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notesSlides/notesSlide12.xml" ContentType="application/vnd.openxmlformats-officedocument.presentationml.notesSlide+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9" r:id="rId15"/>
    <p:sldId id="276" r:id="rId16"/>
    <p:sldId id="277" r:id="rId17"/>
    <p:sldId id="278" r:id="rId18"/>
    <p:sldId id="270" r:id="rId19"/>
    <p:sldId id="280" r:id="rId20"/>
    <p:sldId id="271"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s>
</file>

<file path=ppt/charts/_rels/chart1.xml.rels><?xml version="1.0" encoding="UTF-8" standalone="yes"?>
<Relationships xmlns="http://schemas.openxmlformats.org/package/2006/relationships"><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Glioblastoma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Sheet1!$C$2:$C$7</c:f>
                <c:numCache>
                  <c:formatCode>General</c:formatCode>
                  <c:ptCount val="6"/>
                  <c:pt idx="0">
                    <c:v>0.81921371516296715</c:v>
                  </c:pt>
                  <c:pt idx="1">
                    <c:v>0.5925462944877059</c:v>
                  </c:pt>
                  <c:pt idx="2">
                    <c:v>6.6666666666666652E-2</c:v>
                  </c:pt>
                  <c:pt idx="3">
                    <c:v>8.1649658092772623E-2</c:v>
                  </c:pt>
                  <c:pt idx="4">
                    <c:v>0.5251983752196242</c:v>
                  </c:pt>
                  <c:pt idx="5">
                    <c:v>1.5033296378372909</c:v>
                  </c:pt>
                </c:numCache>
              </c:numRef>
            </c:plus>
            <c:minus>
              <c:numRef>
                <c:f>Sheet1!$C$2:$C$7</c:f>
                <c:numCache>
                  <c:formatCode>General</c:formatCode>
                  <c:ptCount val="6"/>
                  <c:pt idx="0">
                    <c:v>0.81921371516296715</c:v>
                  </c:pt>
                  <c:pt idx="1">
                    <c:v>0.5925462944877059</c:v>
                  </c:pt>
                  <c:pt idx="2">
                    <c:v>6.6666666666666652E-2</c:v>
                  </c:pt>
                  <c:pt idx="3">
                    <c:v>8.1649658092772623E-2</c:v>
                  </c:pt>
                  <c:pt idx="4">
                    <c:v>0.5251983752196242</c:v>
                  </c:pt>
                  <c:pt idx="5">
                    <c:v>1.5033296378372909</c:v>
                  </c:pt>
                </c:numCache>
              </c:numRef>
            </c:minus>
            <c:spPr>
              <a:noFill/>
              <a:ln w="9525" cap="flat" cmpd="sng" algn="ctr">
                <a:solidFill>
                  <a:schemeClr val="tx1">
                    <a:lumMod val="65000"/>
                    <a:lumOff val="35000"/>
                  </a:schemeClr>
                </a:solidFill>
                <a:round/>
              </a:ln>
              <a:effectLst/>
            </c:spPr>
          </c:errBars>
          <c:cat>
            <c:strRef>
              <c:f>'[გლიობლასტომა 1.xlsx]Sheet1'!$A$2:$A$7</c:f>
              <c:strCache>
                <c:ptCount val="6"/>
                <c:pt idx="0">
                  <c:v>Control group liver</c:v>
                </c:pt>
                <c:pt idx="1">
                  <c:v>Test group liver</c:v>
                </c:pt>
                <c:pt idx="2">
                  <c:v>Control group brain</c:v>
                </c:pt>
                <c:pt idx="3">
                  <c:v>Test group brain</c:v>
                </c:pt>
                <c:pt idx="4">
                  <c:v>Control group kidney</c:v>
                </c:pt>
                <c:pt idx="5">
                  <c:v>Test group kidney</c:v>
                </c:pt>
              </c:strCache>
            </c:strRef>
          </c:cat>
          <c:val>
            <c:numRef>
              <c:f>'[გლიობლასტომა 1.xlsx]Sheet1'!$B$2:$B$7</c:f>
              <c:numCache>
                <c:formatCode>General</c:formatCode>
                <c:ptCount val="6"/>
                <c:pt idx="0">
                  <c:v>4.4666666666666668</c:v>
                </c:pt>
                <c:pt idx="1">
                  <c:v>11.333333333333334</c:v>
                </c:pt>
                <c:pt idx="2">
                  <c:v>1.2666666666666666</c:v>
                </c:pt>
                <c:pt idx="3">
                  <c:v>1.4</c:v>
                </c:pt>
                <c:pt idx="4">
                  <c:v>9.5500000000000007</c:v>
                </c:pt>
                <c:pt idx="5">
                  <c:v>11</c:v>
                </c:pt>
              </c:numCache>
            </c:numRef>
          </c:val>
          <c:extLst>
            <c:ext xmlns:c16="http://schemas.microsoft.com/office/drawing/2014/chart" uri="{C3380CC4-5D6E-409C-BE32-E72D297353CC}">
              <c16:uniqueId val="{00000000-B0B7-D84C-B7AF-E63CAC2BD007}"/>
            </c:ext>
          </c:extLst>
        </c:ser>
        <c:dLbls>
          <c:showLegendKey val="0"/>
          <c:showVal val="0"/>
          <c:showCatName val="0"/>
          <c:showSerName val="0"/>
          <c:showPercent val="0"/>
          <c:showBubbleSize val="0"/>
        </c:dLbls>
        <c:gapWidth val="219"/>
        <c:overlap val="-27"/>
        <c:axId val="451817720"/>
        <c:axId val="451818112"/>
      </c:barChart>
      <c:catAx>
        <c:axId val="45181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818112"/>
        <c:crosses val="autoZero"/>
        <c:auto val="1"/>
        <c:lblAlgn val="ctr"/>
        <c:lblOffset val="100"/>
        <c:noMultiLvlLbl val="0"/>
      </c:catAx>
      <c:valAx>
        <c:axId val="451818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dirty="0"/>
                  <a:t>Mitotic Index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817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2DFE20-0525-4747-A5D8-65A6E303324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F15B49-0BBE-47EC-A5B1-87DC3650CAE8}">
      <dgm:prSet/>
      <dgm:spPr/>
      <dgm:t>
        <a:bodyPr/>
        <a:lstStyle/>
        <a:p>
          <a:r>
            <a:rPr lang="ka-GE" dirty="0" err="1"/>
            <a:t>Cell</a:t>
          </a:r>
          <a:r>
            <a:rPr lang="ka-GE" dirty="0"/>
            <a:t> </a:t>
          </a:r>
          <a:r>
            <a:rPr lang="ka-GE" dirty="0" err="1"/>
            <a:t>proliferation</a:t>
          </a:r>
          <a:r>
            <a:rPr lang="ka-GE" dirty="0"/>
            <a:t> </a:t>
          </a:r>
          <a:r>
            <a:rPr lang="ka-GE" dirty="0" err="1"/>
            <a:t>is</a:t>
          </a:r>
          <a:r>
            <a:rPr lang="ka-GE" dirty="0"/>
            <a:t> </a:t>
          </a:r>
          <a:r>
            <a:rPr lang="ka-GE" dirty="0" err="1"/>
            <a:t>process</a:t>
          </a:r>
          <a:r>
            <a:rPr lang="ka-GE" dirty="0"/>
            <a:t> </a:t>
          </a:r>
          <a:r>
            <a:rPr lang="ka-GE" dirty="0" err="1"/>
            <a:t>that</a:t>
          </a:r>
          <a:r>
            <a:rPr lang="ka-GE" dirty="0"/>
            <a:t> </a:t>
          </a:r>
          <a:r>
            <a:rPr lang="ka-GE" dirty="0" err="1"/>
            <a:t>results</a:t>
          </a:r>
          <a:r>
            <a:rPr lang="ka-GE" dirty="0"/>
            <a:t> </a:t>
          </a:r>
          <a:r>
            <a:rPr lang="ka-GE" dirty="0" err="1"/>
            <a:t>in</a:t>
          </a:r>
          <a:r>
            <a:rPr lang="ka-GE" dirty="0"/>
            <a:t> </a:t>
          </a:r>
          <a:r>
            <a:rPr lang="ka-GE" dirty="0" err="1"/>
            <a:t>an</a:t>
          </a:r>
          <a:r>
            <a:rPr lang="ka-GE" dirty="0"/>
            <a:t> </a:t>
          </a:r>
          <a:r>
            <a:rPr lang="ka-GE" dirty="0" err="1"/>
            <a:t>increase</a:t>
          </a:r>
          <a:r>
            <a:rPr lang="ka-GE" dirty="0"/>
            <a:t> </a:t>
          </a:r>
          <a:r>
            <a:rPr lang="ka-GE" dirty="0" err="1"/>
            <a:t>of</a:t>
          </a:r>
          <a:r>
            <a:rPr lang="ka-GE" dirty="0"/>
            <a:t> </a:t>
          </a:r>
          <a:r>
            <a:rPr lang="ka-GE" dirty="0" err="1"/>
            <a:t>the</a:t>
          </a:r>
          <a:r>
            <a:rPr lang="ka-GE" dirty="0"/>
            <a:t> </a:t>
          </a:r>
          <a:r>
            <a:rPr lang="ka-GE" dirty="0" err="1"/>
            <a:t>number</a:t>
          </a:r>
          <a:r>
            <a:rPr lang="ka-GE" dirty="0"/>
            <a:t> </a:t>
          </a:r>
          <a:r>
            <a:rPr lang="ka-GE" dirty="0" err="1"/>
            <a:t>of</a:t>
          </a:r>
          <a:r>
            <a:rPr lang="ka-GE" dirty="0"/>
            <a:t> </a:t>
          </a:r>
          <a:r>
            <a:rPr lang="ka-GE" err="1"/>
            <a:t>cells</a:t>
          </a:r>
          <a:r>
            <a:rPr lang="ka-GE"/>
            <a:t>.</a:t>
          </a:r>
          <a:r>
            <a:rPr lang="en-US"/>
            <a:t> </a:t>
          </a:r>
          <a:endParaRPr lang="en-US" dirty="0"/>
        </a:p>
      </dgm:t>
    </dgm:pt>
    <dgm:pt modelId="{9DBA87D0-033F-45C9-B41B-A3ACF682089C}" type="parTrans" cxnId="{E81425B5-DA11-4F4E-9C93-59AE20E13BBC}">
      <dgm:prSet/>
      <dgm:spPr/>
      <dgm:t>
        <a:bodyPr/>
        <a:lstStyle/>
        <a:p>
          <a:endParaRPr lang="en-US"/>
        </a:p>
      </dgm:t>
    </dgm:pt>
    <dgm:pt modelId="{5BA12B2D-5BEB-4941-A676-BA5BF623DE06}" type="sibTrans" cxnId="{E81425B5-DA11-4F4E-9C93-59AE20E13BBC}">
      <dgm:prSet/>
      <dgm:spPr/>
      <dgm:t>
        <a:bodyPr/>
        <a:lstStyle/>
        <a:p>
          <a:endParaRPr lang="en-US"/>
        </a:p>
      </dgm:t>
    </dgm:pt>
    <dgm:pt modelId="{384AE18B-07FA-4548-9084-6F167C29C37B}">
      <dgm:prSet/>
      <dgm:spPr/>
      <dgm:t>
        <a:bodyPr/>
        <a:lstStyle/>
        <a:p>
          <a:r>
            <a:rPr lang="ka-GE" dirty="0" err="1"/>
            <a:t>Proliferation</a:t>
          </a:r>
          <a:r>
            <a:rPr lang="ka-GE" dirty="0"/>
            <a:t> </a:t>
          </a:r>
          <a:r>
            <a:rPr lang="ka-GE" dirty="0" err="1"/>
            <a:t>is</a:t>
          </a:r>
          <a:r>
            <a:rPr lang="ka-GE" dirty="0"/>
            <a:t> </a:t>
          </a:r>
          <a:r>
            <a:rPr lang="ka-GE" dirty="0" err="1"/>
            <a:t>initiated</a:t>
          </a:r>
          <a:r>
            <a:rPr lang="ka-GE" dirty="0"/>
            <a:t> </a:t>
          </a:r>
          <a:r>
            <a:rPr lang="ka-GE" dirty="0" err="1"/>
            <a:t>by</a:t>
          </a:r>
          <a:r>
            <a:rPr lang="ka-GE" dirty="0"/>
            <a:t> </a:t>
          </a:r>
          <a:r>
            <a:rPr lang="ka-GE" dirty="0" err="1"/>
            <a:t>cell</a:t>
          </a:r>
          <a:r>
            <a:rPr lang="ka-GE" dirty="0"/>
            <a:t> </a:t>
          </a:r>
          <a:r>
            <a:rPr lang="ka-GE" dirty="0" err="1"/>
            <a:t>membrane</a:t>
          </a:r>
          <a:r>
            <a:rPr lang="ka-GE" dirty="0"/>
            <a:t> </a:t>
          </a:r>
          <a:r>
            <a:rPr lang="ka-GE" dirty="0" err="1"/>
            <a:t>receptors</a:t>
          </a:r>
          <a:r>
            <a:rPr lang="ka-GE" dirty="0"/>
            <a:t> </a:t>
          </a:r>
          <a:r>
            <a:rPr lang="ka-GE" dirty="0" err="1"/>
            <a:t>getting</a:t>
          </a:r>
          <a:r>
            <a:rPr lang="ka-GE" dirty="0"/>
            <a:t> </a:t>
          </a:r>
          <a:r>
            <a:rPr lang="ka-GE" dirty="0" err="1"/>
            <a:t>signals</a:t>
          </a:r>
          <a:r>
            <a:rPr lang="ka-GE" dirty="0"/>
            <a:t> </a:t>
          </a:r>
          <a:r>
            <a:rPr lang="ka-GE" dirty="0" err="1"/>
            <a:t>from</a:t>
          </a:r>
          <a:r>
            <a:rPr lang="ka-GE" dirty="0"/>
            <a:t> </a:t>
          </a:r>
          <a:r>
            <a:rPr lang="ka-GE" dirty="0" err="1"/>
            <a:t>various</a:t>
          </a:r>
          <a:r>
            <a:rPr lang="ka-GE" dirty="0"/>
            <a:t> </a:t>
          </a:r>
          <a:r>
            <a:rPr lang="ka-GE" dirty="0" err="1"/>
            <a:t>mitogens</a:t>
          </a:r>
          <a:r>
            <a:rPr lang="ka-GE" dirty="0"/>
            <a:t> </a:t>
          </a:r>
          <a:r>
            <a:rPr lang="ka-GE" dirty="0" err="1"/>
            <a:t>and</a:t>
          </a:r>
          <a:r>
            <a:rPr lang="ka-GE" dirty="0"/>
            <a:t> </a:t>
          </a:r>
          <a:r>
            <a:rPr lang="ka-GE" dirty="0" err="1"/>
            <a:t>transferring</a:t>
          </a:r>
          <a:r>
            <a:rPr lang="ka-GE" dirty="0"/>
            <a:t> </a:t>
          </a:r>
          <a:r>
            <a:rPr lang="ka-GE" dirty="0" err="1"/>
            <a:t>them</a:t>
          </a:r>
          <a:r>
            <a:rPr lang="ka-GE" dirty="0"/>
            <a:t> </a:t>
          </a:r>
          <a:r>
            <a:rPr lang="ka-GE" dirty="0" err="1"/>
            <a:t>intracellularly</a:t>
          </a:r>
          <a:r>
            <a:rPr lang="ka-GE" dirty="0"/>
            <a:t> </a:t>
          </a:r>
          <a:r>
            <a:rPr lang="ka-GE" dirty="0" err="1"/>
            <a:t>via</a:t>
          </a:r>
          <a:r>
            <a:rPr lang="ka-GE" dirty="0"/>
            <a:t> </a:t>
          </a:r>
          <a:r>
            <a:rPr lang="ka-GE" dirty="0" err="1"/>
            <a:t>growth</a:t>
          </a:r>
          <a:r>
            <a:rPr lang="ka-GE" dirty="0"/>
            <a:t> </a:t>
          </a:r>
          <a:r>
            <a:rPr lang="ka-GE" dirty="0" err="1"/>
            <a:t>factors</a:t>
          </a:r>
          <a:r>
            <a:rPr lang="ka-GE" dirty="0"/>
            <a:t>. </a:t>
          </a:r>
          <a:endParaRPr lang="en-US" dirty="0"/>
        </a:p>
      </dgm:t>
    </dgm:pt>
    <dgm:pt modelId="{DCFDF72E-E1B2-4376-BA94-04CFC6DE981E}" type="parTrans" cxnId="{2EEAE715-5B79-40F4-8AB5-21E976E6680B}">
      <dgm:prSet/>
      <dgm:spPr/>
      <dgm:t>
        <a:bodyPr/>
        <a:lstStyle/>
        <a:p>
          <a:endParaRPr lang="en-US"/>
        </a:p>
      </dgm:t>
    </dgm:pt>
    <dgm:pt modelId="{BE6EAE93-3E37-4834-973F-3CD401D07B5C}" type="sibTrans" cxnId="{2EEAE715-5B79-40F4-8AB5-21E976E6680B}">
      <dgm:prSet/>
      <dgm:spPr/>
      <dgm:t>
        <a:bodyPr/>
        <a:lstStyle/>
        <a:p>
          <a:endParaRPr lang="en-US"/>
        </a:p>
      </dgm:t>
    </dgm:pt>
    <dgm:pt modelId="{CD5E1B57-8C36-CB4A-B047-446D773D1A9E}">
      <dgm:prSet/>
      <dgm:spPr/>
      <dgm:t>
        <a:bodyPr/>
        <a:lstStyle/>
        <a:p>
          <a:r>
            <a:rPr lang="en-US" sz="1800" dirty="0">
              <a:effectLst/>
              <a:latin typeface="Sylfaen" pitchFamily="18" charset="0"/>
              <a:ea typeface="Times New Roman" panose="02020603050405020304" pitchFamily="18" charset="0"/>
              <a:cs typeface="Times New Roman" panose="02020603050405020304" pitchFamily="18" charset="0"/>
            </a:rPr>
            <a:t>One of the many endogenic factors is identified in various organs of rats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so</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called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thermostable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protein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complex</a:t>
          </a:r>
          <a:r>
            <a:rPr lang="ka-GE" sz="1800" dirty="0">
              <a:effectLst/>
              <a:latin typeface="Sylfaen" pitchFamily="18" charset="0"/>
              <a:ea typeface="Times New Roman" panose="02020603050405020304" pitchFamily="18" charset="0"/>
              <a:cs typeface="Times New Roman" panose="02020603050405020304" pitchFamily="18" charset="0"/>
            </a:rPr>
            <a:t> </a:t>
          </a:r>
          <a:r>
            <a:rPr lang="en-US" sz="1800" dirty="0">
              <a:effectLst/>
              <a:latin typeface="Sylfaen" pitchFamily="18" charset="0"/>
              <a:ea typeface="Times New Roman" panose="02020603050405020304" pitchFamily="18" charset="0"/>
              <a:cs typeface="Times New Roman" panose="02020603050405020304" pitchFamily="18" charset="0"/>
            </a:rPr>
            <a:t>which has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as an active precursor.</a:t>
          </a:r>
          <a:endParaRPr lang="en-US" dirty="0"/>
        </a:p>
      </dgm:t>
    </dgm:pt>
    <dgm:pt modelId="{2D80FAB4-2ED8-BC46-B309-2EB1B6C715D0}" type="parTrans" cxnId="{38CF68F1-956C-DD43-8A3C-7916157ADFCB}">
      <dgm:prSet/>
      <dgm:spPr/>
      <dgm:t>
        <a:bodyPr/>
        <a:lstStyle/>
        <a:p>
          <a:endParaRPr lang="en-US"/>
        </a:p>
      </dgm:t>
    </dgm:pt>
    <dgm:pt modelId="{703EF904-79D3-E041-9CD7-E3BA2AD1824D}" type="sibTrans" cxnId="{38CF68F1-956C-DD43-8A3C-7916157ADFCB}">
      <dgm:prSet/>
      <dgm:spPr/>
      <dgm:t>
        <a:bodyPr/>
        <a:lstStyle/>
        <a:p>
          <a:endParaRPr lang="en-US"/>
        </a:p>
      </dgm:t>
    </dgm:pt>
    <dgm:pt modelId="{7740803D-9165-B945-9951-F146B123702B}" type="pres">
      <dgm:prSet presAssocID="{E02DFE20-0525-4747-A5D8-65A6E303324D}" presName="vert0" presStyleCnt="0">
        <dgm:presLayoutVars>
          <dgm:dir/>
          <dgm:animOne val="branch"/>
          <dgm:animLvl val="lvl"/>
        </dgm:presLayoutVars>
      </dgm:prSet>
      <dgm:spPr/>
    </dgm:pt>
    <dgm:pt modelId="{78A4FCA8-B497-CD47-B05F-3D8183681A6F}" type="pres">
      <dgm:prSet presAssocID="{42F15B49-0BBE-47EC-A5B1-87DC3650CAE8}" presName="thickLine" presStyleLbl="alignNode1" presStyleIdx="0" presStyleCnt="3"/>
      <dgm:spPr/>
    </dgm:pt>
    <dgm:pt modelId="{0C32DA0B-DD88-B346-9BE3-FA0C5FE8CA05}" type="pres">
      <dgm:prSet presAssocID="{42F15B49-0BBE-47EC-A5B1-87DC3650CAE8}" presName="horz1" presStyleCnt="0"/>
      <dgm:spPr/>
    </dgm:pt>
    <dgm:pt modelId="{59ED8195-B34A-DE48-A8F9-5EF7407B7FBE}" type="pres">
      <dgm:prSet presAssocID="{42F15B49-0BBE-47EC-A5B1-87DC3650CAE8}" presName="tx1" presStyleLbl="revTx" presStyleIdx="0" presStyleCnt="3"/>
      <dgm:spPr/>
    </dgm:pt>
    <dgm:pt modelId="{5744CD83-DB39-FD49-BF8E-C6F1D406700E}" type="pres">
      <dgm:prSet presAssocID="{42F15B49-0BBE-47EC-A5B1-87DC3650CAE8}" presName="vert1" presStyleCnt="0"/>
      <dgm:spPr/>
    </dgm:pt>
    <dgm:pt modelId="{E8D7C097-0B5C-E34D-8650-AD7CA06CAC92}" type="pres">
      <dgm:prSet presAssocID="{384AE18B-07FA-4548-9084-6F167C29C37B}" presName="thickLine" presStyleLbl="alignNode1" presStyleIdx="1" presStyleCnt="3"/>
      <dgm:spPr/>
    </dgm:pt>
    <dgm:pt modelId="{3DB16A73-0E9B-D14D-A375-91B1186D6824}" type="pres">
      <dgm:prSet presAssocID="{384AE18B-07FA-4548-9084-6F167C29C37B}" presName="horz1" presStyleCnt="0"/>
      <dgm:spPr/>
    </dgm:pt>
    <dgm:pt modelId="{61497112-058B-8945-A5E2-B62450AB652B}" type="pres">
      <dgm:prSet presAssocID="{384AE18B-07FA-4548-9084-6F167C29C37B}" presName="tx1" presStyleLbl="revTx" presStyleIdx="1" presStyleCnt="3"/>
      <dgm:spPr/>
    </dgm:pt>
    <dgm:pt modelId="{01B2310E-6E24-F340-BA7A-C59659A563C7}" type="pres">
      <dgm:prSet presAssocID="{384AE18B-07FA-4548-9084-6F167C29C37B}" presName="vert1" presStyleCnt="0"/>
      <dgm:spPr/>
    </dgm:pt>
    <dgm:pt modelId="{E6A89710-393B-2A42-AFCF-BE49A459487C}" type="pres">
      <dgm:prSet presAssocID="{CD5E1B57-8C36-CB4A-B047-446D773D1A9E}" presName="thickLine" presStyleLbl="alignNode1" presStyleIdx="2" presStyleCnt="3"/>
      <dgm:spPr/>
    </dgm:pt>
    <dgm:pt modelId="{2CD91890-F0C8-0B4C-B0F6-B3093FF90891}" type="pres">
      <dgm:prSet presAssocID="{CD5E1B57-8C36-CB4A-B047-446D773D1A9E}" presName="horz1" presStyleCnt="0"/>
      <dgm:spPr/>
    </dgm:pt>
    <dgm:pt modelId="{8C43E230-33EC-C041-B321-232981A599E4}" type="pres">
      <dgm:prSet presAssocID="{CD5E1B57-8C36-CB4A-B047-446D773D1A9E}" presName="tx1" presStyleLbl="revTx" presStyleIdx="2" presStyleCnt="3"/>
      <dgm:spPr/>
    </dgm:pt>
    <dgm:pt modelId="{80107666-CE0B-904A-A1DD-223DB3858D63}" type="pres">
      <dgm:prSet presAssocID="{CD5E1B57-8C36-CB4A-B047-446D773D1A9E}" presName="vert1" presStyleCnt="0"/>
      <dgm:spPr/>
    </dgm:pt>
  </dgm:ptLst>
  <dgm:cxnLst>
    <dgm:cxn modelId="{2EEAE715-5B79-40F4-8AB5-21E976E6680B}" srcId="{E02DFE20-0525-4747-A5D8-65A6E303324D}" destId="{384AE18B-07FA-4548-9084-6F167C29C37B}" srcOrd="1" destOrd="0" parTransId="{DCFDF72E-E1B2-4376-BA94-04CFC6DE981E}" sibTransId="{BE6EAE93-3E37-4834-973F-3CD401D07B5C}"/>
    <dgm:cxn modelId="{CB283B26-7F97-774B-8EFE-5F0694386A39}" type="presOf" srcId="{E02DFE20-0525-4747-A5D8-65A6E303324D}" destId="{7740803D-9165-B945-9951-F146B123702B}" srcOrd="0" destOrd="0" presId="urn:microsoft.com/office/officeart/2008/layout/LinedList"/>
    <dgm:cxn modelId="{60FAE96B-5D6B-4145-BEF1-339914C39F45}" type="presOf" srcId="{CD5E1B57-8C36-CB4A-B047-446D773D1A9E}" destId="{8C43E230-33EC-C041-B321-232981A599E4}" srcOrd="0" destOrd="0" presId="urn:microsoft.com/office/officeart/2008/layout/LinedList"/>
    <dgm:cxn modelId="{E81425B5-DA11-4F4E-9C93-59AE20E13BBC}" srcId="{E02DFE20-0525-4747-A5D8-65A6E303324D}" destId="{42F15B49-0BBE-47EC-A5B1-87DC3650CAE8}" srcOrd="0" destOrd="0" parTransId="{9DBA87D0-033F-45C9-B41B-A3ACF682089C}" sibTransId="{5BA12B2D-5BEB-4941-A676-BA5BF623DE06}"/>
    <dgm:cxn modelId="{753AEBDA-05B4-0442-9D31-951BAB6D7145}" type="presOf" srcId="{384AE18B-07FA-4548-9084-6F167C29C37B}" destId="{61497112-058B-8945-A5E2-B62450AB652B}" srcOrd="0" destOrd="0" presId="urn:microsoft.com/office/officeart/2008/layout/LinedList"/>
    <dgm:cxn modelId="{C7B44CDB-46B3-614B-AAE9-E6B3A832DFB8}" type="presOf" srcId="{42F15B49-0BBE-47EC-A5B1-87DC3650CAE8}" destId="{59ED8195-B34A-DE48-A8F9-5EF7407B7FBE}" srcOrd="0" destOrd="0" presId="urn:microsoft.com/office/officeart/2008/layout/LinedList"/>
    <dgm:cxn modelId="{38CF68F1-956C-DD43-8A3C-7916157ADFCB}" srcId="{E02DFE20-0525-4747-A5D8-65A6E303324D}" destId="{CD5E1B57-8C36-CB4A-B047-446D773D1A9E}" srcOrd="2" destOrd="0" parTransId="{2D80FAB4-2ED8-BC46-B309-2EB1B6C715D0}" sibTransId="{703EF904-79D3-E041-9CD7-E3BA2AD1824D}"/>
    <dgm:cxn modelId="{A51A1B3C-2E69-9F4D-97A3-B9811935B4AB}" type="presParOf" srcId="{7740803D-9165-B945-9951-F146B123702B}" destId="{78A4FCA8-B497-CD47-B05F-3D8183681A6F}" srcOrd="0" destOrd="0" presId="urn:microsoft.com/office/officeart/2008/layout/LinedList"/>
    <dgm:cxn modelId="{3C828E0E-A19E-BA40-8A30-FFD320A57694}" type="presParOf" srcId="{7740803D-9165-B945-9951-F146B123702B}" destId="{0C32DA0B-DD88-B346-9BE3-FA0C5FE8CA05}" srcOrd="1" destOrd="0" presId="urn:microsoft.com/office/officeart/2008/layout/LinedList"/>
    <dgm:cxn modelId="{EEC4C293-605F-1A46-BAF4-E2B789B36B1B}" type="presParOf" srcId="{0C32DA0B-DD88-B346-9BE3-FA0C5FE8CA05}" destId="{59ED8195-B34A-DE48-A8F9-5EF7407B7FBE}" srcOrd="0" destOrd="0" presId="urn:microsoft.com/office/officeart/2008/layout/LinedList"/>
    <dgm:cxn modelId="{F53F48C3-E34B-FE43-ACAA-8267BA23FF4E}" type="presParOf" srcId="{0C32DA0B-DD88-B346-9BE3-FA0C5FE8CA05}" destId="{5744CD83-DB39-FD49-BF8E-C6F1D406700E}" srcOrd="1" destOrd="0" presId="urn:microsoft.com/office/officeart/2008/layout/LinedList"/>
    <dgm:cxn modelId="{28C87882-E901-A14F-AC24-22ECCF62833E}" type="presParOf" srcId="{7740803D-9165-B945-9951-F146B123702B}" destId="{E8D7C097-0B5C-E34D-8650-AD7CA06CAC92}" srcOrd="2" destOrd="0" presId="urn:microsoft.com/office/officeart/2008/layout/LinedList"/>
    <dgm:cxn modelId="{9F9706C8-95DA-E44B-B741-1EBCA7805A4A}" type="presParOf" srcId="{7740803D-9165-B945-9951-F146B123702B}" destId="{3DB16A73-0E9B-D14D-A375-91B1186D6824}" srcOrd="3" destOrd="0" presId="urn:microsoft.com/office/officeart/2008/layout/LinedList"/>
    <dgm:cxn modelId="{C9BCB0F8-C263-364A-AAE7-41843E212F00}" type="presParOf" srcId="{3DB16A73-0E9B-D14D-A375-91B1186D6824}" destId="{61497112-058B-8945-A5E2-B62450AB652B}" srcOrd="0" destOrd="0" presId="urn:microsoft.com/office/officeart/2008/layout/LinedList"/>
    <dgm:cxn modelId="{00D23A0D-57D3-5E43-9468-074EA075A835}" type="presParOf" srcId="{3DB16A73-0E9B-D14D-A375-91B1186D6824}" destId="{01B2310E-6E24-F340-BA7A-C59659A563C7}" srcOrd="1" destOrd="0" presId="urn:microsoft.com/office/officeart/2008/layout/LinedList"/>
    <dgm:cxn modelId="{98AA4B0C-63A2-6C43-95E4-E8442A0FA26E}" type="presParOf" srcId="{7740803D-9165-B945-9951-F146B123702B}" destId="{E6A89710-393B-2A42-AFCF-BE49A459487C}" srcOrd="4" destOrd="0" presId="urn:microsoft.com/office/officeart/2008/layout/LinedList"/>
    <dgm:cxn modelId="{9E44E297-15C9-C642-B862-653F3B0F8293}" type="presParOf" srcId="{7740803D-9165-B945-9951-F146B123702B}" destId="{2CD91890-F0C8-0B4C-B0F6-B3093FF90891}" srcOrd="5" destOrd="0" presId="urn:microsoft.com/office/officeart/2008/layout/LinedList"/>
    <dgm:cxn modelId="{A1791465-28C9-B543-AEDD-3BE72A55EBE2}" type="presParOf" srcId="{2CD91890-F0C8-0B4C-B0F6-B3093FF90891}" destId="{8C43E230-33EC-C041-B321-232981A599E4}" srcOrd="0" destOrd="0" presId="urn:microsoft.com/office/officeart/2008/layout/LinedList"/>
    <dgm:cxn modelId="{1608EF56-1F7F-094B-842F-6B8B1B2A2FCB}" type="presParOf" srcId="{2CD91890-F0C8-0B4C-B0F6-B3093FF90891}" destId="{80107666-CE0B-904A-A1DD-223DB3858D6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B1628-6B18-464D-A129-FF06F38C15B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617118B-6DEF-440F-925D-47598C7F30AA}">
      <dgm:prSet/>
      <dgm:spPr/>
      <dgm:t>
        <a:bodyPr/>
        <a:lstStyle/>
        <a:p>
          <a:r>
            <a:rPr lang="ka-GE" dirty="0" err="1"/>
            <a:t>Surgical</a:t>
          </a:r>
          <a:r>
            <a:rPr lang="ka-GE" dirty="0"/>
            <a:t> </a:t>
          </a:r>
          <a:r>
            <a:rPr lang="ka-GE" dirty="0" err="1"/>
            <a:t>treatment</a:t>
          </a:r>
          <a:endParaRPr lang="en-US" dirty="0"/>
        </a:p>
      </dgm:t>
    </dgm:pt>
    <dgm:pt modelId="{F94BFADC-4CAB-4838-97F3-573AD233014F}" type="parTrans" cxnId="{CB154F07-34A0-4B28-8621-9E0759844941}">
      <dgm:prSet/>
      <dgm:spPr/>
      <dgm:t>
        <a:bodyPr/>
        <a:lstStyle/>
        <a:p>
          <a:endParaRPr lang="en-US"/>
        </a:p>
      </dgm:t>
    </dgm:pt>
    <dgm:pt modelId="{59A1A8B3-0C31-434A-8F71-1373815E7AAA}" type="sibTrans" cxnId="{CB154F07-34A0-4B28-8621-9E0759844941}">
      <dgm:prSet/>
      <dgm:spPr/>
      <dgm:t>
        <a:bodyPr/>
        <a:lstStyle/>
        <a:p>
          <a:endParaRPr lang="en-US"/>
        </a:p>
      </dgm:t>
    </dgm:pt>
    <dgm:pt modelId="{4D5FF373-34F4-462B-A289-27720F8822C0}">
      <dgm:prSet/>
      <dgm:spPr/>
      <dgm:t>
        <a:bodyPr/>
        <a:lstStyle/>
        <a:p>
          <a:r>
            <a:rPr lang="en-US" dirty="0"/>
            <a:t>E</a:t>
          </a:r>
          <a:r>
            <a:rPr lang="ka-GE" dirty="0" err="1"/>
            <a:t>xtraction</a:t>
          </a:r>
          <a:r>
            <a:rPr lang="ka-GE" dirty="0"/>
            <a:t> </a:t>
          </a:r>
          <a:r>
            <a:rPr lang="ka-GE" dirty="0" err="1"/>
            <a:t>with</a:t>
          </a:r>
          <a:r>
            <a:rPr lang="ka-GE" dirty="0"/>
            <a:t> </a:t>
          </a:r>
          <a:r>
            <a:rPr lang="ka-GE" err="1"/>
            <a:t>alcohol</a:t>
          </a:r>
          <a:r>
            <a:rPr lang="ka-GE"/>
            <a:t> of thermostable protein complex</a:t>
          </a:r>
          <a:endParaRPr lang="en-US" dirty="0"/>
        </a:p>
      </dgm:t>
    </dgm:pt>
    <dgm:pt modelId="{8236F76D-834E-4C59-B958-E1D64992FA4A}" type="parTrans" cxnId="{44B6FB88-5ED5-47D2-8480-BC307EC07489}">
      <dgm:prSet/>
      <dgm:spPr/>
      <dgm:t>
        <a:bodyPr/>
        <a:lstStyle/>
        <a:p>
          <a:endParaRPr lang="en-US"/>
        </a:p>
      </dgm:t>
    </dgm:pt>
    <dgm:pt modelId="{696BE711-7C56-44C4-B044-D6F82F16107A}" type="sibTrans" cxnId="{44B6FB88-5ED5-47D2-8480-BC307EC07489}">
      <dgm:prSet/>
      <dgm:spPr/>
      <dgm:t>
        <a:bodyPr/>
        <a:lstStyle/>
        <a:p>
          <a:endParaRPr lang="en-US"/>
        </a:p>
      </dgm:t>
    </dgm:pt>
    <dgm:pt modelId="{7BBAFBB3-7978-49D2-BC69-0F8BEEEA9CA6}">
      <dgm:prSet/>
      <dgm:spPr/>
      <dgm:t>
        <a:bodyPr/>
        <a:lstStyle/>
        <a:p>
          <a:r>
            <a:rPr lang="ka-GE" dirty="0" err="1"/>
            <a:t>Native</a:t>
          </a:r>
          <a:r>
            <a:rPr lang="ka-GE" dirty="0"/>
            <a:t> </a:t>
          </a:r>
          <a:r>
            <a:rPr lang="ka-GE" dirty="0" err="1"/>
            <a:t>electrophoresis</a:t>
          </a:r>
          <a:r>
            <a:rPr lang="ka-GE" dirty="0"/>
            <a:t> </a:t>
          </a:r>
          <a:r>
            <a:rPr lang="ka-GE" dirty="0" err="1"/>
            <a:t>of</a:t>
          </a:r>
          <a:r>
            <a:rPr lang="ka-GE" dirty="0"/>
            <a:t> </a:t>
          </a:r>
          <a:r>
            <a:rPr lang="ka-GE" dirty="0" err="1"/>
            <a:t>proteins</a:t>
          </a:r>
          <a:r>
            <a:rPr lang="ka-GE" dirty="0"/>
            <a:t> </a:t>
          </a:r>
          <a:r>
            <a:rPr lang="ka-GE" dirty="0" err="1"/>
            <a:t>in</a:t>
          </a:r>
          <a:r>
            <a:rPr lang="ka-GE" dirty="0"/>
            <a:t> </a:t>
          </a:r>
          <a:r>
            <a:rPr lang="ka-GE" dirty="0" err="1"/>
            <a:t>polyacrylamide</a:t>
          </a:r>
          <a:r>
            <a:rPr lang="ka-GE" dirty="0"/>
            <a:t> </a:t>
          </a:r>
          <a:r>
            <a:rPr lang="ka-GE" dirty="0" err="1"/>
            <a:t>gel</a:t>
          </a:r>
          <a:r>
            <a:rPr lang="ka-GE" dirty="0"/>
            <a:t> </a:t>
          </a:r>
          <a:endParaRPr lang="en-US" dirty="0"/>
        </a:p>
      </dgm:t>
    </dgm:pt>
    <dgm:pt modelId="{A9D372D7-F8B9-4067-9CAF-E2E8E1453931}" type="parTrans" cxnId="{70690D82-2887-42F1-A2CA-1A3173187825}">
      <dgm:prSet/>
      <dgm:spPr/>
      <dgm:t>
        <a:bodyPr/>
        <a:lstStyle/>
        <a:p>
          <a:endParaRPr lang="en-US"/>
        </a:p>
      </dgm:t>
    </dgm:pt>
    <dgm:pt modelId="{A8F195AB-BF37-49A3-8DB2-00E0433AADE6}" type="sibTrans" cxnId="{70690D82-2887-42F1-A2CA-1A3173187825}">
      <dgm:prSet/>
      <dgm:spPr/>
      <dgm:t>
        <a:bodyPr/>
        <a:lstStyle/>
        <a:p>
          <a:endParaRPr lang="en-US"/>
        </a:p>
      </dgm:t>
    </dgm:pt>
    <dgm:pt modelId="{AD74E2D5-C65D-4988-8D1B-3841780B53B9}">
      <dgm:prSet/>
      <dgm:spPr/>
      <dgm:t>
        <a:bodyPr/>
        <a:lstStyle/>
        <a:p>
          <a:r>
            <a:rPr lang="en-US" dirty="0"/>
            <a:t>S</a:t>
          </a:r>
          <a:r>
            <a:rPr lang="ka-GE" dirty="0" err="1"/>
            <a:t>taining</a:t>
          </a:r>
          <a:r>
            <a:rPr lang="ka-GE" dirty="0"/>
            <a:t> </a:t>
          </a:r>
          <a:r>
            <a:rPr lang="ka-GE" dirty="0" err="1"/>
            <a:t>gel</a:t>
          </a:r>
          <a:r>
            <a:rPr lang="ka-GE" dirty="0"/>
            <a:t> </a:t>
          </a:r>
          <a:r>
            <a:rPr lang="ka-GE" dirty="0" err="1"/>
            <a:t>with</a:t>
          </a:r>
          <a:r>
            <a:rPr lang="ka-GE" dirty="0"/>
            <a:t> </a:t>
          </a:r>
          <a:r>
            <a:rPr lang="ka-GE" dirty="0" err="1"/>
            <a:t>silver</a:t>
          </a:r>
          <a:r>
            <a:rPr lang="ka-GE" dirty="0"/>
            <a:t> </a:t>
          </a:r>
          <a:r>
            <a:rPr lang="ka-GE" dirty="0" err="1"/>
            <a:t>nitrate</a:t>
          </a:r>
          <a:r>
            <a:rPr lang="ka-GE" dirty="0"/>
            <a:t> </a:t>
          </a:r>
          <a:endParaRPr lang="en-US" dirty="0"/>
        </a:p>
      </dgm:t>
    </dgm:pt>
    <dgm:pt modelId="{9E1B0781-1430-40D4-9F84-D1346FA16A10}" type="parTrans" cxnId="{8655E1F6-6E77-4B9D-8853-201BE64A52F3}">
      <dgm:prSet/>
      <dgm:spPr/>
      <dgm:t>
        <a:bodyPr/>
        <a:lstStyle/>
        <a:p>
          <a:endParaRPr lang="en-US"/>
        </a:p>
      </dgm:t>
    </dgm:pt>
    <dgm:pt modelId="{D40A0A4F-60E0-477F-881F-10E2921DD79F}" type="sibTrans" cxnId="{8655E1F6-6E77-4B9D-8853-201BE64A52F3}">
      <dgm:prSet/>
      <dgm:spPr/>
      <dgm:t>
        <a:bodyPr/>
        <a:lstStyle/>
        <a:p>
          <a:endParaRPr lang="en-US"/>
        </a:p>
      </dgm:t>
    </dgm:pt>
    <dgm:pt modelId="{ED905B83-5C52-4DF7-A779-0F50A65BF9E2}">
      <dgm:prSet/>
      <dgm:spPr/>
      <dgm:t>
        <a:bodyPr/>
        <a:lstStyle/>
        <a:p>
          <a:r>
            <a:rPr lang="ka-GE"/>
            <a:t>Determination of mitotic index </a:t>
          </a:r>
          <a:endParaRPr lang="en-US"/>
        </a:p>
      </dgm:t>
    </dgm:pt>
    <dgm:pt modelId="{BFE91D72-3C4B-4F84-9EB9-9E28B7C9647E}" type="parTrans" cxnId="{D841A426-CCDD-4BC0-99D4-F3349190C4F5}">
      <dgm:prSet/>
      <dgm:spPr/>
      <dgm:t>
        <a:bodyPr/>
        <a:lstStyle/>
        <a:p>
          <a:endParaRPr lang="en-US"/>
        </a:p>
      </dgm:t>
    </dgm:pt>
    <dgm:pt modelId="{F9F987F8-C5F7-4326-8A4B-DD8C67ED8D76}" type="sibTrans" cxnId="{D841A426-CCDD-4BC0-99D4-F3349190C4F5}">
      <dgm:prSet/>
      <dgm:spPr/>
      <dgm:t>
        <a:bodyPr/>
        <a:lstStyle/>
        <a:p>
          <a:endParaRPr lang="en-US"/>
        </a:p>
      </dgm:t>
    </dgm:pt>
    <dgm:pt modelId="{4E3FD0DB-4987-42B7-9809-553BF8CC0551}">
      <dgm:prSet/>
      <dgm:spPr/>
      <dgm:t>
        <a:bodyPr/>
        <a:lstStyle/>
        <a:p>
          <a:r>
            <a:rPr lang="ka-GE"/>
            <a:t>Statistical processing of data </a:t>
          </a:r>
          <a:endParaRPr lang="en-US"/>
        </a:p>
      </dgm:t>
    </dgm:pt>
    <dgm:pt modelId="{90FACE02-BB45-40A0-AD92-5FC8CDD0ACED}" type="parTrans" cxnId="{77FF39EB-9D26-4B8E-81E5-BD5A14E15282}">
      <dgm:prSet/>
      <dgm:spPr/>
      <dgm:t>
        <a:bodyPr/>
        <a:lstStyle/>
        <a:p>
          <a:endParaRPr lang="en-US"/>
        </a:p>
      </dgm:t>
    </dgm:pt>
    <dgm:pt modelId="{DE39E9A0-052D-4552-B3AB-3FC006034DD8}" type="sibTrans" cxnId="{77FF39EB-9D26-4B8E-81E5-BD5A14E15282}">
      <dgm:prSet/>
      <dgm:spPr/>
      <dgm:t>
        <a:bodyPr/>
        <a:lstStyle/>
        <a:p>
          <a:endParaRPr lang="en-US"/>
        </a:p>
      </dgm:t>
    </dgm:pt>
    <dgm:pt modelId="{FBC0F04B-B3C3-1F46-89B3-44CEC4F84150}">
      <dgm:prSet/>
      <dgm:spPr/>
      <dgm:t>
        <a:bodyPr/>
        <a:lstStyle/>
        <a:p>
          <a:r>
            <a:rPr lang="ka-GE"/>
            <a:t>Preparation of hystological slides</a:t>
          </a:r>
          <a:endParaRPr lang="en-US" dirty="0"/>
        </a:p>
      </dgm:t>
    </dgm:pt>
    <dgm:pt modelId="{8EC8AD58-C572-114A-8D1A-558CF2A421AB}" type="parTrans" cxnId="{6A16FFFD-1B64-614E-9579-47E719A80349}">
      <dgm:prSet/>
      <dgm:spPr/>
      <dgm:t>
        <a:bodyPr/>
        <a:lstStyle/>
        <a:p>
          <a:endParaRPr lang="en-US"/>
        </a:p>
      </dgm:t>
    </dgm:pt>
    <dgm:pt modelId="{0C5A3011-C3C6-E542-BC91-B63BABD4F288}" type="sibTrans" cxnId="{6A16FFFD-1B64-614E-9579-47E719A80349}">
      <dgm:prSet/>
      <dgm:spPr/>
      <dgm:t>
        <a:bodyPr/>
        <a:lstStyle/>
        <a:p>
          <a:endParaRPr lang="en-US"/>
        </a:p>
      </dgm:t>
    </dgm:pt>
    <dgm:pt modelId="{20FA8F7C-A8CF-4546-B6A0-8B1003C40AF8}" type="pres">
      <dgm:prSet presAssocID="{985B1628-6B18-464D-A129-FF06F38C15BD}" presName="vert0" presStyleCnt="0">
        <dgm:presLayoutVars>
          <dgm:dir/>
          <dgm:animOne val="branch"/>
          <dgm:animLvl val="lvl"/>
        </dgm:presLayoutVars>
      </dgm:prSet>
      <dgm:spPr/>
    </dgm:pt>
    <dgm:pt modelId="{9F3DCF67-D435-444C-AC3D-D8AC4E298B02}" type="pres">
      <dgm:prSet presAssocID="{D617118B-6DEF-440F-925D-47598C7F30AA}" presName="thickLine" presStyleLbl="alignNode1" presStyleIdx="0" presStyleCnt="7"/>
      <dgm:spPr/>
    </dgm:pt>
    <dgm:pt modelId="{E6483ABF-5F53-8B4A-8F14-FE2C48B612F4}" type="pres">
      <dgm:prSet presAssocID="{D617118B-6DEF-440F-925D-47598C7F30AA}" presName="horz1" presStyleCnt="0"/>
      <dgm:spPr/>
    </dgm:pt>
    <dgm:pt modelId="{9F4C217A-C224-C142-A0A4-C391D660422F}" type="pres">
      <dgm:prSet presAssocID="{D617118B-6DEF-440F-925D-47598C7F30AA}" presName="tx1" presStyleLbl="revTx" presStyleIdx="0" presStyleCnt="7"/>
      <dgm:spPr/>
    </dgm:pt>
    <dgm:pt modelId="{CC948C94-598D-9149-A4F0-007DDA3D8899}" type="pres">
      <dgm:prSet presAssocID="{D617118B-6DEF-440F-925D-47598C7F30AA}" presName="vert1" presStyleCnt="0"/>
      <dgm:spPr/>
    </dgm:pt>
    <dgm:pt modelId="{76A43284-C5F7-C44F-837B-21642E9CB8EA}" type="pres">
      <dgm:prSet presAssocID="{4D5FF373-34F4-462B-A289-27720F8822C0}" presName="thickLine" presStyleLbl="alignNode1" presStyleIdx="1" presStyleCnt="7"/>
      <dgm:spPr/>
    </dgm:pt>
    <dgm:pt modelId="{A7C16AC8-4939-DD43-9E81-A242D1F234DB}" type="pres">
      <dgm:prSet presAssocID="{4D5FF373-34F4-462B-A289-27720F8822C0}" presName="horz1" presStyleCnt="0"/>
      <dgm:spPr/>
    </dgm:pt>
    <dgm:pt modelId="{5270D665-6B8E-C243-994B-63D2D14B9644}" type="pres">
      <dgm:prSet presAssocID="{4D5FF373-34F4-462B-A289-27720F8822C0}" presName="tx1" presStyleLbl="revTx" presStyleIdx="1" presStyleCnt="7"/>
      <dgm:spPr/>
    </dgm:pt>
    <dgm:pt modelId="{DD82C5CD-AA67-484E-A32D-F5DB945F68BC}" type="pres">
      <dgm:prSet presAssocID="{4D5FF373-34F4-462B-A289-27720F8822C0}" presName="vert1" presStyleCnt="0"/>
      <dgm:spPr/>
    </dgm:pt>
    <dgm:pt modelId="{D6272ABE-6B63-6144-8C88-DF24385D3309}" type="pres">
      <dgm:prSet presAssocID="{7BBAFBB3-7978-49D2-BC69-0F8BEEEA9CA6}" presName="thickLine" presStyleLbl="alignNode1" presStyleIdx="2" presStyleCnt="7"/>
      <dgm:spPr/>
    </dgm:pt>
    <dgm:pt modelId="{13CA9187-23CB-4C4E-BDA5-DFEB97EBF7E0}" type="pres">
      <dgm:prSet presAssocID="{7BBAFBB3-7978-49D2-BC69-0F8BEEEA9CA6}" presName="horz1" presStyleCnt="0"/>
      <dgm:spPr/>
    </dgm:pt>
    <dgm:pt modelId="{E73883DF-1787-F245-8F57-9FACF0A9223D}" type="pres">
      <dgm:prSet presAssocID="{7BBAFBB3-7978-49D2-BC69-0F8BEEEA9CA6}" presName="tx1" presStyleLbl="revTx" presStyleIdx="2" presStyleCnt="7"/>
      <dgm:spPr/>
    </dgm:pt>
    <dgm:pt modelId="{70C2FE1C-4A15-4B4D-A09B-0D73A0A4DF68}" type="pres">
      <dgm:prSet presAssocID="{7BBAFBB3-7978-49D2-BC69-0F8BEEEA9CA6}" presName="vert1" presStyleCnt="0"/>
      <dgm:spPr/>
    </dgm:pt>
    <dgm:pt modelId="{FA96A156-0C54-9944-A4D5-756D56893794}" type="pres">
      <dgm:prSet presAssocID="{AD74E2D5-C65D-4988-8D1B-3841780B53B9}" presName="thickLine" presStyleLbl="alignNode1" presStyleIdx="3" presStyleCnt="7"/>
      <dgm:spPr/>
    </dgm:pt>
    <dgm:pt modelId="{8BB50063-2727-A94F-9613-4A7FCD53BB89}" type="pres">
      <dgm:prSet presAssocID="{AD74E2D5-C65D-4988-8D1B-3841780B53B9}" presName="horz1" presStyleCnt="0"/>
      <dgm:spPr/>
    </dgm:pt>
    <dgm:pt modelId="{68EA20D8-BBA5-2345-A416-DB14F2531FC7}" type="pres">
      <dgm:prSet presAssocID="{AD74E2D5-C65D-4988-8D1B-3841780B53B9}" presName="tx1" presStyleLbl="revTx" presStyleIdx="3" presStyleCnt="7"/>
      <dgm:spPr/>
    </dgm:pt>
    <dgm:pt modelId="{38339CF0-0CA5-1049-BB1E-6F43BC5908DD}" type="pres">
      <dgm:prSet presAssocID="{AD74E2D5-C65D-4988-8D1B-3841780B53B9}" presName="vert1" presStyleCnt="0"/>
      <dgm:spPr/>
    </dgm:pt>
    <dgm:pt modelId="{E76E2DF4-926F-2541-847C-D9845BEEBC00}" type="pres">
      <dgm:prSet presAssocID="{FBC0F04B-B3C3-1F46-89B3-44CEC4F84150}" presName="thickLine" presStyleLbl="alignNode1" presStyleIdx="4" presStyleCnt="7"/>
      <dgm:spPr/>
    </dgm:pt>
    <dgm:pt modelId="{D1A60CD1-0D20-454C-80FC-A596B08119DC}" type="pres">
      <dgm:prSet presAssocID="{FBC0F04B-B3C3-1F46-89B3-44CEC4F84150}" presName="horz1" presStyleCnt="0"/>
      <dgm:spPr/>
    </dgm:pt>
    <dgm:pt modelId="{1829A8AA-4E78-AD4C-AE7F-987171DE3416}" type="pres">
      <dgm:prSet presAssocID="{FBC0F04B-B3C3-1F46-89B3-44CEC4F84150}" presName="tx1" presStyleLbl="revTx" presStyleIdx="4" presStyleCnt="7"/>
      <dgm:spPr/>
    </dgm:pt>
    <dgm:pt modelId="{67ACEC08-5484-7C47-B8C4-5A91A25CC0FF}" type="pres">
      <dgm:prSet presAssocID="{FBC0F04B-B3C3-1F46-89B3-44CEC4F84150}" presName="vert1" presStyleCnt="0"/>
      <dgm:spPr/>
    </dgm:pt>
    <dgm:pt modelId="{8692EC2C-0E38-6640-AC6A-B3E59292F6C3}" type="pres">
      <dgm:prSet presAssocID="{ED905B83-5C52-4DF7-A779-0F50A65BF9E2}" presName="thickLine" presStyleLbl="alignNode1" presStyleIdx="5" presStyleCnt="7"/>
      <dgm:spPr/>
    </dgm:pt>
    <dgm:pt modelId="{1ECF16E7-1B8F-0C49-A023-A7C6A121662C}" type="pres">
      <dgm:prSet presAssocID="{ED905B83-5C52-4DF7-A779-0F50A65BF9E2}" presName="horz1" presStyleCnt="0"/>
      <dgm:spPr/>
    </dgm:pt>
    <dgm:pt modelId="{AB00EC75-CD97-394A-8689-6482704BA5DE}" type="pres">
      <dgm:prSet presAssocID="{ED905B83-5C52-4DF7-A779-0F50A65BF9E2}" presName="tx1" presStyleLbl="revTx" presStyleIdx="5" presStyleCnt="7"/>
      <dgm:spPr/>
    </dgm:pt>
    <dgm:pt modelId="{B09BAFEA-BCCF-F940-9CDD-0155A0833D55}" type="pres">
      <dgm:prSet presAssocID="{ED905B83-5C52-4DF7-A779-0F50A65BF9E2}" presName="vert1" presStyleCnt="0"/>
      <dgm:spPr/>
    </dgm:pt>
    <dgm:pt modelId="{557852CC-2715-5945-8D0E-E9745655D890}" type="pres">
      <dgm:prSet presAssocID="{4E3FD0DB-4987-42B7-9809-553BF8CC0551}" presName="thickLine" presStyleLbl="alignNode1" presStyleIdx="6" presStyleCnt="7"/>
      <dgm:spPr/>
    </dgm:pt>
    <dgm:pt modelId="{29336976-1262-1744-920B-55D4AD937AD7}" type="pres">
      <dgm:prSet presAssocID="{4E3FD0DB-4987-42B7-9809-553BF8CC0551}" presName="horz1" presStyleCnt="0"/>
      <dgm:spPr/>
    </dgm:pt>
    <dgm:pt modelId="{C6C3F5C9-8050-8349-A068-92E56E05D540}" type="pres">
      <dgm:prSet presAssocID="{4E3FD0DB-4987-42B7-9809-553BF8CC0551}" presName="tx1" presStyleLbl="revTx" presStyleIdx="6" presStyleCnt="7"/>
      <dgm:spPr/>
    </dgm:pt>
    <dgm:pt modelId="{A827C9DA-8EF5-1C4F-98FC-7F8C3B4300A3}" type="pres">
      <dgm:prSet presAssocID="{4E3FD0DB-4987-42B7-9809-553BF8CC0551}" presName="vert1" presStyleCnt="0"/>
      <dgm:spPr/>
    </dgm:pt>
  </dgm:ptLst>
  <dgm:cxnLst>
    <dgm:cxn modelId="{56B55C01-259A-594A-9458-593E43F5774F}" type="presOf" srcId="{ED905B83-5C52-4DF7-A779-0F50A65BF9E2}" destId="{AB00EC75-CD97-394A-8689-6482704BA5DE}" srcOrd="0" destOrd="0" presId="urn:microsoft.com/office/officeart/2008/layout/LinedList"/>
    <dgm:cxn modelId="{CB154F07-34A0-4B28-8621-9E0759844941}" srcId="{985B1628-6B18-464D-A129-FF06F38C15BD}" destId="{D617118B-6DEF-440F-925D-47598C7F30AA}" srcOrd="0" destOrd="0" parTransId="{F94BFADC-4CAB-4838-97F3-573AD233014F}" sibTransId="{59A1A8B3-0C31-434A-8F71-1373815E7AAA}"/>
    <dgm:cxn modelId="{EE7F9917-0897-6445-AC3B-5728D432B461}" type="presOf" srcId="{FBC0F04B-B3C3-1F46-89B3-44CEC4F84150}" destId="{1829A8AA-4E78-AD4C-AE7F-987171DE3416}" srcOrd="0" destOrd="0" presId="urn:microsoft.com/office/officeart/2008/layout/LinedList"/>
    <dgm:cxn modelId="{D841A426-CCDD-4BC0-99D4-F3349190C4F5}" srcId="{985B1628-6B18-464D-A129-FF06F38C15BD}" destId="{ED905B83-5C52-4DF7-A779-0F50A65BF9E2}" srcOrd="5" destOrd="0" parTransId="{BFE91D72-3C4B-4F84-9EB9-9E28B7C9647E}" sibTransId="{F9F987F8-C5F7-4326-8A4B-DD8C67ED8D76}"/>
    <dgm:cxn modelId="{7E759231-4CFE-3D4C-98D8-FB4CEAB469D1}" type="presOf" srcId="{7BBAFBB3-7978-49D2-BC69-0F8BEEEA9CA6}" destId="{E73883DF-1787-F245-8F57-9FACF0A9223D}" srcOrd="0" destOrd="0" presId="urn:microsoft.com/office/officeart/2008/layout/LinedList"/>
    <dgm:cxn modelId="{3CD71332-C11C-4341-893C-0B3E6C7BE7AD}" type="presOf" srcId="{4E3FD0DB-4987-42B7-9809-553BF8CC0551}" destId="{C6C3F5C9-8050-8349-A068-92E56E05D540}" srcOrd="0" destOrd="0" presId="urn:microsoft.com/office/officeart/2008/layout/LinedList"/>
    <dgm:cxn modelId="{E18D1B42-EDF4-1E44-8152-FDDFC689B88B}" type="presOf" srcId="{985B1628-6B18-464D-A129-FF06F38C15BD}" destId="{20FA8F7C-A8CF-4546-B6A0-8B1003C40AF8}" srcOrd="0" destOrd="0" presId="urn:microsoft.com/office/officeart/2008/layout/LinedList"/>
    <dgm:cxn modelId="{31F4824A-8E9C-B147-B63E-1562F62BC2CC}" type="presOf" srcId="{4D5FF373-34F4-462B-A289-27720F8822C0}" destId="{5270D665-6B8E-C243-994B-63D2D14B9644}" srcOrd="0" destOrd="0" presId="urn:microsoft.com/office/officeart/2008/layout/LinedList"/>
    <dgm:cxn modelId="{70690D82-2887-42F1-A2CA-1A3173187825}" srcId="{985B1628-6B18-464D-A129-FF06F38C15BD}" destId="{7BBAFBB3-7978-49D2-BC69-0F8BEEEA9CA6}" srcOrd="2" destOrd="0" parTransId="{A9D372D7-F8B9-4067-9CAF-E2E8E1453931}" sibTransId="{A8F195AB-BF37-49A3-8DB2-00E0433AADE6}"/>
    <dgm:cxn modelId="{44B6FB88-5ED5-47D2-8480-BC307EC07489}" srcId="{985B1628-6B18-464D-A129-FF06F38C15BD}" destId="{4D5FF373-34F4-462B-A289-27720F8822C0}" srcOrd="1" destOrd="0" parTransId="{8236F76D-834E-4C59-B958-E1D64992FA4A}" sibTransId="{696BE711-7C56-44C4-B044-D6F82F16107A}"/>
    <dgm:cxn modelId="{77FF39EB-9D26-4B8E-81E5-BD5A14E15282}" srcId="{985B1628-6B18-464D-A129-FF06F38C15BD}" destId="{4E3FD0DB-4987-42B7-9809-553BF8CC0551}" srcOrd="6" destOrd="0" parTransId="{90FACE02-BB45-40A0-AD92-5FC8CDD0ACED}" sibTransId="{DE39E9A0-052D-4552-B3AB-3FC006034DD8}"/>
    <dgm:cxn modelId="{50BF35F2-BF5A-FD4D-B390-96528A8BCD12}" type="presOf" srcId="{AD74E2D5-C65D-4988-8D1B-3841780B53B9}" destId="{68EA20D8-BBA5-2345-A416-DB14F2531FC7}" srcOrd="0" destOrd="0" presId="urn:microsoft.com/office/officeart/2008/layout/LinedList"/>
    <dgm:cxn modelId="{8655E1F6-6E77-4B9D-8853-201BE64A52F3}" srcId="{985B1628-6B18-464D-A129-FF06F38C15BD}" destId="{AD74E2D5-C65D-4988-8D1B-3841780B53B9}" srcOrd="3" destOrd="0" parTransId="{9E1B0781-1430-40D4-9F84-D1346FA16A10}" sibTransId="{D40A0A4F-60E0-477F-881F-10E2921DD79F}"/>
    <dgm:cxn modelId="{8766E5F8-DDD2-D341-868C-B04962F51461}" type="presOf" srcId="{D617118B-6DEF-440F-925D-47598C7F30AA}" destId="{9F4C217A-C224-C142-A0A4-C391D660422F}" srcOrd="0" destOrd="0" presId="urn:microsoft.com/office/officeart/2008/layout/LinedList"/>
    <dgm:cxn modelId="{6A16FFFD-1B64-614E-9579-47E719A80349}" srcId="{985B1628-6B18-464D-A129-FF06F38C15BD}" destId="{FBC0F04B-B3C3-1F46-89B3-44CEC4F84150}" srcOrd="4" destOrd="0" parTransId="{8EC8AD58-C572-114A-8D1A-558CF2A421AB}" sibTransId="{0C5A3011-C3C6-E542-BC91-B63BABD4F288}"/>
    <dgm:cxn modelId="{43A28851-5C5F-C241-AFE8-F0C0A6A202EB}" type="presParOf" srcId="{20FA8F7C-A8CF-4546-B6A0-8B1003C40AF8}" destId="{9F3DCF67-D435-444C-AC3D-D8AC4E298B02}" srcOrd="0" destOrd="0" presId="urn:microsoft.com/office/officeart/2008/layout/LinedList"/>
    <dgm:cxn modelId="{8EFEC446-B452-D341-A586-F03077AEB542}" type="presParOf" srcId="{20FA8F7C-A8CF-4546-B6A0-8B1003C40AF8}" destId="{E6483ABF-5F53-8B4A-8F14-FE2C48B612F4}" srcOrd="1" destOrd="0" presId="urn:microsoft.com/office/officeart/2008/layout/LinedList"/>
    <dgm:cxn modelId="{F8D19621-A1C1-AC47-A620-8AAF3EF1F512}" type="presParOf" srcId="{E6483ABF-5F53-8B4A-8F14-FE2C48B612F4}" destId="{9F4C217A-C224-C142-A0A4-C391D660422F}" srcOrd="0" destOrd="0" presId="urn:microsoft.com/office/officeart/2008/layout/LinedList"/>
    <dgm:cxn modelId="{EB3DE970-B2E2-E44C-A79E-CECEF0F5F07E}" type="presParOf" srcId="{E6483ABF-5F53-8B4A-8F14-FE2C48B612F4}" destId="{CC948C94-598D-9149-A4F0-007DDA3D8899}" srcOrd="1" destOrd="0" presId="urn:microsoft.com/office/officeart/2008/layout/LinedList"/>
    <dgm:cxn modelId="{172B1442-25B6-2144-8A6D-797289765063}" type="presParOf" srcId="{20FA8F7C-A8CF-4546-B6A0-8B1003C40AF8}" destId="{76A43284-C5F7-C44F-837B-21642E9CB8EA}" srcOrd="2" destOrd="0" presId="urn:microsoft.com/office/officeart/2008/layout/LinedList"/>
    <dgm:cxn modelId="{1D9808BE-1DA7-1F42-8352-F17A7F8B8257}" type="presParOf" srcId="{20FA8F7C-A8CF-4546-B6A0-8B1003C40AF8}" destId="{A7C16AC8-4939-DD43-9E81-A242D1F234DB}" srcOrd="3" destOrd="0" presId="urn:microsoft.com/office/officeart/2008/layout/LinedList"/>
    <dgm:cxn modelId="{D23890AA-8377-7B4C-95A2-91CF6CB35122}" type="presParOf" srcId="{A7C16AC8-4939-DD43-9E81-A242D1F234DB}" destId="{5270D665-6B8E-C243-994B-63D2D14B9644}" srcOrd="0" destOrd="0" presId="urn:microsoft.com/office/officeart/2008/layout/LinedList"/>
    <dgm:cxn modelId="{0DB7A221-DDEF-C24F-8B09-52C26E6295BE}" type="presParOf" srcId="{A7C16AC8-4939-DD43-9E81-A242D1F234DB}" destId="{DD82C5CD-AA67-484E-A32D-F5DB945F68BC}" srcOrd="1" destOrd="0" presId="urn:microsoft.com/office/officeart/2008/layout/LinedList"/>
    <dgm:cxn modelId="{78D435ED-24F1-FB42-8356-85D8549D57ED}" type="presParOf" srcId="{20FA8F7C-A8CF-4546-B6A0-8B1003C40AF8}" destId="{D6272ABE-6B63-6144-8C88-DF24385D3309}" srcOrd="4" destOrd="0" presId="urn:microsoft.com/office/officeart/2008/layout/LinedList"/>
    <dgm:cxn modelId="{EA0498B2-BC96-C240-95AE-6DF61C7D9911}" type="presParOf" srcId="{20FA8F7C-A8CF-4546-B6A0-8B1003C40AF8}" destId="{13CA9187-23CB-4C4E-BDA5-DFEB97EBF7E0}" srcOrd="5" destOrd="0" presId="urn:microsoft.com/office/officeart/2008/layout/LinedList"/>
    <dgm:cxn modelId="{8E8D50A7-6468-584C-8901-495E3C669014}" type="presParOf" srcId="{13CA9187-23CB-4C4E-BDA5-DFEB97EBF7E0}" destId="{E73883DF-1787-F245-8F57-9FACF0A9223D}" srcOrd="0" destOrd="0" presId="urn:microsoft.com/office/officeart/2008/layout/LinedList"/>
    <dgm:cxn modelId="{727A0D37-222F-3F40-AD67-1CF6C179D9F3}" type="presParOf" srcId="{13CA9187-23CB-4C4E-BDA5-DFEB97EBF7E0}" destId="{70C2FE1C-4A15-4B4D-A09B-0D73A0A4DF68}" srcOrd="1" destOrd="0" presId="urn:microsoft.com/office/officeart/2008/layout/LinedList"/>
    <dgm:cxn modelId="{BA35F347-8772-CC40-8A7B-3F0FBD17AEDF}" type="presParOf" srcId="{20FA8F7C-A8CF-4546-B6A0-8B1003C40AF8}" destId="{FA96A156-0C54-9944-A4D5-756D56893794}" srcOrd="6" destOrd="0" presId="urn:microsoft.com/office/officeart/2008/layout/LinedList"/>
    <dgm:cxn modelId="{4F9D2E55-207B-CA46-9FA3-90DFED1C13E7}" type="presParOf" srcId="{20FA8F7C-A8CF-4546-B6A0-8B1003C40AF8}" destId="{8BB50063-2727-A94F-9613-4A7FCD53BB89}" srcOrd="7" destOrd="0" presId="urn:microsoft.com/office/officeart/2008/layout/LinedList"/>
    <dgm:cxn modelId="{252CC988-9350-2D40-B9CB-3B058AA4B4CF}" type="presParOf" srcId="{8BB50063-2727-A94F-9613-4A7FCD53BB89}" destId="{68EA20D8-BBA5-2345-A416-DB14F2531FC7}" srcOrd="0" destOrd="0" presId="urn:microsoft.com/office/officeart/2008/layout/LinedList"/>
    <dgm:cxn modelId="{50D27EDB-6C34-1445-9915-6F4E51C1C393}" type="presParOf" srcId="{8BB50063-2727-A94F-9613-4A7FCD53BB89}" destId="{38339CF0-0CA5-1049-BB1E-6F43BC5908DD}" srcOrd="1" destOrd="0" presId="urn:microsoft.com/office/officeart/2008/layout/LinedList"/>
    <dgm:cxn modelId="{3D68980E-BB1D-FA43-86BB-4C6BF1DC460E}" type="presParOf" srcId="{20FA8F7C-A8CF-4546-B6A0-8B1003C40AF8}" destId="{E76E2DF4-926F-2541-847C-D9845BEEBC00}" srcOrd="8" destOrd="0" presId="urn:microsoft.com/office/officeart/2008/layout/LinedList"/>
    <dgm:cxn modelId="{6A1B8F5B-710A-0F40-862C-E3D7EDBCDD06}" type="presParOf" srcId="{20FA8F7C-A8CF-4546-B6A0-8B1003C40AF8}" destId="{D1A60CD1-0D20-454C-80FC-A596B08119DC}" srcOrd="9" destOrd="0" presId="urn:microsoft.com/office/officeart/2008/layout/LinedList"/>
    <dgm:cxn modelId="{56DCDDFE-C851-304A-90B5-CBEC3B3880D7}" type="presParOf" srcId="{D1A60CD1-0D20-454C-80FC-A596B08119DC}" destId="{1829A8AA-4E78-AD4C-AE7F-987171DE3416}" srcOrd="0" destOrd="0" presId="urn:microsoft.com/office/officeart/2008/layout/LinedList"/>
    <dgm:cxn modelId="{9D070868-57F1-A34C-9073-25F71FF2C935}" type="presParOf" srcId="{D1A60CD1-0D20-454C-80FC-A596B08119DC}" destId="{67ACEC08-5484-7C47-B8C4-5A91A25CC0FF}" srcOrd="1" destOrd="0" presId="urn:microsoft.com/office/officeart/2008/layout/LinedList"/>
    <dgm:cxn modelId="{D576DE84-989C-8C4A-9811-C476D9847A98}" type="presParOf" srcId="{20FA8F7C-A8CF-4546-B6A0-8B1003C40AF8}" destId="{8692EC2C-0E38-6640-AC6A-B3E59292F6C3}" srcOrd="10" destOrd="0" presId="urn:microsoft.com/office/officeart/2008/layout/LinedList"/>
    <dgm:cxn modelId="{3C205C35-0796-5D45-A1EF-629816F6AD90}" type="presParOf" srcId="{20FA8F7C-A8CF-4546-B6A0-8B1003C40AF8}" destId="{1ECF16E7-1B8F-0C49-A023-A7C6A121662C}" srcOrd="11" destOrd="0" presId="urn:microsoft.com/office/officeart/2008/layout/LinedList"/>
    <dgm:cxn modelId="{40FB02D7-0B55-244F-B2C5-C20193F28D74}" type="presParOf" srcId="{1ECF16E7-1B8F-0C49-A023-A7C6A121662C}" destId="{AB00EC75-CD97-394A-8689-6482704BA5DE}" srcOrd="0" destOrd="0" presId="urn:microsoft.com/office/officeart/2008/layout/LinedList"/>
    <dgm:cxn modelId="{12E61AD0-1250-1449-8977-A15062AD8D3C}" type="presParOf" srcId="{1ECF16E7-1B8F-0C49-A023-A7C6A121662C}" destId="{B09BAFEA-BCCF-F940-9CDD-0155A0833D55}" srcOrd="1" destOrd="0" presId="urn:microsoft.com/office/officeart/2008/layout/LinedList"/>
    <dgm:cxn modelId="{1C5541B0-AD02-7848-8111-AF95E783B08D}" type="presParOf" srcId="{20FA8F7C-A8CF-4546-B6A0-8B1003C40AF8}" destId="{557852CC-2715-5945-8D0E-E9745655D890}" srcOrd="12" destOrd="0" presId="urn:microsoft.com/office/officeart/2008/layout/LinedList"/>
    <dgm:cxn modelId="{836CB331-B31F-6249-97C9-119053733D01}" type="presParOf" srcId="{20FA8F7C-A8CF-4546-B6A0-8B1003C40AF8}" destId="{29336976-1262-1744-920B-55D4AD937AD7}" srcOrd="13" destOrd="0" presId="urn:microsoft.com/office/officeart/2008/layout/LinedList"/>
    <dgm:cxn modelId="{23B8E823-911F-0441-81F0-7CEBCF252CF0}" type="presParOf" srcId="{29336976-1262-1744-920B-55D4AD937AD7}" destId="{C6C3F5C9-8050-8349-A068-92E56E05D540}" srcOrd="0" destOrd="0" presId="urn:microsoft.com/office/officeart/2008/layout/LinedList"/>
    <dgm:cxn modelId="{ACDBCC99-E5C4-964E-A9C2-DABAB598D352}" type="presParOf" srcId="{29336976-1262-1744-920B-55D4AD937AD7}" destId="{A827C9DA-8EF5-1C4F-98FC-7F8C3B4300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65A5DB-9DB8-46F9-99A8-898CD197200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C6E1A21-05CF-4C8A-9061-54EFAAA27EA6}">
      <dgm:prSet/>
      <dgm:spPr/>
      <dgm:t>
        <a:bodyPr/>
        <a:lstStyle/>
        <a:p>
          <a:r>
            <a:rPr lang="en-US" dirty="0"/>
            <a:t>Endogenous thermostable protein complexes isolated from benign (pituitary adenoma) and malignant (glioblastoma) tumor tissues of the human brain differ in the quantitative content of the active precursor (</a:t>
          </a:r>
          <a:r>
            <a:rPr lang="en-US" dirty="0" err="1"/>
            <a:t>calmodulin</a:t>
          </a:r>
          <a:r>
            <a:rPr lang="en-US" dirty="0"/>
            <a:t>). </a:t>
          </a:r>
        </a:p>
      </dgm:t>
    </dgm:pt>
    <dgm:pt modelId="{34A7FC1A-FBDA-4021-8C8E-7070439DB35C}" type="parTrans" cxnId="{DF23ED92-F62C-43AA-BD8B-B082AB4EC3B5}">
      <dgm:prSet/>
      <dgm:spPr/>
      <dgm:t>
        <a:bodyPr/>
        <a:lstStyle/>
        <a:p>
          <a:endParaRPr lang="en-US"/>
        </a:p>
      </dgm:t>
    </dgm:pt>
    <dgm:pt modelId="{419E020D-91D1-4F1F-B050-F58AD351B62D}" type="sibTrans" cxnId="{DF23ED92-F62C-43AA-BD8B-B082AB4EC3B5}">
      <dgm:prSet/>
      <dgm:spPr/>
      <dgm:t>
        <a:bodyPr/>
        <a:lstStyle/>
        <a:p>
          <a:endParaRPr lang="en-US"/>
        </a:p>
      </dgm:t>
    </dgm:pt>
    <dgm:pt modelId="{5D2975B7-A52E-4CDD-B173-6BCB6426F950}">
      <dgm:prSet/>
      <dgm:spPr/>
      <dgm:t>
        <a:bodyPr/>
        <a:lstStyle/>
        <a:p>
          <a:r>
            <a:rPr lang="en-US"/>
            <a:t>The thermostable protein complex obtained from the tumor tissue of a patient diagnosed with pituitary adenoma does not show the ability to suppress the proliferation of proliferative tissue cells of adolescent rats, which is explained by the minor content of the active element in it. </a:t>
          </a:r>
        </a:p>
      </dgm:t>
    </dgm:pt>
    <dgm:pt modelId="{496ED3DF-11F5-4401-A052-16B37FEA46A3}" type="parTrans" cxnId="{E79616B4-59AA-4A53-8030-F4EC019D56E6}">
      <dgm:prSet/>
      <dgm:spPr/>
      <dgm:t>
        <a:bodyPr/>
        <a:lstStyle/>
        <a:p>
          <a:endParaRPr lang="en-US"/>
        </a:p>
      </dgm:t>
    </dgm:pt>
    <dgm:pt modelId="{2CA90506-00EE-47D5-86A9-6EF8004CED33}" type="sibTrans" cxnId="{E79616B4-59AA-4A53-8030-F4EC019D56E6}">
      <dgm:prSet/>
      <dgm:spPr/>
      <dgm:t>
        <a:bodyPr/>
        <a:lstStyle/>
        <a:p>
          <a:endParaRPr lang="en-US"/>
        </a:p>
      </dgm:t>
    </dgm:pt>
    <dgm:pt modelId="{9CB66655-A62B-45C3-8229-DF909D3E4B37}">
      <dgm:prSet/>
      <dgm:spPr/>
      <dgm:t>
        <a:bodyPr/>
        <a:lstStyle/>
        <a:p>
          <a:r>
            <a:rPr lang="en-US"/>
            <a:t>The thermostable protein complex isolated from pituitary adenoma has a stimulating effect only on the proliferative activity of the kidney, which reacts to functional overload. </a:t>
          </a:r>
        </a:p>
      </dgm:t>
    </dgm:pt>
    <dgm:pt modelId="{5668A551-58F4-47CC-AD8E-D747C7476B02}" type="parTrans" cxnId="{B2DC2931-F1E9-4BA5-93F9-EC2E921985DC}">
      <dgm:prSet/>
      <dgm:spPr/>
      <dgm:t>
        <a:bodyPr/>
        <a:lstStyle/>
        <a:p>
          <a:endParaRPr lang="en-US"/>
        </a:p>
      </dgm:t>
    </dgm:pt>
    <dgm:pt modelId="{21202D79-3BE3-4221-BECF-E84E8CBEBBCC}" type="sibTrans" cxnId="{B2DC2931-F1E9-4BA5-93F9-EC2E921985DC}">
      <dgm:prSet/>
      <dgm:spPr/>
      <dgm:t>
        <a:bodyPr/>
        <a:lstStyle/>
        <a:p>
          <a:endParaRPr lang="en-US"/>
        </a:p>
      </dgm:t>
    </dgm:pt>
    <dgm:pt modelId="{6F8A7884-CBD4-401F-BE48-C1D1231909E4}">
      <dgm:prSet/>
      <dgm:spPr/>
      <dgm:t>
        <a:bodyPr/>
        <a:lstStyle/>
        <a:p>
          <a:r>
            <a:rPr lang="en-US"/>
            <a:t>The stimulatory effect of the protein complex obtained from the tumor tissue of a patient diagnosed with glioblastoma on the proliferation of only liver cells of adolescent rats is due to the major content of androgen receptors in these cells and the active precursor (calmodulin) functionally bound to them in the said complex.</a:t>
          </a:r>
        </a:p>
      </dgm:t>
    </dgm:pt>
    <dgm:pt modelId="{B10CE11E-C548-45D0-9CC0-0386857E4E0C}" type="parTrans" cxnId="{F4FDA5FB-5ADF-4732-A1D3-EE5FDB913A5B}">
      <dgm:prSet/>
      <dgm:spPr/>
      <dgm:t>
        <a:bodyPr/>
        <a:lstStyle/>
        <a:p>
          <a:endParaRPr lang="en-US"/>
        </a:p>
      </dgm:t>
    </dgm:pt>
    <dgm:pt modelId="{2E35E891-D9A3-458A-8B28-FDD902CA24B6}" type="sibTrans" cxnId="{F4FDA5FB-5ADF-4732-A1D3-EE5FDB913A5B}">
      <dgm:prSet/>
      <dgm:spPr/>
      <dgm:t>
        <a:bodyPr/>
        <a:lstStyle/>
        <a:p>
          <a:endParaRPr lang="en-US"/>
        </a:p>
      </dgm:t>
    </dgm:pt>
    <dgm:pt modelId="{BC0C6126-D149-F24B-B124-E394F1AA4958}" type="pres">
      <dgm:prSet presAssocID="{7865A5DB-9DB8-46F9-99A8-898CD1972009}" presName="vert0" presStyleCnt="0">
        <dgm:presLayoutVars>
          <dgm:dir/>
          <dgm:animOne val="branch"/>
          <dgm:animLvl val="lvl"/>
        </dgm:presLayoutVars>
      </dgm:prSet>
      <dgm:spPr/>
    </dgm:pt>
    <dgm:pt modelId="{E07F2A44-76CF-B84F-937E-737C2BF8C287}" type="pres">
      <dgm:prSet presAssocID="{7C6E1A21-05CF-4C8A-9061-54EFAAA27EA6}" presName="thickLine" presStyleLbl="alignNode1" presStyleIdx="0" presStyleCnt="4"/>
      <dgm:spPr/>
    </dgm:pt>
    <dgm:pt modelId="{CFE098D3-4C26-5948-8297-E9920C727EF3}" type="pres">
      <dgm:prSet presAssocID="{7C6E1A21-05CF-4C8A-9061-54EFAAA27EA6}" presName="horz1" presStyleCnt="0"/>
      <dgm:spPr/>
    </dgm:pt>
    <dgm:pt modelId="{074967B8-CAA4-284B-9EFA-25F0E61CEE45}" type="pres">
      <dgm:prSet presAssocID="{7C6E1A21-05CF-4C8A-9061-54EFAAA27EA6}" presName="tx1" presStyleLbl="revTx" presStyleIdx="0" presStyleCnt="4"/>
      <dgm:spPr/>
    </dgm:pt>
    <dgm:pt modelId="{6D5FF75B-0BC2-B54E-A64E-F9E71539E0A5}" type="pres">
      <dgm:prSet presAssocID="{7C6E1A21-05CF-4C8A-9061-54EFAAA27EA6}" presName="vert1" presStyleCnt="0"/>
      <dgm:spPr/>
    </dgm:pt>
    <dgm:pt modelId="{EB1C14DC-FCD9-3C4D-9E13-80649F2A42CE}" type="pres">
      <dgm:prSet presAssocID="{5D2975B7-A52E-4CDD-B173-6BCB6426F950}" presName="thickLine" presStyleLbl="alignNode1" presStyleIdx="1" presStyleCnt="4"/>
      <dgm:spPr/>
    </dgm:pt>
    <dgm:pt modelId="{CFF29A7B-CE16-2F4A-9F4B-02EC43605B08}" type="pres">
      <dgm:prSet presAssocID="{5D2975B7-A52E-4CDD-B173-6BCB6426F950}" presName="horz1" presStyleCnt="0"/>
      <dgm:spPr/>
    </dgm:pt>
    <dgm:pt modelId="{4ABDDA8F-9312-2448-B374-5E92DAE31571}" type="pres">
      <dgm:prSet presAssocID="{5D2975B7-A52E-4CDD-B173-6BCB6426F950}" presName="tx1" presStyleLbl="revTx" presStyleIdx="1" presStyleCnt="4"/>
      <dgm:spPr/>
    </dgm:pt>
    <dgm:pt modelId="{9CCD4886-B839-D54F-99BE-0C6271D76DF1}" type="pres">
      <dgm:prSet presAssocID="{5D2975B7-A52E-4CDD-B173-6BCB6426F950}" presName="vert1" presStyleCnt="0"/>
      <dgm:spPr/>
    </dgm:pt>
    <dgm:pt modelId="{FFE731FB-6903-5141-8BC4-D733F1707424}" type="pres">
      <dgm:prSet presAssocID="{9CB66655-A62B-45C3-8229-DF909D3E4B37}" presName="thickLine" presStyleLbl="alignNode1" presStyleIdx="2" presStyleCnt="4"/>
      <dgm:spPr/>
    </dgm:pt>
    <dgm:pt modelId="{C02DC6A3-F0CB-D540-9159-C0AB90E338FC}" type="pres">
      <dgm:prSet presAssocID="{9CB66655-A62B-45C3-8229-DF909D3E4B37}" presName="horz1" presStyleCnt="0"/>
      <dgm:spPr/>
    </dgm:pt>
    <dgm:pt modelId="{8D45D70F-1F3C-A246-9798-D6938EE0AB90}" type="pres">
      <dgm:prSet presAssocID="{9CB66655-A62B-45C3-8229-DF909D3E4B37}" presName="tx1" presStyleLbl="revTx" presStyleIdx="2" presStyleCnt="4"/>
      <dgm:spPr/>
    </dgm:pt>
    <dgm:pt modelId="{A5FE4DFE-6F7F-2F48-B027-0B434F52ECB2}" type="pres">
      <dgm:prSet presAssocID="{9CB66655-A62B-45C3-8229-DF909D3E4B37}" presName="vert1" presStyleCnt="0"/>
      <dgm:spPr/>
    </dgm:pt>
    <dgm:pt modelId="{8179D7EA-65B3-1146-A30A-DDF3C6563F72}" type="pres">
      <dgm:prSet presAssocID="{6F8A7884-CBD4-401F-BE48-C1D1231909E4}" presName="thickLine" presStyleLbl="alignNode1" presStyleIdx="3" presStyleCnt="4"/>
      <dgm:spPr/>
    </dgm:pt>
    <dgm:pt modelId="{161ACF88-A27B-7640-81AD-5898DD9C09F5}" type="pres">
      <dgm:prSet presAssocID="{6F8A7884-CBD4-401F-BE48-C1D1231909E4}" presName="horz1" presStyleCnt="0"/>
      <dgm:spPr/>
    </dgm:pt>
    <dgm:pt modelId="{8A2E6A73-C609-E748-97B2-4466EACE3C55}" type="pres">
      <dgm:prSet presAssocID="{6F8A7884-CBD4-401F-BE48-C1D1231909E4}" presName="tx1" presStyleLbl="revTx" presStyleIdx="3" presStyleCnt="4"/>
      <dgm:spPr/>
    </dgm:pt>
    <dgm:pt modelId="{D03FBD1C-6737-DC44-A323-4782BB5795FB}" type="pres">
      <dgm:prSet presAssocID="{6F8A7884-CBD4-401F-BE48-C1D1231909E4}" presName="vert1" presStyleCnt="0"/>
      <dgm:spPr/>
    </dgm:pt>
  </dgm:ptLst>
  <dgm:cxnLst>
    <dgm:cxn modelId="{3640C003-C493-A34E-A938-0785964643E7}" type="presOf" srcId="{7865A5DB-9DB8-46F9-99A8-898CD1972009}" destId="{BC0C6126-D149-F24B-B124-E394F1AA4958}" srcOrd="0" destOrd="0" presId="urn:microsoft.com/office/officeart/2008/layout/LinedList"/>
    <dgm:cxn modelId="{E582D605-8D4A-1749-AC10-29C91893BADF}" type="presOf" srcId="{5D2975B7-A52E-4CDD-B173-6BCB6426F950}" destId="{4ABDDA8F-9312-2448-B374-5E92DAE31571}" srcOrd="0" destOrd="0" presId="urn:microsoft.com/office/officeart/2008/layout/LinedList"/>
    <dgm:cxn modelId="{B2DC2931-F1E9-4BA5-93F9-EC2E921985DC}" srcId="{7865A5DB-9DB8-46F9-99A8-898CD1972009}" destId="{9CB66655-A62B-45C3-8229-DF909D3E4B37}" srcOrd="2" destOrd="0" parTransId="{5668A551-58F4-47CC-AD8E-D747C7476B02}" sibTransId="{21202D79-3BE3-4221-BECF-E84E8CBEBBCC}"/>
    <dgm:cxn modelId="{11605245-974A-7C4B-985B-852B337C399C}" type="presOf" srcId="{7C6E1A21-05CF-4C8A-9061-54EFAAA27EA6}" destId="{074967B8-CAA4-284B-9EFA-25F0E61CEE45}" srcOrd="0" destOrd="0" presId="urn:microsoft.com/office/officeart/2008/layout/LinedList"/>
    <dgm:cxn modelId="{FC7C314F-6A83-C14A-BB7C-6186BDB4DC33}" type="presOf" srcId="{6F8A7884-CBD4-401F-BE48-C1D1231909E4}" destId="{8A2E6A73-C609-E748-97B2-4466EACE3C55}" srcOrd="0" destOrd="0" presId="urn:microsoft.com/office/officeart/2008/layout/LinedList"/>
    <dgm:cxn modelId="{DF23ED92-F62C-43AA-BD8B-B082AB4EC3B5}" srcId="{7865A5DB-9DB8-46F9-99A8-898CD1972009}" destId="{7C6E1A21-05CF-4C8A-9061-54EFAAA27EA6}" srcOrd="0" destOrd="0" parTransId="{34A7FC1A-FBDA-4021-8C8E-7070439DB35C}" sibTransId="{419E020D-91D1-4F1F-B050-F58AD351B62D}"/>
    <dgm:cxn modelId="{E79616B4-59AA-4A53-8030-F4EC019D56E6}" srcId="{7865A5DB-9DB8-46F9-99A8-898CD1972009}" destId="{5D2975B7-A52E-4CDD-B173-6BCB6426F950}" srcOrd="1" destOrd="0" parTransId="{496ED3DF-11F5-4401-A052-16B37FEA46A3}" sibTransId="{2CA90506-00EE-47D5-86A9-6EF8004CED33}"/>
    <dgm:cxn modelId="{4B934BC0-0A7D-A34C-B4F9-D60759C4391D}" type="presOf" srcId="{9CB66655-A62B-45C3-8229-DF909D3E4B37}" destId="{8D45D70F-1F3C-A246-9798-D6938EE0AB90}" srcOrd="0" destOrd="0" presId="urn:microsoft.com/office/officeart/2008/layout/LinedList"/>
    <dgm:cxn modelId="{F4FDA5FB-5ADF-4732-A1D3-EE5FDB913A5B}" srcId="{7865A5DB-9DB8-46F9-99A8-898CD1972009}" destId="{6F8A7884-CBD4-401F-BE48-C1D1231909E4}" srcOrd="3" destOrd="0" parTransId="{B10CE11E-C548-45D0-9CC0-0386857E4E0C}" sibTransId="{2E35E891-D9A3-458A-8B28-FDD902CA24B6}"/>
    <dgm:cxn modelId="{31BECF1B-80C7-1343-8309-6B10392224BE}" type="presParOf" srcId="{BC0C6126-D149-F24B-B124-E394F1AA4958}" destId="{E07F2A44-76CF-B84F-937E-737C2BF8C287}" srcOrd="0" destOrd="0" presId="urn:microsoft.com/office/officeart/2008/layout/LinedList"/>
    <dgm:cxn modelId="{8C1CE484-DA81-A14F-981F-20DAC43255A0}" type="presParOf" srcId="{BC0C6126-D149-F24B-B124-E394F1AA4958}" destId="{CFE098D3-4C26-5948-8297-E9920C727EF3}" srcOrd="1" destOrd="0" presId="urn:microsoft.com/office/officeart/2008/layout/LinedList"/>
    <dgm:cxn modelId="{A7A289D0-1A95-6545-BCE0-F9C8868026FB}" type="presParOf" srcId="{CFE098D3-4C26-5948-8297-E9920C727EF3}" destId="{074967B8-CAA4-284B-9EFA-25F0E61CEE45}" srcOrd="0" destOrd="0" presId="urn:microsoft.com/office/officeart/2008/layout/LinedList"/>
    <dgm:cxn modelId="{87AACDD2-39A8-0649-AED9-47EB28EA3395}" type="presParOf" srcId="{CFE098D3-4C26-5948-8297-E9920C727EF3}" destId="{6D5FF75B-0BC2-B54E-A64E-F9E71539E0A5}" srcOrd="1" destOrd="0" presId="urn:microsoft.com/office/officeart/2008/layout/LinedList"/>
    <dgm:cxn modelId="{B0C8C87B-DB88-2142-86F5-DE30B47178B0}" type="presParOf" srcId="{BC0C6126-D149-F24B-B124-E394F1AA4958}" destId="{EB1C14DC-FCD9-3C4D-9E13-80649F2A42CE}" srcOrd="2" destOrd="0" presId="urn:microsoft.com/office/officeart/2008/layout/LinedList"/>
    <dgm:cxn modelId="{08B79DC5-098A-F448-B721-B76D83CB04E1}" type="presParOf" srcId="{BC0C6126-D149-F24B-B124-E394F1AA4958}" destId="{CFF29A7B-CE16-2F4A-9F4B-02EC43605B08}" srcOrd="3" destOrd="0" presId="urn:microsoft.com/office/officeart/2008/layout/LinedList"/>
    <dgm:cxn modelId="{A078F190-32BE-7343-B850-2E32FCF64673}" type="presParOf" srcId="{CFF29A7B-CE16-2F4A-9F4B-02EC43605B08}" destId="{4ABDDA8F-9312-2448-B374-5E92DAE31571}" srcOrd="0" destOrd="0" presId="urn:microsoft.com/office/officeart/2008/layout/LinedList"/>
    <dgm:cxn modelId="{3B68E8DA-9FBA-5E4D-BBC4-AC7E465D96FC}" type="presParOf" srcId="{CFF29A7B-CE16-2F4A-9F4B-02EC43605B08}" destId="{9CCD4886-B839-D54F-99BE-0C6271D76DF1}" srcOrd="1" destOrd="0" presId="urn:microsoft.com/office/officeart/2008/layout/LinedList"/>
    <dgm:cxn modelId="{A9116345-31E7-FA48-B948-9320AC86820F}" type="presParOf" srcId="{BC0C6126-D149-F24B-B124-E394F1AA4958}" destId="{FFE731FB-6903-5141-8BC4-D733F1707424}" srcOrd="4" destOrd="0" presId="urn:microsoft.com/office/officeart/2008/layout/LinedList"/>
    <dgm:cxn modelId="{88DC62E6-BCA4-ED43-A8F4-77816665E4FE}" type="presParOf" srcId="{BC0C6126-D149-F24B-B124-E394F1AA4958}" destId="{C02DC6A3-F0CB-D540-9159-C0AB90E338FC}" srcOrd="5" destOrd="0" presId="urn:microsoft.com/office/officeart/2008/layout/LinedList"/>
    <dgm:cxn modelId="{F9F722B3-9B1A-5D49-8736-2DF1750F5C3C}" type="presParOf" srcId="{C02DC6A3-F0CB-D540-9159-C0AB90E338FC}" destId="{8D45D70F-1F3C-A246-9798-D6938EE0AB90}" srcOrd="0" destOrd="0" presId="urn:microsoft.com/office/officeart/2008/layout/LinedList"/>
    <dgm:cxn modelId="{8E9661B5-9171-2B4B-B219-76D9827BFA9B}" type="presParOf" srcId="{C02DC6A3-F0CB-D540-9159-C0AB90E338FC}" destId="{A5FE4DFE-6F7F-2F48-B027-0B434F52ECB2}" srcOrd="1" destOrd="0" presId="urn:microsoft.com/office/officeart/2008/layout/LinedList"/>
    <dgm:cxn modelId="{10962303-2A04-7847-9683-33CEF092DC96}" type="presParOf" srcId="{BC0C6126-D149-F24B-B124-E394F1AA4958}" destId="{8179D7EA-65B3-1146-A30A-DDF3C6563F72}" srcOrd="6" destOrd="0" presId="urn:microsoft.com/office/officeart/2008/layout/LinedList"/>
    <dgm:cxn modelId="{F1DC245E-69E6-C94B-B03D-FF5BA1776FA1}" type="presParOf" srcId="{BC0C6126-D149-F24B-B124-E394F1AA4958}" destId="{161ACF88-A27B-7640-81AD-5898DD9C09F5}" srcOrd="7" destOrd="0" presId="urn:microsoft.com/office/officeart/2008/layout/LinedList"/>
    <dgm:cxn modelId="{C1F2E825-90B6-754B-A200-8DC49EA3E1A9}" type="presParOf" srcId="{161ACF88-A27B-7640-81AD-5898DD9C09F5}" destId="{8A2E6A73-C609-E748-97B2-4466EACE3C55}" srcOrd="0" destOrd="0" presId="urn:microsoft.com/office/officeart/2008/layout/LinedList"/>
    <dgm:cxn modelId="{08B9A368-3747-4B40-97DD-A6D02CF6612E}" type="presParOf" srcId="{161ACF88-A27B-7640-81AD-5898DD9C09F5}" destId="{D03FBD1C-6737-DC44-A323-4782BB5795F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4FCA8-B497-CD47-B05F-3D8183681A6F}">
      <dsp:nvSpPr>
        <dsp:cNvPr id="0" name=""/>
        <dsp:cNvSpPr/>
      </dsp:nvSpPr>
      <dsp:spPr>
        <a:xfrm>
          <a:off x="0" y="212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D8195-B34A-DE48-A8F9-5EF7407B7FBE}">
      <dsp:nvSpPr>
        <dsp:cNvPr id="0" name=""/>
        <dsp:cNvSpPr/>
      </dsp:nvSpPr>
      <dsp:spPr>
        <a:xfrm>
          <a:off x="0" y="2125"/>
          <a:ext cx="10515600" cy="1449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dirty="0" err="1"/>
            <a:t>Cell</a:t>
          </a:r>
          <a:r>
            <a:rPr lang="ka-GE" sz="2700" kern="1200" dirty="0"/>
            <a:t> </a:t>
          </a:r>
          <a:r>
            <a:rPr lang="ka-GE" sz="2700" kern="1200" dirty="0" err="1"/>
            <a:t>proliferation</a:t>
          </a:r>
          <a:r>
            <a:rPr lang="ka-GE" sz="2700" kern="1200" dirty="0"/>
            <a:t> </a:t>
          </a:r>
          <a:r>
            <a:rPr lang="ka-GE" sz="2700" kern="1200" dirty="0" err="1"/>
            <a:t>is</a:t>
          </a:r>
          <a:r>
            <a:rPr lang="ka-GE" sz="2700" kern="1200" dirty="0"/>
            <a:t> </a:t>
          </a:r>
          <a:r>
            <a:rPr lang="ka-GE" sz="2700" kern="1200" dirty="0" err="1"/>
            <a:t>process</a:t>
          </a:r>
          <a:r>
            <a:rPr lang="ka-GE" sz="2700" kern="1200" dirty="0"/>
            <a:t> </a:t>
          </a:r>
          <a:r>
            <a:rPr lang="ka-GE" sz="2700" kern="1200" dirty="0" err="1"/>
            <a:t>that</a:t>
          </a:r>
          <a:r>
            <a:rPr lang="ka-GE" sz="2700" kern="1200" dirty="0"/>
            <a:t> </a:t>
          </a:r>
          <a:r>
            <a:rPr lang="ka-GE" sz="2700" kern="1200" dirty="0" err="1"/>
            <a:t>results</a:t>
          </a:r>
          <a:r>
            <a:rPr lang="ka-GE" sz="2700" kern="1200" dirty="0"/>
            <a:t> </a:t>
          </a:r>
          <a:r>
            <a:rPr lang="ka-GE" sz="2700" kern="1200" dirty="0" err="1"/>
            <a:t>in</a:t>
          </a:r>
          <a:r>
            <a:rPr lang="ka-GE" sz="2700" kern="1200" dirty="0"/>
            <a:t> </a:t>
          </a:r>
          <a:r>
            <a:rPr lang="ka-GE" sz="2700" kern="1200" dirty="0" err="1"/>
            <a:t>an</a:t>
          </a:r>
          <a:r>
            <a:rPr lang="ka-GE" sz="2700" kern="1200" dirty="0"/>
            <a:t> </a:t>
          </a:r>
          <a:r>
            <a:rPr lang="ka-GE" sz="2700" kern="1200" dirty="0" err="1"/>
            <a:t>increase</a:t>
          </a:r>
          <a:r>
            <a:rPr lang="ka-GE" sz="2700" kern="1200" dirty="0"/>
            <a:t> </a:t>
          </a:r>
          <a:r>
            <a:rPr lang="ka-GE" sz="2700" kern="1200" dirty="0" err="1"/>
            <a:t>of</a:t>
          </a:r>
          <a:r>
            <a:rPr lang="ka-GE" sz="2700" kern="1200" dirty="0"/>
            <a:t> </a:t>
          </a:r>
          <a:r>
            <a:rPr lang="ka-GE" sz="2700" kern="1200" dirty="0" err="1"/>
            <a:t>the</a:t>
          </a:r>
          <a:r>
            <a:rPr lang="ka-GE" sz="2700" kern="1200" dirty="0"/>
            <a:t> </a:t>
          </a:r>
          <a:r>
            <a:rPr lang="ka-GE" sz="2700" kern="1200" dirty="0" err="1"/>
            <a:t>number</a:t>
          </a:r>
          <a:r>
            <a:rPr lang="ka-GE" sz="2700" kern="1200" dirty="0"/>
            <a:t> </a:t>
          </a:r>
          <a:r>
            <a:rPr lang="ka-GE" sz="2700" kern="1200" dirty="0" err="1"/>
            <a:t>of</a:t>
          </a:r>
          <a:r>
            <a:rPr lang="ka-GE" sz="2700" kern="1200" dirty="0"/>
            <a:t> </a:t>
          </a:r>
          <a:r>
            <a:rPr lang="ka-GE" sz="2700" kern="1200" err="1"/>
            <a:t>cells</a:t>
          </a:r>
          <a:r>
            <a:rPr lang="ka-GE" sz="2700" kern="1200"/>
            <a:t>.</a:t>
          </a:r>
          <a:r>
            <a:rPr lang="en-US" sz="2700" kern="1200"/>
            <a:t> </a:t>
          </a:r>
          <a:endParaRPr lang="en-US" sz="2700" kern="1200" dirty="0"/>
        </a:p>
      </dsp:txBody>
      <dsp:txXfrm>
        <a:off x="0" y="2125"/>
        <a:ext cx="10515600" cy="1449313"/>
      </dsp:txXfrm>
    </dsp:sp>
    <dsp:sp modelId="{E8D7C097-0B5C-E34D-8650-AD7CA06CAC92}">
      <dsp:nvSpPr>
        <dsp:cNvPr id="0" name=""/>
        <dsp:cNvSpPr/>
      </dsp:nvSpPr>
      <dsp:spPr>
        <a:xfrm>
          <a:off x="0" y="14514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97112-058B-8945-A5E2-B62450AB652B}">
      <dsp:nvSpPr>
        <dsp:cNvPr id="0" name=""/>
        <dsp:cNvSpPr/>
      </dsp:nvSpPr>
      <dsp:spPr>
        <a:xfrm>
          <a:off x="0" y="1451438"/>
          <a:ext cx="10515600" cy="1449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dirty="0" err="1"/>
            <a:t>Proliferation</a:t>
          </a:r>
          <a:r>
            <a:rPr lang="ka-GE" sz="2700" kern="1200" dirty="0"/>
            <a:t> </a:t>
          </a:r>
          <a:r>
            <a:rPr lang="ka-GE" sz="2700" kern="1200" dirty="0" err="1"/>
            <a:t>is</a:t>
          </a:r>
          <a:r>
            <a:rPr lang="ka-GE" sz="2700" kern="1200" dirty="0"/>
            <a:t> </a:t>
          </a:r>
          <a:r>
            <a:rPr lang="ka-GE" sz="2700" kern="1200" dirty="0" err="1"/>
            <a:t>initiated</a:t>
          </a:r>
          <a:r>
            <a:rPr lang="ka-GE" sz="2700" kern="1200" dirty="0"/>
            <a:t> </a:t>
          </a:r>
          <a:r>
            <a:rPr lang="ka-GE" sz="2700" kern="1200" dirty="0" err="1"/>
            <a:t>by</a:t>
          </a:r>
          <a:r>
            <a:rPr lang="ka-GE" sz="2700" kern="1200" dirty="0"/>
            <a:t> </a:t>
          </a:r>
          <a:r>
            <a:rPr lang="ka-GE" sz="2700" kern="1200" dirty="0" err="1"/>
            <a:t>cell</a:t>
          </a:r>
          <a:r>
            <a:rPr lang="ka-GE" sz="2700" kern="1200" dirty="0"/>
            <a:t> </a:t>
          </a:r>
          <a:r>
            <a:rPr lang="ka-GE" sz="2700" kern="1200" dirty="0" err="1"/>
            <a:t>membrane</a:t>
          </a:r>
          <a:r>
            <a:rPr lang="ka-GE" sz="2700" kern="1200" dirty="0"/>
            <a:t> </a:t>
          </a:r>
          <a:r>
            <a:rPr lang="ka-GE" sz="2700" kern="1200" dirty="0" err="1"/>
            <a:t>receptors</a:t>
          </a:r>
          <a:r>
            <a:rPr lang="ka-GE" sz="2700" kern="1200" dirty="0"/>
            <a:t> </a:t>
          </a:r>
          <a:r>
            <a:rPr lang="ka-GE" sz="2700" kern="1200" dirty="0" err="1"/>
            <a:t>getting</a:t>
          </a:r>
          <a:r>
            <a:rPr lang="ka-GE" sz="2700" kern="1200" dirty="0"/>
            <a:t> </a:t>
          </a:r>
          <a:r>
            <a:rPr lang="ka-GE" sz="2700" kern="1200" dirty="0" err="1"/>
            <a:t>signals</a:t>
          </a:r>
          <a:r>
            <a:rPr lang="ka-GE" sz="2700" kern="1200" dirty="0"/>
            <a:t> </a:t>
          </a:r>
          <a:r>
            <a:rPr lang="ka-GE" sz="2700" kern="1200" dirty="0" err="1"/>
            <a:t>from</a:t>
          </a:r>
          <a:r>
            <a:rPr lang="ka-GE" sz="2700" kern="1200" dirty="0"/>
            <a:t> </a:t>
          </a:r>
          <a:r>
            <a:rPr lang="ka-GE" sz="2700" kern="1200" dirty="0" err="1"/>
            <a:t>various</a:t>
          </a:r>
          <a:r>
            <a:rPr lang="ka-GE" sz="2700" kern="1200" dirty="0"/>
            <a:t> </a:t>
          </a:r>
          <a:r>
            <a:rPr lang="ka-GE" sz="2700" kern="1200" dirty="0" err="1"/>
            <a:t>mitogens</a:t>
          </a:r>
          <a:r>
            <a:rPr lang="ka-GE" sz="2700" kern="1200" dirty="0"/>
            <a:t> </a:t>
          </a:r>
          <a:r>
            <a:rPr lang="ka-GE" sz="2700" kern="1200" dirty="0" err="1"/>
            <a:t>and</a:t>
          </a:r>
          <a:r>
            <a:rPr lang="ka-GE" sz="2700" kern="1200" dirty="0"/>
            <a:t> </a:t>
          </a:r>
          <a:r>
            <a:rPr lang="ka-GE" sz="2700" kern="1200" dirty="0" err="1"/>
            <a:t>transferring</a:t>
          </a:r>
          <a:r>
            <a:rPr lang="ka-GE" sz="2700" kern="1200" dirty="0"/>
            <a:t> </a:t>
          </a:r>
          <a:r>
            <a:rPr lang="ka-GE" sz="2700" kern="1200" dirty="0" err="1"/>
            <a:t>them</a:t>
          </a:r>
          <a:r>
            <a:rPr lang="ka-GE" sz="2700" kern="1200" dirty="0"/>
            <a:t> </a:t>
          </a:r>
          <a:r>
            <a:rPr lang="ka-GE" sz="2700" kern="1200" dirty="0" err="1"/>
            <a:t>intracellularly</a:t>
          </a:r>
          <a:r>
            <a:rPr lang="ka-GE" sz="2700" kern="1200" dirty="0"/>
            <a:t> </a:t>
          </a:r>
          <a:r>
            <a:rPr lang="ka-GE" sz="2700" kern="1200" dirty="0" err="1"/>
            <a:t>via</a:t>
          </a:r>
          <a:r>
            <a:rPr lang="ka-GE" sz="2700" kern="1200" dirty="0"/>
            <a:t> </a:t>
          </a:r>
          <a:r>
            <a:rPr lang="ka-GE" sz="2700" kern="1200" dirty="0" err="1"/>
            <a:t>growth</a:t>
          </a:r>
          <a:r>
            <a:rPr lang="ka-GE" sz="2700" kern="1200" dirty="0"/>
            <a:t> </a:t>
          </a:r>
          <a:r>
            <a:rPr lang="ka-GE" sz="2700" kern="1200" dirty="0" err="1"/>
            <a:t>factors</a:t>
          </a:r>
          <a:r>
            <a:rPr lang="ka-GE" sz="2700" kern="1200" dirty="0"/>
            <a:t>. </a:t>
          </a:r>
          <a:endParaRPr lang="en-US" sz="2700" kern="1200" dirty="0"/>
        </a:p>
      </dsp:txBody>
      <dsp:txXfrm>
        <a:off x="0" y="1451438"/>
        <a:ext cx="10515600" cy="1449313"/>
      </dsp:txXfrm>
    </dsp:sp>
    <dsp:sp modelId="{E6A89710-393B-2A42-AFCF-BE49A459487C}">
      <dsp:nvSpPr>
        <dsp:cNvPr id="0" name=""/>
        <dsp:cNvSpPr/>
      </dsp:nvSpPr>
      <dsp:spPr>
        <a:xfrm>
          <a:off x="0" y="290075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3E230-33EC-C041-B321-232981A599E4}">
      <dsp:nvSpPr>
        <dsp:cNvPr id="0" name=""/>
        <dsp:cNvSpPr/>
      </dsp:nvSpPr>
      <dsp:spPr>
        <a:xfrm>
          <a:off x="0" y="2900752"/>
          <a:ext cx="10515600" cy="1449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effectLst/>
              <a:latin typeface="Sylfaen" pitchFamily="18" charset="0"/>
              <a:ea typeface="Times New Roman" panose="02020603050405020304" pitchFamily="18" charset="0"/>
              <a:cs typeface="Times New Roman" panose="02020603050405020304" pitchFamily="18" charset="0"/>
            </a:rPr>
            <a:t>One of the many endogenic factors is identified in various organs of rats</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ka-GE" sz="2700" kern="1200" dirty="0" err="1">
              <a:effectLst/>
              <a:latin typeface="Sylfaen" pitchFamily="18" charset="0"/>
              <a:ea typeface="Times New Roman" panose="02020603050405020304" pitchFamily="18" charset="0"/>
              <a:cs typeface="Times New Roman" panose="02020603050405020304" pitchFamily="18" charset="0"/>
            </a:rPr>
            <a:t>so</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ka-GE" sz="2700" kern="1200" dirty="0" err="1">
              <a:effectLst/>
              <a:latin typeface="Sylfaen" pitchFamily="18" charset="0"/>
              <a:ea typeface="Times New Roman" panose="02020603050405020304" pitchFamily="18" charset="0"/>
              <a:cs typeface="Times New Roman" panose="02020603050405020304" pitchFamily="18" charset="0"/>
            </a:rPr>
            <a:t>called</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ka-GE" sz="2700" kern="1200" dirty="0" err="1">
              <a:effectLst/>
              <a:latin typeface="Sylfaen" pitchFamily="18" charset="0"/>
              <a:ea typeface="Times New Roman" panose="02020603050405020304" pitchFamily="18" charset="0"/>
              <a:cs typeface="Times New Roman" panose="02020603050405020304" pitchFamily="18" charset="0"/>
            </a:rPr>
            <a:t>thermostable</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ka-GE" sz="2700" kern="1200" dirty="0" err="1">
              <a:effectLst/>
              <a:latin typeface="Sylfaen" pitchFamily="18" charset="0"/>
              <a:ea typeface="Times New Roman" panose="02020603050405020304" pitchFamily="18" charset="0"/>
              <a:cs typeface="Times New Roman" panose="02020603050405020304" pitchFamily="18" charset="0"/>
            </a:rPr>
            <a:t>protein</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ka-GE" sz="2700" kern="1200" dirty="0" err="1">
              <a:effectLst/>
              <a:latin typeface="Sylfaen" pitchFamily="18" charset="0"/>
              <a:ea typeface="Times New Roman" panose="02020603050405020304" pitchFamily="18" charset="0"/>
              <a:cs typeface="Times New Roman" panose="02020603050405020304" pitchFamily="18" charset="0"/>
            </a:rPr>
            <a:t>complex</a:t>
          </a:r>
          <a:r>
            <a:rPr lang="ka-GE" sz="2700" kern="1200" dirty="0">
              <a:effectLst/>
              <a:latin typeface="Sylfaen" pitchFamily="18" charset="0"/>
              <a:ea typeface="Times New Roman" panose="02020603050405020304" pitchFamily="18" charset="0"/>
              <a:cs typeface="Times New Roman" panose="02020603050405020304" pitchFamily="18" charset="0"/>
            </a:rPr>
            <a:t> </a:t>
          </a:r>
          <a:r>
            <a:rPr lang="en-US" sz="2700" kern="1200" dirty="0">
              <a:effectLst/>
              <a:latin typeface="Sylfaen" pitchFamily="18" charset="0"/>
              <a:ea typeface="Times New Roman" panose="02020603050405020304" pitchFamily="18" charset="0"/>
              <a:cs typeface="Times New Roman" panose="02020603050405020304" pitchFamily="18" charset="0"/>
            </a:rPr>
            <a:t>which has </a:t>
          </a:r>
          <a:r>
            <a:rPr lang="en-US" sz="2700" kern="1200" dirty="0" err="1">
              <a:effectLst/>
              <a:latin typeface="Sylfaen" pitchFamily="18" charset="0"/>
              <a:ea typeface="Times New Roman" panose="02020603050405020304" pitchFamily="18" charset="0"/>
              <a:cs typeface="Times New Roman" panose="02020603050405020304" pitchFamily="18" charset="0"/>
            </a:rPr>
            <a:t>calmodulin</a:t>
          </a:r>
          <a:r>
            <a:rPr lang="en-US" sz="2700" kern="1200" dirty="0">
              <a:effectLst/>
              <a:latin typeface="Sylfaen" pitchFamily="18" charset="0"/>
              <a:ea typeface="Times New Roman" panose="02020603050405020304" pitchFamily="18" charset="0"/>
              <a:cs typeface="Times New Roman" panose="02020603050405020304" pitchFamily="18" charset="0"/>
            </a:rPr>
            <a:t> as an active precursor.</a:t>
          </a:r>
          <a:endParaRPr lang="en-US" sz="2700" kern="1200" dirty="0"/>
        </a:p>
      </dsp:txBody>
      <dsp:txXfrm>
        <a:off x="0" y="2900752"/>
        <a:ext cx="10515600" cy="1449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DCF67-D435-444C-AC3D-D8AC4E298B02}">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C217A-C224-C142-A0A4-C391D660422F}">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dirty="0" err="1"/>
            <a:t>Surgical</a:t>
          </a:r>
          <a:r>
            <a:rPr lang="ka-GE" sz="2700" kern="1200" dirty="0"/>
            <a:t> </a:t>
          </a:r>
          <a:r>
            <a:rPr lang="ka-GE" sz="2700" kern="1200" dirty="0" err="1"/>
            <a:t>treatment</a:t>
          </a:r>
          <a:endParaRPr lang="en-US" sz="2700" kern="1200" dirty="0"/>
        </a:p>
      </dsp:txBody>
      <dsp:txXfrm>
        <a:off x="0" y="531"/>
        <a:ext cx="10515600" cy="621467"/>
      </dsp:txXfrm>
    </dsp:sp>
    <dsp:sp modelId="{76A43284-C5F7-C44F-837B-21642E9CB8EA}">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0D665-6B8E-C243-994B-63D2D14B9644}">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E</a:t>
          </a:r>
          <a:r>
            <a:rPr lang="ka-GE" sz="2700" kern="1200" dirty="0" err="1"/>
            <a:t>xtraction</a:t>
          </a:r>
          <a:r>
            <a:rPr lang="ka-GE" sz="2700" kern="1200" dirty="0"/>
            <a:t> </a:t>
          </a:r>
          <a:r>
            <a:rPr lang="ka-GE" sz="2700" kern="1200" dirty="0" err="1"/>
            <a:t>with</a:t>
          </a:r>
          <a:r>
            <a:rPr lang="ka-GE" sz="2700" kern="1200" dirty="0"/>
            <a:t> </a:t>
          </a:r>
          <a:r>
            <a:rPr lang="ka-GE" sz="2700" kern="1200" err="1"/>
            <a:t>alcohol</a:t>
          </a:r>
          <a:r>
            <a:rPr lang="ka-GE" sz="2700" kern="1200"/>
            <a:t> of thermostable protein complex</a:t>
          </a:r>
          <a:endParaRPr lang="en-US" sz="2700" kern="1200" dirty="0"/>
        </a:p>
      </dsp:txBody>
      <dsp:txXfrm>
        <a:off x="0" y="621999"/>
        <a:ext cx="10515600" cy="621467"/>
      </dsp:txXfrm>
    </dsp:sp>
    <dsp:sp modelId="{D6272ABE-6B63-6144-8C88-DF24385D3309}">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3883DF-1787-F245-8F57-9FACF0A9223D}">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dirty="0" err="1"/>
            <a:t>Native</a:t>
          </a:r>
          <a:r>
            <a:rPr lang="ka-GE" sz="2700" kern="1200" dirty="0"/>
            <a:t> </a:t>
          </a:r>
          <a:r>
            <a:rPr lang="ka-GE" sz="2700" kern="1200" dirty="0" err="1"/>
            <a:t>electrophoresis</a:t>
          </a:r>
          <a:r>
            <a:rPr lang="ka-GE" sz="2700" kern="1200" dirty="0"/>
            <a:t> </a:t>
          </a:r>
          <a:r>
            <a:rPr lang="ka-GE" sz="2700" kern="1200" dirty="0" err="1"/>
            <a:t>of</a:t>
          </a:r>
          <a:r>
            <a:rPr lang="ka-GE" sz="2700" kern="1200" dirty="0"/>
            <a:t> </a:t>
          </a:r>
          <a:r>
            <a:rPr lang="ka-GE" sz="2700" kern="1200" dirty="0" err="1"/>
            <a:t>proteins</a:t>
          </a:r>
          <a:r>
            <a:rPr lang="ka-GE" sz="2700" kern="1200" dirty="0"/>
            <a:t> </a:t>
          </a:r>
          <a:r>
            <a:rPr lang="ka-GE" sz="2700" kern="1200" dirty="0" err="1"/>
            <a:t>in</a:t>
          </a:r>
          <a:r>
            <a:rPr lang="ka-GE" sz="2700" kern="1200" dirty="0"/>
            <a:t> </a:t>
          </a:r>
          <a:r>
            <a:rPr lang="ka-GE" sz="2700" kern="1200" dirty="0" err="1"/>
            <a:t>polyacrylamide</a:t>
          </a:r>
          <a:r>
            <a:rPr lang="ka-GE" sz="2700" kern="1200" dirty="0"/>
            <a:t> </a:t>
          </a:r>
          <a:r>
            <a:rPr lang="ka-GE" sz="2700" kern="1200" dirty="0" err="1"/>
            <a:t>gel</a:t>
          </a:r>
          <a:r>
            <a:rPr lang="ka-GE" sz="2700" kern="1200" dirty="0"/>
            <a:t> </a:t>
          </a:r>
          <a:endParaRPr lang="en-US" sz="2700" kern="1200" dirty="0"/>
        </a:p>
      </dsp:txBody>
      <dsp:txXfrm>
        <a:off x="0" y="1243467"/>
        <a:ext cx="10515600" cy="621467"/>
      </dsp:txXfrm>
    </dsp:sp>
    <dsp:sp modelId="{FA96A156-0C54-9944-A4D5-756D56893794}">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A20D8-BBA5-2345-A416-DB14F2531FC7}">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a:t>
          </a:r>
          <a:r>
            <a:rPr lang="ka-GE" sz="2700" kern="1200" dirty="0" err="1"/>
            <a:t>taining</a:t>
          </a:r>
          <a:r>
            <a:rPr lang="ka-GE" sz="2700" kern="1200" dirty="0"/>
            <a:t> </a:t>
          </a:r>
          <a:r>
            <a:rPr lang="ka-GE" sz="2700" kern="1200" dirty="0" err="1"/>
            <a:t>gel</a:t>
          </a:r>
          <a:r>
            <a:rPr lang="ka-GE" sz="2700" kern="1200" dirty="0"/>
            <a:t> </a:t>
          </a:r>
          <a:r>
            <a:rPr lang="ka-GE" sz="2700" kern="1200" dirty="0" err="1"/>
            <a:t>with</a:t>
          </a:r>
          <a:r>
            <a:rPr lang="ka-GE" sz="2700" kern="1200" dirty="0"/>
            <a:t> </a:t>
          </a:r>
          <a:r>
            <a:rPr lang="ka-GE" sz="2700" kern="1200" dirty="0" err="1"/>
            <a:t>silver</a:t>
          </a:r>
          <a:r>
            <a:rPr lang="ka-GE" sz="2700" kern="1200" dirty="0"/>
            <a:t> </a:t>
          </a:r>
          <a:r>
            <a:rPr lang="ka-GE" sz="2700" kern="1200" dirty="0" err="1"/>
            <a:t>nitrate</a:t>
          </a:r>
          <a:r>
            <a:rPr lang="ka-GE" sz="2700" kern="1200" dirty="0"/>
            <a:t> </a:t>
          </a:r>
          <a:endParaRPr lang="en-US" sz="2700" kern="1200" dirty="0"/>
        </a:p>
      </dsp:txBody>
      <dsp:txXfrm>
        <a:off x="0" y="1864935"/>
        <a:ext cx="10515600" cy="621467"/>
      </dsp:txXfrm>
    </dsp:sp>
    <dsp:sp modelId="{E76E2DF4-926F-2541-847C-D9845BEEBC00}">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9A8AA-4E78-AD4C-AE7F-987171DE3416}">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a:t>Preparation of hystological slides</a:t>
          </a:r>
          <a:endParaRPr lang="en-US" sz="2700" kern="1200" dirty="0"/>
        </a:p>
      </dsp:txBody>
      <dsp:txXfrm>
        <a:off x="0" y="2486402"/>
        <a:ext cx="10515600" cy="621467"/>
      </dsp:txXfrm>
    </dsp:sp>
    <dsp:sp modelId="{8692EC2C-0E38-6640-AC6A-B3E59292F6C3}">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0EC75-CD97-394A-8689-6482704BA5DE}">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a:t>Determination of mitotic index </a:t>
          </a:r>
          <a:endParaRPr lang="en-US" sz="2700" kern="1200"/>
        </a:p>
      </dsp:txBody>
      <dsp:txXfrm>
        <a:off x="0" y="3107870"/>
        <a:ext cx="10515600" cy="621467"/>
      </dsp:txXfrm>
    </dsp:sp>
    <dsp:sp modelId="{557852CC-2715-5945-8D0E-E9745655D890}">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3F5C9-8050-8349-A068-92E56E05D540}">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ka-GE" sz="2700" kern="1200"/>
            <a:t>Statistical processing of data </a:t>
          </a:r>
          <a:endParaRPr lang="en-US" sz="2700" kern="1200"/>
        </a:p>
      </dsp:txBody>
      <dsp:txXfrm>
        <a:off x="0" y="3729338"/>
        <a:ext cx="10515600" cy="621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F2A44-76CF-B84F-937E-737C2BF8C287}">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967B8-CAA4-284B-9EFA-25F0E61CEE45}">
      <dsp:nvSpPr>
        <dsp:cNvPr id="0" name=""/>
        <dsp:cNvSpPr/>
      </dsp:nvSpPr>
      <dsp:spPr>
        <a:xfrm>
          <a:off x="0" y="0"/>
          <a:ext cx="10515600" cy="140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Endogenous thermostable protein complexes isolated from benign (pituitary adenoma) and malignant (glioblastoma) tumor tissues of the human brain differ in the quantitative content of the active precursor (</a:t>
          </a:r>
          <a:r>
            <a:rPr lang="en-US" sz="2200" kern="1200" dirty="0" err="1"/>
            <a:t>calmodulin</a:t>
          </a:r>
          <a:r>
            <a:rPr lang="en-US" sz="2200" kern="1200" dirty="0"/>
            <a:t>). </a:t>
          </a:r>
        </a:p>
      </dsp:txBody>
      <dsp:txXfrm>
        <a:off x="0" y="0"/>
        <a:ext cx="10515600" cy="1400489"/>
      </dsp:txXfrm>
    </dsp:sp>
    <dsp:sp modelId="{EB1C14DC-FCD9-3C4D-9E13-80649F2A42CE}">
      <dsp:nvSpPr>
        <dsp:cNvPr id="0" name=""/>
        <dsp:cNvSpPr/>
      </dsp:nvSpPr>
      <dsp:spPr>
        <a:xfrm>
          <a:off x="0" y="140048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BDDA8F-9312-2448-B374-5E92DAE31571}">
      <dsp:nvSpPr>
        <dsp:cNvPr id="0" name=""/>
        <dsp:cNvSpPr/>
      </dsp:nvSpPr>
      <dsp:spPr>
        <a:xfrm>
          <a:off x="0" y="1400489"/>
          <a:ext cx="10515600" cy="140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thermostable protein complex obtained from the tumor tissue of a patient diagnosed with pituitary adenoma does not show the ability to suppress the proliferation of proliferative tissue cells of adolescent rats, which is explained by the minor content of the active element in it. </a:t>
          </a:r>
        </a:p>
      </dsp:txBody>
      <dsp:txXfrm>
        <a:off x="0" y="1400489"/>
        <a:ext cx="10515600" cy="1400489"/>
      </dsp:txXfrm>
    </dsp:sp>
    <dsp:sp modelId="{FFE731FB-6903-5141-8BC4-D733F1707424}">
      <dsp:nvSpPr>
        <dsp:cNvPr id="0" name=""/>
        <dsp:cNvSpPr/>
      </dsp:nvSpPr>
      <dsp:spPr>
        <a:xfrm>
          <a:off x="0" y="28009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45D70F-1F3C-A246-9798-D6938EE0AB90}">
      <dsp:nvSpPr>
        <dsp:cNvPr id="0" name=""/>
        <dsp:cNvSpPr/>
      </dsp:nvSpPr>
      <dsp:spPr>
        <a:xfrm>
          <a:off x="0" y="2800978"/>
          <a:ext cx="10515600" cy="140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thermostable protein complex isolated from pituitary adenoma has a stimulating effect only on the proliferative activity of the kidney, which reacts to functional overload. </a:t>
          </a:r>
        </a:p>
      </dsp:txBody>
      <dsp:txXfrm>
        <a:off x="0" y="2800978"/>
        <a:ext cx="10515600" cy="1400489"/>
      </dsp:txXfrm>
    </dsp:sp>
    <dsp:sp modelId="{8179D7EA-65B3-1146-A30A-DDF3C6563F72}">
      <dsp:nvSpPr>
        <dsp:cNvPr id="0" name=""/>
        <dsp:cNvSpPr/>
      </dsp:nvSpPr>
      <dsp:spPr>
        <a:xfrm>
          <a:off x="0" y="420146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E6A73-C609-E748-97B2-4466EACE3C55}">
      <dsp:nvSpPr>
        <dsp:cNvPr id="0" name=""/>
        <dsp:cNvSpPr/>
      </dsp:nvSpPr>
      <dsp:spPr>
        <a:xfrm>
          <a:off x="0" y="4201467"/>
          <a:ext cx="10515600" cy="140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stimulatory effect of the protein complex obtained from the tumor tissue of a patient diagnosed with glioblastoma on the proliferation of only liver cells of adolescent rats is due to the major content of androgen receptors in these cells and the active precursor (calmodulin) functionally bound to them in the said complex.</a:t>
          </a:r>
        </a:p>
      </dsp:txBody>
      <dsp:txXfrm>
        <a:off x="0" y="4201467"/>
        <a:ext cx="10515600" cy="14004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8:56.159"/>
    </inkml:context>
    <inkml:brush xml:id="br0">
      <inkml:brushProperty name="width" value="0.1" units="cm"/>
      <inkml:brushProperty name="height" value="0.1" units="cm"/>
      <inkml:brushProperty name="color" value="#FFFFFF"/>
    </inkml:brush>
  </inkml:definitions>
  <inkml:trace contextRef="#ctx0" brushRef="#br0">350 168 288,'0'0'0,"0"0"768,0 0-248,-2 0-72,0 0-192,2 0-48,0 0-208,-2 0 176,0 0-32,2 0 0,-2 0-16,2 0-8,-2 0 16,2 0-136,0 0 128,0 0 24,-2 0 0,2 2-8,0-2 16,-2 0-8,2 0-152,0 0 152,0 0 16,0 0-15,0 0-9,-2 0 0,2 0-16,0 0-128,0 0 120,-2 0-8,2 0 8,0 0-32,0 0-8,0 0-8,0 0-72,-2 0 56,2 2 16,-2 2 0,0 0-8,0 2-16,2 0-16,0-6-32,-2 8 32,0 0 0,0 0 8,0 0-16,2 7 24,-2-9-56,2-6 8,-2 8-16,2 0 16,-2 0 0,0 0 48,0 8 8,1-13 0,1-3-56,-2 8 40,0 8 16,2-12 8,-2 4-8,2 0 8,0-2-16,0-6-48,-2 6 40,2 0 16,0-2-8,0-3 8,0 1-8,0 0-16,0-2-32,0 2 32,0-2-16,0 0 16,0 0 32,0 0 16,0 0-8,0 0-72,0-4 72,4-1-32,-4-1-8,4 0 16,-1 0 8,-3-10-8,0 16-48,4-4 40,-4-2 0,0-12-16,4 14 24,-4-11 0,4 11-8,-4 4-40,0-16 96,0 12-16,0-14 0,4 12 0,-4-13-40,4 13 8,-4 6-48,0-16 48,0 12 0,4-12 0,-4 12-8,0-2 16,0 1 0,0 5-56,0-6 56,0 0-8,0 2 8,0 0 0,0 0 8,0 4 8,0 0-72,0 0 88,0 0-24,0 0 8,0 0-16,0 0-16,0 0 0,0 0-400,0 2 736,-2 4-352,0 0 0,0 2-8,0-1 0,0 11 8,2-18-24,-2 6 17,0 10-1,0-8-8,0 9-16,0-9-33,0 10 9,2-18 32,-2 6-24,0 10 8,1-10 40,-1 13-8,0-13 16,0 14-7,2-20-25,-2 6 8,0 12 8,0-12 8,2 2 0,0-3 8,0 1-16,0-6-16,0 6 16,0-2 0,0-2 16,0 0 8,0 0-16,0-2 8,0 0-32,0 0 32,0 0 16,4 0 32,-4 0 0,0-4 16,4 0-8,-4 4-88,0-6 72,4 0 8,-4-13-24,3 13-8,-3-12 32,0 12-24,0 6-56,4-20 48,-4 14 0,0-15 32,0 15 0,4-14 24,-4 4-24,0 16-80,4-15 40,-4-1-16,4-2-8,-4 12 8,4-17 24,-4 17-24,0 6-24,0-22 40,4 16-8,-4-10-16,0 10 8,0 0-8,4 1 8,-4 5-24,0-6 32,0 0-8,0 2-8,0 0-8,0 4 24,0 0-8,0 0-24,0 0 32,0 0-8,0 2-24,0 4 0,0 0 16,0 2 0,0-8-16,-2 17 16,0-11-16,0 14-8,-2-4 8,2-8 0,-2 11 0,4-19 0,-4 8 8,2 12-16,0-4-8,0-9 8,0 13-48,0-14 24,2-6 32,-1 18-32,-1-12 8,2 10 24,-2-11 0,2 11 8,-2-10-8,2-6 0,0 8 16,-2 0-24,2 0 8,0-2 8,0-2 8,0-2 0,0-2-16,0 2 0,0 0 0,0 0 0,0-2 8,0 0 16,0 0-8,0 0-16,4 0 48,-4 0-8,0 0 16,4-6 0,-1 0-32,-3-10 16,0 16-40,4-4 32,0-14-8,0 12 8,0-11-16,0 11 8,-4-12 40,0 18-64,4-6 72,0-14-24,-4 14 8,4-17-32,0 7 8,0 10 0,-4 6-32,0-22 0,4 16 0,-4-13 24,4 13 8,0-12 0,-4 14 8,0 4-40,4-16 0,-4 12 8,4-1 0,-4 1 0,4 0 8,-4 4-32,0 0 16,0 0-8,0 0 0,0 0 0,0 0 24,0 0 8,0 0-40,0 4 48,0 3-16,0 9-16,0-10-8,0 12 16,0-10 16,0-8-24,0 20 0,-2-5-8,2-7-8,0 12 8,0-12 16,0 9-8,0-17 0,0 6 0,0 10-48,0-10 8,0 0 16,0 0-8,0-2 56,0-4-24,0 4 8,0-2-8,0 2 8,0 0-8,0-2 8,0 0 24,0-2-32,0 2 32,0 0-8,0-2 0,4 0-16,-4 0 0,0 0 56,0 0-64,0 0 56,0 0 24,0 0-16,3-6-8,-3 2-32,4-2 16,-4 6-40,0-6 72,0-10 0,4 12 0,-4-12-16,4 10-32,-4-11-16,0 17-8,0-6 32,4-12 8,-4 12-24,4-12 8,-4 13-8,0-11-16,0 16 0,0-6 24,4-10-16,-4 16 8,0-6-8,4 0-8,-4 0 0,0 6 0,4-4 16,-4 0-16,0 4 0,0 0-8,0 0 0,0 0 0,0 4 8,0 2 8,0-6-8,-2 16 0,0-10-8,0 10 8,0-10-16,0 13 16,0-3-8,2-16 8,-2 16-8,-2-8 8,2 11-16,-2-11-24,-2 10-8,2-12 8,4-6 40,-1 16-16,-1-10 24,0 0-8,0 9 0,-2-11-8,0 2-8,4-6 16,-4 16 24,2-12-24,0 2 0,0 2 8,0-2-16,0-2 16,2-4-8,-2 4 8,0-2 8,2 0-16,0-1 0,0-1 0,0 0 16,0 0-8,0 0 16,0 0-16,0-3-8,0-3 0,0 6 0,4-16 24,0 12-16,0-12 8,0 12 0,-4-12-32,4 12 32,-4 4-16,4-15 8,0 11 0,-4-12 48,4 10-8,-4-14-8,3 14 16,-3 6-56,0-19 16,0 13 8,4-14 0,-4 14 0,0-15-32,4 15 16,-4 6-8,0-22 0,0 16 24,0-10 16,0 12-24,0-2 8,0 0-24,0 6 0,0-5 0,0-1 40,-2 2 0,0 0 0,0 0-16,-2 4-24,4 0 0,-1 0 0,-3 0 8,0 0 8,0 2-16,0 4 0,-2 0 0,6-6 0,-4 8-16,-2 7 8,2-9 16,-2 12-16,2-10 8,-2 12 0,6-20 0,-6 15-24,2 1 16,-2 0 8,1 0-8,1 1-48,0-1 8,4-16 48,-2 8-56,0 12 16,0-14 72,0 11-24,0-11-8,0 12 0,2-18 0,-2 6 0,0 10-8,0-12 16,0 2-8,0-1 0,2-1 16,0-4-16,0 4 0,0-2-16,0 0 8,0 0 8,0-2 8,0 0-8,0 0 16,0 0-8,4 0 0,-4 0 8,4-4 8,-4 4-24,0-6 16,4-9-8,0 11 0,0-14-8,0 12 0,0-16 24,-4 22-24,4-6 8,-1-11 16,1 11 24,0-12-8,0 12 8,0-16 0,-4 22-48,0-5 24,4-17-8,-4 6 8,4 10 0,-4-17-16,0 17 24,0 6-32,4-20 8,-4 14 0,0-10 41,0 10-41,0-9 16,0 11-16,0 4-8,-2-6 32,0-10-8,0 16 16,0-6-8,0 2-24,0-2 16,2 6-24,-2-4 8,-2 4 24,2 0 0,0 0-32,0 0 0,-2 0-24,4 0 24,-1 0-16,-3 4 16,0 2 0,0 2 0,0 8 0,2-10 0,2-6 0,-6 15-16,4-7 16,-2 12 0,0-4-8,0 0 8,-2-1-24,6-15 24,-4 16-8,2 0 0,-2 0-8,0-1 16,2 1-32,0-8-16,2-8 48,-2 18-56,0-12 24,1 2 48,-1 7 0,0-11-16,2 2 0,0-6 0,0 4 0,0 2-16,0-2 24,0-2-8,0 0 8,0 0 8,0-2-16,0 0-16,0-4 40,4-2 8,-1 0-24,-3 6-8,0-16 0,4 10 0,0-11 32,0 11 24,0-12-8,0 12 8,-4 6-56,4-25 8,-4 7 8,4 0 16,0 0-16,0 1 0,0-1 0,-4 18-16,0-18 16,4 2 16,-4 1-16,0 9 0,4-16 0,-4 16 0,0 6-16,0-16 32,0 12-16,0-2 8,0 1 0,0-1 16,0 0-8,0 6-32,0-4 32,-2 4 8,0-4-8,-2 4 24,0 0-16,0 0-16,4 0-24,-4 0 16,-2 2 0,0 4 8,0 0-16,-2 9-8,1-9-8,7-6 8,-6 16 8,-2-8-8,-8 10 32,14-3-32,-4-7-16,-2 14 0,8-22 16,-6 16-8,0 0-16,0-1 24,1-7-8,-1 12 0,2-14 8,4-6 0,-2 16 0,-2-11 0,2 1 8,0 2-8,0-2-56,2 0 16,0-6 40,0 6-56,0-4 24,0 0 56,0 0-16,0 0-32,0-2-8,0 0 32,0 0-8,0 0 0,4 0 16,0 0 16,-4 0-48,4 0 24,-4 0 0,4 0 56,2-4-8,-1-2 0,-1-12 8,2 14-48,-2-11-8,-4 15 0,6-6 8,0-12-8,-2 12 16,0-12-8,0 12 24,0-11-8,-4 17-24,4-6 0,0-12 8,-4 12 0,4-10 16,-4 12 8,0-2-32,0 6 0,0-5 16,0-1 16,0 0-24,0 0 32,-2 0-16,0 2 0,2 4-24,-2-4 32,-2 4 0,2 0-16,-2 0 0,-2 0 0,0 0 0,6 0-16,-6 0 24,0 0-16,0 0-8,0 2 0,1 4 16,-3 0-8,8-6-8,-16 6-8,12 9 8,-2-9-16,0 2 16,0 12 0,0-14-8,6-6 8,-6 20 0,0-12-8,1 9 8,-1-9 0,4 10-32,0-12 32,2-6 0,-2 18-16,0-13 8,0 11-16,0-12-32,2 2 16,0 0 8,0-6 32,0 6-16,0 0 16,0 0-8,0 0 0,0-2-8,0 0 8,0-4 8,0 1-8,0 1-16,0 0 32,4-2-8,0 0 0,-4 0 16,0 0-16,4 0-16,0 0 16,0-4 24,-1 1-16,1-3-8,-4 6 0,4-6 0,0 0-16,0 0 48,0-10 16,-4 12 0,4-14 8,-4 18-56,4-5 8,0-13 8,0 12-8,-4-12 16,0 12-16,0-12 24,0 18-32,0-5 24,0-11-16,0 10 8,0-10-16,0 12 40,0-2-16,0 6-24,-2-6 24,-2 0-8,0 1-16,2-1 40,-2 2-8,0 0 8,4 4-40,-6 0 24,0 0-16,2-4 16,1 4-32,-3 0 32,2 0-16,4 0-8,-6 2 0,0 2 24,0 2-24,0 1 0,-2 1-16,2 8 8,6-16 8,-8 6 0,0 12-8,1-10-8,1 11 8,0-3-8,2-8 8,4-8 8,-2 22 0,-2-14-32,2 11 0,0-11-16,0 8-8,2-10 32,0-6 24,0 8-32,0 8 24,0-13 0,4 3-16,-4 0 8,4 0-16,-4-6 32,4 4 0,2 2 0,-2-4 0,2 0-8,-1 0 8,1-2-24,-6 0 24,6 0 16,10 0-8,-16-4-8,6 0 0,0-2-8,0-10 8,-6 16 0,6-4 0,0-1 8,0-1 32,-1-12-48,1 14 40,0-12 24,-6 16-56,4-6 24,2-13 8,0 13 0,-2-14-16,0 14-16,0-12 32,-4 18-32,4-4 8,-4-11 0,0 11 16,0-12-24,4 12 24,-4-2-16,0 6-8,0-16 16,0 16-8,0-4 8,0 0 0,0 4 0,0 0-8,0 0-8,-2 0 0,0 0 0,0 0-8,0 0 8,-2 4 0,0 4-16,4-8 16,-6 18-8,2-12-16,0 16 0,0-7 16,0 1 8,0 2 0,4-18 0,-4 8-24,0 15-8,3-17-8,-1 14-32,0-4 40,2-10 0,0-6 32,-2 19 0,2-3 0,0-10-8,0 14-16,0-14 32,0 2 8,0-8-16,0 15-16,0-13 8,4 4-16,-1-2 0,1-2 16,0 0 32,-4-2-24,4 0 16,-4 0-24,4 0 8,0 0-8,2 0 8,0 0 8,-6 0-8,6-6 8,0 0-8,0 0-8,0-11 8,0 13 0,11-16 0,-17 20 0,0-6 0,6-14 8,0 14 8,0-11 8,-2 11-24,0-12 48,-4 18-48,4-4 48,-4-14-24,4 12 32,-4-9-56,4 9 8,-4-10 0,0 16-8,4-4 24,-4 0 0,0-2 0,0 0 0,-2 2-16,0 0 24,2 4-32,-2 0 0,0 0 8,0 0 8,-4 0-8,2 0-8,-2 2-8,6-2 8,-6 4-24,0 2 16,0 2 8,0 10 8,1-12-16,-1 10-24,6-16 32,-6 5-16,0 13-24,0-12 0,0 2 8,2 8-8,0-12 40,4-4 0,-2 15 8,-2-9-32,2 12 16,0-12 8,0 2-8,2 10 8,0-18 0,0 4 0,0 3-48,0-1 48,0 0-8,4 0-16,-4 0 24,0-6 0,4 4-24,2 0 0,0-2 16,0 0 8,0 0 0,10-2 0,-16 0 0,3 0 0,3 0 8,12-4-16,-14 0 8,2-2 0,12-10 0,-18 16 0,6-4 8,9-13-8,-11 11-8,2-12 0,12 12 24,-14-14-16,-4 20 0,4-6 16,2-13-16,0 13 32,0-10 8,0 10 8,-3-10 16,-3 16-64,4-4 16,0-11-8,0 11 0,-4-2 16,0-10 0,0 12 0,0 4-24,0-4 32,0-2-8,0 2-8,0 0-16,-2 0 24,-2 1 8,4 3-32,-4 0 48,-1 0-24,1 0-16,-2 0-8,0 0 0,2 0 16,4 0-16,-6 1 8,0 3-32,0 2 0,0 0 8,0 0 0,2 10 16,4-16 0,-6 6-8,1 10-16,-1-10 24,2 9-24,0-9-8,2 10-8,2-16 40,-2 6-48,0 0 0,0 10 40,0-11-16,2 11 16,0-10 0,0-6 8,0 8-16,0 0-8,0 0 24,0-2-32,4 0 24,0-2-8,-4-4 16,4 2-16,0 0 0,0 0 8,0-2 0,-1 0 40,3 0-32,-6 0 0,6 0 0,0-4 8,-2 0 0,2-2 8,0 0-16,-2 0-16,-4 6 16,6-16-8,0 12 8,0-2-8,-2 0 24,0 0-24,-1-9 16,-3 15-8,4 0 0,0-6 0,-4 2 16,0-2 16,0 0 16,4 0 16,-4 6-64,0-4 40,0-2-24,0 2-16,0 0 8,0 0 16,0 0 0,0 4-24,0 0 32,-2 0-24,0 0-8,0-4 16,0 4-16,0 0 8,2 0-8,-4 0 0,1 0-8,-1 2-8,0 0 8,0 4-8,0 0 16,4-6 0,-6 6-40,4 0 16,-2 0-16,2 0-8,-2 0 48,0 0 0,4-6 0,-4 8 8,0-2-8,2-1-8,0 1 0,0 0 8,0-2-16,2-4 16,-2 6 16,0-2-16,0 0-16,0 0 32,0 0-32,1 0 16,1-4 0,-2 4 0,0-2 16,2 2-8,0-2 0,-2 0-8,2 0-16,0-2 16,-2 2 8,0 0-8,0 0 8,0 0-8,2-1 0,0-1 0,0 2 16,0-2 24,-2 0-40,0 0 16,2 0-16,0 0 24,-2 0-8,2 0 8,0 0-16,0 0-8,0 0-16,0-3-8,-2 3 16,2 0 16,0 0-8,0 0-48,0 0 32,0 0 0,0 0 32,0 0-40,0 0 112,0 0-200,0 0 88,4 0 16,-4 0 16,4 1-8,-4 1-8,0-2 8,4 2 8,-4 0-8,4 2 0,0-2 16,-4 2-32,3-2 16,-3-2 0,4 2 0,-4 0 0,4 0-8,-4 0 8,4 0 8,-4-2 8,0 0-16,4 0 8,-4 2 0,4-2-16,-4 0 16,0 0-8,0 0 40,0 0-32,0-4 0,0 4 8,0 0-16,0-4 8,0 0 16,0 0 0,0 0-16,0 0 0,0 0 8,0 4-16,0-3 24,0-1-16,-2 0 16,0 0-24,2 0 0,-2 0 24,2 4-24,-2 0 8,0-4 0,0 4 8,2-4-16,0 4-16,0 0 32,0 0-16,0 0-16,-2 0 32,0 0-16,0 0-16,2 2 16,-2-2-16,2 0 16,0 2-16,0 0 16,-1 0 24,1 2-24,-2 0-8,2 0-8,0-4 16,0 2 0,-2 2 0,2-2 0,0 1 0,-2-1 16,2 0-16,0-2 0,0 2-16,0-2 32,0 0 0,0 2 0,0-2-16,0 0-16,0 0 32,0 0 8,0 0-40,0 0 8,0 0 32,0 0-40,0 0 8,0 0 8,0 0 0,0 2 0,0-2-16,0 2 32,0 0-8,0-2-8,0 2 0,0-2-24,0 2 24,0-2 16,0 0-8,0 0 8,0 0-16,0 2-16,0-2 32,0 0-8,0 0-8,0 0 8,0 0-24,0 0 0,0 0 40,0 0-32,0 0 16,0 2-32,0-2 16,0 2 8,0 0 0,0 0 0,0 0-16,0-2 16,4 2 0,-4 0 0,0 0 24,0 0-8,3 0-32,-3-2-8,0 0 24,0 2 0,0 0 16,0-2-8,0 2-8,0 0-8,4-2-8,-4 0 16,0 0-8,0 0 16,0 0 8,4 0-16,-4 0 8,0 0-8,4-4-8,-4 0-8,4 0 32,-4 0-8,4 0 8,0 0-32,-4 4 16,0-4-8,4 0-8,-4 0 40,4 0-8,-4 0 0,0 4-32,0 0 16,4 0-40,-4-4 40,0 4-8,0 0 8,0 0-8,4 0-8,-4 0 8,0 0-8,0 2 16,0-2 0,4 2-40,-4 0-8,4-2-40,0 2-56,0 0-72,0 0-328,-4-2 544,6 2-1225,-1 0-871,11 0-577,-16 0 65,4 0 615,-4-2 761,0 0 1232,-2 0-688,-2 0 304,-2-4 120,-2-2 40,1 0 8,1 0-16,6 6 232,-6-5-384,4-1-48,2 0 296,0 6 136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16.926"/>
    </inkml:context>
    <inkml:brush xml:id="br0">
      <inkml:brushProperty name="width" value="0.05" units="cm"/>
      <inkml:brushProperty name="height" value="0.05" units="cm"/>
      <inkml:brushProperty name="color" value="#FFFFFF"/>
    </inkml:brush>
  </inkml:definitions>
  <inkml:trace contextRef="#ctx0" brushRef="#br0">229 202 8,'0'0'0,"0"0"16,0 0 224,0 0 144,4-4 24,-4 4-96,0 0-312,0-4 216,4 4 16,-4 0 8,4 0-72,-4 0-8,4-4-8,-4 4-152,4 0 152,-4 0 0,0 0 32,0 0 8,4 0 32,-4 0 40,0 0-264,0 0 312,0-4 32,0 4 33,4 0 23,-4 0 0,0 0-8,0 0-392,0 0 360,0-4-8,0 4-24,4 0-8,-4-4-32,0 4-32,0 0-256,0-4 232,0 4-16,4-4-32,-4 4 16,4 0-48,-4-3-8,0 3-144,0 0 136,0 0-16,0-4-16,3 4-7,-3 0-9,0 0-88,4-4 48,-4 4 16,0 0-24,0 0 0,4 0 8,-4 0 16,0 0-64,0 0 64,0 0-8,0 0 16,4 0 24,-4 0 24,0 0 32,0 0-152,0 0 192,0 0 32,0 0 56,0 0 24,0 0 24,0 0-32,0 0-1920,-2 0 3504,0 0-1664,-4 0-32,1 0-16,1 0-16,-2 0-16,6 0-136,-6 0 120,-2 0-16,-8-4-24,12 4-8,-2 0 0,-2 0-32,8 0-40,-6 0 40,-1 0-8,-1-4-8,0 4 0,-8 0 24,14 0-32,2 0-16,-6 0 8,0 0-16,0 0 16,0 0 8,2 0-8,1 0-8,3 0 0,-2 0 0,0 0-8,0 0 16,0 2 0,0-2-8,0 2-8,2-2 8,-2 0-8,0 2 8,2 0-16,0 0 32,-2 0-32,2-2-8,0 0 24,0 2-16,0-2-16,0 0 16,0 2-24,0-2 16,0 0 0,0 0 24,0 0-16,0 0 8,4 0-16,0 0 32,2 0 8,-1 0-32,-5 0 16,6 0-8,0-4-16,12 4 24,-14-4 0,2 4 0,10-4 0,-16 4 0,4 0-8,2 0 0,11 0 0,-13 0-8,12 0 16,-12 0 0,-4 0 0,6 0 24,12 0-24,-14 0-24,1 0 24,1 2-8,0 0 16,-6-2-8,6 2 24,0 0-16,0 0-8,0-2 0,0 2 8,0-2 8,-6 0-16,6 1 8,-2-1 0,0 0 8,-4 0 8,3 0 24,-3 0 24,0 0-72,4 0 104,-4 0 48,0 0 49,0 0 31,0 0 8,0 0-32,0 0-208,-2 0 232,0 0-40,-3 0-24,-1-3 0,-2-1-48,0 0 0,8 4-120,-16 0 144,10-4-40,-2 0-8,-11 0 0,13 0-16,-12 0-8,18 4-72,-6 0 80,-12-4-16,12 0-32,-9 0 16,9 0-40,-12 4 16,18 0-24,-6-4 24,0 4 0,-2 0-8,0 0 0,2 0-32,3 0 32,3 0-16,-4 0 8,0 0-8,2 2 16,0-2-40,0 0 8,2 0 32,0 0-16,0 0-16,0 0 8,0 0 0,0-4-32,0 4 32,4 0 16,-4 0-8,4-4-8,0 4 8,-1-4-16,3 4 16,0-4 24,0 1 0,-6 3-24,6-4-8,0 4 8,0-4 24,0 0-24,10 4 8,-16-4 0,0 4-8,6 0-8,-1-4 8,11 4 0,-12 0 0,0 0 0,2 0 0,-6 0 0,6 0 8,0-4-8,0 4 0,0 0-8,0 0 8,-2 0 8,-4 0-8,3 0 16,1 0-16,0 0-16,2 0 32,-2 0-8,-4 0 32,0 0-40,4 0 8,0 0-8,-4 0 8,4 0 16,-4-4 24,4 4 0,-4 0-48,0 0 48,0-4-8,0 4 32,0 0 8,0-4 0,0 4 16,0 0-96,0-4 104,0 4-8,0-4 0,0 4-16,0-4-8,-2 0-24,2 4-48,-2 0 64,0 0-24,-2-4-16,-2 0 0,0 4 0,0 0 0,6 0-24,-6-4 24,1 4-24,-3 0 0,-8 0 0,12 0 0,-2 0 0,6 0 0,-6 0-16,-2 2 32,0 0-16,2 2 8,1-2-32,-1 0 0,6-2 24,-4 4 0,0-2 16,0 0-16,2 0-16,-2 0-8,2 0 0,2-2 24,-2 2 16,0 0-32,2-2-8,0 0-8,0 0-16,0 2 24,0-2 24,0 0-32,0 2 8,4-2 0,-4 2 8,4 0 16,0-2 0,-4 0 0,4 2-24,0 0 16,0-2 8,0 2-16,0-2 32,1 2-8,-5-2-8,6 2 0,0 0 0,0-2 16,0 2-40,0-2 8,10 2 32,-16-2-16,0 2-16,6 0 16,0 0 0,9-2-32,-11 2 40,0-2 32,-4 0-40,6 2 8,0-2-16,0 0 8,0 0-16,0 0 16,-2 0 24,-4 0-24,4 0 0,0 0 0,-4 0 16,0 0 8,0 0 8,0 0 8,0 0-40,0 0 32,0 0 16,0 0 32,0 0-8,-2 0-8,0 0-8,2 0-56,-6 1 16,0 1 16,0 0-8,0 0-8,-2 0 16,0 0 8,8-2-40,-15 2 32,9 0 8,0 0-32,-10 0 16,12 0 0,-4-2 16,8 0-40,-8 0 8,-8 0 8,11 2-32,-3 0 32,-8 0-8,10 0-8,6-2 0,-6 2 0,-2 0-8,0 0 8,0 2 0,2 2-16,1-4 8,5-2 8,-6 4-24,2 0 8,0 0-8,0 2 0,2-3 16,0 1-16,2-4 24,-2 4 0,0 0-24,0 0-16,2 0 16,0 0 16,0-2-32,0-2 40,0 2-8,0 0-16,4 0 0,0-2 8,0 0-8,-4 0 24,4 0-8,0 0 8,0 0 8,2 0 16,-1-4-24,11 0-24,-16 4 24,4-4 0,12 4 16,-10-4-8,12-2-8,-12 2-24,11 0 0,-17 4 24,6-3 16,12 3-16,-12-4 8,14 0-8,-15 4-8,-5 0 8,16 0 0,-10 0 0,10 0 0,-12-4 0,2 4 0,0 0 0,-6 0 0,6 0 8,-1 0 8,1 0-16,-2 0 8,-4 0 16,0 0 0,0 0-24,0 0 24,0 0 40,0 0 8,0 0 8,0 0-8,-2 0-48,2 0-24,-2 0 48,-4 0 1,-1 2-1,-9 0 0,10 0-32,-2 0 8,8-2-24,-18 2 24,12 0 40,-11-1-40,11 1 24,-12-2-40,12 0 8,6 0-16,-18 0 24,10 0-16,-9 2 8,9-2 8,-10 0-24,12 0 0,6 0 0,-16 2-16,12-2 16,-1 2 16,-1 0-8,0 0-16,0 0-8,6-2 16,-4 4-24,-2-2 0,2 2 16,2-2-16,-2 2 0,2 0-24,2-4 48,0 4-56,0-2 48,0 2 8,0 0-48,0 0 8,0-2-16,0-2 56,0 4-49,0 0 25,4-2 8,2 0-8,-2 0 24,0 1-8,-4-3 8,6 2-24,0-2 8,0 0 8,0 0 8,-1 0 24,11 0-40,-16 0 16,4 0-8,2-4 8,12 1 0,-14-1 8,2 0 8,9 0-32,-15 4 16,4-4 16,2 4 8,0-4-16,0 0 16,0 0-48,0 4 16,-6 0 8,4-4 8,0 4 32,0-4-40,0 4 24,-4 0 9,0 0 15,0 0-48,0 0 72,0 0 16,0 0-16,-2 0 0,0 0-32,-4 0-32,6 0-8,-6 0 24,0 0-8,-2 0 24,-8 0-16,10 2-16,-9 0-8,15-2 0,-8 2 16,-10 2-8,10-2 16,-12 0-8,15 2-16,-15-2 0,20-2 0,-6 4 8,-14-2-8,14 0 0,-9 2 16,9-2-32,-2 2 32,8-4-16,-18 3 0,16 1-24,-4 2 24,0-2-16,0 0 16,0-2-24,6-2 24,-4 2-8,2 0-8,2 0-8,0 0-16,0 0-8,0 0-8,0-2 56,4 2-64,0 0 56,2 0-8,0 0 8,12 0-8,-14 0-8,-4-2 24,18 0-16,-12 0 32,9 0-16,-9 0 0,16 0-16,-16 0 8,-6 0 8,19-4 8,-13 0-8,14 0 32,-14 0-24,14 0 8,-14 0-8,-6 4-8,15-4 0,-11 0 0,2 4 16,10-4 16,-16 0 8,4 0-40,-4 4 0,4 0 24,0-3-16,0 3 40,-4-4 32,4 4-32,-4 0 0,0 0-48,0-4 64,0 4-8,0 0 32,0 0-16,0-4-16,0 4 0,0 0-56,0 0 56,0 0-24,0 0 16,0 0-32,-2 0-16,0 0 40,2 0-40,-2 0-24,0 0-8,0 0 32,0 0-8,2 2 8,-2 0-16,2-2 16,-2 4-8,2 0-32,-2-1 32,0 1 16,2-2-8,0 2 0,0-4 0,-2 2-8,2 2-8,-2-2 16,2 0 0,0 0 0,-2 0 0,2-2 0,-2 2 16,2 0-8,-2 0-8,2 0-24,0 0 8,-2 0 32,2-2-16,0 2-16,0 0 16,0 0-24,0-2-8,0 2 8,0 0 8,0-2 16,0 0-24,4 2 8,0 0 16,-4 0-8,4 0-16,2 0 8,-6-2 16,6 4-24,0 0 16,0-3 8,0 3 0,9-2-40,-11 0 40,-4-2 0,6 2 0,10 0 8,-12 0-8,2 0-8,12-2-8,-14 0 8,-4 0 8,5 0 8,11 0-40,-12 0-16,0 0-16,2 0 40,0 0 8,-6 0 16,6 0 16,0-4-8,-2 4-8,0 0 24,-4-4 32,4 4-32,-4 0-24,0 0 8,0 0 40,0-4-8,0 4 8,0-4 0,0 4-24,0 0-24,0-3 40,-2 3 8,0-4-24,-4 4-8,0-4 8,-2 4 24,8 0-48,-8 0 80,-8-4-24,10 4 0,-2 0-48,-11 0 16,13 0-24,6 0 0,-20 0 16,14 0-32,-12 0 8,11 0 40,-15 0 0,14 0-32,8 0 0,-20 0-16,14 2 0,-11 0 8,11 0 16,-12 0-8,12 0-8,6-2 8,-8 4 0,-8-3-16,14 1 8,-3 0 16,1 2-16,0-2-8,4-2 16,-6 4 16,4-2-56,-2 2 0,2-2 32,2 0-40,0 0 24,0-2 24,0 2-40,0 0 0,0 0-24,0 0 32,4-2 8,2 2 8,-6-2 16,6 0-24,0 2 8,-1-2 8,11 0 16,-12 0 8,2 0-32,-6 0 16,20 0 16,-16 0-32,2-4 48,11 0-8,-13 0-40,2 4 16,-6 0 0,16-4 0,-12 0 0,2 0 24,0 4-24,0-4 0,9 4 16,-15 0-16,0-4 0,4 4-16,0 0 32,-4 0-8,4 0-8,-4 0 16,0 0-16,0 0-16,0 0 32,0 0 24,0 0-32,0 0 8,0 0-80,-2 0 136,0 2-56,-2 0 8,-1 0 0,1 2-24,-2-2-16,6-2 16,-6 4 0,0-2 32,0 2-24,0-2 8,2 0-16,0 0 0,4-2 0,-6 2 8,2 0-16,0 0 8,0-2 8,0 2-8,-1-2 24,5 0-24,-4 2-8,0-2-8,2 2 8,0-2 8,0 2 8,0-2-32,2 0 24,0 2-40,0 0 8,0 0-8,0 0 16,0-2 0,0 0 24,0 2-40,4 0 8,0 0 0,2 2 24,-1-1-16,11-1 8,-16-2 16,4 2-8,2 0 8,12 0 0,-14-2-24,14 0 24,-15 0 0,-3 0 0,16 0 8,-12 0-16,12 0 8,-12 0-24,12 0 24,-16 0 24,0 0-24,6 0 8,-1-4 8,1 4-16,0-4 8,-2 1 8,0 3 8,-4 0-24,0 0 40,0 0 8,0 0 0,0 0 16,0-4-16,0 4-8,0 0-40,-4 0 48,-2 0-8,0 0-32,-9 0 8,9 0-16,-12 0 8,18 0-8,-6 0 16,-12 0-8,10 0-16,-11 2-8,3 0 8,8 1 16,8-3-8,-20 4 16,14 0-40,-9-2-16,9 2 40,-10 0 0,12 0-16,4-4 16,-6 4-24,0 0 0,0 0-24,0 0 48,4 0-16,0-2-32,2-2 48,-1 2-64,1 0 32,0 0-48,0 0 56,0-2 0,3 2-8,-3-2 32,6 0 8,0 0-16,10 0-8,-12 0 8,2 0 32,12 0-40,-18 0 16,4 0 16,2-4-40,13 0 8,-15 0 32,12 0-8,-12 4 8,-4 0-16,16-4 0,-12 0-24,1 0 24,1 0 24,0 4-16,0-4 8,-6 4-16,4 0 8,0-4-16,0 0 32,0 4 0,-4 0 0,0 0 0,0 0-24,4 0 24,-4-4 16,0 4-16,0 0 16,0 0-8,0 0 8,0 0-40,-2 0 48,0 0-32,-4 0-16,2 0 0,-2 0 0,0 0 8,6 0-8,-6 0 16,0 2-32,-1 0 8,-1 0 8,0 0-16,2-2-8,6 0 24,-6 2-8,0 0 8,0 0-16,2 0 32,0 0-32,2 0-8,2-2 24,-2 2-16,-2 0 16,2 0 0,0 0-24,2-2-8,0 0 0,0 0 32,0 0-32,0 0 16,0 0-8,0 0 0,4 0 8,0 0 8,-4 0 8,4 0 0,2 0 0,0-4 0,0 0 0,0 4-16,10-4 32,-16 4-16,0-4 0,6 4-16,0 0 40,-1-4-24,1 4-8,0-4 8,-6 4 0,6 0 0,0-4 0,-2 4 8,0 0 8,0-4-32,-4 4 16,4 0 16,-4 0 0,4-3-8,-4 3 8,0 0-8,0 0 16,0 0-24,0 0 24,0 0 8,0 0-24,0 0 16,0 0-8,-2 0-8,2 0-8,-2 0 0,0 0 0,0 0 16,0 0-16,0 0 0,0 0-16,2 0 16,-4 0 0,2 0 0,0 0 0,0 0 0,2 0-8,-2 0-8,2 0 16,0 0 24,0 0-48,0 0-8,0 0-8,0 0 24,0 0 104,0 0-184,0 0 72,0 0-16,0 0-8,4 0 32,-4-4 16,0 4 0,4 0-8,0 0-8,0-4 8,0 4-16,0-4 32,2 0-8,-6 4 0,4 0-8,0-4 8,2 0-16,-2 4 0,-1-4 8,3 0 8,-6 4 0,6 0 0,-2-4-64,2 0 32,0 0-48,-2 4 8,0-4 96,-4 4-24,4-4 24,0 0-8,0 4-16,-4-4-24,4 4 32,0-4-8,-4 4 0,4-4 0,-4 4 24,4-3-24,-4-1 16,0 4-8,0-4-8,0 4 0,0-4 0,0 4 16,0 0 24,0-4-40,0 4 0,0 0 8,0 0 16,0-4-24,0 4 0,0-4 16,0 4-8,0 0 16,0 0-32,0 0 8,-2-4 0,0 4 0,0 0 0,0 0 0,2 0 0,-2 0-16,0 0 16,-2 0 16,0 0 8,-2 0-48,0 0 72,6 0-48,-6 0 40,0 0 16,0 0 32,2 0-96,-2 2-16,0 0-8,6-2 32,-3 2-8,-1 0 8,0 0 0,2-2-16,-2 2 8,2 0-8,2-2 16,-2 0-8,0 2-16,2-2-32,0 0 24,0 0-8,0 0-16,0 0 56,0 0-64,4 0 16,0 0 8,0 0 32,0 0 8,0 0-32,-4 0 32,5 0 0,1 0 0,0-4-48,10 4 0,-12-4 0,0 0-8,-4 4 56,6-4 0,0 0 24,0 4-40,9-4 8,-11 0-16,0 4 32,-4 0-8,6-4 24,-2 4-8,0-4-32,0 4 16,0 0 16,-4 0-8,0 0-8,0 0 40,4 0-40,-4 0 24,0 0 24,0 0-16,0 0 24,0 0-56,0 0 48,-2 0-24,0 0-16,-2 0 8,-2 0-40,2 0 32,4 0-8,-6 0 16,0 0-8,-1 0-8,-1 0-8,0 0-8,0 2 64,8-2-48,-16 2 64,10 0-16,0 4-8,-2-2-64,-7 2 8,9 0 8,6-6 8,-8 6-24,0-2 0,0 2-16,2 0 0,0-3 32,0 1-16,6-4 24,-6 4-24,2 0 8,2 0-8,0-2-24,2 0-16,0 0-8,0-2 72,0 2-48,0-2 0,0 0 24,4 0 0,0 0 8,-4 0 16,4 0 0,2 0 0,0-4 16,10 0-32,-12 0 8,2 0 8,-6 4 0,18-4 8,-15-2 8,3 1-64,10-1 0,-12 0-16,2 0 31,-6 6 33,6-4 8,10-2-8,-12 0 0,2 2 0,-3 0 25,3 0-9,-6 4-16,6-4 0,-2 0 24,0 0-16,0 4 8,-4 0-8,0 0-8,0 0 40,0 0 8,0 0-24,0 0-16,0 0-128,-2 0 240,0 2-120,-2 0 16,-2 0-32,2 0 16,-2 0 0,6-2 0,-5 2 0,-1 0 16,0 2-16,0-2 16,0 0 40,0 0 8,6-2-64,-6 4 32,0 0 8,0-2-40,-2 2 8,0-2 16,3 2-24,5-4 0,-8 4-24,0 0 24,2 2 0,0-2-8,0-3 8,0 3-16,6-4 16,-4 4-24,-2 0 16,2 0-8,2 0-16,0-2 16,0 0-16,2-2 32,0 2-64,0 0 16,0 0-24,0 2 24,0-2 24,4 2-25,-4-4 49,4 2-48,0 0 8,2 0 16,-2-2 40,2 0-8,0 0-16,-6 0 8,18 0-24,-14 0 24,2 0 8,-1-4 16,1 4-8,0-4-88,-6 4 72,6 0-48,0-4 24,0 0-24,0 4 72,-2-4-16,2 4-16,-6 0 8,4-4 0,0 0 24,0 0 0,-4 0 0,4 4 8,-4 0-8,0 0-24,0-4 24,4 4 16,-4 0-8,0 0 17,0 0-1,0 0-32,0 0-16,-2 0 0,0 0-24,0 0 24,0 0 0,-2 0-24,0 0 0,4 0 24,-6 2-25,0 4 50,2-2 7,-2 0 16,0 2-8,2 0-56,4-6 16,-6 4-8,0 2-8,4-2 8,0 0-16,0-2 32,0 0-16,2-2 8,-1 4 0,-1-2-16,2 0-8,0 0 16,0 0 8,0-1-17,0-1 17,0 0-8,0 0-8,0 0 8,0 0-8,0 0 64,3 0-80,-3-3 56,4 3 1,0-4-25,0 0-17,0 0-31,-4 4 48,4 0-48,2-6 16,-2 2-8,2 0 40,0 0 0,0 0 0,-6 4 0,6-4 16,0-2-8,0 2-8,-3 0 16,3 0-8,-2 0 8,-4 4-16,4-4 8,0 1 8,-4-1-8,4 0 32,-4 0-8,4 4-15,-4 0-17,0-4 8,0 4 40,0 0 0,0 0 16,0 0-32,0-4 0,0 4-32,-4 0 0,0 0 8,-2 0 16,0 0-24,0 0 0,1 0 0,5 0 0,-6 0-8,-10 0 16,12 2 32,-2 2-8,-10 2 32,14-2-64,2-4 0,-6 4-24,0-1-16,-1 3 32,-1 0 16,0-2 8,2 2-16,6-6 0,-6 2-40,2 0 16,2 0 24,0 0 0,0 0-8,0 0-8,2-2 16,0 0-32,0 0 16,0 0 32,0 0 16,0 0-80,4-4 48,0 0 0,0 0 0,0-2 40,2 2-40,-6 4 0,4-6 8,0-9-8,2 15 16,0-6 16,-3-10 16,3 12-24,-6 4-24,4-6 24,0-10 16,0 12-64,0-2 32,0-9-8,-4 11-24,0 4 24,4-6 40,-4 0 8,0-10-8,0 16 8,0-6-24,0 0 40,0 6-64,0-6 104,0 2 0,0 1-32,-2-1-24,-2 0-24,2 4 8,2 0-32,-4 0 0,-2 0 8,2 0-16,0 0-8,-1 0 0,3 0 16,2 0 0,-6 0-24,0 2 0,0 2 16,0 1-16,0 1 8,0-2-24,6-4 40,-6 6-32,0 0 16,0 0 16,0 0 0,0 0-32,3-2-24,3-4 56,-4 4-8,0 2 8,2-2 0,0-2 0,0 2-24,0-2 0,2-2 24,0 1-40,0-1 32,0 0-24,0 0 24,0 0-8,0 0 16,4 0-24,-4 0 40,4 0-8,0 0 16,0-3 8,1-1-32,-5 4 0,6-4 0,0 0 8,0-2 16,0 0-8,0 0-16,10 0 24,-16 6-24,0-16 24,6 12 0,9-2 0,-11-9-24,2 15 16,0-6-16,-6 6 0,6-16-16,0 12 0,0-12-16,-2 12 56,0-2-16,0 1 48,-4 5-56,0-6 24,4 0 0,0 2 8,-4 0 0,0 4 0,0 0 32,0 0-64,0 0 24,0 0 0,0 0 0,-2 0-32,0 0 8,0 0-16,2 0 16,-2 2 0,-4 2 40,0 2 0,0 0 8,0-1-16,-2 11-32,8-16 0,-8 4 16,1 4-16,1-2-24,-2 2 32,2-2-8,-2 2 32,8-8-32,-6 6 0,0-1-16,0-1 16,2-2 0,0 2 16,0 0-8,4-4-8,-2 2-8,-2 0-24,2-2 24,0 2 16,2-2 8,0 0 0,0 0-16,0 0 8,0 0 8,0 0-32,0 0 32,0-4-8,0 4-8,0-4 0,4 0 16,0-2-32,0 1 16,0-1 16,0 0 8,-4 6-24,4-6 8,0 0-8,0-12-8,0 14 16,-4-2 32,0 6-40,4-15 16,2 11-8,-2-2-8,0 0-8,-4 0 40,0 0 0,0 6-32,4-6 0,-4 0 0,4 2 8,-4 0 16,0 0-8,0 4-8,0 0-8,0-4 0,0 4 16,-2 0-16,0 0 0,2 0 0,-2 0-16,0 0 8,-2 2-32,0 2 16,0 2 0,-2 0 24,6-6 0,-6 6-16,2 2-8,-2 0-16,0 8 40,0-11 16,2 11-16,4-16 0,-5 6-16,-1 2 8,0 0-16,2 0 24,-2 0 8,4-2-16,2-6 8,-2 5 0,0 1-16,0-4-8,0 0 16,2 0-32,0-2 16,0 0 24,0 0-16,0 0 8,4 0-8,0 0 8,-4 0 16,0 0-8,4 0 40,0 0-40,0-4 8,0 0-8,2 0 16,-3 1-8,-3 3-8,6-4 16,0-2-16,0 0 0,0-10 16,-2 12-8,2-14-8,-6 18 0,6-4 24,0-11 0,0 11-8,0-12 8,0 12-40,-1-2 8,-5 6 8,6-6 8,-2 2 8,0 0-16,0 0-64,0 4-8,-4-4 24,0 4 48,4 0-56,-4 0 48,0 0-16,0 0 8,0 0-16,0 0 16,0 0 16,0 0-16,0 2-32,0 2 16,0 2 16,0 0-8,0 2 32,0-8-8,0 16 40,0-10 8,0 9 16,0-9-16,-2 2-48,0 8 0,2-16 0,-2 4 0,0 2 24,0 2-32,0 0-8,0-2 8,0-1 8,2-5 0,-2 6 0,0-2 0,2 0-16,-2 0-8,2-2 40,0 2 8,0-4-24,0 2-16,0 0 16,0 0-24,0 0 16,0 0 16,0-2-8,4 2-8,-4-2-24,4 0 32,0 0-32,2 0-16,-6 0 48,6 0-40,-2 0-8,0 0 48,2 0-16,0 0 8,-2 0 32,-4 0-24,6-4 0,-2 4 8,0-4-8,1 4-24,-1 0 24,0 0 16,-4 0-16,4-4 24,0 4-40,0 0 8,-4 0 16,0 0 8,0 0-16,0 0-24,0 0 8,0 0 32,-2 2-16,0 2-16,2-4 16,-4 6 16,-2 0-16,0 0 8,1 0-8,-1 0-24,0 1 16,6-7 8,-6 16 8,0-12 56,0 2-16,0 2 0,2 0-8,0-2-24,4-6-16,-6 6 0,2 0 0,0-1-16,0 1 32,2-4-16,0 0 8,2-2-8,-1 2-8,1 0-8,-2 0 16,2-2 16,0 0-32,0 0 16,0 0-24,0 0 32,0 0 8,0 0 0,3-4-16,-3 4 0,6-6 0,-2 2 24,0-1-64,2-1-8,-2-10-16,2 12 24,-6 4 40,6-6 0,0-10 16,0 16-16,0-6 8,-2 0 8,0 1 0,-4 5-16,4-6-16,-1 2 0,1 0 32,0 4 0,-4 0-16,0 0-16,0 0 0,0 0 8,0 0-32,0 0 120,0 2-160,0 0 80,-2 4 0,0-1-8,-2 3-8,1 8-8,3-16 24,-6 6 16,2 2-8,0 0-16,0 0 16,0 0-8,-2-3 0,6-5 0,-2 6 0,-2 0 48,2 0-8,0 0 8,-2-2 16,2-2-80,2-2 16,-2 4 0,0 0 16,0-2-16,0 0 0,2 0 0,0 0-24,0-2 24,0 0 8,0 0 24,0 0-32,0 0-32,0 0 24,0 0 48,0 0-8,4-4-40,0 0-56,-4 4 72,0 0-8,0-4-32,4 4-8,-4-4 40,4 0-64,-4 0 80,4 0-8,-4 4-8,4 0-8,-4-4 16,0 0-16,4 0 8,-4 0-16,0 4 16,4-3 16,-4 3-8,0-4-8,0 4-24,0 0 24,0 0 16,0 0-8,0 0-16,0 0-40,0 0 32,0 0-8,0 0 96,-2 2-152,0 0 64,-2 1 56,0 1-8,-2 2 32,2 0-24,4-6-40,-4 6-24,-2 0 8,2 0 0,-2 0 32,2 0-16,1 0-24,3-6 24,-4 6-24,-2 0 32,2 1 8,-2 1-16,2-2 0,2 0-24,2-6 24,-4 6 0,2-2 0,0 2 0,0-2-24,0 2 8,0-2 16,2-4 0,0 2-8,-2 2-8,2-2 8,0 0-24,0-2 0,0 0 32,0 0-24,0 0 0,4 0 56,-4 0-16,4-4-32,-4 4 16,6-4-8,-2 0 16,0-2 32,2 0 0,-2 0-32,0 0-16,-4 6 8,4-6 8,0 0 8,-1-10-8,1 13 32,0-3-40,0 0 8,-4 6-8,4-16 16,-4 12-64,4-2 8,0 0 0,-4 0 8,0 0 32,0 6 0,0-6 0,0 1 0,0 1 8,0 4 16,0-4 8,0 4-24,0 0-8,0 0 64,0 0-16,0 0 0,0 0 16,0 0-80,0 0-8,0 0-160,-2 0 344,0 2-168,-4 0-8,4 0-8,-4 0-16,4 1 16,2-3 24,-4 4-24,1 0 24,-3 2-24,0-2 16,0 0 8,6-4 0,-4 4 0,2 0 0,-2 0 8,2 0-16,0-2 8,0 0 0,2-2 0,-2 2-16,0 0 0,0 0 16,0 0 0,2 0 0,-2-2 0,2 0 0,0 0-8,0 0 16,-2 0 32,2 0-48,0 0 8,0 0-32,0 0 64,0 0-8,0-4-40,0 0 8,0 4 8,4-4 0,-4 0 0,4 4 8,-4-4-8,4 0-8,0 0 16,-4 4-8,4-6 0,0 2 0,0-2 0,-4 2 0,4 0 16,0 1-16,-4 3 0,4-6-16,0 2 8,-4 0 16,3 0 8,1 0-32,0 4-8,-4 0 24,4-4-16,-4 4 8,4-4 16,0 4 8,-4 0-40,0 0 0,0 0 24,0 0-16,0 0-8,0 0 16,0 2-16,0-2 24,0 2-16,0 0 8,0 0-8,-2 2 32,0 0-16,0 2-16,2-6 16,-4 6 0,0-1-16,0-1 32,1 2-16,-1-2 0,-2 2 0,6-6 0,-4 6-24,0 0 48,0 0-8,0 0-8,2-2-16,-2 0-8,4-4 16,-4 4 0,2 0 16,0 0-16,0-1 0,0-1-16,2 0 0,0-2 16,-2 2 0,2-2-24,0 0 16,0 0 16,0 0-8,4-4 24,0 4 8,0-3 0,0-1-8,-4 4-24,4-6 0,0 0 24,0 0 16,0 0-32,0 0-8,0 0 16,-4 6-16,4-6 16,-1-10-8,1 12 16,0-1-24,-4-11 40,4 12-16,-4 4-24,4-6 24,0-10-64,0 12-16,-4-2 16,0-9 16,0 15 64,0 0-40,0-6 8,0 0 8,0 2 40,0 4 32,0 0-24,0-4 0,0 4-64,-2 0-40,0 0 16,0 0 8,-4 0-8,2 2 16,-2 2-32,6-4 40,-3 6-40,-3 0 32,-2 1-8,0 9 8,0-10-8,2 10 32,6-16-16,-8 6-24,2 10 0,-2-11 8,2 3 8,1 8 8,-1-12 8,6-4-8,-6 6-8,0 0-48,4 0 48,-2 0-8,2 0 32,2-2-32,0-4 16,0 4-24,0-2 0,0-1 16,0 3 16,0-2-16,0-2-8,0 0 16,0 0-24,4 0 8,-4 0 32,4 0 0,0 0-8,0-4 16,-4 4-24,4-3 16,0-1 8,1 0-16,1-2-8,0 0 40,-2-10 0,-4 16-40,6-4 8,0-2 16,0-12-8,0 14 8,0-11 8,0 11 8,-6 4-40,4-16 24,0 12-24,0-12 0,-1 12 16,1-11-8,0 11 8,-4 4-16,0-4 8,4-2-8,-4 2 16,0 0 0,0 0-8,0 4 8,0 0-16,0 0-16,0 0-8,0 0 0,-2 0 0,2 0 24,-2 2-16,0 4-16,-2 0 0,1 0 8,-3 9 0,0-9 0,6-6 24,-6 18-24,0-12 16,0 14-8,2-14 32,-2 2-16,2 7-16,4-15 16,-4 4-24,0 4 8,-2-2 32,4 2-16,-2-2 0,2 0 0,2-6 0,-2 6-16,1-2 32,-1 2-8,0-5-16,0 3-8,2-2 8,0-2 8,0 2-16,0 0 16,0 0 0,0-2 16,0 0-8,0 0 8,0 0-16,0 0-24,0 0 8,0 0 32,0 0 8,0 0-16,0-4-8,0 4 0,4-4-8,-1 0 8,1 1 24,-4-1 0,6 0 0,-2-2-24,-4 6 0,4-6 16,0 0-8,0 0 8,0 0 8,2-10-16,-2 12 8,-4 4-16,6-6 16,-2-9 8,2 9-24,0-10 32,-2 12-8,-1-12 16,-3 16-40,4-4 40,0-11-40,0 11 24,0-2 16,-4-10-8,4 16 8,-4 0-40,0-6 0,4 2 0,-4 0 8,0 4 24,0-4-8,0 4 0,0 0-24,0 0 8,-2 0-16,0 0-8,0 0-16,2 2 0,-2 0 48,2-2-16,-4 6 0,0 0-40,0 2-16,0 8 16,1-10 16,-1 11 24,4-17 0,-6 8-16,2 12-32,0-12 24,0 11 0,2-13 24,0 12 0,2-18 0,-2 6-48,0 10 8,0-10 16,0 2 0,2 0 32,0-1-32,0-7 24,0 6-24,0 0 16,0 0-8,0-2 0,0-2 16,0 0-8,0-2 8,0 2-16,0 0 16,0 0 0,4-2-24,-4 0 40,4 0 8,-4 0-24,4 0 24,-4 0 0,4 0-8,-4-4-8,4 0 8,0 0 8,-4 4-24,4-6 8,-4 0 16,4 0 8,0-9 0,-4 11-8,3-2-24,-3 6 0,6-6 0,-2 0 0,0 0 24,0 0-56,0 0-16,0 0-8,-4 6 56,4-6-48,-4 2 40,4 0 8,0 1 0,-4-1 0,4 4 0,-4 0 0,0-4-16,0 4 8,0 0-8,0 0 0,0 0 16,0 0-48,0 0 24,0 2 24,0 0 0,0 2 0,-2-1-24,2-3 24,-2 4-32,-2 2 16,2 0 64,0 0 16,-2 0-16,4-6-48,-4 6 40,-2 0-40,2 0-16,2 0 32,0-2-16,-2 2 0,4-6 0,-2 4 8,0 1-8,-1-3 16,1 2-32,0-2 32,-2 0-32,4-2 16,-2 2 0,0 0 16,0 0-40,2 0 24,-2 0 24,2-2-40,0 0 16,0 0 16,0 0 8,0 0-16,0-4 8,4 4-32,-4 0 16,4-6 0,0 0 24,0 0-8,1-9 0,1 11-32,0-2-32,-6 6 48,6-16-40,0 12 16,0-2-16,0-10 40,0 12 0,0-1 0,-6 5 0,6-16 16,0 12 0,-1-2-16,1 0-16,0 0 16,-2 0 16,-4 6-16,6-6 8,-2 2 8,-4 0-8,0 0 8,0 4-8,4 0-8,-4 0 0,0 0 24,0 0 0,0 0 8,0 0-24,0 0-16,-2 0-24,2 0 32,-2 0 0,0 0 0,0 2-8,-2 2-8,-2 2-16,2-2 16,4-4 16,-4 6 16,0 0-32,3 0 8,-1-2-8,0 0 8,-2 0 16,4-4-8,-2 4 24,0 0-56,0 0 32,0 0 0,0 0 0,0 1 0,2-5 0,-2 4 8,0 2-32,0-2 24,0 0 0,0 2-24,0-2 32,2-4-8,-2 4-8,0 0 16,2-2-16,0 2-8,0-2-8,0 0 24,0-2 0,0 2 0,0-2-8,0 0-8,0 0 8,0 0-8,0 0 32,0 0-16,4 0 8,-4 0 8,4 0-16,0 0 24,-4-4-24,4 0 0,-4 4 0,4-4 24,0 4-16,-4-4 24,4 0 0,-4 0-32,0 0 0,0 4 0,4-4 24,-4 0-24,4 0-8,-4 0-8,3 4 32,-3 0-16,0 0 24,0-4-24,4 4-16,-4 0-8,0 0 24,0 0-8,4 0-16,-4 0 8,0 0 0,0 0 16,0 0-8,0 0-8,0 0 8,0 0 40,0 0-56,-2 0 48,2 0 8,-2 0-32,0 0 0,2 0 0,-2 0 24,0 2 0,1-2-24,-1 0 8,0 2-8,-2-2 16,4 0-16,-4 2 8,0-2-16,-2 2 8,2 0 0,0 0 48,-2 0 16,6-2-64,-4 2 32,0 0 32,-2 0-64,0 0 16,2 0-16,0-2-24,4 0 24,-4 2-16,1 0 40,-3 0-24,2-2 16,0 2-32,0 0-8,4-2 24,-4 2 0,0-2 40,0 2-32,2-2-16,0 0 8,0 0-16,2 0 16,-2 0 16,0 0-8,2 0 8,0 0-8,0 0-8,0-4 0,-2 0 0,2 0 0,0 4-8,0 0 8,0-4-16,0 4 32,0 0-32,0-4-8,0 4-8,0 0 32,0 0-32,0-4 32,4 4 0,-4 0-8,4 0 8,-4 0 0,4 0 8,-4 0-16,4 0-16,-4 0 8,4 0 8,-4 0 8,4 0 0,0 2-16,0 0 8,0 0-24,-4 2 8,4 0 16,-4-4 8,4 6 0,-1-2 0,1 0 0,0 0-24,0 0 0,0-2-40,-4-2 64,4 4-48,0 0 8,0-2-8,0 1 24,2-1 8,-2 0 32,-4-2-16,0 2 8,4 0 8,0-2-32,-4 2 8,4-2 8,-4 0 40,0 0-40,0 0 24,0 0-16,0 0 8,0 0 8,0 0 24,0 0 0,0 0-216,0 0 384,0 0-168,0 0-16,-2 0-32,0-4 8,0 4 16,2 0-24,-4-4 24,0 1 32,0-1 16,0 4-8,0-4-16,0 0 24,4 4-72,-4-6 16,-2 2 16,2-2-16,0 0 0,0 0 16,-1 0-8,5 6-24,-4-6 0,0 0 0,0 0 0,-2 1 0,2-1 32,2 0-32,2 6 0,-2-6-32,0 0 32,0 2 0,2 0 16,0 4 0,0 0-48,0 0 32,0 0-32,0 0-24,0 0 24,0 0-16,0 0 16,0 0-16,0 0 296,0 2-528,0 4 264,4-2-24,0 2 16,0 0 24,0 0-24,-4-6 24,6 3-8,-2 3-8,1-2 0,-1 2 16,0-2 16,0-2-16,-4-2 0,4 4-88,0-2 24,0 0 8,0 0 16,0 2 64,0-2-24,-4-2 0,4 2 0,0 0 16,-4 0-32,4-2 16,-4 0 16,0 0-16,0 0 24,0 0 0,0 0 8,0 0 48,0 0-32,0 0-256,0 0 480,0 0-240,0 0-16,0 0 8,0-4 16,0 0-16,0 4-24,-2-4 0,0 0 8,0-2 24,0 2-8,0-2 8,0 0-32,2 6 0,-2-6 80,0-9-16,0 11 8,0-2-8,2-12-64,-2 14 0,2 4 0,0-6 0,0 0 8,0 0-56,0 1-16,0-1 0,0 2 16,0 4 48,0-4 0,4 0-24,0 4 0,-4-4 24,4 4 0,-4 0 0,4 0-24,-4 0 8,0 0-16,0 0-24,0 0 56,4 0-24,-4 0-24,0 2 32,4 2 8,-4 0-16,0 0-16,0-4 40,4 4-40,-4 2 32,0-1 16,0 1 8,4 0-40,-4 0 8,0-6 16,0 8-8,0 0 8,0-2 0,0 0 8,4 0-16,-4 0-8,0-6 16,0 7 0,0-1-8,0 0 8,0 0 0,0 0 0,0 0 8,0-6-8,0 4-8,0 0-8,0 2 40,0-4-8,0 2-8,0-2-16,0-2 8,-2 4-40,0 0 40,0 0 0,0-2 24,2 1-8,0-1-40,0-2 24,0 2 0,0 0 0,0-2-16,0 0 32,0 0-8,0 0-8,-2 0 0,2 0 16,0 0 16,0 0 8,0 0-40,0-4 0,0 4 24,0-4 16,-2-1 0,0 1-8,2 4-32,-2-4 0,0-2 0,0 0 16,-2 2-8,0-2 72,2 0-32,2 6-48,-4-6 64,0 0 8,0 0-72,0 0 0,0 1 0,0 1 24,4 4-24,-4-4 16,2 0-16,0 4-16,1-4 8,-1 4-8,0 0 16,2 0 0,-2 0 0,0 0-40,0 0 16,0 0 0,0 2 0,0 2 0,2-4 24,-2 4-24,2 2-24,-2-1 16,2 1 24,0 2-16,0-2 32,0-6-8,0 8-8,0 0-8,0-2 8,0 0-32,0 0 16,4 0 24,-4-6 0,0 5-16,4 1 8,0-4-8,-4 2 16,4-2-8,0 0 16,-4-2-8,0 2 16,0 0-32,3 0 8,1 0 16,-4-2-32,4 0 24,-4 0 0,4 0 16,0 0-16,-4 0 24,4 0-48,0 0-16,0-4 0,-4 4 40,4-4-24,-4 0 48,4-2 32,0 0-24,-4 1-16,0-1 8,0 6-24,4-6 24,0 0 16,-4 0-16,4 0 0,-4 0-24,0 0 24,0 6-24,0-6 24,4-10-32,-4 16 32,0-5 0,0 1-16,0 0 8,0 4-16,0-4 8,4 4-16,-4 0 32,0 0 16,0 0-32,0 0-8,-2 0-8,0 0 8,0 0 0,0 0-16,0 0-32,0 0 8,2 0 40,-4 2-32,2 4 0,-2 0 8,0-1 64,2 3-24,-2 0 16,4-8-32,-2 8 24,0 0-32,0 0-8,0-2 8,0 2 8,2-2 0,0-6 0,0 6-40,0-1 0,0-1 40,0 0-8,0 0 8,0-2-64,0-2 64,4 2-88,0 2 16,-4-2 24,4 0 48,0 0 0,0-2 0,-4 0 0,4 0 8,0 0-8,0 0 24,0 0-24,0 0 0,0-4 24,-4 4-24,4-4 16,-1 4-8,3-4 32,-2 0-40,0 0 40,0-2 8,-4 6-48,4-5 16,0 1 16,-4 0 8,0-2-16,4 2 0,-4-2 16,0 6-40,0-4 24,0 0 16,0 0 8,-2 0-24,0 0-8,0 0 8,2 4-24,-4-4 24,0 0-16,0 4 24,2-4-32,-2 4-16,0 0 16,4 0 0,-4 0-16,1 0 8,-1 0-32,2 0 0,0 0 16,-2 2 16,4-2 8,-2 2-56,2 0 24,-2 2 8,2 2-40,0-2 48,0 2-8,0-6 24,0 6-32,0 0 32,0-2-32,0 0 24,0 2 8,4-2-24,-4-4 24,0 4-16,4 1 16,-4-3-24,4 0 16,-4 2 8,0-2-16,0-2 16,4 2 16,-1 0-16,-3 0-16,4 0 32,-4 0-16,0-2 8,0 0-8,4 2 0,0-2-8,0 0 8,0 0 32,-4 0-8,4 0-8,-4 0-16,0 0 8,4 0-8,-4-4 16,4 0 32,-4 4-32,4-4-8,-4 4-8,0-4 24,0 0 8,0 0-32,0 1 32,0-1-16,0 0 16,0 4-32,0-4 40,0 0-64,0 0 40,0 0-32,0 4 56,0 0-40,0 0 32,0 0-64,0 0 16,0 0-8,-2 0 40,2 0-16,0 0-16,0 0-32,0 2 0,0 0 32,-2 0-8,2 4 0,0-6 24,-2 6-16,2-2-16,0 1 0,0-1 24,0 0-8,0 0 32,0-4-16,0 2 24,0 2-40,0-2 8,4 0 8,-4 2 0,0-2 8,0-2-8,0 2 16,0 0-32,0 0 8,0 0 8,0-2 8,0 0 24,0 0-32,0 0 8,0 0 16,0 0-56,4 0 80,-4 0-40,0 0 8,4-4 8,-4 4-24,0-4 24,0 4 0,0-4-24,4 0 0,-4 0 16,0 0 8,0 4-24,4-4 24,-4 0-40,0 0 16,0 1 16,0-1 0,0 0 16,0 4-32,0-4-8,0 4 16,0-4 16,0 4-8,-2-4-16,2 4 0,-2-4 16,0 4-32,0 0 32,-2 0-8,0-4-16,-2 4-8,6 0 16,-6 0 16,0 0-16,0 0 8,-2 0-16,1 0-8,7 0 16,-8 2-16,-8 0-8,12 0 64,-2 2 8,-2 0 8,0 0 16,8-4-72,-15 6 0,13-2-16,-4-1-8,-2 3 24,0-2 16,2 0-8,6-4-8,-6 2 0,2 2-32,0-2 32,0 0-16,2 0 16,-2 0-8,4-2 8,-2 2 0,-2 0-32,2 0 32,0 0-8,0 0-8,0 0 16,2-2 0,0 2 0,0-2-24,0 0-16,0 0 32,0 0-8,0 0 16,0 0 16,4 0-32,0 0 32,0-4-16,-4 4 0,4 0 8,0-4-8,0 0 0,0 0 0,0 0 0,-4 4 0,4-4 16,0 4 0,0-4-8,0 0-16,0 0-8,0 4 32,-4 0-16,4 0 0,-4-4 8,4 4-8,-4 0-24,0-4 8,4 4 8,-4 0 8,0 0 8,0 0-32,0 2 0,0 0 16,0 0-8,0-2 16,0 2 24,0 0-24,0 0 0,0 0-24,0 0 0,0 2 24,0-4 0,0 2-16,0 2 32,0 0-8,0-2-16,0 0-8,0 0 8,0-2 8,0 2 24,0 0 0,0 0-24,0 0-24,0-2 8,0 0 16,0 0 24,0 0 16,0 0-64,0 0 8,0 0-8,0 0 64,3 0-16,-3 0-8,4 0-8,0 0-16,-4 0 8,0-4-16,4 4 40,-4-4-24,4 4 0,0-4-64,0 4-8,-4 0 72,0 0-48,4-4 24,-4 0 24,4 4 0,0 0 0,-4 0 0,0-4 8,4 4-8,-4 0-8,4-4 8,0 4 0,-4-4 8,0 4-8,4 0 0,0-4 0,-4 0 0,0 0 16,0 4 8,4-3-8,-4 3-16,0-4 0,0 4 24,0-4-16,0 4 16,0-4 16,0 4-24,0 0-16,0-4 24,-2 4-16,-2-4 8,2 4-16,-4 0 0,2 0 8,4 0-8,-6-4 56,2 4-8,0 0-24,-2 0 16,0 0-56,2 0 8,4 0 8,-6 2-16,0 0-24,4 0 16,-1 0 0,-1 0 24,2 2-8,2-4 8,-4 4-16,2 0-8,0 1 24,0-3 0,0 2 0,-2-2 0,4-2 0,-2 2 0,0 0-16,0 0 32,0-2-32,2 0 8,0 0 32,0 0-24,0 0 8,0 0 8,0 0 0,0 0-32,0 0 32,0 0 8,0 0-88,0 0 136,0 0-56,4-6-32,0 2 32,0-1-8,-4 5-8,4-6 0,0 0 16,0 0 8,0-10-24,0 12 16,-1-2-8,-3 6-8,4-6 16,0-10 8,0 13 0,0-3-64,0-12-8,0 14 8,-4 4 40,0-6-24,4-12 48,-4 18 16,0-6-24,0 0-8,0 1 32,0 5-40,0-4 24,0 0-8,0 4 8,0-4 48,0 4-8,0 0 0,0 0-64,-2 0 56,0 0-72,0 0 32,-4 0-8,2 0-16,0 0-32,4 0 40,-4 0-24,0 2 8,-1 0 32,-1 2-32,0 2-24,0-3 8,6-3 32,-6 6-16,2 0 32,2-2-16,-2 0-16,2 0 0,-2 0 8,4-4 8,-2 2-24,0 2 24,2-2 0,0 0 0,0 0 8,0-2-8,0 0-24,0 0 40,0 0-8,0 0 8,0 0-32,0 0 16,0-4-8,0 0 32,0 0 0,4 0-8,0 0-16,0-2 24,-4 6-24,4-16 24,-4 13 0,4-3 0,0-10-24,0 12 16,-4-2 24,0 6-40,4-16 24,0 12 0,-4-11-8,4 11-16,-4-12 24,0 12 0,0 4-24,0-6 0,4-12 16,-4 14-16,0-2 8,0 2 8,0 0-16,0 4 0,0 0 8,0 0 8,0-3 8,0 3-8,0 0-32,0 0 16,0 0 40,0 0-56,0 0 8,-2 0-8,2 0 16,-2 0 0,0 0-24,0 2 0,2-2 8,-2 1 8,2 3-8,0-4 16,0 6-16,0 0-8,-2 0 0,2 0 0,0 0 24,-2 0-24,2-6 24,0 6-16,-2 0 16,2 0 0,0-2-24,0-2 8,0 0-8,0-2 24,0 1-8,0 1 16,0 0-8,4-2 0,-4 0-8,0 0 16,0 0-8,4 0 24,0 0 0,-4 0-8,4 0 0,-4 0 16,0 0-32,0-4 0,3 4 16,-3-3 32,0-1-32,4-2 8,-4 2-8,0 4-16,4-6 0,-4 0 8,4 0 32,-4 0-16,0-12-24,4 14-8,-4 4 8,4-5 0,-4-1 8,4-10-32,-4 16-24,0-6-32,4 0 32,-4 6 48,0-6 0,0-10 8,0 12 24,0 0-24,0-1-8,0-1 16,0 6-16,0-6 0,0 0 0,0 2 24,0 0 56,0 4-8,0 0-16,0 0-56,0-4 32,-2 4-32,-2 0 32,0 0-32,-2 0 0,0 2-16,6-2 16,-6 2-48,1 4 32,-3 0 0,0 2-8,-8 9 0,10-9 24,6-8 0,-6 20-24,-10-4 0,14-1 8,-5 1 0,1 0 8,6-16 8,-6 8 0,-2 12-16,2-14-32,4 9 8,0-11 16,0 2 0,2-6 24,-2 6-32,2 0-16,0 0 40,0 0-24,0-4 24,4 0-8,-4-2 16,0 4-24,4-2 8,0 0 16,-4 0 0,6 0 0,-2-2 0,-4 0 0,4 0 0,0 0 0,0 0 32,0 0-32,-1 0 0,1-4 24,-4 4-24,4-4 8,0 0 8,0 0 8,-4 0-24,4 0 24,-4-2-24,0 6 0,0-4 16,4-2 8,-4 0-8,0 0 8,0 0 16,0 0-40,0 6 0,0-3 0,4-3 8,-4 2 8,0 0 8,0 0-24,0 4-16,0 0 16,0-4 0,0 4 16,0 0 0,0 0-8,0 0-32,0 0-16,0 0 40,0 0-8,0 0-24,-2 0 8,2 0 0,0 0-16,0 2 16,0-2 24,0 4-24,0 2 0,0 0 0,0 0 24,0-1-16,0 1 0,0-6 16,0 6-8,4 0-8,-4-2 32,4 0-16,0 0-16,0-2-8,-4-2 24,4 2-24,0 0 24,0 0 0,0 0-16,0 0 8,0-2-8,-4 0 16,3 0 16,1 0-16,-4 0 24,4 0 0,-4 0 0,0 0-24,4 0 24,0 0-8,-4-4 0,0 0 16,0 4 8,0-4 0,0 4-40,0-4 8,0 0 8,0 4 8,0-4 16,0 0-16,-2 0 0,2 4-24,-2 0-8,-2-4 16,2 0-8,-2 0 16,-1 4-16,1-3 0,4 3 0,-6 0 16,0 0-16,2-4-16,0 4 0,-2 0 16,2 0 16,4 0-16,-2 0 16,-2 0-48,0 0 8,2 0 24,-4 0-8,2 0 32,4 0-24,-4 0 0,0 0-56,0 2 48,1 0-8,-1-1 8,2 3 16,2-4-8,-6 4 0,2 0-8,-2 2 8,2-2-32,0 0 8,0 2 16,4-6 8,-4 6-16,-2 0 16,4 0-24,-2 0 0,2 0 8,0 0 8,2-6 8,-2 3 0,0 1-16,2-2-24,0 0 16,0 0 0,0 0 8,0-2 16,0 0-8,4 0-8,0 0 16,0 0 0,0 0 16,2 0-32,-6 0 16,6-4 0,0 0 16,0 4-8,0-4-8,0 1 16,0-3-16,-6 6 0,5-4 24,1 0 0,0-2-24,-2 0 0,2 0 16,-2 0-8,-4 6-8,6-6 0,-2 0 16,0 0-16,2 0 16,0-9 32,0 11-32,-6 4-16,4-6 8,1-10-8,1 12 24,-2-2 16,0-12-16,-4 14-24,0 4 0,0-5-8,4-1 16,0 0-56,-4 0 8,4 0-8,-4 2-16,0 4 64,0-4 0,4 4 24,-4-4 16,0 4-32,0 0 8,0 0-32,0 0 16,0 0-8,0 0-16,0 0 88,0 0 24,0 0-56,0 0-184,-2 0 344,0 2-240,0 0 24,0 2 32,0 0-8,-2 2-8,4-6 8,-4 6-16,2 0-8,-2 0 24,0 9 8,2-11-16,-1 2 8,3-6 0,-2 16-16,-2-14-8,0 4 16,2 0-8,0 0 16,0 0 16,2-6-16,-2 5 8,2-1-48,0 0 16,0 0 0,0 0 8,0-2 32,0-2-16,0 2-16,0 0-32,0 0 24,4-2 40,-4 2-16,4-2 8,-4 0-8,4 0-8,0 0-24,0 0 32,-1 0 16,3 0-40,-2 0 24,-4 0 0,6 0-56,0-4 0,0 4 16,0-4-8,0 4 32,0-4 40,-6 4-24,4 0 0,2 0 0,-2 0 0,0 0-8,-1 0-8,1 0 32,-4 0-16,4 0-16,-4 0 0,0 0 8,0 0-8,0 2 16,0-2 0,0 2 16,0 0-32,0 2 16,-2 2 0,0-2 0,-2 2 0,4-6 0,-3 6 16,-3 0-8,2 0-16,-2 0-8,0-1-8,2 3 72,4-8-48,-6 8 80,0 0-32,0 0 0,0 0-48,2 0 0,-2-2 16,6-6-16,-4 6 0,1 0-16,-1 1 8,2-1 8,-2 0 0,0 2 0,4-8 0,-2 6-24,0 0 8,0 0 8,0 0 16,0-2-8,0 0-8,2-4 8,-2 2-16,2 2 16,0-2-16,0 0-8,0-1 24,0 1-8,0-2 8,0 2-16,0-2 8,4 0-32,-4 0 24,4 0 32,-4 0-8,0 0-8,4 0 32,0-4-32,0 1-16,0 3 40,0-4-24,-1 0 24,-3 4-24,4-4 0,-4 0-8,4 4-8,-4-4 32,4 0 8,-4 0-24,0 4 0,4 0 0,0-4 8,-4 4-80,0 0 24,0 0-16,0 0 48,0 0 16,0 0 64,0 0-24,0 0 0,0 0-56,0 0 32,0 0-160,-2 2 272,0 0-152,-2 2-16,0 0 56,0 2 8,0-2-16,4-4-8,-5 4 0,1 2 0,-2-1-8,0 1 8,0 0 24,0 0-40,6-6 16,-6 4 0,0 0-8,2 0 8,0 0 8,2-2 8,0 0-32,2-2 16,-4 2 16,2 0-32,0-2 8,2 0-8,0 0 8,0 0 8,0 0 8,0 0 8,0 0-32,0 0 8,4 0 16,-4 0-8,4-4 16,0 0-16,0-2 0,0 0 0,0 0 0,2 0-16,-6 6 16,6-15-8,10 11 16,-12 0-8,0-2 16,1 0-8,1 0-16,-6 6 8,6-6 0,0 2-24,-2 0-32,0 0 8,0 0-16,0 0 40,-4 4 24,4 0 16,-4 0 8,0 0-40,0 0 16,-2 2 16,0 0-40,-2 2 64,-2 2 40,0 0-40,6-6-40,-6 6 40,-2 2-32,1 0-16,-9 0 8,12 7 8,-2-13-16,6-2 8,-6 6 0,0 0 8,0 0 8,2 0-16,2 0-16,-2-4 8,4-2 8,-4 2-24,2 0 24,2 0-16,0 0-8,0 2 8,0-2-8,0-2 24,0 2-8,0-2-8,0 2-8,0-2 16,4 0 8,0 0-32,-4 0 32,4 0-24,0 0 24,0 0-8,0 0 16,0 0-8,0 0-8,-4 0 8,4 0 0,0 0 8,0 0-8,0 0 0,0 0-8,-4 0 8,4 2 0,-4-2 24,4 0-24,-1 0 0,-3 0 0,0 0 24,0 2 16,0-2-16,0 0 0,0 0-16,-2 2 32,2-2-40,-1 0 16,-3 0-8,-2 0 16,0 1-24,2-1 0,-2 0 0,6 0 0,-4 0 0,0 2 32,2-2 0,-2 0-40,2 0-16,0 0 24,2 0 0,-2 0 8,0-3 32,0-1-16,2 0-24,0 0-24,0 0 24,0 4 0,0-4 8,0 0-8,0 0-8,4 0-16,-4 0 32,0 4-8,4-4-8,0 0 8,-4 4 24,4-4-40,0 4-8,0 0 24,-4 0 0,0-4-8,4 4 16,-4 0 32,0 0-56,0 0 16,0 0 16,0 0 8,0 0 0,0 0-88,-2 0 144,0 0-72,2 0 8,-2 0-16,2 0-16,0 0 16,0 0 16,0-4-16,0 4 8,0 0 8,0-4-32,0 4 16,0-4 0,0 0 16,0 4-32,0-3 8,0 3-16,0 0 24,0-4 0,0 4 24,0 0-48,4-4 24,-4 4-16,0 0 16,4 0-8,0-4 8,0 4-16,-4-4 16,4 4 0,-4 0 0,4 0-24,0 0 24,-4 0 8,3 0-32,-3 0 24,4 0-24,-4 0 16,0 0 8,0 0-32,0 0 48,0 2-32,0-2 8,0 0 8,0 2 8,0-2-16,0 0 16,0 0 8,0 0-16,0 0-16,4 0 8,-4 0-8,0 0 32,0 0-32,0 0 16,0 0 16,4 0-32,-4 0 32,4 0-64,0 0-16,-4 0 0,0 0 64,4 0-40,-4 0 56,0-4-16,4 4 0,-4 0 8,0 0-8,0 0 16,0 0 24,0 0-32,0 0 8,0 0 56,0 0-224,-2 0 352,0 2-144,0 0-24,-4 0-40,0 2-8,2 0 32,4-4-16,-6 5-40,1-1 40,-1 0 0,0 2-40,0-4 8,2 2-24,4-4 56,-2 4-56,0-2-8,0 0 0,2 0-48,0-2 24,0 0-8,0 0 96,0 2-72,0-2-8,0 0-56,0 0-56,0 0-152,0 0-289,0 0 633,0 0-1056,0 0-656,0 0-745,6 0-543,12 0 31,-14 0 624,-4 0 2345,5-4-1496,1-2 656,-6-10 352,-2 10-32,-5-17-312,-9 3 416,16 20 416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27.661"/>
    </inkml:context>
    <inkml:brush xml:id="br0">
      <inkml:brushProperty name="width" value="0.05" units="cm"/>
      <inkml:brushProperty name="height" value="0.05" units="cm"/>
      <inkml:brushProperty name="color" value="#FFFFFF"/>
    </inkml:brush>
  </inkml:definitions>
  <inkml:trace contextRef="#ctx0" brushRef="#br0">223 118 272,'0'0'0,"-2"0"936,-1 0-352,1 0-248,2 0-336,-4-3 256,0 3-96,0 0-24,0 0 0,2 0-8,-2 0 0,4 0-128,-2 0 128,0 0-8,0 0 16,0 0 24,0 0 24,2 0 8,0 0-192,-2 0 208,2 0 0,-2 0 16,2 0 17,0 0 15,0 0 24,0 0-280,0-4 304,-2 4 16,0 0 24,0-4 8,0 4 16,0-4 24,2 4-392,0 0 376,-2-4 8,0 4-16,0-4 0,0 0-8,-2 4 1,4 0-361,-4-4 336,-1 4-24,1-4-16,-2 4-40,0-4-16,0 4-32,6 0-208,-8-4 200,0 4-48,0 0-8,0-4-32,0 4-16,3 0 16,5 0-112,-6 0 80,0 0-32,0 0-8,0 0-40,2 2-16,0 0 0,4-2 16,-2 2-16,0 2-8,0 0 16,0-2 0,2 0-16,0 0 24,0-2 0,0 2-24,0 0-8,0 0-8,0-2 8,4 0 24,0 0-8,-4 0 16,4 0-24,2 0 16,0 0 0,10 0 8,-13-4 8,3 0-8,-6 4 0,18-4 8,-14 4-8,14-4 0,-12 0 8,10 0-8,-13 0 0,-3 4 0,16-4 16,-12 4-32,2-6 16,12 2 24,-14-2-8,2 3 16,-6 3-32,6-4 16,9-2 16,-11 2 8,0 0 8,2 0 8,-2 4 0,-4 0-56,4-4 56,-4 4 24,0 0 24,0 0 72,0 0 32,0 0 24,0 0-232,0 0 216,0 0-32,0 0-56,-4 0-48,0 0-32,-2 0-16,6 0-32,-8 0 16,0 0-8,-9 0 16,11 0-8,-2 2 16,-8 2-24,16-4-8,-6 4-8,-10 0 0,11 2-16,-11 0 24,10-3 16,0 1-40,6-4 24,-8 4-24,2 0-8,0 0 0,0 2-8,4-2 8,-2-2 0,4-2 32,-2 4-48,0-2-16,1 0 0,1 0-8,0 0 0,0 0 16,0-2 56,0 0-56,3 0-24,1 0 32,0 0-8,2 0 16,10 0 16,-16 0 24,4-4-32,2 0 8,12 0 8,-14 0 24,1 0-8,13-2 8,-18 6-8,4-6 16,2 0-32,10 1 16,-12-1 24,2 0-8,0 0 16,-6 6-32,15-6 32,-15 2 0,6 0 8,-2 0 0,0 0 24,0 0 24,-4 4-88,0 0 104,4-4 8,-4 4 0,0 0 48,0 0 9,0 0-17,0 0-152,0 0 144,-2 0-64,-2 0-16,-2 0-32,0 0 16,-2 2-16,8-2-32,-7 2 32,-1 0 16,0 2-24,0 0 0,0 0 8,-8 0 0,16-4-32,-6 6 32,-2-2 0,1 2-32,-1-2 0,0 2 0,0-3 0,8-3 0,-8 6 16,2-2-24,0 0 0,4 0-24,0 0 0,0-2 8,2-2 24,-2 2-40,2 0-8,0 0-16,0 0 0,4 0 16,0 0 0,-4-2 48,6 0-32,0 0 16,10 0-32,-12 0 32,12 0-8,-11-4 16,-5 4 8,16-4 0,-12 0 0,12-2-16,-12 0 0,14 0 0,-13 0 16,-5 6 0,16-5 16,-12-1-16,2 0 8,10 0-8,-16 0 24,6 0-16,-6 6-8,4-4 32,0 0 24,0 0-16,-4 4 32,4 0 48,-4 0 16,0 0-136,0 0 168,0 0-32,-2 0-24,0 0-40,-4 0 0,-2 0-56,8 0-16,-16 0 24,10 0 0,-12 2-40,12 4 40,-13 0 0,13 0 0,6-6-24,-22 6 32,14 0-24,-13 0-16,13 1 24,-12 1 0,4 0-8,16-8-8,-8 8 0,-11 0-8,13 0-8,-10 8 16,10-10 16,-2 1-32,8-7 16,-8 8-16,0 0-8,1 0-8,1-2 8,2 0-8,2 0-8,2-6 40,-2 2-48,2 0-32,0 0 8,0 0-8,4 0 16,-4-2 64,6 0-48,9 0-32,-11 0 16,12 0-8,-10 0 16,14 0 48,-20 0 8,6-4-24,15-2 16,-5 0-24,-10-10 16,16 12 16,-7-2 0,-15 6 0,6-15 16,16 11-8,-16-2-16,16-12-8,-16 14 40,11-2 0,-17 6-24,6-18 32,12 14 8,-14-1-8,2-1-8,-2 2 40,0 0 8,-4 4-72,4-4 128,-4 0 16,0 4 24,0 0 16,0 0 0,0 0 0,0 0-184,-2 0 128,-4 0-48,0 0-24,-10 0-32,10 2 8,-12 4 0,18-6-32,-15 6 24,9 0 24,-14-1-16,12 1-8,-12 2 0,5-2-16,15-6-8,-8 8 24,-14 0 8,14 0-16,-12 8-8,13-11-8,-11 3-8,18-8 8,-6 16 0,-2-10 0,0 0 0,0 0-16,2 0 16,0-2-24,6-4 24,-4 4-16,1 2-32,1-2-8,2-1 0,0 1-16,0 2 0,0-6 72,5 2-96,1 0 0,0 0-32,10 0-24,-10-2-24,12 0-32,-18 0 208,6 0-240,13-4-16,-3 0 0,0-2 0,2 1 32,-1 1 23,-17 4 201,16-6-136,2 0 56,-2 0 16,1-10 32,3 12 24,-2-14 0,-18 18 8,16-4 0,-10-11 8,13 11 16,-13-12-8,10 12 40,-16-2-8,0 6-48,6-16 72,0 12 32,0 0 48,-2-1 17,-4-1 31,4 2 0,-4 4-200,0-4 224,0 0-8,0 4 0,-2-4-16,-2 4-48,-2 0-16,6 0-136,-6 0 88,0 0-24,-2 0-32,-8 0 0,10 4-16,-13 2-8,19-6-8,-6 6 16,-14 2-16,12 7-16,-12-9 32,5 10-32,7-10 16,8-6 0,-20 18-8,14-12-16,-12 11-8,11-11 8,-13 12 0,14-12 0,6-6 24,-18 8-40,12 7-8,-10-9-24,13 10-8,-3-10-16,0 2 8,6-8 88,-6 8-104,2 0 16,2-2 24,0-2-8,0-2 8,2 0 8,0-2 56,0 0-48,0 0 0,4 0-8,2 0 16,0-4 24,0 0 8,-6 4 8,15-6 0,-9 0 0,10-12 0,-10 14-8,12-2 8,-14-10 0,-4 16 0,17-3 0,-11-1 8,12-2-16,-14 0-8,14 0 8,-14-10 8,-4 16 0,17-4 8,-11 0 16,12-2-16,-14 0-16,2 2 8,0 0 0,-6 4 0,6-3 8,0 3 24,-2-4-16,0 4 0,-4 0 48,0 0 16,0 0-80,0 0 120,0 0 16,0 0 8,-2 2-56,0 0-8,-4-1-48,6-1-32,-6 6 24,-2 0 8,-8 0-8,12 2-16,-12 0-8,12-2-8,4-6 8,-7 6 8,-1 0 16,0 0-24,2 0 16,0-2-32,0 1 0,6-5 16,-6 4 16,4 0-40,-2 0 16,2-2-8,2 0-24,0 0-8,0-2 48,0 2-64,0 0 0,0-2-8,4 0 32,0 0-24,2 0 16,-6 0 48,6 0-16,12 0 0,-14-6 16,11 0 16,-9 0-32,14 0 16,-20 6 0,6-5-8,12-1 16,-12 0-8,11 0 0,-13-10 0,12 12 16,-16 4-16,4-6 16,0-10 8,2 16 8,0-6 16,0 1-16,0-1 8,-6 6-40,6-6 32,-3 0 24,-3 2 40,0 0 32,0 4 16,0 0-16,0 0-128,0 0 128,-1 0-16,-3 0-32,-2 0-40,-2 0-8,-8 0-32,16 0 0,-6 4 16,-12 2-8,10 0 8,-15 2-16,5-1-16,-2 11 8,20-18 8,-17 6-16,-1 2 8,0 8 8,0-12-8,3 12 8,-3-11-24,18-5 24,-16 18-48,8-12 16,-10 10-32,13-10 8,-3 0 8,0 0-32,8-6 80,-6 5-64,2-1-16,0-2 16,2 0-16,0-2 0,2 0-24,0 0 104,0 0-120,0 0 16,4-4 40,2 0 24,0-1 0,12-11 56,-18 16-16,4-4-24,15-14 56,-13 12-16,14-12-32,-14 15 40,12-13-24,-18 16 0,5-4 0,13-12 24,-14 10-8,14-12 16,-14 14 16,2-11-8,-6 15-40,15-4 40,-11-12 32,2 16 8,0-6-24,-2 0 40,0 2 8,-4 4-104,0-4 152,4 0 24,-4 4-16,0-4 0,0 4-16,-4 0-40,4 0-104,-6 0 96,0 0-40,0 0-24,-2 2-32,-7 0 0,9 4 0,6-6 0,-16 6 8,10 0 8,-2 2-16,-8 8 0,11-12-16,-13 4 8,18-8 8,-6 15 0,-10-9 8,10 10-8,-10-12-8,13 2-16,-5 2-8,8-8 32,-8 8-16,2 0 16,0-1-16,0 1-24,4-2-16,0 0-8,2-6 64,-2 6-80,0-2 32,2 0-24,0-2-8,4 0 24,0 0-16,-4-2 72,6 2-72,0-2 40,0 0 32,11-4-8,-13 0 8,12-2-16,-16 6 16,6-6-8,12 0-8,-12 0 16,12-10 16,-13 13-32,11-3 8,-16 6 8,4-6 0,14 0 0,-14-10 24,12 12-16,-12-2 8,1 0-8,-5 6-8,16-16 8,-16 16 8,6-5 8,0-1 16,-2 2-16,-4 4-24,0 0 24,4-4 8,-4 4 24,0 0 32,0 0 16,0 0-8,0 0-96,-2 2 64,0 0-40,-4 4-24,-2 0 8,-8 9 8,10-9-16,6-6 0,-15 16 0,9-10 8,-10 10-8,10-10 16,-12 1-16,12 11 24,6-18-24,-15 6-40,11 10 16,-4-12 16,0 4-24,2 0 40,0-2-8,6-6 0,-6 5 0,2-1-24,0 0-8,2-2 0,0 0-16,2 0 0,0-2 48,0 0-80,0 0 0,0 0 24,4 0 0,2 0 24,0 0 8,-6 0 24,6-6-16,12 0 16,-14 0-16,14-11 8,-15 13 8,15-12 0,-18 16 0,6-4 8,12-12 8,-14 12-16,14-2 0,-15-9-16,15 11 32,-18 4-16,6-6 0,10 0 0,-12-10 8,2 16-8,0-6-8,-2 2 16,-4 4-8,4-4 8,-4 4 16,4 0 24,-4 0-8,0 0 32,0 0 16,0 0-88,0 0 80,-2 0 24,0 2-56,-4 0-48,-2 4-16,-8 2-16,16-8 32,-6 8-8,-14 10 16,12-12-8,-9 2 0,9 9 0,-12-11-24,20-6 24,-6 20 0,-13-14-8,11 14 8,-12-15 0,14 11 32,-12-10-8,18-6-24,-6 6 0,0 2 24,-1 0-40,1 0 8,0-2-8,0 0-16,6-6 32,-4 3-48,2 1 16,0-2-24,2 0 0,0-2-16,4 0 8,-4 0 64,4 0-48,0 0 32,12-4 0,-13-2-8,17 1 16,-14-11 0,-6 16 8,20-4-40,-14-12 32,15 12-24,-15-14 16,16 12 8,-6-13 16,-16 19-8,6-16 16,17 10-8,-7-16 24,-10 17-8,16-13-8,-16 14-32,-6 4 16,19-16 0,-15 12 0,2-12 24,0 12 24,0 0-32,-2-1 8,-4 5-24,4-4 32,-4 0 16,4 4 32,-4 0 32,0 0 40,0 0-16,0 0-136,0 0 128,-2 0-64,-2 0-40,-2 2-24,0 4-8,-10-1-8,16-5 16,-6 16 16,-11-10-32,9 10 16,-12-10 16,4 10-16,8-10 8,8-6-8,-19 17 0,11-11-24,-10 12 16,12-10 8,-10 8-16,11-11 16,5-5 0,-8 8-8,0 0 8,0-2 0,2 0 8,0-2 8,4 0-40,2-4 24,-2 2-32,0 0-40,2-2-8,0 0 0,0 0 24,0 0 24,0 0 32,6 0-40,0-4-16,10 0 8,-12-2 8,2 0 24,9-12 32,-15 18-16,6-4 8,10-11-8,-10 11 16,10-14-8,-12 14 16,13-14-16,-17 18-8,6-4 24,12-1-24,-14-1 0,2-10 16,10 12-16,-12 0 8,-4 4-8,4-6 24,1 0-16,-1 0-8,0 2 24,-4 4-8,0-4 0,0 4-16,0 0 64,0 0-32,0 0 24,0 0-8,0 0 8,0 2 0,0-2-56,0 2 48,-2 0-24,-4 4-24,1 0-16,-1 0 8,-2 0 8,8-6 0,-16 6 8,12 2-8,-12 0 16,10-1-16,-2 9-16,1-12 32,7-4-16,-8 6-16,0 10 16,2-12-8,0 2-16,2 2 24,-2-3-16,6-5 16,-4 6-32,0-2 24,2 0-16,0 0-24,0-2 16,2 0-24,0-2 56,0 2-72,0 0 16,0 0 24,4 0-24,0-2 8,0 0-24,-4 0 72,4 0-64,2 0 32,0 0 8,0 0 8,12-4 8,-14-2-16,-4 6 24,15-6-8,-11 0 8,12 0-24,-12-9 24,12 15 24,-12-6-24,-4 6 0,6-18 8,9 18-8,-11-6-8,0 0 16,2 0-8,-2 0 0,-4 6 0,4-4 16,-4 1-8,4 3 24,-4-4 16,0 4 8,0 0 24,0 0-80,0 0 104,0 0 0,0 0-24,-2 0-40,0 0-24,-4 2-32,6-2 16,-6 2-8,-2 1-16,-7 3 16,9 0 8,-12 0 0,12 2-24,6-8 24,-18 16-24,12-10 8,-11 2 8,11 7 16,-10-11-8,10 2 16,6-6-16,-6 6 24,-2 0-16,0 0 16,0 0-16,1 0-16,1 0 8,6-6 0,-6 6-8,2-2-16,0-2-16,0 0 24,2 0-8,0-1-24,2-1 48,0 2-72,0-2-8,0 0-8,0 0 32,4 0 32,0-3 24,-4 3 0,6-4-24,0 0-8,0 0 24,9-2-8,-11 0 8,2 0-16,-6 6 24,6-6-32,0-10 0,10 16 8,-12-6-8,2-9 32,0 11 40,-6 4-40,15-6 24,-11 0-8,2 0-16,-2-10-16,2 16 32,-2-4 0,-4 4-16,4-4 48,0 0-48,-4 4 8,0 0 32,0-4 24,0 4 64,0 0-128,0 0 112,0 0-24,0 0-8,-2 0-24,-2 0-16,-2 0-8,6 0-32,-8 0 8,0 2-16,-8 2 8,11 0-24,-3 2 24,-10 0-8,18-6 8,-6 6 0,-2 0-16,-8 2-8,12 0 16,-3 0 0,-9-3 8,16-5 0,-6 8 0,0-2 16,-2 0-16,2 0 0,0 0 16,6-6-16,-4 4-24,0 0-8,0 0-8,2-2-16,2 2 16,0-2-8,0-2 48,0 2-80,0 0 24,0-2 0,6 0 8,0 0 24,0 0-16,-6 0 40,16 0-24,-12-4 8,2 0 16,12-2-8,-13 0-24,11 0 0,-16 6 32,4-6-40,2 0 24,10-10 0,-12 12 8,12-11 32,-12 11-16,-4 4-8,15-6 0,-11 0 8,2 0-16,0-10 0,0 16 16,0-4 16,-6 4-24,6-4 0,-2 0-16,0 0 16,0 4 40,-4 0-8,0 0-32,0 0 40,0 0 16,0 0 0,-2 0 8,0 0-8,0 2-40,2-2-16,-4 2-16,-2 4 0,-10-2-16,10 2 24,-2 2 8,-7-2 0,15-6 0,-6 8-16,-2 0-8,-8 0 0,10-2 40,0-1-8,0 1-8,6-6 0,-6 6-8,-2 0 8,3 0 0,-1-2 8,0 0 16,0 0-48,6-4 24,-6 4-24,4 0-8,-2-2-8,2 0-8,0 0-8,0 0 0,2-2 56,0 2-64,0 0-8,0-2-16,4 0 24,0 0 8,0 0 0,-4 0 56,6 0-48,0 0 32,0-4-24,11 0 24,-13 0-8,2 0 0,-6 4 24,6-4-40,12 0 0,-14 0 8,2-2 24,9 2 8,-11-2 0,-4 6 0,6-6-8,12 0 8,-14 3-16,2-1 8,0-2 0,0 2 8,-6 4 0,6-4 8,-2 4-8,0-4 8,-1 4-8,1 0 16,-4 0-16,0 0 32,0 0-16,0 0 64,0 0 0,0 0 32,-2 0-8,2 0-104,-2 0 72,-3 2-16,-1 2-48,0 0-8,-2 2 16,-10 0-40,18-6 24,-6 5 0,-10 1 8,12 2-8,-3-2 32,-1 0-16,0 0 8,8-6-24,-6 6 16,0 0-24,0-2-16,0 2 0,0-2 8,2 0-8,4-4 24,-4 3-32,2-1-24,0 2 0,0-2-24,2 0 0,0 0-8,0-2 88,0 0-88,0 2 0,0-2 16,4 0 16,2 0 0,0 0 16,-6 0 40,6 0-40,-2 0 40,2 0-8,10-6 8,-12 2-8,2-1-8,-6 5 16,15-6 16,-11-10-8,2 12-32,12 0-8,-14-2-8,2 0 16,-6 6 24,16-6 0,-16-10 16,6 12-8,-1-1 0,1-11 24,0 12-8,-6 4-24,4-4 24,0-2 16,0 0-8,-4 2 16,0 0 8,0 4 16,0 0-72,0-4 88,4 4 32,-4 0 0,0 0 8,-2 0-64,-4 0 0,6 0-64,-6 0 40,0 0-40,0 0 0,-9 2-16,11 0-8,-4 4 16,8-6 8,-18 6-24,12 0-8,-10 0 0,10 2 8,1-2 24,-3 2 0,8-8 0,-8 5-8,0 3-24,2-2 8,0 0 32,0-2-16,0-2 8,6-2 0,-6 4-16,2 0-16,0 0 0,3-2 0,-3 0-16,2 0 8,2-2 40,0 2-24,0 0-8,0 0-16,0 0 0,0-2-8,0 0 8,0 0 48,0 2-16,0-2-32,4 0 8,-1 0 8,1 0 8,-4 0 24,6 0 8,-2 0-8,0-4 0,0 0-8,0 0-8,0 0-16,-4 4 32,4-4-16,0 0-16,2 0 16,-2-2 16,2 2 0,-2-2 16,-4 6-16,6-6 8,-1 0-16,1-9 40,0 15-32,0-6 8,-2 0 16,-4 6-24,4-6 16,0 2 0,0 0-16,0 0-16,0 0 16,-4 4 0,0 0 24,0 0 0,0 0 8,0 0 8,0 0-16,0 2 24,0-2-48,-2 2 32,0 0-24,0 0 16,-2 4-32,-2 0-8,0 0 16,6-6 0,-8 6-8,0 10 16,2-13 16,-1 3-24,1 0 32,0 2 0,6-8-32,-6 6 32,0 0 16,0 0-48,2 2-16,0-2 8,-2 0 0,6-6 8,-4 6-16,2-3 8,0 1 8,0-2-16,0 0-24,2 0-16,0-2 56,0 2-40,0 0 8,0 0-8,0 0 8,4 0-8,0-2-8,-4 0 48,4 0-16,0 0 16,0 0-16,0 0 16,2-6-8,10 0 8,-16 6 0,4-6 8,11 1-16,-11-1 8,2-10 0,12 16-32,-14-6 8,-4 6 24,16-6-32,-12 0 16,2 0 24,0-10 0,9 16-8,-11-5 0,-4 5 0,4-16 16,0 16 16,0-6 8,0 2 16,0 0-48,-4 0 16,0 4-24,0 0 40,0 0 40,0 0 40,0 0 24,0 0-16,0 0-16,0 0-736,0 0 1328,-2 0-648,-4 0-48,-2 0-8,0 2-32,-7 4-8,15-6 40,-6 6-24,-12 10 0,12-12 24,-14 3-8,12 9 40,-9-12-24,17-4-8,-6 8 24,-2 0 0,-8 0-40,12 8 8,-4-13-16,0 3-8,8-6 32,-6 8-32,1-2 8,-1 0-8,2 0-16,0 0 8,2-2-8,2-4 48,-2 2-40,2 0-8,0 0-16,0 0 0,0 0 16,4-2-16,-4 0 64,4 0-40,2 0-8,0 0 32,9 0 16,-11-4-24,-4 4 24,4-4-24,12 0 24,-12 0 0,12-2 0,-12-10 0,11 12-8,-15 4 8,4-4-16,12-2 32,-12-9-8,12 11-8,-12-2-40,2 0 16,-6 6 24,6-6-32,9 0 40,-15 0 16,6 0-32,-2-9 24,0 15-16,-4 0 0,0-4 16,4 0 16,-4 0-16,4 4 32,-4-4-16,0 4 24,0 0-56,0 0 88,0 0 32,0 0 8,0 2 0,0 0-56,-2 0-56,2-2-16,-4 2 0,0 2-24,-2 1 32,0 1 8,-2 0-16,3 0 16,5-6-16,-8 6 24,0 0 8,-8 0 16,14 0-40,-4 0-8,0 0 0,6-6 0,-6 6-8,0 0 0,2-3 8,0 1 8,2-2-8,1 0-24,1-2 24,-2 2-40,2-2 0,0 2 0,0-2 8,0 0-24,0 0 0,0 0 56,0 0-56,0 0 8,0 0 32,3 0-16,1 0 8,0 0 8,-4 0 16,6-4-8,0 0 0,0 0 16,0 1-8,0-1 8,0-2 16,-6 6-24,16-6 16,-12 0-64,1 0 24,1 0 8,0 0 16,0 0 16,-6 6-16,6-16-8,0 16 8,0-5 0,0-11 32,0 16 0,0-6-8,-6 6-24,6-6 24,-2 0-8,0 2 8,-4 4 48,0-4 0,0 4 32,0 0-104,0 0 96,0 0 8,0 0-16,0 0 0,-2 0-32,0 0-8,2 0-48,-6 0 8,0 2-32,0 2 8,0 2-8,0 2 8,-2 0 8,8-8 8,-18 17 8,12-13-16,1 4 40,-13 8 0,12-12-8,-10 4 0,16-8-24,-6 8-8,0 8 8,-2-14-16,2 3-8,1 1 8,-1 0-8,6-6 24,-4 4-16,2-2 8,2 0-48,0 0 0,0 0-8,0-2 8,0 0 56,0 0-56,0 0 0,0 0 0,4 0 24,0 0 16,2 0 8,-6 0 8,5-4-16,1 0 32,12-2-16,-14 0 8,12-9 8,-12 11-40,-4 4 24,6-6-16,9-12 8,-9 14-40,0-2 40,10-12 0,-16 12-8,0 6 16,6-15 24,0 11 8,10-12-8,-16 12 0,6-2-16,-1-10 16,-5 16-24,6-4 24,0 1-8,-2-1 0,0 0-8,0 4 8,-4-4 0,0 4-16,0 0 40,0 0-24,0 0 24,0 0 16,0 0-24,0 0 8,0 0-264,0 0 488,0 0-208,-2 2-40,0 0 8,0 2-24,-2 1-8,4-5 8,-4 6 0,0 0 8,-2 2 16,1 0-16,-1 0-8,0-2 0,6-6 0,-6 8-8,0-2 16,2 0 8,0-1-8,2 1 8,-2 0-40,4-6 24,-4 4 0,0 0-16,2-2 56,0 0-8,0 0 0,2 0-16,0-2-16,-2 2-40,2 0 16,0-2-8,0 0-8,0 0 0,0 0-24,0 0 64,0 0-56,0 0 8,0 0 8,0 0 8,4 0-8,0 0 8,-4 0 32,4 0-8,0 0-16,0-4 56,-4 0-8,6 0 0,0-2 8,-6 6-32,6-6 8,0 0-8,0-9 24,0 11 0,-1-2 24,1 0-32,-6 6-16,6-6 16,0 0-32,-2 0 32,0 0 8,0 0-16,-4 2 16,0 4-24,4-4 24,0 1-48,-4-1 32,0 4 8,0 0 0,0 0-16,0 0 16,0 0 8,0 0 8,0 0 8,0 0 8,0 0-16,0 0-224,-2 2 376,0 2-232,-4 1 24,0 1 8,0 2 16,0 8 0,6-16 0,-8 6-16,1 10 8,-1-10-8,0 11 16,2-11 24,0 2 8,6-8-32,-6 8 40,0 8-40,2-12 0,0 2-24,0 0 8,0-1 32,4-5-16,-2 6-16,0 0 8,0 0-24,0-4 16,2 0 0,0 0-8,0-2 24,0 2-32,0-2-24,0 0 0,0 0 8,0 0 0,0 0-8,0 0 56,0 0-32,4 0 24,-4-4 16,4 4 16,0-4 0,0-2 8,-4 6-32,6-4 24,-2-2 0,2 1-16,0-13 0,-2 14-8,2-2-8,-6 6 8,6-6-8,-2 0-16,2-12 24,-3 14 8,1-2 24,0-11 16,-4 17-48,4-4 32,0-2-8,-4-10 24,4 16-16,-4-6 8,0 0 8,0 6-48,0-6 48,0 2 8,0 1 24,0-1-16,0 4-16,0-4 8,0 4-56,0 0 32,-2 0 16,0 0 0,2 0 8,-2 0-24,0 0 8,2 0-40,-2 0 8,0 0 16,0 0-24,2 0 8,-2 0-32,2 0 24,-2 0-8,2 0 16,0 0-16,0 0-24,0 0 32,0 0-40,0 0 24,0 0-8,0 0 8,0 0-8,0 0 8,0 0 152,0 0-320,0 0 160,0 0 0,0 0 16,0 0-16,0 0 288,0 0-552,0 0 280,0 0-8,4 0 16,-4-4 16,4 4-16,-4 0 0,4 0 0,-4-4 16,4 0 32,0 0-16,0 0-16,-4 4-16,0-4 8,4 0-8,0-2 16,-4 2 24,4-2-16,0 0 0,-4 6-24,0-6 16,4 2 0,-4-1 8,0-1 0,4 2 24,-4 4-48,0-4 32,0 0 8,0 0 0,0 0 0,0 0 16,0 4-8,0 0-48,-2 0 40,0-4 0,0 4-40,0 0 24,0 0 0,-2 0-16,4 0-8,-4 0 0,0 2-24,-2 2-8,2 2 16,-2 0 8,0 0 8,6-6 0,-7 8 8,1-2-16,0 1-8,0-1 8,0 2-16,0 0 48,6-8-24,-4 6 8,0 0 8,2 0-32,-2-4 8,0 0 0,2 0 16,2-2-8,-2 2 8,0 0-8,2-2-8,0 0 16,0 0-8,0 0 16,0 0 8,0 0-16,0 0-16,0 0-32,0 0 88,4-4-56,-4 0-8,4 0 8,-4 4 8,4-4 0,0-2 8,0 0-16,0 2 16,-4-2-16,4 2-8,-4 4 16,4-6 16,0 2-8,-4 0 8,4 1-16,0 3-16,0-4 16,-4 4 0,0 0-8,0-4 16,4 4 8,-4 0-8,0 0 8,0 0-32,0 0 16,0 0 16,0 0 8,0 0-16,0 0 16,0 0-16,0 0 16,0 0-128,0 0 248,0 2-136,-2 0 8,0 2-16,0 1 8,2-5-8,-2 6 0,-2 0 0,-2 0 16,2 0-8,0 0 8,2 0-8,2-6-8,-4 4-8,2 0-8,0 0 8,0-2 16,0 0 8,0 0-32,2-2 16,-2 2-8,0 0-32,2 0 8,0 0 8,0 0-8,0-2-8,0 0 40,0 0-48,0 2 16,0-2 0,0 0 8,4 0 0,-4 0 24,0 0-32,4 0 8,0 0 32,0 0 8,0-4 0,-4 4-16,4 0 0,2-4-16,0 0 16,0 0 0,0 0 32,-1-2-32,-5 6 0,6-4 0,0-2 8,0 0-16,-2 0 16,0 2-8,0 0 24,-4 4-24,6-4 16,0 0-16,-2 0 8,-4 1 8,0 3 0,0 0-16,0 0 40,0 0-16,0 0 8,0 0 24,0 0 8,0 2-32,0-2-32,-2 1 32,0 1-48,-4 2 0,0 2 8,0 0-16,-2 10 24,8-16 0,-6 4 0,-2 4-16,-7 10 16,11-13-24,-4 13 16,0-10 8,8-8 0,-6 18 8,0-12-16,-2 11-8,2-13 8,0 2-16,0 2 56,6-8-32,-2 8 0,1-2 16,-1 0-8,0 0-32,0 0 16,0-2-16,2-4 24,-2 4-32,2-2-16,0 0 0,0 0 0,0 0-16,4-2 16,-4 0 48,0 0-48,4 0 16,-1 0 16,3 0 8,-2 0-16,2 0 8,-6 0 16,4-4 16,0-2 8,0 2 0,2-2-40,0 0-8,0 0 24,-6 6 0,6-6-8,0 0 16,0-10 8,-1 12-16,1-1 8,-2-1 16,-4 6-24,4-16 56,0 16-32,-4-6 32,4 2-16,-4 0-16,4 0 32,-4 4-56,0 0 48,0-4 8,0 4 16,0 0 0,-2 0-8,0 0 0,2 0-64,-2 0 56,0 0-32,-4 0-24,2 0 0,0 2-24,-1 2 0,5-4 24,-6 6-8,0 0-16,-10 0 0,14 2 8,-4 7 16,0-11 0,6-4 0,-6 6 0,-2 0 0,2 0 40,0-2-16,3 0-24,1-2 8,2-2-8,-4 2 0,2 0-24,0 0 0,2 0-8,0-2-40,0 0 24,0 0 48,0 0-56,0 0-16,0 0-8,0 0 8,0 0 16,4 0 24,-4 0 32,4 0-16,0 0-32,1-4 8,1 4 0,0-4 8,0 0 32,-6 4 0,6-6 0,0 2 0,0-2 8,0 0 16,10 0-8,-16-9 16,0 15-32,6-4 48,9-2-24,-15 0-16,4 2 16,0-2-24,0 2 24,-4 4-24,4-4 32,0 0-16,-4 4 16,0 0 16,0-4 24,0 4 40,0 0-112,0 0 128,0 0-16,0 0-24,-2 0-16,0 0-8,-2 0-32,4 0-32,-6 2 24,0 0-24,-2 2-16,1 0 8,-9 2-16,10 0 24,6-6 0,-8 6 24,0 0-16,-8 0-8,10 0 0,-11 0 0,11-3 0,6-3 0,-16 6 16,12-2-8,-4 0-8,0 0 0,0 0 16,2-2 16,6-2-32,-5 4 40,-1-2-32,2 0 8,0 0-32,0 0 8,2 0 8,2-2 0,-2 2-16,0 0-16,2 0-8,0-2 8,0 0-24,0 0 32,0 0 24,0 0-48,0 0 8,0 0-16,0 0-16,0 0 0,0 0 16,0 0 400,0 0-720,0 0 328,0 0 0,4 0 0,-4 0 24,4 0 16,-4 0 8,0 0-16,0 0 8,4 0 16,-4 0 16,0 0-8,0 0-16,0 0 24,0 0 16,0 0 8,0 0 16,0 0-8,0 0-8,0 0-328,0 0 608,0 0-296,0 0 16,0-4-48,-2 4 24,0 0-24,2 0 0,-2 0 32,0 0 8,-2 0-40,2 0 0,0 0-24,2 0 24,-2 0-16,0 0 8,0 0-8,2 0-8,0 2-8,0-2 0,0 0 32,0 2-40,0 0-16,-2 0 16,2 0 8,0 2 8,0 0 0,0-4 24,0 2-32,0 2 8,0 1 24,0-1-16,0 0 8,0-2-8,0-2 16,4 2-16,0 0 0,0 2-8,0-2 0,0 0 0,0 0 0,-4-2 24,4 0-8,0 0-16,0 0 0,1 0 24,-1 0-8,2 0 8,-6 0 0,6-4-16,0 0 8,12 0 8,-18 0 0,16 0-16,-12 0 16,-4 4 0,5-3-16,1-3 16,10 0 16,-12 0-16,2 0-16,10 0-8,-16 6 24,4-4-24,2-2 24,9 0 24,-15 0-24,16 0 8,-16 0 16,0 6-24,6-5 24,0-1 24,0 0-48,-2 0 32,2 2 0,-2 0 8,-4 4-40,0 0 64,4-4 0,-4 4 16,0 0 16,0 0-8,-2 0 24,2 0-112,-2 0 80,0 0-32,-2 0-24,-2 2-48,-2 2 0,-8 2 0,16-6 24,-4 6-24,-4 0 16,-7 0-8,9 1 8,-2 1-8,-8-2 40,16-6-24,-6 6 48,-12 0-16,13 2 8,-13-2-40,12 0-24,-10 0 0,16-6 24,-6 6-24,-2 0 16,0-1-16,1-1 24,1 0-16,0 0 8,6-4 8,-4 4-24,2-2 24,0 0-24,2-2-24,0 0-24,0 0-32,0 0 104,0 0-72,0 0 16,0 0-8,4 0 24,0 0-8,2 0 24,-6 0 24,6-4-16,9 4 16,-11-4-16,12-2-8,-10 2 8,10-2 8,-16 6 8,4-5-16,2 1 16,11-2 0,-13 0 16,2 0-40,0 2-8,-6 4 32,6-4-40,0 0 32,10 0 32,-16-2 8,6 2-8,-2-2-24,-4 6 0,3-4 24,1 0 0,-4 1 32,0-1 0,4 4 16,-4-4 8,0 4-80,0 0 96,0 0 8,0-4-8,0 4 0,-2-4-16,-2 4-32,4 0-48,-4 0 48,-1 0-24,-1 0-16,0 0 16,-2 0-8,0 2-8,8-2-8,-16 2 0,10 2 0,-9 0 0,9 0 0,-14 1 0,14-1 0,6-4 0,-20 4-8,14 2 8,-11-2 32,11 2-32,-2-2 16,0 2-16,8-6 0,-6 6-40,-2 0 8,0-2-8,2 2 8,0 0 8,2-3-16,4-3 40,-3 4-24,1 0-16,0 0-8,0-2 0,2 0-24,0 0 0,0-2 72,0 2-80,4 0 24,0 0-8,-1-2 16,1 0 16,0 2-16,-4-2 48,6 0-8,0 0-8,0 0 8,0-4 8,10 0-16,-12 0-8,-4 4 24,6-4 0,9 0-8,-11 0-16,2-1 40,10 1-8,-12-2-8,-4 6 0,4-6 24,2 2-24,0-2-32,0 2 32,-2 0-16,0 4-8,-4 0 24,3-4 40,1 0-32,-4 0 16,0 4 24,0 0 0,0 0 32,0 0-80,0 0 72,0 0 32,0 0-24,0 0 16,0 0 0,-2 0-64,2 0-32,-4 0 48,1 0-48,-1 0-16,-2 0 8,0 2 8,-10 2 24,16-4-24,-4 2 8,-2 2 8,-2 0-8,0 0-8,0 2-8,-7 0-8,15-6 16,-4 8-24,-2 0 24,0-3 0,0 11-8,2-14-16,0 4 0,4-6 24,-4 6-24,0-2 0,2 2-8,0 0-16,2 0-16,0 0 24,0-6 40,0 6-48,0-1-16,4-1 24,0-2 0,0 0-8,2 0 16,-6-2 32,6 2-32,0-2-8,10 0 40,-12 0 24,2-4-8,11 0-40,-17 4 24,4-4-24,2-1 24,14-1 8,-16 0 16,2 0-24,11-10 0,-17 16 0,4-4 0,0-2 16,2 0 0,10-10 8,-16 13 0,6-13-32,-6 16 8,6-4 24,0-2-24,0 0-24,-2 0 48,0 0-24,-4 0 24,0 6-24,3-4 48,-3 0 8,0 0 16,0 0 8,0 4 0,0-3-40,0 3-40,0 0 56,-1 0 0,-1 0-8,0 0 16,-2 0-40,0 0-64,4 0 40,-4 0-8,0 0-16,0 1 0,0 1 24,0 0-24,2 2-16,2-4 40,-4 4-16,0 0-24,0 0 32,0 0 8,2 0 24,-2-2-24,4-2 0,-2 6-16,0-2-8,0 0-24,0 0 24,0-2 0,2 0-24,0-2 48,0 2-40,0 0-8,0 2 8,0-2 16,0 0-16,4 0-8,-4-2 48,0 0-40,4 0-8,0 0 40,0 2 0,-4-2-32,4 0 32,-4 0 8,0 0 8,4 0-8,0 0-8,0 0 16,-4-4 16,4 0-8,-4 4-16,4 0 8,0-4 0,-4 0 8,4 0-8,0 4 32,0-4-32,-4 4-8,0-4 0,4 0-24,0 0 16,-1 4-8,-3-6 16,4 2 16,-4 4-16,4-4 8,0-2 8,-4 0-16,4 2 8,-4 1 16,0-3-8,0 6-16,0-4 56,0 0-48,0 4 32,0-4 8,0 4-16,0 0 0,0 0-32,0 0 16,0 0 8,0 0-16,-2 0 8,2 0-16,-2 0-16,0 2-8,0 2 0,0-2-8,-2 2 24,1 0-8,3-4 16,-6 5-24,2 1 16,0 0-8,0 0 56,0 0-32,0 0 16,4-6-24,-4 6 16,2 0-32,0 0 8,0 0-8,0-2-8,0 0 16,2-4 8,-2 2-24,2 0 0,0-1-16,0-1 8,0 0 0,0 0-32,0 0 64,0 0-56,0 0 0,0 0 32,4 0 24,0 0 0,-4-3-16,0 3 16,6-4 16,-2 0-16,2 0 24,0-2 0,0 0-40,9-12 16,-15 18 0,4-4-24,2-2 16,0-13 16,0 15 8,10-12 16,-12 10-8,-4 6-24,4-6 24,0-10-16,0 12 16,0 0 24,-1-2 0,1 3 0,-4 3-48,0-4 8,0 0 40,0 4 16,0 0 16,0 0 16,-2 0-16,2 0-80,-2-4 56,-3 4-16,1 0-8,-2 0-8,0 0-8,0 0-32,6 0 16,-6 0-32,-10 0-16,12 2 8,-2 0 32,-2 2 32,1 2 0,7-6-24,-6 3-24,0 3-16,0 0 8,0-2 24,0 0 16,0 2 16,6-6-24,-4 4-32,-2 0-8,2 2-8,2-2 24,-2 2 16,2-2-8,2-4 16,-2 2-32,0 0-16,0 2 16,2-2-8,0-1 8,0 1-8,0-2 40,0 2-40,0-2-32,0 0 16,0 0-8,4 0 40,0 0 16,-4 0 8,4 0-16,0 0-16,0 0 24,0-4 40,0 4 16,-4 0-48,4-3 24,0-1-24,0 0 24,0-2 0,0 0 8,0 2 16,-4 4-48,0-6 24,4 0-16,0 0 8,0 2 8,0-2-8,-1 0 8,-3 6-24,4-6 24,0 3 0,-4-1-8,4 0 8,-4 0 0,0 4-16,0 0-8,0-4 48,0 0-24,0 4 0,0-4 0,0 4-16,0 0 32,0 0-40,0 0 24,0 0 8,0 0 0,0 0-8,0 2-24,0 0-32,0-2 32,-2 2-24,0 0-24,0 0 16,-2 0-8,0 4 16,1 0 16,3-6 8,-4 7 0,0 9-24,0-12 8,2 12-16,-2-12 0,2 4 16,2-8 16,-2 8 0,0-2 0,0 1-8,2-1-8,0-2 32,0 0 8,0-4-24,0 2 8,-2 2 40,2 0-48,0-2 0,0 0 0,0 0-24,0-2 24,0 2-8,0 0-8,0 0 8,0-2-16,0 0 0,0 0 24,0 0-16,0 0 8,0 0 16,0 0 16,4 0 0,-4-4 40,0 4-64,0 0 16,4-4 0,-4 0 16,4-2-8,-4 0 16,4-10 8,-4 16-48,0-3 56,0-3 24,0-10 8,4 12-8,-4-2-32,0-12 0,0 18-48,0-4 48,0-2-8,0 0 8,0 1 8,0 1-32,0 0-8,0 4-16,0-4 0,0 4-16,0-4 32,0 4-32,0 0-8,0 0 24,-2 0-32,2 0-40,-2 0-16,2 0-8,0 2 0,0 0 24,0-2 72,-2 6-56,0 0 8,0 9 24,0-9 16,2 14-16,0-4-16,0-16 40,-2 6-32,0 13-8,0-13 56,0 0-8,0 10 8,0-14 16,2-2-32,-2 6 16,0 2-8,0-2 8,2 0-16,-2-1-16,2-1 32,0-4-16,0 4 24,0-2-48,-2 0 0,2-2 8,0 0-8,0 0 24,0 0-8,0 0-40,0 0 32,0 0 8,0 0-16,0 0 128,0-4-208,0 0 128,4 0-16,0 1-8,-4-1 16,0 4-16,4-4 24,0-2-16,0 0-16,0 0-32,0 0 8,0 0 24,-4 6 8,4-6-16,0-10 16,0 16-24,-1-6 16,1 1-8,0-1 56,-4 6-40,0-4 0,6 0-24,-2 0 48,-4 4-40,0-4 16,0 4 16,0 0-16,0 0-16,0 0 32,0 0-8,0 0 16,0 0-56,0 2 80,-2 2-64,0 0 16,-2 2 0,0 0 24,4-6-24,-4 5 24,-1 1-24,-1 0 32,0 2-8,0-2 0,0 0 0,6-6-24,-4 8 16,0-2-40,0 0 48,0 0-48,0 0 32,-2-1 8,6-5-16,-4 4 8,2 0 8,0-2-16,2 0-24,0 0-24,0-2 24,0 0 24,0 0-40,0 0 8,0 0 0,0 0-40,0 0 24,0 0 272,4 0-472,0-4 272,0 0-16,0 0 8,0-1-8,0-1 16,-4 6-24,6-16 40,0 12-40,0-2 0,0-12-16,0 12-16,-1-11 16,-5 17 16,16-6 16,-16-14 32,6 14-16,0-14 0,0 16-16,0-2-16,-6 6 0,4-15 24,0 15 8,0-6 8,-4 0-8,4 0-16,-4 2-8,0 4-8,0-4 24,0 0 8,0 4 16,0 0 0,0 0 0,0 0-24,0 0-24,-2 0 48,0 0-24,0 0-32,0 0-16,-2 2-40,-2 4-8,6-6 72,-6 6-32,0 0-16,0 0 40,0 2-8,-9 7-8,13-9 16,2-6 8,-6 20-16,-2-12-16,2 10 16,0-10-8,2 7 40,4-15-16,-6 6 24,2 0-24,0 0 0,2 2-24,0-2 0,0 0 8,2-6 16,0 6-8,-2-2-32,2-2 8,0 0 0,0 0-16,0 0 0,0-2 48,0 0-48,4 0 0,-4 0-8,4 0 24,0 0-8,0 0 40,-4 0 0,0-4 16,6 0 16,0 0-8,-2-2 0,2 0-40,0-10 16,-6 16 0,6-4 0,-1-2 16,1-12-8,-2 15-8,2-15 24,-2 12 16,-4 6-40,6-16 56,-2 12-8,0-12-24,-4 12 0,4 1-16,-4-3 32,0 6-40,0-4 32,0 0 24,0 0-16,0 0-8,0 0-8,0 4 0,0 0-24,0 0 56,0 0 16,0 0-48,-2 0-56,-4 2-16,0 0-8,6-2 56,-4 2-24,-2 4 24,0 0-24,0 2 0,-1 9-16,1-11 16,6-6 24,-8 18-8,2-12 16,0 14-32,0-15-8,0 11 64,0-10-32,6-6 0,-6 8 24,2 0 48,0 0-48,0 0-24,2 0 0,-1-3-24,3-5 24,-4 6 0,2-2 16,0-2-16,0 0-40,2 0 32,0-2-16,0 0 24,0 0-24,0 0 0,0 0-24,0 0 0,0 0 24,4-4 24,-4 4 0,0-4 16,4 0 8,0 0-16,1-1 24,1-1-16,-2-10-32,-4 16 16,6-4-16,-2-2 16,0-14 0,0 14 0,2-11 16,-2 11-16,-4 6 0,6-18 16,0 12 16,-2-10-16,0 12-8,2-2-16,-3 1 8,-3 5 0,4-6 0,0 0 0,0 0 8,0 2-16,0 0 8,-4 0 8,0 4-8,4-4 0,-4 4 24,0 0 16,0 0-8,0 0 16,0 0-48,0 0 56,0 2-16,-2 0-16,0 0-16,-2 2-16,0 2-16,4-6 24,-6 6-16,2 0 8,-1 2-8,-3 7 32,2-9-32,-2 2 8,8-8 8,-6 16 8,2-10-32,-2 2 24,0 7 0,2-11 0,-2 2 48,6-6-48,-4 6 0,2-2 48,0-2-32,0 2-16,0-2 8,2 0-40,0-2 32,0 0-40,0 0 8,0 0-16,0 0 0,0 0 16,0 0-40,0 0 344,0 0-608,4 0 304,0-4 24,0 0 32,0 0-8,0-2 24,-4 6-40,6-16 24,-2 13-16,2-13 8,-2 12 8,2-12 0,0 12 8,-6 4-32,4-6 16,2-10-8,-1 16-16,-1-5-8,0 1 16,0 4 16,-4 0-16,0-4 0,4 4-16,-4 0-16,0 0 8,0 0 0,0 0 24,0 0-16,0 0-8,0 0-8,0 0 8,0 2 24,0 2 0,0-4 0,0 5 32,0 1-16,0 2-16,-2 0 0,0 10-16,0-12 32,2-6-16,-4 16 0,2-11 32,-2 3-8,1 8 24,-1-12-8,-2 2-32,6-6-8,-4 8 24,2 0 0,-2-2 0,2 0-16,-2 0-8,2-5-8,2-1 8,-2 4 8,0-2 16,2 0-24,-2 0 0,2-2-8,0 0-8,0 0 16,0 0-24,0 0-8,0 0 0,0 0-32,4-4 32,-4 4 8,0 0 24,4-4-16,0-1 32,2-1 16,0 0-16,11-10-40,-13 12 0,-4 4 24,6-6-48,10-12 32,-12 14 32,14-13-32,-14 13 32,2-12-16,-6 16 0,15-4 24,-15-2 8,6-10-16,0 16-16,0-6-16,0 1 8,-6 5 8,6-4 0,-2 0 24,-4 4 8,4-4-16,-4 4 16,0 0 8,0 0-40,0 0 32,0 0 24,0 0 16,-2 0-48,0 0 16,0 0-56,2 0 16,-6 2-24,0 2 24,0 2 0,0 1 0,-10 1-8,11 8-16,5-16 24,-6 6 0,-10 10 8,12-10 16,-4 2-8,0 7-16,0-11 8,8-4-8,-6 6 24,0 0 0,1-2 0,-1 2-8,2-2-16,0 0 0,4-4 0,-2 4-24,-2-2 8,2 2 16,0-2 16,2 0-8,0-2-16,0 0 8,0 0-40,0 0-8,0 0 16,0 0-32,0 0 16,0 0 8,0 0 312,0-4-608,4 4 312,-4-4 16,4 4-8,0-4 32,2 0-8,-6 4-8,6-6-32,-3 2 16,1-2-8,0 2-8,2 0 56,-2-2-24,-4 6 0,4-4-16,0 0 8,0 4 8,-4-4 0,0 4 8,0 0-8,0-4 0,4 4-24,-4 0 48,0 0-8,0 0 32,0 0 0,0 0-48,0 0 24,0 0 0,-2 0-24,0 2-16,-4 0 32,2 0-8,4-2-8,-4 2 16,-2 4-32,2-2 16,-2 0 0,1 0 32,-1 0 32,6-4-64,-6 6 24,0-2-16,0 0 8,4 2-40,-2-2 48,0 2-40,4-6 16,-2 4-24,0-2 24,0 1-24,0-1-8,0 0-24,0 0-8,2-2 64,0 2-32,0 0 8,0 0 0,0 0-24,0 0 16,4 0-16,-4-2 48,4 2-48,-4 0 24,6-2 8,0 0 8,0 0 0,-6 0 8,16 0-16,-16-4 16,6 0 0,-1 0 32,1 0-8,0 0-8,-6 4-16,6-5 0,0-1 0,10 0 8,-16 0 32,4 0-56,2 0 8,-6 6 8,4-6-16,0 0-8,0 0 72,-1 2-8,-3-2-16,4 2 0,-4 4-24,0-4 8,0 4 40,0-3 8,0 3-8,0 0 16,0 0-48,0 0-16,-2 0 16,0 0 8,-1 0-16,-1 0-8,0 2-8,0 1-32,4-3 40,-6 6-40,0 0 40,0 0 8,2 2 24,-2 0-8,0 8-32,6-16 8,-6 6-32,0 2 8,2 7 8,1-11 16,-1 2-8,2 2-8,2-8 16,-2 6-8,0-2-16,0-2-16,2 0 16,0 0-8,0 0 8,0-2 24,0 2-24,0 0 0,0-2-24,0 0 40,0 0-8,4 0-16,-4 0 32,0 0-24,4 0-8,-4 0 56,4-4 8,-1 0 0,-3 4-32,4-6 24,0 0-8,-4 0 8,4-10 0,-4 12 0,4-2-8,-4 6-16,4-15 16,-4 11-8,4-2-32,-4-10 24,4 10-16,-4 6 16,0-16 0,0 12-16,0-1 16,0-1 32,0 0 16,0 0 0,0 6-48,0-6 40,0 0-16,0 0 0,0 0 8,-2 0 0,-2 2 16,4 4-48,-4-4 40,0 4-8,0 0 8,2 0-32,-2 0 16,-2 0-24,6 0 0,-3 0-24,-1 0 0,-2 2 0,0 4-8,0 0-8,2 0 16,4-6 24,-6 6-48,2 10 8,0-12 16,0 2 0,0 1 0,0 9 0,4-16 24,-4 2-24,2 4 24,0 2 0,2-2 8,0 0-16,0 0-16,0-6 24,0 4-40,0 0 8,0-2 0,0 0-8,4 0 16,-4 0-8,0-2 32,4 0-16,-4 0-16,4 0 0,0 0 32,0 0 0,-4 0 8,0 0-8,4 0 16,-4-4-16,4 0 0,0 0 24,0-2 8,0 0-24,-4 6-8,4-6-8,0 0-16,0 0 16,2-10 16,-2 12 0,-1 0 8,-3 4-16,4-5 8,-4-1 16,0 0 16,4 2 8,-4 0-40,0 4 8,0 0-16,0 0 16,0 0 24,0 0-8,0 0 16,0 0-8,0 0-56,0 0-144,-2 2 288,0 0-168,0 4 32,-2 0-16,1 0-16,3-6 40,-4 7-16,0 1 0,2-2 40,-2 2 24,2-2-24,0 0-24,2-6 0,-2 6-24,0 0 24,0 0 0,2-2 0,0 0-24,0-2-8,0-2 32,0 2-40,0-1 8,0-1-8,0 0-8,0 0 32,0 0-8,0 0 24,0 0-24,0 0 0,0 0 0,4 0 32,-4 0-16,4 0-8,-4 0 16,0 0-56,4-3-24,-4-1-72,4 0-88,0-2-232,0 0-360,-4 6 832,3-6-1288,1 0-673,2 2-431,-2 0-113,-4 0 297,4 0 631,-4 4 1577,0-4-984,-6-2 416,-9-11 232,-1 11 120,-2-16 16,-2 4 24,20 18 176,-21-19-256,-3-5-24,2-8-64,1-5 80,1-8 256,20 45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35.120"/>
    </inkml:context>
    <inkml:brush xml:id="br0">
      <inkml:brushProperty name="width" value="0.05" units="cm"/>
      <inkml:brushProperty name="height" value="0.05" units="cm"/>
      <inkml:brushProperty name="color" value="#FFFFFF"/>
    </inkml:brush>
  </inkml:definitions>
  <inkml:trace contextRef="#ctx0" brushRef="#br0">121 103 1112,'0'0'0,"0"0"520,0 0-192,0 0-328,-2-4 176,2 4-32,0 0-16,0 0-8,-2 0-16,2-4-8,0 4-96,0 0 88,0 0-24,-2 0-24,2 0 0,0-4-8,0 4 0,0 0-32,0 0 40,0 0 16,0 0 8,0 0 48,0-4 16,0 4 16,0 0-144,0 0 168,0 0 0,4-4 0,-4 4 8,4 0-8,-4 0 0,0 0-168,4 0 177,-4 0-1,0 0-8,0 0 0,0 2-24,0 0-16,0-2-128,0 6 96,-2 0-24,0 0-24,-2 0-16,-2 2 0,2 0-40,4-8 8,-6 15 0,0-9 8,0 10-16,0-10 16,1 2-8,1 8-16,4-16 16,-6 3 0,0 3 8,4 0-8,0 0 0,0-2-16,2-2-16,0-2 32,0 2-16,0 0 0,0-2 0,0 0 8,4 0 24,-4 0-8,0 0-8,4 0 16,0 0 16,0-4 0,0 0 32,1-2-8,11 0 16,-16 6-72,4-15 72,2 11 16,0-14 24,12 12 8,-14-12 32,11 12 16,-15 6-168,4-17 176,12 11 32,-12-12 24,2 12 16,0-10 0,0 12-16,-6 4-232,6-6 216,0 1-32,-2 1 0,-4 0-16,0 4 32,0 0 48,0 0-248,0 0 241,0 0-25,0 0-40,-2 4-72,-4 1-24,-2 3-32,8-8-48,-16 16 16,10-10 0,-14 14 0,5-12 8,7 13-8,-14-5-8,22-16-8,-8 16 8,-13-8 0,15 9-8,-12-11-8,12 12 0,-10-14 16,16-4-8,-2 8 16,-4-2 0,0 0 8,2 0-32,-1 0 24,3-4-16,2-2 0,-2 2 0,0 0-16,0-2-40,2 0-8,0 0 8,4 0 16,-4 0 40,4-4-16,1 0 32,1 0-72,10-2 48,-10-12 8,12 14-8,-18 4 8,6-16 48,13 12-32,-13-13-8,16 11 16,-16-12 16,16 14-8,-22 4-32,6-18 48,13 14-32,-13-11 8,14 11-8,-16-2 16,2 0-8,-6 6-24,6-6 16,9 0-16,-15 2 0,0 0 0,0 4 16,0 0 16,0 0-32,0 0 64,0 2 8,0 0-8,-2 4-8,-3 0-24,-1 0 8,6-6-40,-8 8 40,-10 7-8,12-9 8,-12 10-8,12-10 8,-13 12 0,19-18-40,-8 6 40,-10 9 8,12-9-16,-12 10-8,13-12 24,-3 4 0,8-8-48,-8 8 56,0 0-24,2-2-8,0 0-16,2-2-16,2-1 8,2-3 0,-2 2 0,0 0-40,2-2 16,0 0-16,0 0-8,4 0 40,-4 0 8,4 0 0,0-4 16,2 1 16,0-3 0,12 0-16,-14-10 0,-4 16-16,17-4 16,-11-2-24,12 0 48,-12-14-8,12 17 16,-13-13 8,-5 16-56,20-6 48,-14-10 8,12 10 16,-14-10-8,2 12-8,11-11 32,-17 15-88,4-4 72,2-2 0,0-10 0,-2 16-16,0-4 0,-4 4 16,0 0-72,0 0 96,0 0 40,0 0 24,0 0-32,-4 2-24,-2 4-64,6-6-40,-8 6 16,0 2-8,-7 10 24,9-13-8,-14 15-8,12-4-16,8-16 0,-20 8 0,13 12 0,-15-13 8,14 11 40,-10-12-24,12 12 8,6-18-32,-15 6 32,9 2-40,0-1 8,-2 1 8,2-2-8,0-2 0,6-4 0,-2 4 0,0-2 0,2-2-24,0 0-24,0 0 16,0 0 0,0 0 32,0 0-8,4-4-8,2 0 0,0 0 32,0-2-16,10 0 24,-16 6-24,4-15 32,13 11-40,-11-12-16,12 12 24,-12-2-8,16-14 32,-22 20-24,5-4 8,17-13 16,-6 11-16,-10-14-8,15 14 8,-15-12 16,-6 18-24,22-5 16,-16-11 8,16 12-40,-16-12 32,11 12-8,-11-2 8,-6 6-16,16-6 24,-12 0 8,2 0-16,-2 3-16,0 3 40,-4-4-8,0 4-32,0 0 24,0 0 80,0 0 24,0 2 8,-2 2 48,-4 1-56,6-5-128,-6 8 97,-10 10-33,10-12-8,-13 14 0,11-12 0,-16 11 8,24-19-64,-18 8 64,3 16-16,-3-16 16,0 11 0,0-11 56,3 12-24,15-20-96,-16 6 72,8 14-16,-10-14-80,12 1 48,-2 1 0,0-2 8,8-6-32,-5 6 24,1-4-16,2 0-16,0 0-16,2 0 0,0-2-8,0 0 32,0 0-56,0 0 40,0 0-16,4 0 0,1-4 16,1 0 16,-6 4 0,18-6 0,-12-10 24,14 11-64,-2-15 24,-3 14 16,3-18 0,-18 24 0,16-16 56,2 1-24,-3-5-8,3 2-16,0 1 0,-18 17-8,18-20 24,-1 4-16,1 0 40,-2 10-40,0-15-8,-1 15 0,-15 6 0,6-20 16,12 16 0,-14-2 32,2 2-32,0 0 0,-2 0 16,-4 4-32,4 0 32,-4 0 64,0 0 40,-2 0-16,-2 2-8,-2 0-40,6-2-72,-6 8 48,-10 8 8,8-8 0,-13 14-24,3-7-8,0 3-8,18-18-16,-20 18 16,3 0 40,-3 1-16,-2 1 8,4 0 0,-1-5-32,19-15-16,-18 18 48,0-2 16,1 0 8,1-1-24,8-9-40,-12 12 0,20-18-8,-6 6 24,-2 0 0,0 2-16,3 0-8,-1-2-32,4-2 32,2-4 0,-2 4-24,0-3-8,2-1-16,0 0-8,0 0-8,4-3 16,-4 3 48,6-4-40,0 0 8,11-2 8,-11-10-8,14 12-8,-14-14 24,-6 18 16,23-6-24,-5-17 0,0 17 0,0-16-8,-1 6 24,1 10 8,-18 6 0,18-21 8,0 15-8,-1-16 0,-1 16 0,0-15 24,0 15-16,-16 6-8,6-16 24,15 10-24,-15 0-8,10-12 16,-16 18 0,4-4 48,-4 4-56,4 0 40,0 0-8,-4 0 24,0 0 32,0 0 16,-2 0 8,2 0-112,-6 6 80,-2 0-24,-10 10-24,10-10-16,-9 14 16,1-14-8,16-6-24,-16 21 32,-4-5-8,5-8 0,-5 14 0,2-15 8,2 13 32,16-20-64,-17 8 64,1 12-8,0-12-32,8 9-24,-9-11 8,11 0 16,6-6-24,-16 8 24,10-2 0,0 0-40,0 0 8,4-2-8,0-2 0,2-2 16,-2 2-24,0 0-16,2-2-16,0 0 0,4 0-16,0 0 32,-4 0 40,6-4 0,12 0-16,-12-2-8,15-10-8,-5 12 0,2-14 32,-18 18 0,18-6-48,1-17 40,3 17-32,-2-18 8,1 9 56,1 9-24,-22 6 0,20-24 24,1 8-16,-3 0 8,2 10-8,-2-17-16,-3 17 16,-15 6-8,6-20 24,16 14 0,-18 0 0,2-9-16,10 15-8,-16-4 24,0 4-24,0 0 48,4 0 16,-4 0 32,0 0-8,-4 0 8,-4 2-48,8-2-48,-16 6 40,10-1-24,-16 13-8,7-10 8,-3 14-8,-2-3 16,20-19-24,-22 18 24,-1 2 8,-1-2-8,2-1 0,-1 1 8,1 2-16,22-20-16,-22 18 56,1-1 16,-1 1-40,2-10-8,5 12-8,-1-14-32,16-6 16,-8 17 0,-10-13 16,12 2-16,0 0 0,0-2 0,5 0 0,1-4 0,-2 2 0,0-2-24,2 0-48,0 0 16,0 0-8,4 0 0,-4 0 64,5-6-48,11 0 16,-12-10 8,16 10 8,-4-11 8,1 11-16,-17 6 24,18-22-32,0 6 16,-2 10-8,1-17 0,3 7 0,-2 0 8,-18 16 16,18-6 0,-1-15 0,1 15 16,-2-18 0,0 18-16,-11-16 8,-5 22-8,24-5 0,-18-13 24,12 12 0,-14 0 8,0-10-8,2 16 16,-6 0-40,4-4 32,-4 0 40,0 4 40,0 0 8,0 0 24,0 0-40,0 0-104,-4 0 80,-2 2-32,-2 4 8,-10 10-32,10-10 16,-12 12-32,20-18-8,-15 8 16,-1 11-16,-2-3 8,0 0 8,1 0-8,-1-9 8,18-7-16,-16 22 8,0-14 16,1 12 16,7-12-32,-10 9 16,12-11 0,6-6-24,-16 6 0,12 0 24,0-2-32,1-2-32,1 0 16,2 0-48,0-2 72,0 0-32,0 0-8,0 0-16,0 0 8,5 0 0,1-4 0,-6 4 48,6-4-32,12 0 8,-14-2-16,14-10 40,-12 11-8,11-13-32,-17 18 40,6-6-16,14-10-24,-14 12 32,16-12 16,-17 12 8,15-11-40,-20 15 24,6-4 8,12-12 8,-12 12-16,10-2 32,-13-10-32,3 16-8,-6 0 8,16-6 8,-16 1-8,6 1 8,-2 4 8,-4-4-32,0 4 16,0 0 48,0 0-8,0 2-8,0 0 8,-2 3-32,-4 1 16,6-6-24,-16 8 24,12 10 0,-3-12-24,-9 12 8,10-12-8,-12 11 24,18-17-24,-8 8 48,-10 10-24,11-10 24,-9 10-32,10-13-32,-10 11 32,16-16-16,-4 4 0,-2 2 32,0 2-8,0-2-8,3 0-32,-1-2 8,4-4 8,-4 2 8,2 0-16,0-2 8,2 0-16,0 0-32,0 0 0,0 0 48,0 0-56,0 0 8,4 0 24,0 0 16,0-4-8,-1 0-16,-3 4 32,6-4-40,10-2 32,-12 0 8,2 2 8,12-2-32,-14 0 16,-4 6 8,15-17 0,-9 13-72,12-12 72,-12 12-24,14-12-24,-14 12 72,-6 4-24,17-6 0,-11-11 16,10 13-8,-10-2-8,10-10 0,-12 16 0,-4 0 0,6-6 8,0 2 32,-1 0-32,-1 0 16,0 0-8,-4 4-8,0 0-8,4 0 48,-4 0 24,0 0 8,-2 0 8,0 0-16,0 0-48,2 0-24,-6 0 32,1 2 8,-3 0-40,-10 4 0,12 2 0,-16 8-16,22-16 16,-8 6-8,-11 9 16,3-9-8,0 12 40,-2-12-16,18-6-24,-17 20 24,-1-12 0,2 11-24,0-13 24,9 12 0,-9-12-24,16-6 0,-6 16-24,-10-12-16,12 1 32,-2 1-8,4 0-8,0-4-8,2-2 32,-2 2-64,2 0 8,0-2-8,0 2 32,0-2-32,4 0 16,-4 0 48,4 0-32,0 0-16,2-4 0,10 0 16,-12-2 16,14-9 16,-18 15 0,5-6-8,15-10-16,-14 12 8,16-14 8,-16 12 8,13-11 0,-19 17 0,16-6-48,-10-14 16,14 14 8,-14-12 8,11 14 40,-11-11-8,-6 15-16,16-4 24,-12-12-16,2 16-8,0-6 24,0 2 0,-2 0 8,-4 4-32,4-4 24,-4 4 0,0 0 40,0 0-8,0 0 40,0 0 0,0 0-96,0 0 72,-2 0-40,-2 0-8,-2 2-24,0 4 24,-10 2 0,16-8-24,-6 8-8,-12 8 16,13-10-8,-11 1-8,10 11 40,-14-12 8,20-6-40,-6 20 24,-13-14-24,13 9 0,-10-9 0,12 0 24,-2 0 0,6-6-24,-8 8 0,2-2-40,0 0 32,4-2-16,0-2 8,0 0 16,2-2 0,0 2-32,0 0-40,0-2 24,0 0 0,0 0 8,0 0 8,0 0 32,4 0-64,2 0 16,0 0 32,0-4 0,10-2-8,-12 0-24,-4 6 48,18-16-56,-13 12 32,15-2 8,-14-13 16,12 13-24,-12-10 16,-6 16 8,19-6-24,-13-10 0,16 12 40,-16-2-16,12 0 0,-12-9 8,-6 15-8,5 0 0,1-6 0,0 2 0,0 0 24,0 0-24,-2 4-8,-4 0 8,0 0 8,0 0 0,0 0 40,0 0 48,0 0-32,-2 0-32,2 0-32,-4 2 32,-2 4-16,-2 0 8,-7 0 8,9 0-8,-10 0 0,16-6-24,-6 7 16,-14 9 16,12-10 16,-9 2 0,11 0 0,-12 8-8,18-16-40,-6 4-16,-2 3 16,-8 1 16,13-2 16,-3-2-8,0 0-8,6-4-16,-6 4 0,2-2-16,0 2 16,2 0 16,0-2-40,0 0 8,2-2 16,0 0-56,0 0 8,0 0-16,0 0 8,0 0 8,0 0 0,0 0 368,6 0-704,0-4 328,10 4 8,-12-4 24,11-2 0,-9-10 0,-6 16 24,20-4-32,-14-13 32,16 11-24,-17-10 32,17 10-8,-16-12-32,-6 18 32,22-4-16,-16-11 16,13 11 16,-15-12 16,12 12-8,-12-2-24,-4 6 0,6-6 24,10-10-8,-16 16 8,4-4-16,-4 0 32,0 4-16,0 0-24,0 0 32,0 0 40,0 0 0,0 0 8,-2 0 8,-2 2-56,4-2-32,-4 4 16,-2 2-8,-10 0 8,10 2 16,-10 8-16,10-12-32,6-4 16,-17 8 0,9 7 0,-10-9 0,10 10 40,-11-10 8,13 10-48,6-16 0,-20 8 0,14 9-40,-10-11 8,10 2 40,-2 8-16,-7-10 16,15-6-8,-2 6-24,-4 2-48,2-2 24,2 0 0,0-3 16,0 1-16,2-4 48,0 2-48,0 0-16,0 0-16,0 0 24,4-2 8,0 0-24,-4 0 72,4 0-40,0 0 8,2 0 8,-1 0 0,1-4 0,0-2 16,-6 6 8,6-4 0,10-1-16,-12-1 8,2 0 16,10-10 8,-12 12-32,-4 4 16,5-4 0,11-2 0,-12-10-48,12 12 48,-12-1 16,2-1 8,-6 6-24,6-16-16,0 16 8,0-4-24,-1 0-8,-1 0 56,0 0-8,-4 4-8,4 0 24,-4 0-16,0 0 8,0-4-8,0 4 32,0 0 40,0 0-80,0 0 96,0 0-16,0 2-16,-2-2-56,-2 2 24,0 0-8,4-2-24,-5 4 64,1 0-32,-2 0-8,0 0 0,0 0-8,0 2-16,6-6 0,-8 6 8,2 0-8,-2-1 0,0 1 0,2 0 16,1-2-16,5-4 0,-6 2 0,0 2 24,2 0-16,0-2 8,2 0-16,0 0-24,2-2 24,-2 2 0,0-2-16,2 0 8,0 0-8,0 0 8,0 0-16,0 0 24,0 0-40,0 0 16,0 0-32,0 0 16,4 0-16,-4 0 0,0 0 56,4-4-48,-4 4 8,4-4 32,0 4 8,0-4-24,2 0 8,-6 4 16,4-6 16,1 0-16,1 0 0,0-9 8,10 15 8,-16-6-56,0 6 40,6-6-32,0 2 8,0-2-32,0 2 56,0 0 8,-1 0-8,-5 4 0,4-4 16,0 4-16,0-4 24,0 4-24,-4 0-16,0 0 32,0 0-16,0 0-24,0 0 48,0 0 8,0 0 0,0 0 32,-2 2-16,2-2-48,-4 4 24,-2 0-16,1 2 40,-1 0-24,-10 2 8,12 0 8,4-8-40,-8 17-16,-10-11 32,12 2 8,-9 8-24,9-12 48,-2 4-24,8-8-24,-16 16-16,10-12 16,0 1-8,-2 1-16,2 0 32,0 0-8,6-6 0,-1 6-24,-1-4 0,0 0 16,2 0-32,0 0 0,0-2 0,0 0 40,0 0-72,0 0 16,0 0 0,0 0-8,4 0 16,-4 0 48,3 0-32,3 0-16,0-4 24,12 0 0,-14 0 0,2-2 40,-6 6-16,16-6 0,-10 0 0,9 1 0,-11-11 0,12 12 8,-12-2 8,-4 6-16,6-6 0,10 0-16,-12 2-8,2-2 40,-1 0-16,11 0 8,-16 6-8,4-6 40,0-9 0,2 15 8,0-4-56,-2 0-8,0 0-8,-4 4 24,4 0-8,-4-4 40,0 4 8,0 0 8,0 0 8,0 0 24,0 0-80,0 0 88,0 0-8,0 0-32,-2 0-16,-2 0 8,0 0-8,4 0-32,-4 0 0,0 0 16,2 2 40,-2-2-40,2 2 40,0-2-8,2 0-48,-2 0-48,2 0 88,0 0-64,0 0-16,0 0-16,0 0-32,0 0 88,0 0-48,0 0-24,4 0 32,0 0 16,-4-4 32,0 4-8,4-4-8,0 0 40,0 0-24,0 0 16,0 0-24,-4 4 0,4-4 16,0 4 16,0-4 8,-4 4-32,0 0 16,0-4-32,0 4 8,0 0 8,0 0 40,0 0 0,0 0-24,0-4 0,0 4-24,0 0 24,0 0 0,0 0 0,0 0-32,-2 0 8,2 0 0,-2 0-16,0 0 8,0 0 8,2 0-16,0 0 16,0 0-24,0 0 16,0 0 16,-2 0 16,2 0-8,0 0-16,0 0 24,0 0-16,0 0-40,0 0 80,0-3-40,0-1 16,4 0 0,-4 0-8,0 4-16,4-4 8,-4 0-8,4 0 16,-4 0-8,0 4 8,0-4-16,0 4 0,0-4 24,0 4-16,0-4 8,0 4-8,0 0 8,0 0-16,0 0 8,0 0 8,0 0-8,0 0 8,-2 0-16,-2 0 8,4 0-8,-2 0 0,-2 0 16,0 0-16,2 0-16,-4 0 16,2 2 0,4-2 0,-4 2 0,-2 0-24,2 0 24,0 0-8,0 0 8,0 0 0,4-2 0,-4 2-16,0 0 16,1 0-24,-1 2 24,-2-2 0,4 0-8,2-2 8,-4 4 0,0-2 0,2 0-16,0 0 8,0 0 8,0-2 8,2 0-8,0 2 24,-2-2-8,2 0-8,0 0 8,0 0 16,0 0 16,0 0-48,0 0 72,0 0-56,4 0 9,-4-4-1,0 0 8,0 4-32,0-4 16,0 0-16,0 0 8,0 0 8,0 0 8,0 0 32,0 4-56,0-4 56,0-2-8,0 2-16,0 0 16,0-2 0,0 2 16,0 4-64,0-4 72,0 0-8,0 1-40,0 3 16,0-4-16,-2 4 8,2 0-32,-2 0 48,0 0-48,-2 0-8,0 0-16,0 0 24,4 0 0,-2 2-24,0 0-40,0 0 24,2-1-8,-2 3 0,2 2 24,0-6 24,-2 6-40,2 0 16,0 0-8,0 2 8,0 0 0,0 0 8,0-8 16,0 8 16,0-2-16,0-1-16,0 1 16,0-2-24,0 0 40,0-4-16,0 4 8,0-2-16,0 0-32,0 0 8,4 0-24,0-2 32,-4 0 24,4 0-8,0 0-8,0 0 8,-4 0-16,4 0 0,0 0 24,-4 0 0,4 0 24,0-4 8,0 0 8,0 0-32,2 0 8,-1-2 8,-5 6-24,4-6 48,0-9-8,2 11 8,-2-2-16,0-10-16,0 12 16,-4 4-32,4-6 40,-4-10 0,4 13 8,-4-1-16,4-2 0,-4 2-8,0 4-24,4-4 8,-4 0 8,0 4-8,0 0-16,0 0-8,0 0 16,0 0-24,0 0 16,0 0-32,0 0-8,0 2 24,0 2 0,0-4 24,0 6-16,0 2 8,0 7-24,0-9 0,0 2 16,4 8 16,-4-16 0,0 6-8,0 0 8,0 0 0,0 2-16,0-3 16,0 1 16,0-6-16,0 6 0,0-2 8,0 2 8,0 0-8,-2-2 32,0 0-16,2-4-24,-2 4 40,0 0-16,0-2-16,-2 2 16,2-2 0,0 0 8,2-2-32,-2 0 0,2 0 32,0 0-16,0 0 16,0 0 16,0 0-16,0 0-32,0 0-16,0 0 40,0-4-24,0-2-40,0 2 40,0 0-72,0 4 72,0-6-56,4 0 24,-4 0 8,4 0-8,0 2 8,0 0 8,-4 4 16,6-4-24,-2 0 16,0 4-8,0-3 0,0-1 16,0 0 0,-4 4 0,5 0 0,-1-4-24,0 4 16,0-4 16,-4 4 8,0 0 8,0 0-24,4 0 16,-4 0-32,0 0 32,0 0 8,0 0 8,-2 0 8,2 0-40,-2 0 8,-2 0-16,0 0-8,-2 4-16,-1 2 32,-1 0 0,8-6 0,-18 5 0,14 1-16,-2 10-8,-10-12 24,10 2 40,-1 2 8,7-8-48,-18 8 32,12 8 0,-2-13-64,-10 3 32,14 0 32,-4 0-48,8-6 16,-5 6 24,-3 0 0,0 0-56,2 0 40,0 0 8,6-6-16,-6 4-24,2 0 56,2-2-32,0 0 0,0 0-8,2-2-56,0 0 64,0 0-48,0 0 0,0 0-32,0 0-24,0 0 40,0 0-8,0 0 488,4 0-896,2 0 456,-2-4-24,2 0 0,0 0 48,0 0 0,-6 4 0,6-4 16,0-2-8,11 0-8,-13 0-8,2 0 8,10-12 0,-16 18 0,0-3 24,6-3-16,10-12-8,-13 14-8,1-2-16,2 0 48,-6 6-24,6-16 24,-2 16 32,2-6-16,-2-9-16,2 11 0,-2 0 0,-4 4-24,4-4 48,-4 0 16,4 0-16,-4 0-16,0 4 24,0 0-24,0 0-32,0 0 48,0 0 0,0 0 16,0 0-16,0 0 16,0 2-64,0-2 0,-2 4 0,-2 2 0,-2 0 16,0 0-8,0 2-8,0-1-8,6-7 8,-8 8-16,0 8 40,1-10-8,-1 10-8,0-10-16,-8 11 8,16-17 0,-4 6-16,-2 2 16,-2 8 16,2-12-8,0 2-8,1 0 16,5-6-16,-4 6 0,2-2-16,-2 0 16,2-1 0,0-1 0,0 0 0,2-2 0,0 0-8,0 0-8,0 0 40,0 0-56,0 0 0,0 0-16,0-4 0,0 4-16,0 0 40,0 0 24,4 0-24,-4-3-24,4-1 24,0 0 24,0 0 16,-4 4-16,4 0 0,-4-4-24,3 4 8,-3-4 16,4 4-16,0 0-8,-4 0 24,0-4-32,4 4 16,-4 0 8,4 0-8,0-4-8,0 4 16,-4 0 8,4 0-16,-4 0 32,4-4-16,-4 4 8,0 0 8,0 0-16,0 0 32,0 0-8,0 0 40,0 0 32,0 0 16,0 0 16,0 0-584,0 0 1016,0 0-448,0 0 0,-2 0-24,-2 0 0,0 0-24,4 0-64,-6-4 64,0 4-40,0 0 40,-1 0-56,1 0 8,-10 0 8,16 0-24,-4-4 16,-4 4-8,-8 0 16,10 0-24,-9 0-8,7 0 32,8 0-24,-18 0 0,12 0 0,-10 2-16,10 2 8,-2 0-32,-7 2 16,15-6 24,-4 6-24,-2-2-40,0 0 40,0 0-16,0 0 0,4-2 32,2-2 8,-2 2-24,0-1 24,0 1-40,2-2-8,0 0 0,0 0-16,0 0 64,0 0-40,0 0-8,0 0 0,0 0 0,4 0 8,2 0 16,-6 0 24,6-3-40,0-1 16,0 4 24,0-4-8,0 0 8,0 4 0,-6 0 0,5-4-32,-1 4 24,0-4-8,2 4-8,0 0 24,-2 0-24,-4 0 24,4 0-24,0 0 16,0 2-32,0 0 16,0 0 0,0 0 8,-4-2 16,4 2 0,0 0-8,-4 0 16,4 0-32,0-2 16,-4 2 16,0-2-8,0 0 16,0 0 8,0 0 0,0 0 0,0 0-112,0 0 224,0 2-48,0-2 24,0 0 8,0 0 8,0 0-40,0 0-88,0 0 88,0 0 0,-2 0-32,-4 0-16,2-4-16,-2 4 0,6 0-24,-6-4 0,0 4 32,-2-4-24,2 4 8,0 0-16,-2-4 8,8 4-8,-8 0-24,1 0 48,-1 0-8,0 0-32,0 0 8,2 0-32,6 0 40,-6 0-64,2 0 16,2 2 24,0 0-56,0 0 8,0 0 0,2-2 72,0 2-80,0 0 24,0 0 16,0 0-24,6-1-8,0 3 8,-6-4 64,6 2-64,0 0 32,0 0 8,10 0-16,-12 0 32,1-2-48,-5 0 56,16 0-32,-12 0 8,12 0 24,-12 0 0,2-4 0,12 0-16,-18 4 16,3 0-32,13-4 16,-12 1 16,2-1 0,0 0 0,10 0 0,-16 4 0,0 0 16,6-4-8,-2 4 8,-4-4-8,0 4 16,0 0 16,0 0-40,0 0 72,0 0 24,0 0 8,0 0 56,0 0-40,0 0 24,0 0-840,-2 0 1464,-2 0-728,-2 2-16,-10-2-16,10 2 32,-2 0-40,8-2 0,-17 2 0,9-2 16,-10 2-8,10-2 16,-12 0-8,14 0-8,6 0-8,-19 0 16,13 0 8,-14 0-24,12 0 24,-12 0 16,13 0-24,7 0-16,-16-4 0,12 4 0,-2 0-16,0 0 32,0 0 8,0 0-40,6 0 16,-4 0-40,2 0 16,0 0-8,0 0 0,2 0 24,0 0-56,0 0 64,0 0-72,0 2 16,0 0 0,0 2 0,4 0 32,0-1-24,-4-3 48,6 4-48,10 0 0,-12 2-16,12-2 24,-12 0 16,1 2 8,-5-6 16,20 4-32,-14-2-40,10 2 8,-10-2 16,10 0 0,-12 0 16,-4-2 32,17 2-48,-13-2 16,12 0 16,-10 0-8,0 0 16,12 0-32,-18 0 40,0 0-24,5 0 24,1-4 32,0 4 0,-2-4-8,-4 4-16,0 0-8,4-4 64,-4 4 8,0 0 40,0-4 8,0 4 16,0-4-8,0 4-128,-2-4 112,-2 4-16,-2-4-32,-2 0-8,-9 0 0,11 4-16,6 0-40,-18-4 16,10 4-8,-12 0 8,5 0-8,7 0 24,8 0-32,-22 0 0,4 0 0,3 2 8,7 0-8,-10 0-24,12 0 24,6-2 0,-16 4-40,12 0 32,-2-2-16,1 2-32,3 0-8,0-2-8,2-2 72,0 4-64,0-2-8,0 2-16,0 0 24,4 0 16,-1-2-16,-3-2 64,6 4-48,10-2 0,-12 0 24,12 0 8,-10-2 8,13 0-48,-19 0 56,6 0-56,16 0 40,-16 0 8,14-4 8,-14 0-16,15-2 16,-21 6 0,6-6-24,12 2 40,-12-2-8,12 2-8,-14 0 0,11 0 0,-15 4 0,4-4 0,2 0 16,0 0-16,0 0 0,-2 4 32,0-4-32,-4 4 0,0 0 40,0 0 8,0 0 40,0 0 64,0 0 8,0 0-24,0 0-760,-2 0 1376,0 0-680,-4 0 0,0 2-16,-2 0-48,-10 0 32,18-2-40,-5 2 0,-13 0-24,12 0 48,-12 0-8,12 4-8,-11-2 16,17-4-24,-6 4-8,0 0-16,-10 0 0,12 0 8,-2-2 0,-2 2 32,8-4-16,-6 2-40,2 2 0,0-2 8,2 0 8,0 2-16,0-2-40,2-2 80,0 2-72,0 1 8,0-1-8,0 0 32,4 2-8,2-2-16,-6-2 64,6 2-32,12 0-8,-14 0 0,2-2 16,0 0-16,10 0-8,-16 0 48,3 0-24,13 0-8,-12-4 16,12 0 32,-12 4-8,2-4 8,-6 4-16,16-4 8,-12 1-16,-1-1-8,3 4 40,0-4-24,0 4 0,-6 0 0,4-4 16,0 4-8,0-4 8,0 4 8,-4 0 0,0 0-8,0 0-16,0 0 48,0 0 0,0 0 0,0 0 40,0 0 24,0 0 16,0 0-600,0 0 1064,0 0-472,0 0-48,-2 0 8,0 0-16,-4 0-32,6 0-32,-4 0 24,0 0-32,-2 0 8,0 0 24,0 0-24,-1 0 16,7 0-16,-8-4 0,2 4-16,0 0-8,2 0 8,0 0-16,0 0 0,4 0 32,-6 0 16,2 0-40,0 2 0,2 0 8,-2 0-24,2 0 40,2-2 0,-2 2 16,0 0-40,0-2-16,2 0-24,0 0-24,0 0 0,0 0 88,0 0-72,0 2 8,0-2 16,4 0 8,0 0-8,2 2-16,-6-2 64,6 0-24,0 0 0,10 0 0,-12 0-8,2 0 8,0 0 16,-6 0 8,17-4 24,-13 0-24,12 0 8,-12 0-16,2 0 8,10 0 24,-16 4-24,4-4 16,2 0-8,-1 0-8,1 0 24,10 0 0,-16 0-8,0 4-16,6-4 8,-2 0 8,0 4 48,0-4-16,-4 4 24,4-3 8,-4 3-80,0 0 72,0-4 32,0 0-8,0 4 8,0-4 0,0 4-16,0 0-88,0-4 112,0 0-24,0 0-24,0-2 16,0 2-40,0 0 0,0 4-40,0-6 24,0 2-48,0 0 32,0 0-16,0 0 16,0 0 8,0 4-16,0 0-16,0-4 16,0 1-8,0 3-8,4 0 0,-4 0 16,0 0-24,0 0 0,0 0 0,0 0 0,0 0-32,0 0 32,0 0 200,0 0-400,0 0 168,0 0 8,0 0-8,0 2 48,0-1 16,0-1-8,0 2 0,0 0 0,0 0 0,0 2 32,0 0 0,-2 0-16,2-4-16,0 2 24,-2 0-8,0 0-8,0 2-8,0-2 32,2 0-8,0-2-24,-2 2 8,2 0 24,-2 0-48,2 0 16,0 0 16,0-2-16,0 0 24,0 0-40,0 0 8,0 0 32,0 0 0,0 0 0,0 0-96,0 0 120,0-4-48,0 4-24,4-4 48,-4 0-48,0 4 24,4-4-40,0-2 40,2 0 0,0-11 40,0 11-16,-1-12-64,-5 18 40,6-6-8,10-10-24,-12 12 48,2-11 24,0 11-16,10-2-8,-16 6-16,0-16 8,6 16 8,0-6-16,-1 0 8,-1 2 8,0 0-16,-4 4 0,0-4 16,0 4-48,4 0 32,-4 0 16,0 0 0,0 0 8,0 0-24,0 0 24,0 0-40,-2 2 8,0 2 8,0 2-24,-4 10 32,6-16-8,-5 6 16,-1 10-32,-10-9-8,12 13 24,-12-4 16,10 0 16,6-16-32,-18 8 64,13 11-48,-3-11-16,-10 10 40,12-10-32,-10 9 24,16-17-32,-6 6 8,0 10-16,-1-12-8,1 2 16,0 2 24,0-2-24,6-6 0,-6 4 16,2-2-8,2 0-32,0 0 16,2-2 8,0 0-16,0 0-64,0 0 8,4 0 8,0-4 24,-4 4 40,4-4 0,0 0-24,2-2 8,0-12 8,13 14 8,-15-13 8,-4 17-8,18-6 0,-12-12 0,12 12-24,-12-16 0,11 16 8,-11-13 8,-6 19 8,20-6 8,-14-14-32,10 16 8,-12-12-8,1 12 24,11-2 24,-16 6-24,0-5 16,6-11 8,-2 16-8,0-4-32,0 0 16,-4 4 0,0 0 40,0-4 0,0 4 8,0 0 8,0 0-24,-2 0 0,2 0-32,-2 2 32,-4 0-16,0 2-16,-2 2 0,0 0-16,1 2 8,7-8 8,-16 7 0,10 9-16,-2-10 40,-8 10 32,10-10-48,0 2 24,6-8-32,-8 8 0,1-1 8,-1 1 8,2-2-8,0 2-8,0 0 16,6-8-16,-6 6-16,2 0 8,2 0 16,0 0-56,0-2 24,2-2-16,0-2 40,0 2-40,0 0 0,0-1 8,0-1-8,4 0-40,2 0 32,-6 0 48,6 0-64,-2 0 40,2 0 24,0-3-16,10-1 40,-13-2-8,-3 6-16,16-6 0,-12-12 40,14 14-40,-12-12-16,10 12 0,-10-15-32,-6 19 48,15-6 0,-9-12-16,10 12 8,-12-10 32,2 12-24,10-2 16,-16 6-16,4-5 0,1-11 32,1 16 0,-2-4-24,0 0 8,-4 0-40,0 4 24,0-4 0,0 4 24,0 0 24,0 0 8,0 0-24,0 0 24,0 0-56,0 0 24,-2 0 16,0 0 0,-4 2-32,0 2 16,-1 2 8,7-6-32,-8 6 0,0 2 8,-8 0-16,10-1-8,-2 1 16,-9 0 48,17-8-48,-6 16 40,-2-10-8,-10 2 0,12 8-56,-2-11 24,0 1 0,8-6 0,-8 6 16,1 0-8,1-2-8,0 0 0,2 2-8,0-2 16,4-4-8,-2 4 16,0-2 0,0 0-48,2 0 0,0-2-40,0 0 24,0 0 48,0 0-40,0 0-8,0 0-8,0 0-8,0 0 32,4 0-8,-4 0 40,4 0-16,2 0 16,0-4 16,0 0-16,9 0-16,-11-2 8,-4 6 8,6-6-16,12 0 0,-14-10 16,14 12-24,-14-1 24,11-1-24,-15 6 24,4-16 0,2 12 0,10-2-24,-12 0 24,2 0 8,0 0-8,-6 6 0,6-4 32,-2 4-24,1-4-32,-1 4 8,-4 0 32,0 0-16,0 0 24,0 0-8,0 0-8,0 0 24,0 2-24,-4 0 8,4-2-16,-5 6 40,-1 2 24,-10 0-32,12 8-32,-4-10 16,-10 11-40,18-17 24,-6 6 40,-9 10-8,9-10-16,-10 10-16,10-10-16,-10 11 32,16-17-16,-6 6 24,0 10-8,0-14-16,1 4 0,-1-2-16,2 0-8,4-4 24,-2 4-16,0-2-8,0 0 24,2-2-72,0 0 8,0 0-16,0 0 80,0 0-80,0 0 56,0 0-24,4 0-8,0 0-16,0-4 32,-4 4 40,6-4 0,-1 0 0,11-2 0,-12-12 0,2 12-8,12-11 16,-18 17-8,4-6 16,12-12-8,-13 14-16,3-14-8,0 14-8,0-11 8,-6 15 16,16-4-8,-16-2-16,4-10 8,0 16 0,0-4 16,-4 0-8,0 4 8,0 0 8,0 0 8,0 0 0,0 0-8,0 0 8,-2 2-16,2-2 0,-6 4 40,0 2-16,-10 0 0,10 10 0,-9-10-40,9 1 16,6-7 0,-18 16 16,10-10 0,-10 2 8,10 8-16,-9-10 24,11 0-32,6-6 0,-16 7 24,10-1 0,-2 2 16,0-2-32,0-2-8,3 0-8,5-4 8,-6 2 0,4 0 40,0-2-32,0 2 8,2-2-32,0 0-8,0 0 24,0 0-24,0 0-32,0 0-16,0 0-32,0 0 0,0 0 8,0 0 552,4 0-1016,2-4 512,-1 4 8,1-4 32,12 0 16,-14-2-8,-4 6 0,16-6-8,-12 0-8,2 1 16,9 1-16,-11-2 48,2 2-8,-6 4-24,16-6 8,-16 0-8,6 2-32,0 0 16,-2 0 40,0 0 0,-4 4-24,4 0 24,-4 0-8,0 0-32,0 0 32,0 0 72,0 0-24,0 0-64,0 0 64,0 0 8,-2 0-56,-4 2 8,0 0 0,-10 4-8,16-6-16,-4 6 0,-2 0 8,-9 2 24,9-2-24,-2 1 16,-10-1 8,18-6-32,-6 8 0,-10-2 24,10 2 0,0 0-8,-1-2-16,1 0 8,6-6-8,-8 4 0,2 0-8,0-2-8,4 2 0,0-2 8,0 0-16,2-2 24,-2 2-64,2-2 0,0 0-16,0 0 8,0 0-8,0 0-8,0 0 88,0 0-72,4 0 8,0 0 16,0 0-8,2 0 24,0 0 8,-6 0 24,6-4 0,9 0 0,-11 0 0,2 0-16,10-2 32,-12 0 8,-4 6-24,4-6 0,2 0 24,0 0-40,0 0 16,-2 0 24,0 0-24,-4 6 0,3-4 16,-3 1-8,4 3 24,-4 0-8,0 0 8,0 0 24,0 0-56,0 0 48,0 0 56,0 0-32,0 0-32,-2 0 0,0 0-40,2 0 0,-5 2 24,1-1 0,-2 1-40,2 2 16,0 0 0,-2 0 0,6-4 0,-6 4 16,0 0 0,0 0-8,0 0 8,0 0-16,0 0 0,6-4 0,-3 2 8,-3 2 8,2-2 24,2 0-32,-2 0-8,2 0-8,2-2 8,-4 2 0,2 0 24,0 0-16,0-2-8,0 0-8,2 0 8,0 0 8,0 0 8,0 0-40,0 0 8,0 0 32,0 0-32,0 0-24,4 0 16,-4 0-8,0 0-32,0 0-16,0 0 80,0 0-104,0-4 8,0 4 32,4 0 48,-4 0-8,4 0 0,-4 0 24,0-4-40,4 4 16,-4 0 48,4 0 8,-4 0-24,0 0-8,0 0 16,0 0-8,0 0 32,0 0-16,0 0 16,0 0-168,0 0 320,0 0-144,0 0 40,0 0 16,-2 0-32,0 0-16,2 0-56,-2 0 8,0 2-8,0-2 16,0 0 24,0 2-16,0-2-48,2 0 24,-2 0-32,0 0 32,2 0 16,0 0 24,0 0-32,0 0-16,0 0 8,0 0-16,0 0 8,0 2-8,0-2-8,0 0 24,-2 0-24,2 2-16,0-2 16,-2 2 0,0 0-8,2 0-40,0-2 72,0 2-64,-2 0-16,2-1-32,0 1-48,0 0-128,0 0-192,0-2 480,0 2-729,0-2-239,0 2-248,0-2-272,0 0-209,0 0-207,0 0 1904,0 0-2073,0 0 1,6 0 200,-2 0 375,-4-4 513,0-2 384,0 6 600,-4-15-344,-2 9 128,-2-20 32,-10 4-24,13-5-8,-11-7-152,16 34 368,-6-37-440,-2-8 224,8 45 216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47.492"/>
    </inkml:context>
    <inkml:brush xml:id="br0">
      <inkml:brushProperty name="width" value="0.05" units="cm"/>
      <inkml:brushProperty name="height" value="0.05" units="cm"/>
      <inkml:brushProperty name="color" value="#FFFFFF"/>
    </inkml:brush>
  </inkml:definitions>
  <inkml:trace contextRef="#ctx0" brushRef="#br0">214 227 8,'0'0'0,"0"-4"136,0 4 152,0-4 8,0 4-296,0-4 424,0 0-104,0 4-24,0-4-56,0 4-112,0 0-16,0 0-112,0 0 120,-2-4-40,2 0 0,0 4 8,0-4-8,0 0 16,0 4-96,0 0 80,0-3 8,0-1-8,4 0-16,-1 0 32,-3 0-16,0 4-80,4-4 56,-4 0 0,0 0-8,4 0-8,0 0 8,-4 4-8,0 0-40,4-4 32,-4 4-16,0 0-8,0 0 0,0 0 0,0 0-8,0 0 16,0 2-8,0 0 8,-2 0-8,0 4 8,0 0 0,2-6-16,-2 6 16,0 0-16,-4 0 0,1-1 0,1 1 0,2 2 16,2-8-16,-2 6-8,-2 10 0,-2-12 8,0 2-8,2 2 16,2 0-8,2-8 0,-2 5 0,-2 1 0,0 0 0,0-2 0,2 0 0,0-2 0,2-2 0,0 2 8,0 0-8,0-2 8,0 0-16,0 0 16,0 0-8,0-4 0,4 0-8,-4 0 0,4 0 8,0-2 0,-4 6 0,4-5 0,0-1-8,0 0 0,0 0 8,-4 0 0,0 6 0,6-16-16,0 12 32,-2 0 0,0-2 16,0 0 48,-1-9 0,-3 15 24,0 0-104,4-6 120,0 0 24,-4 0 0,0 2 0,0 0 9,0 0-1,0 4-152,0-4 144,0 4-24,0-4-16,0 4-32,-2 0-32,2 0-40,-6 0 48,3 0-16,-1 0-16,0 0 24,0 0-32,-2 2 0,6-2-8,-6 2 0,0 2 8,4 2-16,-2-2 8,2 0 8,-4 0-16,6-4 8,-6 4 0,2 0 16,2 0-24,-2 0 0,2 1 0,0-1-16,2-4 24,-5 2-8,3 0 8,0 0 0,2 0-16,0 0 16,-2-2 0,2 0 0,-2 0 16,0 0-16,2 0 16,0 0-24,0 0 8,0 0-8,0-4 0,4 0 0,0 0 0,-1 1 0,-3 3 8,4-6 0,-4 0 0,4 0-8,2 0 0,0 0 0,-2-10 0,-4 16 8,4-4 8,0 0-8,0-2 8,0-9-16,0 11 24,0-2-8,-4 6-8,4-16 8,-4 12 0,4-2 0,-4 0 8,4 0 16,-4 2-8,0 4-24,4-4 24,-4 0 0,0 1 16,0 3 8,-2 0-16,2 0-16,0 0-16,-2 0 16,0 0-8,-4 0-8,0 2 0,0 1 0,2 3 0,4-6 0,-6 6 0,-2 2 0,0 8 0,0-10-8,1 2 8,1 7-8,6-15 8,-6 6-8,0 2 8,-2 8-24,0-10 8,2 2 16,0-2-16,6-6 16,-2 6 8,0 0 8,-2 0-8,0-3 0,2-1-8,0 0 0,2-2 0,0 2 24,-2-2-8,2 0 0,-2 0 8,0 0-24,2 0 0,0 0 8,0-4-8,0 0-8,0 1 8,0-1-8,0 0 0,0 4 8,4-6 0,0 0-8,-4 0 0,4 0 8,-4-10-8,4 12 8,-4 4 0,4-6-8,0-9 8,0 11 0,0-2-8,0-10 8,0 12-8,-4 4 8,4-6-8,0-12 24,0 18-16,0-6 0,0-9 8,-4 15 0,0 0-8,4-4 16,0 0 8,-4 4-16,0-4 8,0 4-8,0 0 8,0 0-16,0 0 24,0 0-8,0 2 8,-2 0-8,-2 4-8,-2 0 0,6-6-8,-8 8 24,0-1-8,-8 11-8,10-12 8,-2 12-8,-9-12 8,17-6-16,-6 15 8,-2-7 8,2 10-8,-2-12-8,-8 12 0,12-12 0,4-6 0,-6 15 8,0-11 0,5 2-16,-3 2 16,2-2-16,-2 0 0,4-6 8,-2 6 8,2-2-8,0 0 0,0-2 8,0-2-8,0 0 0,4 0 8,0 0 0,0-4 0,-1 0 0,3-2-8,-6 6 0,4-6 8,2 0 0,0 0 8,0-10 0,0 13-8,0-3 0,-6 6-8,6-6 24,-2-10-16,2 12 16,0-12 0,9 12 8,-15-2 8,0 6-40,4-15 40,0 11 8,0-2 16,0-10 16,0 16 8,0-4 0,-4 4-88,0-4 96,0 0-8,0 4 16,0 0-16,4 0-32,-4 0-8,0 0-48,0 0 16,-2 0 16,0 2 0,0 2-16,-2 2-8,-2 10 16,6-16-24,-6 6 8,-2 9 8,0-9 0,1 12 0,1-12-8,0 14 8,6-20-16,-8 8 8,0 7 0,2-9 8,0 10 0,2-12-8,2 2-8,2-6 0,-4 6-16,2 0 8,0-4 16,0 0-8,2 0-8,0 0 8,0-2 0,0 0-8,0 0 24,0 0 0,4 0-8,0-4-16,0 0 16,-4 4-8,6-4-8,-2-2 8,2-10 0,0 12 0,0-2 0,10-10 0,-16 16 0,4-3-8,1-13 0,1 12 8,0-14 16,0 14 0,10-14 0,-16 18-16,4-4 16,0-11 0,2 11 16,-2-2-8,0-10-8,0 16 16,-4 0-32,5-4 32,-1-2 0,-4 2-8,0 0-8,0 4-8,0 0 0,0 0-8,0 0 8,0 2-8,0 4 16,-4 0-8,1 2 8,3-8-16,-6 16 0,0-10 16,0 2 0,-2 11 0,0-13 0,0 14-8,8-20-8,-6 8 8,0 12 8,0-15 0,0 13-16,-1-12 16,1 10-16,6-16 0,-6 6 16,0 0 8,4 0-16,0-1-8,-2 1 0,2-4-8,2-2 8,0 2 16,0 0-16,0-2 8,4 0-8,-4 0 0,6-6 0,0 0-8,10 1 16,-13-11-8,3 12-8,12-14-8,-18 18 16,4-6-16,14-12 16,-12 13-16,13-17 16,-13 16-8,10-16-16,-16 22 24,4-6-8,14-13 8,-12 13-8,13-14 8,-15 14-8,12-14 0,-16 20 8,4-5 16,2-1-8,12-14 8,-14 16 0,2-2-8,-2 0 16,-4 6-24,3-6 16,1 2 0,0 4 8,0 0-8,-4 0 0,0 0 0,0 0-16,-2 0 16,-4 2 24,2 2-8,1 4 0,-3 10-8,-2-12-8,8-6-16,-20 19 16,14-3 8,-14-8 8,15 14-8,-11-6-8,10-1 8,6-15-24,-16 16 16,10 0 0,-2 0-8,-9-1 24,13-7-16,-2 12-8,6-20-8,-8 6 8,0 12 0,2-14 8,0 3 0,2 1 0,0-2-32,4-6 16,-2 6 0,-2-2 0,2-2 8,2 0 0,0 0-16,0-2 8,0 0-8,0 0 24,0 0-8,4-4 0,0 0-8,-4 4 0,6-6-8,10-10 0,-12 12-8,2-13 16,11 13 0,-13-14-8,-4 18 8,18-4-8,-14-14-8,2 12 0,0-11 16,0 13 0,14-12-8,-20 16 8,3-4-16,3-12 0,0 12 16,0 0 16,-2-1-8,0 1-16,-4 4 8,6-4 0,-2 0 0,-4 4 8,0 0 0,0 0 0,0 0 0,0 0-8,0 0 8,0 0 16,0 2-16,-4 2 8,-2 2 8,-2-1 0,8-5-24,-8 16 16,0-10 8,1 12 0,-11-12-8,12 13 8,-2-11-8,8-8-16,-16 20 0,12-12 24,-4 10-16,-7-12 8,9 11 0,-2-11-16,8-6 0,-8 8 8,2 8 0,0-10 0,0 0 0,0 2-8,2-2 8,4-6-8,-4 5 0,2-3 0,2 0 0,0 0-8,0-2-8,0 0 8,0 0 8,0 0 8,6-4 0,-2-1 0,0-1 0,2 0-16,-6 6 8,6-6-8,0-10 8,10 12 0,-12-2 8,0-12-8,2 14 0,-6 4 0,5-5-8,1-11 8,0 12 16,10-2-16,-16-10-8,4 16 16,-4 0-8,0-6-16,4 0 8,0 2 8,0 0-8,0 1 8,-4 3 0,0 0-16,0 0 8,-2 0 0,2 0 0,0 1 0,-2 5 8,2-6 0,-2 4-16,-2 2 24,0 0 8,0 10-8,-2-12-8,0 4 0,6-8 0,-6 8 0,0 7 8,-1-9 8,1 10-8,2-12-8,-2 4 8,6-8-8,-6 8 0,-2 0 8,0 0 0,2-1 0,4-1 0,-2 0 0,4-6-8,-4 6 0,0-2-8,0-2 16,2 0-8,2 0 8,0-2-8,0 0-8,0 0 0,0 0 16,0 0-16,4-6 0,-4 6 8,4-4-16,-4-2 8,4 0 0,2 0 0,0 1 0,10-1 8,-16 6 0,4-6-8,0-10 0,2 12 16,0-12-16,-1 12 8,13-11 0,-18 15 0,4-4-8,0-12 0,0 12 0,0-12 8,0 12 8,2 0 0,-6 4-8,6-6-48,0 0 8,-2 2 48,-4 1-8,4 3 40,-4 0-8,0 0-32,0 0-32,-2 1 48,0 1 24,2-2-40,-2 6 0,-2 2 0,-2 0-8,-2 8 8,0-8 16,2 11-16,6-19 0,-8 8 8,-8 14-8,11-6-8,-11 0 8,10-9 8,-2 15-8,8-22 0,-6 16-8,0-8-8,-2 8 0,2-12 8,2 1 8,2-1-8,2-4 8,-2 2-8,2 0-8,0 0 8,0-2 0,0 0 0,0 0 8,4-4-8,0 0-16,0-2 16,0 1 0,2-11 8,-6 16 0,16-4-8,-12-14 0,12 12-8,-16-10 8,6 11 8,9-11-8,-15 16 8,4-6-8,2-12 0,10 12 0,-16-10 0,6 11 8,0-11-8,-6 16 8,16-4 0,-13-2 0,3-10-8,0 12 8,-2 0 0,0-2 8,-4 6-8,0-6 16,4 2 0,0 4-16,0 0 24,-4-3-8,0 3 16,0 0-32,0 0 24,-2 0-16,0 0-16,0 2 0,-4 1 24,0 3-64,6-6 48,-8 8 0,-7 8 8,11-10 0,-2 12 40,-2-12-40,-8 13-8,16-19 0,-6 8 0,-2 12 0,0-14 0,3 12-8,-1-13 8,-2 3 0,8-8 0,-6 16 0,0-10 0,2 0-8,2 0 8,0 0 8,0-2-8,2-4 0,-2 2 0,0 0-8,2-2 16,0 0-8,0 0-8,4 0 8,0-4 8,0 0-8,2-2 0,0-10 0,-6 16 0,6-4-8,0-2 16,-1 0-16,1-11 8,10 13-8,-12-2 0,-4 6 8,6-16-24,0 12 16,0-12-32,10 12 32,-12-11 16,1 11-8,-5 4 0,16-6 8,-12-10-16,0 12 8,2-2 0,0 0 8,0 0-8,-6 6 0,6-6-8,-2 2 8,-4 0 16,0 0 0,4 4 24,-4 0-24,0 0-16,0 0 8,0 0 16,-2 0-24,0 2 8,2-2-8,-4 6 8,-2 0-8,-10 10 8,10-10-8,0 10 8,-2-10 0,8-6-8,-7 17 8,-9-9-8,10 12 0,-10-12 8,12 14-16,-2-7 8,6-15 0,-6 8-16,-2 14 0,1-16 8,-1 12 0,2-13-16,4 1 16,2-6 8,-2 6-8,0 0 0,0-2-16,0 0 8,2-2 0,0 0 16,0-2 0,4 2 0,0-2 0,-4 0 8,4 0-8,0-4 0,2 0 8,-6 4-8,5-4 0,11-2-8,-16 0 0,6 0 8,-2 0 0,2-11 0,-6 17 0,6-4 0,12-12-8,-14 10 8,0-10-8,1 12 0,-5 4 8,16-15-8,-12 11 16,2-2-16,0-12 0,0 14 8,-2-2-8,2 0 8,-6 6 0,4-6 16,2 0-8,-2 3-8,-4-1 16,0 4 0,0-4 0,0 4-16,0 0 32,0 0-24,0 0 0,0 0 0,0 0-64,0 2 112,-2 0-64,-2 2 8,0 1 0,-2 1 0,0 0-8,6-6 8,-6 16 8,-2-10-8,2 2 0,0 10-8,0-13-8,0 11-8,6-16 24,-5 6 8,-1 12 8,0-12-32,2 0 16,0 0 0,0 0 0,4-6 0,-2 5 16,0-1-8,0 0-8,0-2 0,2 0 16,0 0-32,0-2 16,-2 0-8,2 0-16,0 0 32,0 0-8,4-6 0,0 0-8,0 1-24,2-1 16,10 0 8,-13-12 0,-3 18 8,4-4 24,2-12-24,10 12-16,-12-2 0,2-9 16,0 11 0,-6 4 0,6-6-8,0-10 0,0 12 0,-1-2-8,11 0 16,-12 0 0,-4 6 0,6-6-16,-2 0 8,0 1 0,-4 1 0,4 4 8,-4 0-8,0 0 8,4 0-8,-4 0 0,0 0-8,-2 2 0,0 0 16,0 3 8,2-5-8,-4 8 8,-2 8 8,-10-10-16,10 10 0,-1-8 8,-1 11 0,8-19-8,-16 16 8,12 2 0,-12-10-16,10 13-16,-2-15 32,1 10 8,7-16-16,-6 4 16,0 2 16,0 0-32,2 0 8,0 0 0,2-4 0,2-2-8,-2 2 0,2 0 0,0 0 8,0-2 8,0 0-8,0 0 8,0 0-16,0 0 8,4-4-16,0-2-8,0 0 8,0 0-8,2 0 24,-6 6-8,6-6 0,9 0-8,-11-10-8,2 13 16,0-3-8,0-10 0,-6 16 8,16-4 8,-12-14-24,11 12 0,-15-10 24,6 13-24,0-3 16,-6 6 0,16-16 8,-12 12-8,2 0 0,-2-2 0,0 0-8,0 0 8,-4 6 0,4-6 16,0 2-8,0 0-8,-4 4 8,0 0-8,0 0 16,0 0-24,-2 2 8,-2 2 0,4-4 0,-4 6 8,-2 0 0,0 10 0,0-12 8,-10 4-16,10 8 16,6-16-16,-8 5 16,1 11-8,1-10 0,0 12-8,-2-12-8,0 0 16,8-6-8,-6 8 8,0-3 0,2 1-8,2-2 0,-2-2 16,0 0-8,4-2-8,-2 2 8,0 0 0,2 0-8,0-2 16,0 0-8,0 0-16,0 0 8,0-4-16,0 0 8,6 0 8,0 0-8,-2 0-16,-4 4 24,4-5-8,0-1 8,2-10 0,0 16 0,-2-16-8,0 16 8,-4 0 0,4-6-8,0 0 16,0-9-8,-1 15 0,1-6-8,0 0 8,-4 6 0,4-6 0,0 0 0,0 0 0,0 0 0,-4 2 0,4 0-8,-4 4 8,0 0-8,0 0 0,0 0-8,0 0 8,0 0-8,0 0 72,0 2-112,0 4 48,-2 0 8,0 0 0,-4 10-8,0-10 8,6-6 0,-6 15 0,0-9 0,1 14 0,-1-14 0,0 12 0,0-12 8,6-6-8,-4 5 0,-2 3 8,0 0-8,2-2 8,2 0 0,0-2 0,2-4-8,-2 4 8,-2 0 0,2-2 0,-2 0 0,2 0 16,2-2-16,0 0-8,0 0 24,0 0 0,0 0-16,0 0-16,0-4 8,0 4 0,0-4 0,0 0 0,0 0 0,0-2-8,4 2-8,0-2 16,-4 6 0,6-6-8,0 0-8,-2 0 8,0 1 0,0-13 8,0 14 0,-4 4 0,6-16-8,0 12 0,0-2 8,-2-9-8,-1 11 8,3 0-8,-6 4 8,6-6 0,0 0 0,0 0 0,-2 0 0,-4 0-8,0 2 16,0 4-8,0-4 0,4 4 0,-4 0-16,0 0 24,0 0 0,0 0-8,0 0 8,0 2 0,-2 0-8,-2 2 0,-2 2 0,-2 0 8,8-6-8,-6 6 16,4 2-16,-2 0 8,-1-1-8,-1 9-8,0-10 16,6-6-8,-6 16 16,2-10 0,0 2-8,0 0-24,-2-1 16,2-1-8,4-6 8,-4 6 8,2 0 0,2 0-16,-2 0 8,0-2-8,0-2-8,2-2 16,0 2 0,0 0-8,0 0-8,4-2 16,0 0 0,-4 0-8,0 0 8,6 0 0,0 0 0,0-4 0,0 0 0,0-2-8,0 0 0,-6 6 8,6-6 8,0 0 0,9 0-8,-11-9 0,0 11-8,2-2 8,-6 6 0,4-16 16,2 12-16,-2 0 0,0-2 8,0 0-8,-4 0 8,0 6-8,0-6 32,4 1-16,-4 1 0,4 0 0,-4 0 8,0 4-16,0 0-8,0-4 16,0 4-8,0 0 0,-2 0 0,2 0-24,-2 0 0,2 0 16,-2 0 0,-2 2 0,0 0 0,2 4 0,-2 0-8,-2-1 0,6-5 8,-4 8 8,0-2-8,0 0-8,2 2 0,0 0 0,0 0 0,2-8 8,-2 6 8,0 0-16,0-2 0,0-2 16,2 0 0,0 0-8,0-2 0,0 0 8,0 0 0,-2 0 0,2 0 8,0 0 0,0 0-16,0 0 8,0 0 0,0 0 16,0 0-16,0-4-8,0 4 0,0-4 0,4 0 0,-4 0 8,0 0-16,0-2 8,0 0 8,0 6-8,4-6-8,0-10 8,0 12 0,-4-2-8,4-9 8,-4 11 0,0 4 0,4-16 0,0 12-8,0-2 0,-4-12 16,4 14-8,0-1-8,-4 5 8,4-18-16,0 14 8,-4-12 16,4 12-8,-4-2 8,0 0-16,0 6 8,0-6-8,0 0 16,0 3 0,0-1 0,0 0 0,0 4 0,0 0-8,0 0-8,-2 0 0,0 0-8,0 0 16,-4 2 0,6-2 0,-4 6 0,0-1-8,-2 1 16,0 2-8,0 0 8,-2 0-8,8-8 0,-6 8 0,2 0 8,1-2 0,-1 2 0,-2-1-8,2-1 0,4-6 0,-4 8 8,2-2 0,0 0 0,0 0-8,-2-2 0,0-2 0,4-2 0,-2 2 8,0 0 0,0 0 0,2 0 8,0-2-8,-2 0 16,2 0-24,0 0 8,0 0 0,0 0 0,0-4 0,4 0-8,-4 0-8,0 4 8,4-6 0,0-10 16,0 12 0,2-2 0,0-11 8,-2 11 0,-4 6-24,0-16 48,4 10 16,0-10-8,1 12 0,1-11 0,-2 11-8,-4 4-48,4-18 49,2 14-1,-2-12 0,0 12 0,0-11 8,0 11-16,-4 4-40,0-6 48,0 0-16,0 0 32,4 0-24,-4 0-8,0 0 8,0 6-40,0-4 32,0 4 16,0 0-8,0 0-8,0 0-24,-2 0-8,2 0 0,-4 4 8,-2 2 0,0 10 8,-2-12 0,0 4-8,0 7 16,8-15-24,-7 6 16,-11 14-8,12-12 8,-2 12 0,0-13 0,2 11 8,6-18-24,-6 8 0,-9 8 8,11-10 8,-2 2-8,2 0 0,2-3-8,2-5 0,-4 6 16,0 0-8,2-2 8,0-2-8,0 0 0,2 0-8,0-2 0,0 2 8,-2-2 0,2 0 8,0-4-16,0 4 0,0-4 0,4 0 0,-4-2 0,4-9-16,2 11-24,0-2 48,-6 6-8,16-18-8,-16 12 8,5-12 32,1 12-32,0-11 0,10 13 0,-16 4 0,4-18-8,2 14 8,-2-12 0,0 12-8,0-2 8,0-9 0,-4 15 0,6 0 0,-2-4 0,-1 0 0,-3 0 0,4 4 0,-4 0 0,4 0 0,-4 0-8,0 0 0,-2 0 8,0 2 8,0 2 16,2-4-24,-4 6 8,1 9 8,-3-9 0,0 10 0,-2-8-8,0 14 0,8-22-8,-6 8 0,-2 13 8,0-5-32,-7-8 32,9 14-8,0-15 8,6-7-8,-8 20 48,2-14-32,0 12 16,0-14-24,0 2 0,2 0 0,4-6-8,-4 6 8,2-3-8,0-1 8,0 0-8,0 0 24,0-2-16,2 0-8,-2 0 8,2 0 0,0 0 0,0-4 8,0-1-16,0-1-8,0 6 8,0-16-8,4 12 8,0-12 0,0 10 8,0-13-24,0 13 8,-4 6 8,4-18-8,2 12 0,0-12 16,0 12-64,0-9 56,0 11-8,-6 4 8,6-16-8,-1 12 32,1-2-16,0 0-16,-2 0 16,0 0 0,-4 6-8,0-4-8,0 0 8,4 4 0,0 0 0,-4 0 8,0 0-16,0 0 8,0 0-8,-2 0 16,2 0 8,-2 4 0,2 2 0,-4 0-16,4-6 0,-6 8-48,-2 0 64,2 0 8,1 8-16,-1-11 48,0 11-40,6-16-16,-6 6-8,0 2 16,0 0-8,0-2 8,2 0 24,0 0-24,4-6-8,-6 4-8,2 0 24,-2-1-8,4 1 8,0 0-8,1-2-16,1-2 8,-2 4 0,-2-2 8,0 0-8,4 0-8,0-2 0,0 0 8,0 0-8,4 0-8,0-4 24,-1 0 0,-3 4-8,6-4 0,0-2-8,-2 1-8,2 1 16,10-2-16,-12 0 16,-4 6 0,6-16-8,0 12 0,0-2 8,0 0 0,11 0-8,-11-9-8,-6 15 16,6-4-8,10-2-8,-16 0 32,4 0-8,0 0-8,0 0 8,-4 6-8,0-4 16,0 0 0,0 0 16,0 4-8,0 0 16,0 0-8,0 0-32,-2 0 16,0 0-16,-6 0-16,0 4 16,0 2 16,-8 0-8,16-6-8,-2 8 0,-6 0 8,-9 8-8,11-11 8,0 3 0,-2 8 8,8-16-16,-8 6 0,0 2 24,0 8-16,2-12-8,1 1 8,-1 1 0,6-6-8,-4 6 8,2-2 8,-2 0-8,0 0-16,0 0 24,0 0 0,4-4-16,-2 4 8,2-2-8,-2 0 8,0-2-8,0 0 24,2 0-16,0 0-8,0 0 8,0 0-8,0-4 0,0 0-16,0 4 16,4-4-8,0 0 8,0 4-16,0-6 8,0 0 0,-4 6 8,4-6-8,0 0 0,2 1-8,9-1 0,-15-10-8,6 12 8,0-12 0,-6 16 16,4-4-16,2-2 8,0-11 0,-2 13 8,0-2 0,0 0 0,-4 6 0,4-6-8,-4 2-40,4 0 48,-4 4 16,0 0-16,0 0 40,0 0-32,0 0 0,-2 0-16,2 0 8,-4 4-8,-2 2 8,0 0 0,2 10 0,0-12 0,-2 1 0,6-5 0,-6 8 0,0 8 0,2-12-8,2 2 0,0 2 8,2-2 0,0-6 0,-2 8 0,0-2-16,0-1 16,2 1 0,0-4-8,0 0 8,0-2 0,0 2-16,0 0 16,0 0 8,0-2-16,4 0 16,0 0-16,-4 0 8,0 0 8,0 0 8,0 0 8,0 0-8,0 0-8,0-4 24,0 4-32,0-4 24,0 0-8,0 0 8,0-1-8,0 1 8,0-2 0,0 6-24,0-6 16,0 0-8,-2 0-8,0 0 8,-2 0 8,3 0-16,1 6 0,-2-4 8,-2 0 0,-2 0-8,2 0 16,0 4-16,2 0 0,2 0 0,-2 0 24,-4 0-48,2 0 16,0 0-8,0 2 8,2 4 8,2-6 0,-2 6 0,-2 0-16,0 0 8,0 0 0,2 2 0,0-2 16,2-6-8,0 6-8,0-2-8,0 0-8,0-2 16,0-1 8,0-1-8,0 0 8,4 0 8,0 0-16,-4 0 0,4 0 16,-4-3-8,4 3 0,-4 0 0,4-4 16,0 0 8,0 0-24,-4 0 8,0 0 0,0 0 8,0 4-16,0-4 32,4 0-16,-4 0-8,0 0 24,0 0-16,-2 0 16,2 4-32,-2 0 32,0-4-8,0 0-16,-2 4 8,-2-4-8,0 0 16,6 4-24,-4 0 8,2 0 0,0 0-8,-2 0 0,2 0-16,-1 0 0,3 0 16,-4 0 0,2 0-8,0 4 0,0 0 8,0 0-16,-4 0 24,6-4-8,-2 6 8,0 0-24,2 2-8,0-2 24,0 2-8,0 0 8,0-8 0,0 6 0,0-1-16,0 1 8,4 0 8,0-2-8,-4-2 8,0-2 0,4 2 0,0-2-24,0 0 16,1 0 0,1 0-8,-2 0-8,-4 0 24,4-4 0,2 0 0,0 0 0,10 0 0,-16 0-16,4 1 16,-4 3 0,4-4 0,0 0-32,2 4-24,0-4-24,-1 4-72,-1-4-96,-4 4 248,4 0-416,2 0-192,0 0-249,0 0-223,10 0-168,-12 0-72,-4 0 1320,6 0-1201,0 2 297,0 2 296,-1 0 240,-1 0 136,-4-1 16,0-3 216,4 4-208,-4 0 8,4 2-8,0 0-64,-4 0-16,0 10 40,0-16 248,0 6-16,0 10 16,0-16 0</inkml:trace>
  <inkml:trace contextRef="#ctx0" brushRef="#br0" timeOffset="1601">251 207 880,'0'0'0,"0"-4"952,0 0-384,0 4-568,0-4 384,0 0-56,0 1 0,0 3 0,0 0-8,0-4-32,0 4-288,0-4 272,0 4-55,-2 0-33,0 0-40,2 0-24,-2 0-56,2 0-64,-4 0 64,-2 0-24,2 0 8,0 2-16,2 0-8,-2 3-16,4-5-8,-5 6 16,-1 0 8,0 2-8,4 0-8,-2 0 8,0 8-16,4-16 0,-4 6 16,0 0 8,0 9-16,-2-9 8,4 0-8,-2 2 0,4-8-8,-4 8 16,-2 0-8,2-2 16,0 0-8,2 0 0,1-1-8,1-5-8,-2 2 8,-2 0 0,2 0 16,0 0-16,2 0 8,0-2 0,0 0-16,0 0 8,0 0 32,0 0-8,0 0-8,0 0-8,0-4 0,0 4-16,4-4 16,0-1-8,-1-1 8,1 0 0,0 0-8,2 0 24,-6 6-32,6-6 0,-2 0 16,0 0 16,0-10 0,-4 16 16,4-6-16,-4 6-32,4-5 16,0-1 8,-4 2 24,0 4-16,4-4 0,-4 4-16,0 0-16,0 0 24,0 0 0,0 0 8,0 0-8,0 0 0,-2 2 8,2-2-32,-2 2 24,0 4-8,0-1 8,-2 1 0,-2 2-8,0-2 8,6-6-24,-4 8 16,-2 0 8,2-2 0,-2 0-8,1 0 16,-1 0 0,6-6-32,-4 6 16,0-1 24,2-1 0,-4 0-24,2 0 24,0-2-16,4-2-24,-2 2 24,0 0 8,2 0 0,0-2-24,0 0 16,0 0-8,0 0-16,0 0 24,0 0 8,4-4-8,0-2-16,0 0 0,0 2 0,-4 4-8,4-5 0,2-1 0,9 0 16,-15-10-8,6 16 8,-2-6-16,-4 6 0,6-6-8,0 0 16,10-10 0,-12 12 0,0-1 0,2-1-8,-6 6 0,6-6 8,-1 0 16,11 0-16,-12 2 8,0 0 0,0 0 0,-4 4-16,0 0 8,0 0 0,0 0 0,0 0 0,0 2 16,0 2 16,0-4-40,-2 6 56,-4 0-16,2 2-8,-2 7-32,0-9 24,-9 10 0,15-16-24,-6 6 32,-10 12 32,12-10-32,-2 9-8,0-11-24,-10 12 24,16-18-24,-5 6 24,-11 12 0,14-12 0,-4 0-8,0-1-16,0 1 24,6-6-24,-6 6 8,2-4 0,2 0 8,2 0-8,0-2 16,0 0-16,0 0-8,0 0 16,0 0-8,4-4 0,0-2-8,2-9 0,-6 15 0,6-6-8,10-12 8,-12 12 0,11-16 0,-9 16-8,10-11 0,-16 17 8,4-6 0,2-14 8,12 14-8,-14-14 16,13 17-8,-13-15 24,-4 18-32,6-4 24,10-2 0,-16-10 8,4 12 16,2 0 0,-2 0 0,-4 4-48,0 0 64,0 0 8,0 0 8,0 0 16,-2 0-32,-4 2-8,6-2-56,-6 6 64,-12 2-32,2 10 16,1-10-8,7 13-16,-14-3 24,22-18-48,-18 18 32,-1 0-8,-1 1 8,2-1 0,2 2-24,11-2 0,5-18-8,-18 7 0,12 11-48,-10-12-40,12 0-104,0 2-160,4-8 352,-2 6-552,0 0-272,2-2-264,0-2-160,0 0 159,4-2 249,-4 0 840,6 0-608,0-16 208,10 10-72,-16-16-200,6 2 120,13-1 352,-19 21 200,6-24 0,-6 24 0</inkml:trace>
  <inkml:trace contextRef="#ctx0" brushRef="#br0" timeOffset="2536">178 327 776,'0'0'0,"0"-3"952,0 3-488,0-4-192,0 0-72,-2 0-32,2 4-168,-2-4 176,0 0 24,0 0 24,2 4 40,0-6 32,-2 2 24,2 4-320,-2-6 344,2 0 25,-2 2-17,2-2-8,0 2-16,-2-2-16,2 6-312,-2-3 304,0-1-24,0 0 0,0 4-40,0-4-40,0 4-8,2 0-192,-3 0 144,-1 0-24,0-4-24,2 4-40,0 0-8,-2 0-8,4 0-40,-4 0 16,-2 0-16,2 2 16,2 0-8,0 0 0,0 2 0,2-4-8,-2 4 0,-2-1-8,2 1 16,2-2-8,0 0-8,0 0 24,0-2-16,4 2 0,-4 2 8,0-2 0,4 0-8,0 0 0,0 0 16,-4-2-16,4 2 8,0 0 0,-4-2 0,4 0 32,0 0 24,0 0 16,-4 0-80,4 0 72,0-4 0,-4 4 24,3-4-8,1 0 32,0 0 0,-4 4-120,4-4 88,-4 0 33,0 0-9,4 1 16,-4-1 0,4 0-24,-4 4-104,4-4 104,0 0 0,-4 0-24,0 0 0,0 4-8,0-4-16,0 4-56,4-4 56,-4 0-8,0 0-16,0 4 8,0-4 16,4 4-40,-4 0-16,0 0 16,0 0-24,0 0 0,0 0 8,0 4 0,0 2 8,0 0 24,0 10-16,0-16-16,-2 4 16,2 2 16,-2 1-32,-2 9 0,0-10 24,2 10-8,2-16-16,-2 6 24,0 0-8,0 2-24,0 7 24,0-13 16,0 4-8,2-6-24,0 4 32,0 0-8,0 0 0,-2 0 16,2-2 16,-2-2 8,2 0-64,0 0 96,0 0 24,0 0 24,0-4 24,0 0 8,0 0 0,0 4-176,4-4 176,0-2-16,0 0 0,0-11 16,-4 13 0,0-2 0,0 6-176,4-6 192,-4-10-24,4 12-16,-4-2 0,0 0 8,0 0-24,0 6-136,0-5 145,0-1-25,0 2-8,0 0 8,0 4-32,-2-4-16,2 4-72,-2 0 64,-2 0-8,2 0-40,-2 0 8,-2 0-24,6 0 0,-6 2 24,1 4 8,-1 0-24,2 0 0,-2 9-16,2-11 16,4-4-8,-6 6 0,2 2-8,2 0-48,2 0-16,0 0-64,4 0-104,-4-8 240,4 5-449,0 1-359,2 0-528,13-2-528,-13-2-289,14 0 33,-20-2 2120,16 0-1641,-10 0 545,17-6 400,-7-9 208,0 11 16,2-12-192,-18 16 664,6-6-520,15-12 448,-21 18 72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51.492"/>
    </inkml:context>
    <inkml:brush xml:id="br0">
      <inkml:brushProperty name="width" value="0.05" units="cm"/>
      <inkml:brushProperty name="height" value="0.05" units="cm"/>
      <inkml:brushProperty name="color" value="#FFFFFF"/>
    </inkml:brush>
  </inkml:definitions>
  <inkml:trace contextRef="#ctx0" brushRef="#br0">73 89 208,'0'0'0,"0"-4"472,0 0 208,0 4-680,0-5 368,-2-11-56,0 16-112,0-6-32,2-10 0,0 16-24,0 0-144,0-6 128,0 2 0,-2-2-8,0 0-8,0 2-16,0 1 8,2 3-104,-2-4 104,0 4-24,1-4 32,-3 4 0,2 0 0,0 0-8,2 0-104,0 0 80,-2 0-24,0 0-8,-2 4-8,0 2 0,2 1-8,2-7-32,-2 16 24,0-10 0,0 12 0,0-12 0,0 11 8,0-11-16,2-6-16,0 20 16,0-14 0,0 2 8,0 8 0,0-12-8,0 2 0,0-6-16,0 5 32,4-1 8,-4 0-7,0-2 15,4 0 24,-4 0 40,0-2-112,4 2 136,0-2 40,-4 0 40,0 0 40,0 0 40,0 0 16,0 0-312,4 0 288,0-4 32,-4 0-16,4 0 0,-4-2 0,0 3-48,0 3-256,0-4 224,4 0-16,-4 0-24,0-2-24,0 2-56,0 0-8,0 4-96,0-4 104,0 0-16,0 0-16,0 4 33,-2-4-57,0 4 0,2 0-48,-2 0 64,0 0-40,0 0-16,0 0 0,0 0 8,-2 0-24,4 0 8,-2 2 8,0 2 24,0 2-16,0-2 0,0 0 8,0 2-24,2-6 0,-2 4 16,2 0 32,0 2-8,0-4 24,0 1 8,-2-1 0,2-2-72,0 2 96,0 0 0,0 0 0,0-2 0,0 0-16,0 0 8,0 0-88,0 0 112,0 0 0,0 0 16,4 0 0,0-6 0,0 2-24,-4 4-104,4-5 96,0 1 16,0 0-8,0-2 32,0 2-16,0 0 0,-4 4-120,0-6 128,0 0 32,0 0 0,0 0 8,3 0-8,-3 0 16,0 6-176,0-6 160,0 1 0,0-1 16,0 0-24,-2 2 16,1-2-24,1 6-144,-2-4 112,-4-2 17,2 2-33,0 0-8,2 4-8,-2 0-32,4 0-48,-2 0 8,-2 0-8,0 0 32,2 0 0,0 0-8,0 2-24,2-2 0,-4 4-16,0 2 16,0 0 24,2-2 8,0 0-24,2 2-8,0-6 0,0 4-8,0-2 0,0 2 16,0-2 0,0-1 8,4 1-16,-4-2 0,4 0 0,0 0-16,-4 0 32,4 0 0,2-3 8,0-1 8,-6 4-32,16-4 0,-16 0 24,4 0 16,2-2 0,-1 0-8,11-10 0,-16 16-32,4 0 16,0-6 16,0 2 24,-4-2-24,4 2 16,0 1 8,-4 3-56,4-4 56,-4 4-16,0-4 16,0 4-24,-2 0 16,2 0-16,0 0-32,0 0 8,0 0 8,-2 0 0,0 0 16,0 0-16,2 0-16,-2 2 0,0 2 8,-4 1 16,0 1 8,0 0-8,2 0-24,4-6 0,-2 6 8,0 0 8,0 0-64,-2-2 56,3-2 8,-1 0-32,2-2 16,0 2 56,0 0-56,0 0-56,0 0 56,0-2 16,0 0-8,0 0-8,0 0 48,0 0-40,3 0-16,-3 0 16,4 0 16,-4 0-16,0 0-8,6-4-8,-2 0 0,0 0 8,2 0 0,-2 0 8,0 0-8,-4 4 0,4-6 8,0 2-8,0-2 16,-4 0-16,4 2 8,-4 0 0,0 4-8,0-3 16,0 3 8,0-4-40,0 4-8,0 0 16,0 0 0,0 0 8,0 0-32,0 0-24,0 0-16,0 2-64,-2 3-160,0 1-392,2-6 688,-2 8-1345,0 8-767,2-12-433,0 4-31,0-2 671,0-2 681,0-4 1224,0 2-760,0-2 280,0 0-80,0-4-144,0 0 544,0 4 160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06.639"/>
    </inkml:context>
    <inkml:brush xml:id="br0">
      <inkml:brushProperty name="width" value="0.05" units="cm"/>
      <inkml:brushProperty name="height" value="0.05" units="cm"/>
      <inkml:brushProperty name="color" value="#FFFFFF"/>
    </inkml:brush>
  </inkml:definitions>
  <inkml:trace contextRef="#ctx0" brushRef="#br0">239 87 120,'0'0'0,"0"0"320,0 0-184,0 0-48,3-4-8,-3 4 8,0 0-88,0 0 88,0 0 0,-2 0-16,1 0-8,1 0-8,0 0-24,0 0-32,0 0 24,-2 0-16,0 0 0,0 0 8,2 0-8,0 0-8,-2 0 0,0-4 8,2 4 8,0 0-8,0 0 8,0 0-16,0 0 16,0-3 8,-2 3 16,2 0 0,0 0 24,0 0 0,0 0-64,0 0 80,0 0 8,-2 0 0,0 0 0,2 0 0,0 0-8,0 0-80,0 0 64,-4 0-8,0 0 0,2 0 0,0 1-8,0 1 8,2-2-56,0 2 40,-2-2-8,-2 2 8,2-2 0,0 2-8,0 0-8,2-2-24,0 0 24,-2 0-24,0 2 8,0-2 0,0 2 0,2-2 0,0 0-8,0 0 8,0 0-16,-2 0 0,2 0 0,-2 0-8,2 0 8,0 0 8,0 0-24,0 0 0,0 0 8,0 0 24,0 0 0,0 0 40,4 0-104,-4 0 56,0 2 0,0 0 16,0-2-16,4 0 0,0 0 0,-4 2 0,0-2-8,0 2 24,0-2 0,0 0-16,0 2 16,0-2-8,0 2 8,0-2-8,0 2 16,-2 0 0,2-2-24,0 2 16,0-2 0,0 0 16,0 0 0,0 0 8,-2 0 0,2 0-40,0 0 40,0 0 8,0 0-8,0 0-8,0 0 0,0 0 0,0 0-256,0-4 472,0 0-208,0 0-16,0 0-8,0 4 0,0-4 0,0 4-16,0-4 8,0 4-24,0 0 8,0 0 0,0 0 8,0 0-16,0 0 0,0 2 8,4 2 0,-4 2 8,0 0 0,0-6 0,0 8-8,0 8 8,0-10-16,0 2 16,0-1-16,0 11 8,0-18 8,0 6-8,0 0 0,0 2 8,0 0-8,0-2 8,0 0 0,0-6 0,0 6 0,0-5-16,0 1 16,0 0 0,0 0 0,4-2 8,-4 0-8,0 0 8,0 0 16,4 0 0,-4-4 0,0-1-8,0 5-16,0-6 16,0 0 0,4 0 8,-4 0 0,0 0-16,0-10 24,0 16-32,0-4 16,0-2 16,4 0 8,-4 3-8,0-3-8,0 0 8,0 6-32,0-4 32,0 0-16,0 4 8,0-4 8,0 4-8,0 0 8,0 0-32,0 0 8,0 0 0,0 0 0,0 0-16,0 0-8,0 0 24,0 2-8,0 0 0,0 2-8,0-2 16,0-2-8,0 2-8,0 2 0,0 0 0,0-2 0,0 0 8,0 1 0,0-3 0,4 2-8,-4 0 0,0 0-8,4 0 16,0-2 8,-4 0-8,4 0 0,0 0-8,-4 0 24,0 0-8,4 0 0,-1 0 0,-3 0-8,4 0 16,-4 0 0,0 0 8,0-4-8,0 4-8,4-4 24,-4 4-32,4 0 24,-4-3 0,0 3 8,0-4-8,0 4 32,0 0 16,0 0-72,0 0 80,0 0-8,0-4 0,0 4-8,-2-4 16,0 4-16,2 0-64,0 0 48,-2-4 0,0 4-16,0 0 0,-1 0-16,1 0-8,2 0-8,-2 0 8,0 0-8,0 0-24,-2 2 16,-2 2-8,4 2-8,2-6 24,-2 5 0,0 1-16,0 2-8,0 0 16,0 8-16,0-10 8,2-6 16,-2 8-16,2 7-16,0-11 16,0 4 8,0 0-8,0 0 8,0-8 8,0 6-16,0 0 16,0 0-16,0 0 8,0 0 0,0-4 0,0-2 8,0 2-8,4 0 24,0 0-32,-4 0 16,0-2 8,0 0 8,0 0-16,0 0 16,4 0 0,-4 0 0,0-4 8,0 0 16,0-2-8,0 6-32,4-6 16,0 0 8,-4 0-8,4 0 8,-4-10 0,0 12 8,0 4-32,0-6 32,4 1 1,-4-11 7,0 16-16,0-6 8,-2 0 0,2 6-32,0-6 32,0 0 0,0 2-16,0 0 8,-2 0-8,-2 0 8,4 4-24,-2 0 24,0 0-16,2-4-8,0 4-8,-2 0 8,0 0-24,2 0 24,-2 0-32,2 0 0,0 2 8,0 2 16,-2 2-8,-2 0 8,4-6 8,-2 6-16,0 0 8,2 2-8,0 0 8,0-2 0,-2 2-8,2-8 16,-2 7-8,2-1-8,0 2 8,0-2 0,0 0 0,0-2 8,0-4 0,0 2-8,0 0-8,0 0 8,4 0-1,-4-2 18,0 0-1,0 0-8,0 0 16,0 0-8,4 0 8,0-4 16,-4 0-24,0 0 0,0 4-8,4-6 8,-4 0 0,4 0 16,0-9 0,0 15-8,-4 0-16,0-6 16,4 0 0,-4 0 8,4-10 0,-4 16 0,0-4 16,0 4-40,0-6 32,0 2-8,0-2 0,0 2-8,0 0 16,0 0 0,0 4-32,0 0 24,0-3-24,0 3-16,0 0 0,0 0-8,0 0 24,-2 0-40,2 2 16,-2 1 8,0 1 0,2 2 8,-2 0 0,2-6 8,-2 8-8,2 0 0,-2-2-8,0 2 0,2 0-8,0 0 16,0-8 8,0 7 0,0 1-8,-2-2-8,2 0 0,0 0 16,0-4 0,0-2 0,0 4 16,0-2-16,0 0-24,0 0 24,0-2 16,0 0-16,0 0 16,0 0 0,0 0-8,0 0 8,0 0 0,0 0-88,0 0 160,0-4-96,0-2 8,0 0-8,4 0 8,-4 6 0,6-16 16,0 12 8,-3-1-24,-3-11 0,4 12 8,-4-2-8,0 6 0,4-6 8,0-10 16,0 12-16,0-2 0,-4-9 8,0 15-16,0 0 0,0-6 0,4 0 24,-4 2-16,0 0 8,0 0 0,0 4-8,0 0-8,0 0 24,0 0 0,0 0-48,-4 0 0,-2 2 16,6-2 8,-4 4-8,2 2-8,-4 10 0,1-10-16,-1 11 8,-10-11 16,16-6 8,-2 18-16,-2-12 0,2 12-16,0-11 8,-4 11 0,2-12-16,4-6 40,-2 18-40,0-12-8,2 11 0,0-11-8,-2 10-17,2-10 1,0-6 72,0 6-72,0 2 24,0-2 0,0 0 0,0-2 8,0-2 8,0-2 32,0 2-16,4 0 8,0-2-8,0 0 16,0 0 0,-4 0 0,0-4 24,4 0-24,2-2 16,-2 0 0,0-10 0,0 12-16,-4 4 0,4-16 8,0 12 8,1-13 8,1 13-16,0-12 0,-2 10 0,-4 6-8,4-18 24,0 12-8,0-9 0,0 11 0,0-12-8,0 12 8,-4 4-16,0-6 16,4-10-8,0 16-8,0-6 16,0 2-16,-4 1 0,0 3 0,0-4 0,4 4-8,0 0 0,-4 0 0,0 0-16,0 0 24,0 0-16,0 2 16,0 3 8,0 3-16,-2 0 0,2-8 8,-4 8-16,2 8 16,-4-10-16,2 2 8,0 9-8,0-11 8,4-6 8,-6 16-8,0-10 0,2 10-16,0-10 16,2 11 8,0-11-16,2-6 16,-2 6 0,-2 10-16,0-14 16,2 4 0,2 0 0,0 0-8,0-6 8,-2 4-8,1 0 0,-1-2 8,0 0 0,2 0 0,0-1-8,0-1 8,0 2 0,0-2 8,0 0 8,0 0-8,0 0 0,0 0 0,0 0-8,0-5 0,0-1 0,0 0 16,4-10-8,-1 12 16,1-2-16,-4 6-8,4-18 0,0 14 16,-4-13 16,4 13-16,0-12 16,-4 12-8,0 4-24,4-16 24,-4 12 8,0-2 8,0 0 8,0-9-24,4 15 1,-4 0-25,0-4 40,0 0-24,0 0 0,0 4-8,0 0 8,0 0-8,0 0-8,0 0 8,0 0-16,0 0-8,-2 2 8,0 4 0,0 0-8,2-6 16,-2 17-16,-2-11 0,-2 10 0,0-10-1,0 14 1,5-14-8,1-6 24,-2 17 0,0-11-8,-2 12 0,0-12 0,0 10-16,2-10 8,2-6 16,0 8-8,0 7 8,-2-11-16,0 4 8,0-2 0,0 2 8,2-8 0,0 6-8,0-2 0,0 0 8,0-2-8,0 0 0,0-2 0,0 0 8,0 0-8,0 0 16,0 0 0,0-4 0,0 4-8,0-6 8,6 0 0,-2 0 8,0-12-16,0 14 0,0-11 16,-4 15-16,4-4 16,1-12 0,1 10 0,-2-10-8,0 10 0,-4-12 8,0 18-16,4-5 16,0-11 0,0 10 9,0-10-9,-4 12 8,0-2-8,0 6-16,0-6 8,4 0 16,-4 2 0,0 1-16,0 3 16,0 0-8,0 0-16,0 0 16,0 0 8,-2 0-24,0 2-8,-2 3-8,-2 3-8,6-8 24,-6 18-16,0-10 0,-2 12 0,3-5-8,-1-7 16,-2 16-8,8-24 16,-8 16-16,2-1 0,0 1 0,4-8 0,0 12 7,0-14-7,2-6 16,-6 18-8,4-15 0,0 5 0,0 0 0,2 0-8,-2-2-8,2-6 24,-2 4-16,2-2 16,0 0-8,0-2 0,0 0 0,0 0 16,0 0-8,4-4 8,-4-2 0,6-10 0,0 12 0,0-13 8,0 11-8,-6 6-8,4-20 16,0 14-8,2-16 16,0 16 1,9-13-1,-15 13-8,0 6-16,0-20 16,4 14 8,0-13 0,0 13 8,2-12-8,-2 14-8,-4 4-16,0-6 16,0 0 0,0 0 16,0 0-8,0 2-8,4 0 0,-4 4-16,0 0 16,0 0-8,-2 0-16,0 0 0,0 2 0,0 2-24,2-4 32,-4 8-16,-2 8-8,-2-8 8,2 12 8,3-5 0,3-15 8,-4 8-16,-2 12 0,-2-12-8,2 11 16,0-3-16,4-8 8,2-8 16,0 20-8,-2-12-16,-2 9 8,-2-11 0,4 12-8,0-12 24,2-6 0,0 8-9,-2-2 9,0-2-16,0 0 16,2-2-16,0 0 16,0-2 0,0 2-8,0 0 0,0-2 16,0 0 8,4 0-8,-4 0-8,4-4 8,0 0 0,0-2 1,0-10 7,0 10 0,0-14 0,-4 20-16,16-5 8,-16-15 16,6 14-16,-2-14 8,-1 14 0,3-13 0,-6 19-16,6-6 24,0-14 0,-2 14-8,-4-12-8,4 12 24,0-9-24,-4 15-8,4-4 24,-4-12 0,4 12-16,-4 0 24,0 0-16,0 0 0,0 4-16,0-4 8,0 4 0,0 0 0,0 0-24,0 0 16,-2 0-16,2 0 8,-2 4-8,0 2 8,0 0 0,0 10 0,2-16 8,-2 6-8,0 2 0,0 7 0,-2-11 0,0 4-8,0 0 16,4-8 0,-2 8 0,-2 0-16,2 8 8,0-13 8,1 3-8,-1 0 0,2-6 8,-4 6-16,2 0 16,0 0 0,0 0 8,0 0-8,0 0-8,2-6 8,-2 6-8,-2-2 16,2-2-8,2 2 8,0-2-16,0-2 0,0 0 8,0 0-16,0 0 8,0 0-8,0 0 56,0-6-80,4 0 48,0-10 8,2 12 0,-2-12-8,2 10 0,-6 6-8,3-17 16,-3 11-8,6-14 24,0 14 0,-2-14-16,0 14 0,-4 6-16,0-19 16,4 13 8,-4-10 8,4 12 0,0-2-8,0 0 8,-4 6-32,0-6 24,0 0-8,0 2 16,0 4 0,0-3 0,0 3-24,0 0-8,-2 0 0,-4 0-8,2 1-8,0 5 8,0 10-8,-2-8 0,6-8 16,-6 22-16,-9-6-8,9 1 16,0 1-8,0 0 0,0 1-8,6-19 24,-6 18-24,-2 2 0,2-2 8,0-1 8,0 1 0,4 0-8,2-18 16,-3 8-8,-3 9-8,0-11 8,4 0-8,0 2 8,2-2 8,0-6 0,0 6-24,0-4 8,0 0 0,0 0 16,0-2-16,0 0 8,0 0 8,4 0-8,0 0-8,-4-6 40,4 0-16,0-10 8,1 12-16,-5 4 0,16-15 0,-16 9 16,4-16 0,0 16-16,2-18 24,12 9 0,-18 15-24,4-6 16,0-16 0,0 16 0,0-14 0,-1 17 0,1-15 16,-4 18-32,6-4 16,-6-2-8,0-10 24,0 16 8,0-6 0,4 2 0,-4 4-40,0-4 32,0 0 0,0 0 8,-2 4-8,-2 0-16,2 0 0,2 0-16,-2 0-8,0 2 8,-3 2-8,-1 2-8,0 2 8,2 10 0,4-18 8,-2 6-16,-4 10 8,0-10 0,2 9-16,0-9 8,0 2 8,4-8 8,-2 16-8,0-12-8,0 2 8,0 0 0,2-2 0,0-2 0,0-2 8,0 2-8,0-2 0,0 0 0,0 0 0,0 0 16,0 0-8,0 0 8,0 0 8,0-4 0,0 0-16,4-2 0,-4 0 16,0 6-16,6-18 16,-2 14-8,0-12 8,0 10-8,0-9 16,0 9-8,-4 6-16,4-16 16,0 10-8,2-10 16,-2 10-8,-4-9 16,3 9-16,-3 6-16,4-18 8,0 14 16,0-14 0,0 14-8,-4-2 8,4-11-8,-4 17-16,0-4 24,0-2-8,4 0 0,-4 0-8,0 0 0,0 2 8,0 4-16,0-4 0,4 4-16,-4 0 0,0 0-8,0 0-8,0 0 32,0 0-24,0 0 0,0 2 24,0 0-8,0 2 0,0 2-8,0-6 16,0 4 0,0 2 0,0 0-8,4 0 0,-4 2-8,0-1 8,0-7 8,0 8-8,0 0-8,0 0 0,4 0 8,-4 0 16,0-2-8,0-6 0,0 6 0,0 0 0,0-2-8,0 1 8,0-1 8,0 0-8,0-4 0,-2 2 8,0 0-8,2 0 24,0 0-8,0-2 8,0 0 0,0 0-24,0 0 24,0 0 0,0-4-8,0 0-8,4-2 0,0-11 8,-4 17-16,4-4 8,-4-12 0,4 12 8,0-12-8,0 10 16,0-9 0,-4 15-24,4-6 32,-4-12-24,0 12 16,4-14 0,-1 14 0,3-15 0,-6 21-24,4-16 24,-4 0-8,0 10 24,4-15-8,0 15 0,-4-14 0,0 20-32,4-4 24,-4-12 0,0 12-8,0 0-8,0 0 0,0 4-8,4 0 0,-4 0-8,0 0-16,-2 2 24,0 4 16,2-6-16,-2 6-8,-2 10-8,-2-8 0,0 10 0,-1-3 16,1-7-8,6-8 8,-4 22-16,-2-6-16,0-8 16,0 13 0,0-5 0,4-8-8,2-8 24,-2 18-16,0-12 0,-4 11 8,2-11 0,0 2-16,2-2 24,2-6 0,0 6 0,0 0-16,-2 0 8,0-4 0,0 0 8,2-2 0,0 2 8,0 0-16,0-2-8,0 0 8,4 0 16,-4 0 0,0 0-8,4-4 8,2 0 0,-2-2 0,0 0 8,0-10-8,0 12 8,-4 4-16,4-6 16,2 0-8,0-9 0,0 11 16,-2 0-16,-4-2 0,0 6-8,6-16 16,-1 12 16,1 0-32,-2-2 24,-4-9-8,0 11 8,0 4-24,0-4 56,0-2-32,4 2 8,-4 0 8,0 0 0,0 0 0,0 4-40,-4 0 40,2-4-16,2 4-8,-2 0 24,-2-4-24,-2 4-8,6 0-8,-7 0 0,3 0 8,2 0-16,-4 0 8,2 2-24,-4 2-16,8-4 40,-6 6-8,0 0 0,4 0-16,0 2 8,-2 0 8,0-3-8,4-5 16,-6 6 0,4 0-16,0 0-8,2 0 24,-2 0-8,0 0-24,2-6 32,-1 4-8,-1 0 0,2-2 0,0 0 8,0 0-8,0 0 0,0-2 8,0 2-8,0 0-8,0 0 16,3-2 8,-3 2-8,0-2 8,0 0-8,0 0 16,0 0-8,0 0 0,0 0 0,0 0 16,0 0-8,0 0-96,0 0 176,0 0-72,4-4 0,-4 0-8,4 4 24,-4-6-24,0 6-16,0-6 24,0 0-8,0 0 8,0 0 8,0 0-8,0 0 16,0 6-40,0-6 24,0 0 16,0 1 0,-2-1 0,2-10-8,-2 16 24,2 0-56,-4-6 48,3 2 0,-3-2 0,0 2 8,2-2-8,-4 2 0,6 4-48,-6-4 40,2 0-24,0 0 0,-2 4 8,4 0-8,-2 0-16,4 0 0,-6 0-8,2 0-32,0 0 24,0 2 0,2 2-8,-2 2 8,4-6 16,-3 6-16,1 2-8,0 0 16,0 0-16,0-2 8,2 0 0,0-6 16,0 6-16,0 0 0,0-5-8,0 3 0,4-2 8,0 0 16,-4-2 0,3 2-8,1 0 0,-4 0 0,4-2 8,0 0 0,0 0 8,-4 0-8,4 0 8,2-4 0,-2 0 0,-4 0 0,4 1 0,0-3 8,-4 6-16,6-6 24,0 0-8,0 0 0,-6-10-8,4 12 8,0 0 16,-4 4-32,3-6 40,3 0 0,-2-9-8,-4 15 8,0-6-8,4 0 24,-4 6-56,4-6 56,0 0-8,-4 0 8,0 2-8,0 0 8,0 0 8,0 4-64,0-4 56,0 4 8,0-4-24,0 0-8,0 4 0,-2 0-16,2 0-16,-2 0 16,2 0 8,-2 0-16,0 0-32,-4 0 0,2 0 8,4 0 16,-2 4-24,0 2 16,1 0-16,-5 2 0,2 8 16,-2-10 0,6-6 8,-2 8-8,0 9-8,0-11 0,0 10-16,0-10 16,0 10-8,2-16 24,-2 6-16,2 0 16,0 1 0,0 1-16,0-2 0,-2 0 8,2-6 8,0 4-8,0 0 24,0-2-16,0 2-32,0-2 24,0 0-8,0-2 16,0 0 8,0 0 8,4 0-16,-4 0 0,0 0 16,0 0-16,0 0 16,0 0 0,4-4 0,-4 0 8,0-2-16,0 0-8,0 6 0,0-6 24,4 0 8,-4 0-8,4 1 0,-4-1-8,0 0 8,0 6-24,-2-6 40,2 0 8,0 0-8,0 2-16,-2 0 16,-2 0-8,4 4-32,-6-4 40,4 0-8,0 4-24,0-4 0,-2 4 0,-2 0 0,6 0-8,-6 0 0,2 0-8,2 0 0,0 0-24,0 0 0,-2 0-16,4 0 48,-5 2-40,3 2 32,0 0-8,0 2 0,0 0-8,0-2-8,2-4 32,-6 6-16,4 0 24,2-2-24,0 0 0,0 0 16,0-2-16,0-2 16,0 2 0,0-1 0,0 1-16,0-2 32,0 0-16,0 0-8,0 0 16,4 0 8,-4 0 16,4 0-16,-4 0-16,0-3 16,0-1 16,4-2-8,-4 0-8,4 0-8,0 0 0,-4 6-8,0-16 16,0 12 0,0 0 0,3-2-8,-3 0 24,4-9-8,-4 15-24,0 0 24,0-6-8,0 0 0,0 0 8,0 0 16,0 2-16,0 4-24,0-4 32,-2 0-8,0 0 0,-1 0 0,1 4-8,-2-4-8,4 4-8,-6 0 16,2-4 0,-2 4 0,0 0 0,0-4-8,2 4 16,4 0-24,-4-3 8,-2 3 8,0 0-24,0 0 0,4 0 8,0 0-16,2 0 16,-2 0-16,1 0 0,-3 0-16,-2 2 8,4 3 8,2 1 0,0-6 16,-2 6-32,2 0 0,-2 2 16,0 8-8,2-10-8,0 9 0,0-15 32,0 6-24,0 10 8,4-10 0,-4 2-8,0 0 8,4 0 0,-4-8 16,4 8 8,0 0-16,-4-3-16,0-1 16,0 0-8,3-2 32,-3-2-16,4 2 0,0 0 0,-4-2 8,4 0 8,-4 0-16,4 0 8,0-4 8,0 0 0,0-2-8,-4-9 0,4 11 16,-4 4-24,4-6 24,0-10 0,0 12 16,-4-2-16,0-12 0,0 18-24,0-4 32,0-1 0,4-13 0,-4 14 0,0-2-8,-2 0-8,2 6-16,-2-16 48,0 16-24,2-4-8,-2-2 16,0 3-16,-2-1-8,4 4-8,-4-4 24,0 4-40,2 0 8,0 0 8,-2 0-24,-2 2 0,6-2 24,-6 6-32,0 1 8,5 1-8,-1 10 24,-4-12-16,0 12-16,6-18 40,-6 6-8,0 15-8,4-13-8,0 12 8,0-12-16,-2 11 8,4-19 24,-2 8-16,-2 10 0,4-12-16,0 2 16,0-2 16,0 0-16,0-6 16,0 6-8,-2-2-8,2-2 0,0-1 16,4-1-8,-4 0 0,0 0 8,0 0-8,4 0 24,0-3-8,0-1 0,0 0 8,-4 4-16,0-6 0,4-10 24,2 12-16,0-12 0,0 12 8,9-11-16,-15 15 0,0-6 16,0-10 16,4 12-8,2-12 0,-2 12 0,2-12-24,-6 16 0,4-3 24,-4-3 0,0-10 8,0 12 0,0 0 8,0 0-24,0 4-16,0-4 32,0 0 0,0 0 0,0 4 8,-2 0-32,2 0 0,0 0-8,-2 0 0,-4 0 0,-2 2-8,2 4-8,0 0 0,2 10-8,4-16 24,-5 6-8,-11 11-24,10-11 8,0 12 16,0-10-16,2 12 24,4-20 0,-6 6-32,0 11 8,0-11 8,2 2 0,2 8-8,2-10-16,0-6 40,0 6-32,-2 2 8,0-1 8,2-1-8,0 0 0,0-2 16,0-4 8,4 2-16,0 0 8,-4 0 0,0-2-8,4 0 16,2 0 8,-6 0-8,6 0 8,0 0-8,-2-4 0,0 0 8,0 0 0,2 0 8,-6 4-16,6-4 0,-2-1 0,0-1 16,0 2-16,-1-2 8,3 0 8,-6 6-16,16-6 0,-16 0 16,4-10 8,-4 16-16,0-6 0,4 0 8,-4 6-16,6-5 24,-2-1 0,-4 0-8,0 0 8,0 0 0,0 2 0,0 4-24,0-4 32,0 0-8,0 4-8,-2-4 0,0 4 0,0 0-8,2 0-8,-2 0 0,-2 0-8,0 0 16,-2 0-16,0 0-8,0 2-16,6-2 32,-2 4-16,-2 2-16,1 10 24,-3-10-16,0 1 0,0 11 0,6-18 24,-2 6-16,0 12 0,0-12 0,0 10-16,0-11 16,0 11 0,2-16 16,0 6-40,0 2 16,0 8 0,0-12 8,0 2 8,4 0 0,-4-6 8,4 5-16,0-3 0,0 0 24,0 0-16,-4 0 0,4-2 8,-4 0 0,4 0 0,0 0 0,-1 0 24,3-6-24,-2 1 0,0-1 16,-4 6-16,4-6 8,0-10 16,0 12 0,2-2-16,0-10 8,-2 10 8,-4 6-24,4-15 24,0 11-8,0-2 0,0-12 8,0 14 0,-4-2 0,0 6-24,0-18 16,0 15 8,4-3 0,-1-10 8,-3 16-16,0-6 0,0 6-16,0-6 32,-2 0-8,2 2-8,0 4 0,-1-4-16,-1 4-8,2 0 8,-2 0-8,0 0-8,0 2 0,0 4-8,0 0 8,0 2 0,2-8 16,-6 16-16,0-10-8,4 1 0,2 9 16,-2-10-8,0 0-8,2-6 24,-2 16-24,-4-12 16,4 2 0,2 2 0,0-1 0,0-1-16,0-6 24,-2 8 0,0-2 0,0-2 0,2 0 0,0-2 0,0 0 0,0-2 0,0 2 8,0-2 0,-2 0-8,2 0 24,0 0-8,4 0-8,-4 0-8,0 0 0,0-4 8,0 0-8,0 0 16,6-2-8,-2-12 0,-4 18-8,4-3 8,-4-13 0,0 10 24,6-10-16,-2 12-8,2-14 8,-6 18-16,4-4 16,-4-13 8,0 13 0,4-12-8,0 12-8,-4-2 24,0 6-32,4-6 8,-4-10 0,-2 16 0,2-3 16,0 3 24,0-4-24,0 4-24,0-4 8,-2 4-8,-4-4 0,4 4 16,-2 0-32,0 2-8,4-2 24,-4 6-24,-4-1-16,0 3 24,0 10 0,2-12 0,0 14 0,6-20 16,-6 6-16,-9 13 0,9-13 0,0 12 0,0-12 8,4 0-8,2-6 16,-2 8-16,-4-2-8,0 2 8,4-3 8,0 1 8,2-2-16,0-4 16,0 4-24,0 0 8,0-2 8,0 0 8,0-2-8,0 0-16,0 0 24,4 0 0,0 0 0,-4 0 8,4 0-8,-4-4-8,6 0 0,-6 4 8,16-4 8,-16-2 0,0 0 8,4 1-8,2-1-8,0-10 16,-6 16-16,17-4 16,-17-2 0,4-10 0,0 12 8,0-11-8,2 11-8,-6 4-8,6-6 8,-2-10 8,0 12 8,-4-2 0,4 0-8,-4 0-16,0 6 0,4-6 16,-4 2 0,0 0 16,0 0 8,0 4-32,0 0 0,0 0-8,0 0 8,0 0 0,-2 0-8,0 0 0,-4 0-16,2 2-24,4-2 40,-4 6-16,-2 2 0,0 8 8,0-8 0,-2 10-16,8-18 24,-15 8-24,13 13-16,-4-13 16,0 14 16,0-6 0,0-1-16,6-15 24,-6 16-40,2 2 8,2-2 8,0 1 16,2-9-16,-2 12-16,2-20 40,-2 6-16,2 10-8,0-12 8,0 1 8,6 1-8,-2-2-8,-4-4 24,0 2-24,4 0 8,0 0 8,0-2-8,2 0 16,-2 0-8,-4 0 8,4 0-8,0-4 0,2 0 16,-1-2 8,11 1 8,-16-1-24,0 6 0,4-16 8,2 12 0,0-2 8,0-12 0,10 14 8,-16-11-24,0 15 0,4-4 16,0-2 0,-4-12 8,3 18 8,1-16-16,0 16 8,-4 0-24,0-6 24,0 0-8,0 2 16,0-2 0,0 3 24,0-1-16,0 4-40,-2-4 24,0 0-8,-3 4-8,-1-4 16,4 4-8,-4-4-24,6 4 8,-6 0-8,-2 0 0,0 0-8,2 0 8,0 0-8,2 2-8,4-2 24,-4 6-32,-2 0-8,0 0 16,1-1-8,3 11 8,0-12 24,2-4 0,-2 8-24,0 0 0,0 0 0,0 0 0,2 0 8,4-1 0,-4-7 16,0 8-40,4 0 16,-4-2 0,4 0 16,0-4 8,-1 2-8,-3-4 8,4 2 0,0 0-8,-4 0 0,4-2 8,0 0-8,0 0 16,-4 0-8,6 0 8,-2 0 8,-4 0-8,4-4 0,0 0 0,2 0 8,-6 4-16,6-6 8,0 0-8,-2-10 0,-4 13 16,6-3 0,-1-10 16,-5 16-32,6-4 8,-2-12 0,0 12 0,-4-12 8,4 12 16,-4-1-8,0 5-24,4-18 16,0 14 16,-4-2-16,0-10 8,0 16 0,0-6-8,0 6-16,4-6 40,-4 2-24,0 1-8,0-1 0,0 4 8,0-4 8,0 4-24,0 0 16,0 0-32,-2 0-8,0 2 0,-2 2 0,0 1-8,4-5 32,-6 8-24,4 10 0,-4-12 8,0 14 0,1-12 0,-1 13-8,6-21 24,-6 8-16,2 14-8,0-6 0,-2-1 0,0 1-8,4-8 8,2-8 24,-2 20-16,2-12 0,0 7-8,-2-11 0,0 2 16,0 0 0,2-6 8,0 4-16,0 0 0,0-2 0,4 0-8,-4-2 32,0 0-16,0 0 8,4 0-8,2-4 16,0 0 0,0-2-8,0-10 8,-2 12 8,-4 4-16,6-15 0,9 9 24,-11-12 0,0 12-24,2-16 8,0 7 16,-6 15-24,6-16 16,12 10 0,-14-16 0,0 16 0,1-13 16,1 13 0,-6 6-32,4-18 24,0 12 0,0-10-8,0 12 8,-4-1 0,0-1 0,0 6-24,0-6 24,0 2 0,0 0 24,0 4-32,0-4 8,-2 4-16,2 0-8,-6 0 0,0 0-8,2 2-16,-2 4 0,-1 0 0,-11 9 8,18-15 16,-6 6-16,0 14-8,-2-12 0,0 14 0,0-7 16,-9 3-8,17-18 16,-6 16-24,0 0-16,0-1 24,0-7-8,0 14 8,0-16-8,6-6 24,-6 18-24,2-12 0,2-1 16,0 3 0,2-2-8,-2 0 0,2-6 16,-2 4-16,2 2-8,0-4 16,0 2-16,4-2 16,0 0 8,-4-2 0,4 0-16,0 0 16,0-4 0,12 0 24,-16-2-8,0 6-16,4-6-8,2-10 8,0 12 0,9-11 16,-11 11 0,2-16 0,-6 20-16,6-6 0,0-16 16,10 7 8,-16 9-8,16-16 16,-12 16-24,-4 6-8,4-22 16,1 17 8,1-13 0,-2 12 0,0-10 16,0 12-8,-4 4-32,4-6 32,-4-9-16,0 15 8,0-4 16,0-2 24,0 2-8,0 4-56,0 0 16,-2 0 0,-2 0-24,-2 0 8,0 0 0,0 2 0,6-2 0,-7 6-16,-1 2-16,-8 9 8,10-9-8,-2 14 8,0-6 8,8-16 16,-15 17-16,9 3-16,-10 0 8,10-1-8,-2-1 8,0 2 16,8-20 8,-6 20-40,0-5 0,0 3-8,0 0 0,5-2 24,-1-1 0,2-15 24,-2 8-32,0 12 0,2-14 0,-2 0 8,2 0 8,0 0-16,0-6 32,4 2-24,1 0 16,1-2-8,-2 0 0,2 0 16,10-4 16,-16 4-16,4-6 8,16-14 8,-14 14-24,9-14 8,-11 14 16,14-17 0,-18 23-16,6-16 24,14 0-16,-16-1 8,2 11 0,9-18 16,-11 18 0,-4 6-32,16-24 16,-10 19 8,0-17-8,0 16 16,-2-10-8,-4 12 8,0 4-32,4-6 40,2 0 0,-3 0-8,-3 3 8,-1-1 0,-3 4-16,4 0-24,-4-4 48,2 4-32,0 0-24,-6 0 0,0 2-8,0 4 0,8-6 16,-8 7-24,2 11 0,-10-10-16,11 14 24,-11-5-8,10 1 0,6-18 24,-6 20-24,0 0 8,2-1-16,-4-1 0,0 0-16,2 2 16,6-20 32,-4 17-40,4-1 16,0 0 16,0-10-32,-1 9 8,1-15 32,-2 4-24,2 2 8,0 0 8,5-2-8,-5-2-8,4 0 8,-4-2 16,4 2-16,-4-2 24,6 0-16,10 0 16,-16-6 0,4 0-8,-4 6 0,4-6 8,0-9 0,12 11 0,-12-2 16,1-14-8,1 14-8,-6 6-8,6-22 8,0 17 16,0-15-8,12 14 8,-18-12-8,4 12 0,-4 6-16,4-18 32,-4 15 0,6-15-8,0 14 0,-2-12 0,-4 12 0,0 4-24,0-6 32,0-10 0,0 16-8,0-5 8,0 1 0,-2 0-8,2 4-24,-6-4 16,0 0-8,4 4-24,0 0 8,0 0-16,-4 4-16,6-4 40,-6 6-32,0 9 16,2-9-8,0 14 24,-2-12-32,0 12 8,6-20 24,-6 15-16,1-7 0,-1 12-16,4-14 8,0 12 0,2-12 0,0-6 24,-2 15 0,-2-9-16,2 0-16,2 2 24,0-2 0,0-4-8,0-2 16,0 2 8,0 0-32,0 0 8,4-2 16,-4 0-8,4 0 16,-4 0-8,0 0 8,0 0 0,4-6-8,2 0 16,-3-10 0,3 12 0,-6 4-16,6-6 32,-2-11-16,0 11-16,2-14 8,0 14 0,10-14 16,-16 20-24,4-6 24,2-17-8,0 17-8,-1-16 0,-1 16 24,2-15-8,-6 21-24,6-6 24,-2-12 0,0 12-16,0-12 16,-4 14 0,0-2 0,0 6-24,4-5 32,-4-11 0,0 16-16,0-4 0,-2 4-8,0-4 8,2 4-16,0 0 24,-2 0-32,0 0-16,-2 2-8,-2 4 0,0 2 16,6-8 16,-6 17 0,-1-9-32,-9 12 0,10-4 16,-2 2-8,-8-3 16,16-15 8,-2 18-8,-4 0-16,0-2 0,-1-1 8,-1 1-16,2-8 16,6-8 16,-6 22 0,4-16-16,0 11-8,-4-11 8,0 2-8,4 0 16,2-8 8,-2 6 8,2 0-32,0-4 0,0 0 8,0-2-16,0 0 32,0 0 24,4-4-24,0-2 0,2-10 16,-2 10-8,2-13 8,-6 19-16,16-6 24,-13-16-16,3 6 16,10 0-16,-16-1 8,4 1 8,-4 16-24,16-18 40,-10 2-16,12-1 0,-15-1-16,1 2 16,0 10 16,-4 6-40,6-21 40,0 15-8,0-14-16,-2 14 0,-4 0 8,0-12 16,0 18-40,0-4 32,0 0 0,0-1-16,0 1 0,0 0 8,-4 0 0,4 4-24,-6-4 16,4 4-8,-2 0-16,-2 0 0,-2 4-32,-11 2 24,19-6 16,-4 8-24,-2 7 0,0-7 0,0 12-16,-12-12 8,12 13 24,6-21 8,-6 8-16,-1 14 8,1-6-8,2-8-16,-2 11 24,0-13 0,6-6 8,-6 18-24,0-12 8,4 2 8,2 0-24,-2 0 24,0-3-8,2-5 16,-2 4-24,0-2 16,2 2 0,0-2-16,0 0 0,4-2 32,-4 0-8,4 0 8,0-4 8,2-2-24,0-9 8,-2 9 16,-4 6-16,6-16 24,0 10 0,0-14 0,13 14-8,-19-15 0,6 15 8,-6 6-24,6-22 16,-2 16 8,2-13 8,12 13-8,-18-10-8,4 10 0,-4 6-16,0-16 24,0 12 8,4-12 24,-4 13-24,0-3 0,0 0 0,0 6-32,0-6 40,-2 0 0,0 2 0,0 0-32,-2 4 0,-2 0 0,6 0-8,-8 0-8,-10 0-8,12 0 16,-9 4-8,9 2 8,-12 12-8,18-18 8,-8 6-32,-12 9 8,12-7 8,-9 12-16,11-4 8,-10-1-8,16-15 32,-6 18-40,-10-2 16,12 2 8,-2-1-16,1-1 0,-1 0-8,6-16 40,-6 8-40,2 13 16,2-15-16,0 12 16,2-12-8,0 0 0,0-6 32,0 6-24,0 0 0,0-4 16,6-2 8,0 0-16,0 0 16,-6 0 0,5 0-8,1-6 8,0 0 16,10-12 0,-12 14 0,2-2-8,-6 6-8,6-19 8,10 13 24,-16-10-24,6 10 16,9-14-8,-11 14-8,-4 6-8,6-19 24,-2 13 8,0-16-8,0 16-8,0-12 24,2 13-8,-6 5-32,4-18 40,0 14-8,-4-12 0,0 12 0,0-2 8,0-10 8,0 16-48,0 0 48,0-5 8,0 1-8,-2 0 0,-4 0-16,4 0-8,2 4-24,-4-4 32,0 4-16,-2 0-8,0 0 0,-10 0-24,14 0 8,2 0 8,-4 0-16,-1 4-8,-11 2-8,12 9 8,-2-9 0,0 2 16,6-8 8,-6 18-16,0-12-16,0 10 24,0-10-8,0 11 0,2-11-16,4-6 32,-1 16-24,-3-10 8,2 10-8,-2-10 8,0 2 0,2-1-16,2-7 32,0 8-8,0-2 8,0 0-8,0-2-8,0-2-8,0 2 16,0-4 8,4 2 8,-4 0-24,4-2 8,0 0 0,-4 0 0,0 0 16,0 0-8,5 0 8,1-4 0,0-2 8,0-10 8,-2 12-16,0-13-8,-4 17 0,6-6 16,10-12-8,-12 12 8,2-16 16,-2 7-24,0 9 16,-4 6-24,5-24 32,11 18-8,-12-18 8,0 9 8,0-3-16,-4 2 8,0 16-32,4-6 40,0-15-8,0 15 0,0-12 8,-4 14 0,0 4-40,0-6 32,0 0 16,0 0-24,0 2 16,0-2-8,0 2 0,0 4-32,-6 0 16,0 0-16,0 0 0,0 0-8,0 4 0,-10 2-40,16-6 48,-5 16-24,-13-8 0,12 16 8,-2-7-8,-8 3-8,8 2 0,8-22 32,-17 19-32,11 3 16,-12 0-8,16-2 8,-4-1-8,0 1-16,6-20 40,-8 18-24,2-10-8,0 13 16,3-15 8,1 10 8,0-12-16,2-4 16,-2 6-24,0 0 0,2-2 8,0 0 0,0-2 8,4-2-24,-4 0 32,0 0-24,4 0 24,1 0 24,1-4-16,0-2-8,-6 6 0,6-16 0,0 10 16,0-12-16,12 12 24,-12-17 0,11 7-8,-17 16-16,4-16 16,0 0 8,2-1-8,12-1 24,-12 2-8,12-2-24,-18 18-8,0-15 24,6-3 8,-3 12 0,1-16 16,2 16-16,-2-9 0,-4 15-32,4-4 24,-4-2 0,0 0 16,0 0 16,0 2-24,0 0 8,0 4-40,0 0 56,-4 0-31,-2 0-17,-9 0-8,13 0-16,-2 2-17,4-2 33,-8 8-16,-8 10-16,8-10 16,-12 11 8,16-1-8,-3 0-8,7-18 24,-16 16-32,10 1 8,-10-1 8,10 0 16,0 0-24,0-11 0,6-5 24,-6 18-16,1-12 0,-1 10 0,0-12 8,4 4-8,2-2 8,0-6 8,-2 6 0,2-1-24,-2-1 16,2-2-8,0-2-8,0 0 16,0 0 8,0 0-24,0-4 24,0 0 0,6 1 0,-6 3 0,6-6 0,0-10 0,-1 12 0,-1-2 0,2-14 0,0 14 0,-6 6 0,16-17 0,-12 11 0,0-14 0,0 14 0,2-12 0,0 12 8,-6 6-8,15-17 0,-15 11 0,4-10 0,-4 12 0,4-12 8,-4 12-8,0 4 0,4-4 0,0-1 8,-4-1-8,0 2 0,-2 0 8,0 4-8,2 0 0,-2-4 8,0 4 0,-4 0-8,0 0 8,1 2-8,5-2 0,-6 4 8,0 2-8,-2 11 8,-8-11-8,12 14 8,-2-4-8,6-16 0,-8 8 8,2 13-8,-9-5 0,13 0 8,-2 0 288,0-1-328,4-15 32,-4 16-32,0 0 16,2-8-16,0 12 16,0-15-8,2 13-16,0-18 40,0 6-32,0 0 0,4 0 16,-4 0 0,4-2-8,-4-2 16,0-2 8,4 2 0,0-2 0,2 0 0,0-4 0,0-2 0,-1-10 0,-5 16 0,16-4 0,-12-16 0,12 15 0,-12-19 0,12 18 8,-16-18-8,0 24 0,6-15 0,9 9 0,-11-18 0,2 8 0,0 10 0,0-17 8,-6 23-8,4-16 0,0 10 0,0-16 8,0 16-8,-4-11 0,0 13 8,0 4-8,0-16 8,0 10 0,0 2 0,0 0 0,-2 0 0,2 4-8,-6 0 0,2 0 8,0 0 0,0 0 0,2 2 0,-4 0 0,6-2-8,-6 6 8,-2 10 0,2-10 0,3 13 0,-1-11-8,-2 12 8,6-20-8,-6 8 8,0 12 0,0-5-8,4-9 8,0 12-8,0-12 8,2-6-8,-2 18 8,-2-10-8,2 9 8,0-11-8,2 2 8,0 0-8,0-8 0,0 6 0,-2 0 8,0-4-8,2 0 8,0-2 0,0 0-8,0 0 8,0-4-8,4 0 8,0-2-8,-4 6 0,0-16 8,4 12-8,-4-14 8,4 13-8,12-15 8,-16 14-8,0 6 0,4-22 8,0 7-8,-4 9 8,4-18-8,1 18 8,-1-16 0,-4 22-8,4-6 0,-4-15 8,0 15 0,4 0-8,2-10 8,-2 16 0,-4 0-8,0-4 0,0 0 8,0 4 0,0 0 0,0 0 0,0 0-8,0 2 9,0 2-1,-2 2-8,2 10 8,0-10-8,0-6 0,-2 16 8,0-11-8,-4 13 8,2-12-8,2 12 0,2-12 8,0-6-8,-2 8 0,-1 0 8,-1-3-8,0 1 0,4 0 8,0-4-8,0-2 0,0 2 8,0 0-8,0 0 0,-2 0 8,2-2-8,0 0 8,0 0 0,0 0-24,0 0 40,0 0-16,4 0-8,-4 0 0,4 0 8,-4 0-8,3 0 0,1 0 0,-4 0 0,4 2 0,0 0 0,0 0-8,-4-2 0,4 2-8,0-2 0,-4 0 16,4 0-32,0 0 0,-4 0-9,0 0 1,4 0-8,2 0-8,-6 0 56,4-4-48,0 4-8,-4-4 0,0 4 8,4-4-8,-4 4 0,0 0 56,4 0-64,-4-4 8,0 4 0,0-4-8,4 4 8,-4-4-8,0 4 64,0-4-64,0 4 8,0-4-8,-6 1 0,0-1 0,6 4 64,-6-6-56,-2 0-8,-8-10 0,0 12 0,1-14 8,11 3-8,4 15 64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15.516"/>
    </inkml:context>
    <inkml:brush xml:id="br0">
      <inkml:brushProperty name="width" value="0.05" units="cm"/>
      <inkml:brushProperty name="height" value="0.05" units="cm"/>
      <inkml:brushProperty name="color" value="#FFFFFF"/>
    </inkml:brush>
  </inkml:definitions>
  <inkml:trace contextRef="#ctx0" brushRef="#br0">316 134 448,'0'0'0,"0"-4"744,0 0-480,0 4-120,0-3-40,0 3-104,0-4 96,-2 4 8,0-4 8,2 4-8,0-4-8,0 4 8,0 0-104,-2 0 88,0-4-8,0 4 0,0 0 0,2 0 0,0 0 16,0 0-96,-2 0 112,0 0 8,0 0 32,0 0 16,1 0 8,1 0 0,0 0-176,-2 0 176,-4 0 8,4 0 0,0 2-8,0 0 8,2 0-7,0-2-177,-2 2 136,0 2-8,0-2-32,0 0-24,2-1-40,0 1 0,0-2-32,0 4 8,-2-2-16,2 0 8,0-2-24,0 0 16,0 0 8,0 0-8,0 0-8,0 0 24,0 0-16,4-4 24,-4 4-16,4 0 32,-4-4-16,4 1 16,0-1 0,-4 0-8,6 0 24,-6 4-48,3-4 56,-3 0 0,4 0 24,-4 0-16,4 0 24,-4 0 16,0 4-104,0-4 96,4 0 24,-4 0-16,0 0-8,0 0-8,0 0 16,0 4-104,0-4 104,0 0 0,0 1 8,0-1-24,0 4 0,-2-4 8,2 4-96,-2 0 72,0 0 0,0 0-8,-2-4-32,1 4-8,-1 0 0,4 0-24,-6 0 16,2 0-8,0 2 8,-2 0-16,0 2 0,0 2 0,6-6 0,-6 5-8,0 3 24,0 8-8,2-10 0,-2 10 0,1-10-8,5-6 0,-4 8 8,0 7 16,2-9 0,-2 0-16,-2 2 0,4 0 0,2-8-8,-4 6 0,2 2 0,2-2 0,0 0 0,-2-1-8,0-1 0,2-4 8,0 4-8,0-2-16,0 0 8,0 0-8,0-2-16,0 0 16,0 0 24,4 0-32,0 0 24,0-4 8,2 0 8,-2 0-8,0-1 0,-4 5 0,4-18 0,1 14-8,11-2 24,-12-14-16,0 16 0,0-13 8,-4 17-8,4-6 0,0-12 16,2 14 8,0-12 8,0 10 0,-2 0 16,-4 6-48,0-19 64,0 15 32,4-2 24,0-10 48,-4 16 8,0-6 24,0 6-200,0-6 216,0 2 8,0 4 8,0-4-8,-2 4-55,-4 0-25,6 0-144,-6 0 112,0 0-16,0 0-8,0 2-16,-2 0-8,0 4-40,8-6-24,-18 6 40,15 2-24,-3 8-8,0-10 24,-2 9-8,8-15-24,-8 6 16,0 12-8,2-10 0,2 12 0,2-12 24,-4 11-16,6-19-16,-6 8 0,-9 12 0,11-12 0,2 11 0,0-13 16,2 10 0,0-16-16,0 6 0,-2 0 0,0 0-24,2 0 16,0-2-8,6-2-24,-6-2 40,6 2-32,-2 0-16,0-2 24,-1 0 8,1 0 8,2 0 8,-6 0 0,4-4 0,0 0 0,0-2 0,2 0 0,10-10 0,-12 12 0,-4 4 0,6-16 0,0 11 0,-2-13 0,1 12 0,1-12 0,0 12-8,-6 6 8,6-18 0,0 15 0,-6-15 0,4 14 0,0-12 0,-4 12 0,0 4 0,4-6 0,-4 0 0,0-9 0,0 11 8,-2 0-8,2 4 0,0-4 0,-4 0 8,-4 4 0,2 0-8,0 0 8,0 0 0,6 0-8,-6 0 8,-9 2-8,9 0 8,-2 4 0,0 0 0,2 1 0,6-7-8,-6 16 8,0-10-8,-9 10 8,9-8 0,0 10 0,0-11 0,6-7-8,-2 18 8,-2-10-8,-2 10 8,2-12 0,0 11 0,2-11 0,2-6-8,0 8 0,0 0 8,0 0 768,-2-2-784,2 0-8,0 0-16,0-6 32,0 4-32,4-2 0,0 0 8,-4 0-8,0-2 8,6 0-8,-6 0 32,6 0-24,10 0 24,-16-4-16,4 0-8,-1 0 24,1-2-8,-4 6 8,6-16 0,-2 12 0,0-12 0,0 10 0,-4-11 0,4 11 0,-4 6 0,4-18 8,2 12-8,-2-12 0,-4 12 0,0-13 0,0 15 0,0 4 0,4-18 0,0 14 0,-4-12 0,0 12 0,-2-1 0,0-11 8,2 16-8,0-4 8,-2 4 0,0 0-8,-2 0 8,4 0-8,-2 0 8,0 4 0,0 2 0,-2 9-8,-2-11 760,6-4-760,-4 16 0,0-10 16,-2 14 8,0-4 8,-1-1-16,-1 3 0,8-18-16,-6 16-16,2 0 32,0-1 0,2-7 0,-4 12-16,0-14 16,6-6-16,-2 18-16,2-12 16,0-1 0,0 1 0,0 0-8,-2-4 0,2-2 8,0 2-16,0 0-24,0-2 16,0 0 0,4 0 8,-4 0-8,0 0 24,0-4-8,6 0-8,0-2 16,0-9 0,-2 11 0,-4-12 0,0 16 0,4-4-24,2-14 16,0 12 0,-1-11 8,-1 13-8,-4-12 0,0 16 8,0-6 0,4-10-16,0 12 16,-4-2 0,0 0 0,0 0 0,0 6 0,0-5 80,0-1-56,0 2 16,0 0 0,0 0 16,0 0-16,0 4-40,0 0 40,-2 0-16,-2 0 0,2 0 8,-3 0-8,-1 0-32,6 0 8,-6 2 0,-10 4-16,14 2 8,-4 7 16,2-9 8,-2 14-8,6-20-8,-8 8 8,0 12-48,1-12-8,1 11 32,0-11-8,0 10 56,6-18-32,-8 8 16,0 11-16,0-13-8,2 10 32,4-10-24,-2 2 0,4-8 0,-4 16 16,0-12-24,0 2 16,3-3-8,1 1 0,0-2-16,0-2 16,0 2-24,0 0-24,0-2-16,0 0 16,0 0 16,3 0 16,-3 0 16,4-4-16,0 0-16,-4 1-8,6-3 32,10-10 0,-12 10 16,-4 6-8,6-16 16,0 10 0,-2-11 0,2 13 32,0-14-8,9 12-56,-15 6 16,4-20 16,0 14-40,-4-13 16,4 13 24,0-14 8,0 14-8,-4 6-16,6-16 32,-6 12-8,0-11 0,0 11 32,0-2 0,0 0-8,0 6-48,4-6 72,-4 0-24,0 0-16,-2 2 40,2 0-8,0 4 24,0 0-88,0 0 80,0 0-32,-4 0-8,2 0-16,0 0-8,0 0 8,2 0-24,0 2 0,-2 2-16,-2 2-8,-2 0 24,4 0 0,0 2 8,2-8-8,0 8 16,0-2-16,-2 1-8,-2-1 0,2 0 8,0 0 8,2-6-8,0 6 24,0 0-40,-2 0-24,1 0 0,-1-2 64,0 2-16,2-6-8,0 4 64,0-2-32,0 0-64,-2-1-8,0 1 0,0 0 40,2-2 0,0 2 24,0-2 0,0 0-64,0 0-32,0 0 32,0 0 8,0 0 32,6 0 24,-1 0 0,-1-4-48,-4-1 16,4-1 8,2-10-8,-6 16 8,16 0-24,-12-6 8,0-12 8,2 14-8,0-2 16,0-9-8,-6 15 8,15-4-8,-11-2 0,-4 0 8,4-10-8,0 16 8,-4-6 0,0 6 0,4-6 0,0 2 0,-4 0 0,0 0 0,0 4 0,0 0 8,-2 2-8,2-2 0,-2 6 232,0 0-240,-2 10 0,-2-10 16,-9 14 8,9-5 0,6-15-16,-6 8 8,4 14 24,-2-6-16,-2-1 0,0 1 8,-2-8-24,8-8 0,-6 20 0,4-12 0,0 11 16,-2-13 8,0 12-64,0-12 8,4-6 32,-1 8-56,1 0 8,0 0 48,0-2 0,0-3 0,0-1-32,0-2 32,0 2-32,0-2 8,0 0-8,3 0 16,-3 0 0,0 0 16,4 0-8,0-5-32,2-1 72,0-12 8,0 14 0,-2-12 0,-4 16-40,4-6 0,2-11-24,10 13 8,-16-14 0,6 12 8,-1-12 8,-5 18 0,4-6 0,0-13 0,0 13-8,0-16 8,0 16 0,-4-16 0,0 22 0,0-6 0,0-13 0,4 13 0,-4-10 8,0 12-8,0-2 0,0 6 0,0-6 0,0 2 0,0 0 0,0 0 0,0 4 328,-2 0-280,2 0-48,-2 0 0,-2 0 48,0 0-40,-2 4-16,0 2 32,1 12-16,5-18-8,-18 8 0,12 12 8,-10-3 0,10-1 8,0 0 8,0 0 8,6-16-32,-7 15-40,-9-7 8,10 12-8,-2-12 0,2 10 72,0-12-8,6-6-24,-6 15 8,0-9-16,0 2 8,0 0 8,3-2 0,1 0 0,2-6-8,0 6 24,-2-4-32,0 0 8,0-2 8,2 0 24,0 0-32,0-4-24,0 0 8,0 0-8,0-2-16,4-12 32,0 14-16,-4 4 24,3-17-8,3 11-8,0-14-16,0 14 16,0-16-8,0 16 16,-6 6 8,16-23-8,-12 7 32,0 10 0,-4-16 8,4 17-8,0-13-32,-4 18 8,5-6-8,1-10 16,-6 12-16,0 0 0,0-2 16,4 2 0,-4 4-8,0 0 32,4 0 16,-4 0-16,0 0 8,-2 0 0,2 0-16,0 0-24,-2 2 24,0 4-8,0 2-16,-5 10-24,-1-12 0,2 13 8,6-19 16,-6 16-24,0-8 56,-2 12-16,-10-12 8,12 11-16,0-13 0,6-6-8,-2 20 24,0-14-8,-1 10 0,-3-10-16,0 0 0,2-1 8,4-5-8,0 6 8,0 0-16,0-2-16,0 0 0,-2-2-8,2-2 0,0 0 32,0 0-16,4 0-8,0 0 8,-4 0-8,4-6 16,0 0 8,-4 6 0,5-6 0,11 1 0,-12-1-8,0-10-8,-4 12 8,6-12 0,-6 16 8,6-4 32,12-2 8,-14-11 0,-4 13-16,4-2-32,0-10-8,-4 16 16,3 0-16,1-6 16,0 2 0,-4 0 16,0 0-32,0 0 32,0 4-16,0 0 8,0 0 0,4 0 16,-4 0-16,-2 0-8,2 0 0,-2 0 0,2 2 0,0 4 16,0 0-16,-2 2 0,0 8 24,2-16-24,-2 6 8,0 1 24,1 9-24,-1-10-56,-2 2 16,0 0 16,4-8 16,-4 6-32,2 0 40,0 0 16,2 0-16,-4-1 0,-2-1 0,6-4-8,-4 2 16,2 0-16,2 0 0,0-2-24,0 0 8,0 0 16,0 0-32,0-4-8,6 0 8,-2 1 16,0-3-16,0 0 64,-4 6-32,6-18 24,0 14 0,9-2 8,-11-12-56,2 14 8,0-2 16,-6 6 0,4-17-24,2 13 8,14-2 0,-16-10 8,2 12-24,-1 0 32,-5 4 0,4-6-8,0 0 8,0 1 0,0-1 0,0 2 0,-4 0 0,0 4 0,0-4 0,0 4 8,0 0-8,0 0 8,0 0-16,0 0 24,0 2-16,0 0 0,0-2 0,-2 2 8,0-2-8,2 2 0,0 0 0,0 2 0,0-2 0,0-2 0,0 2 0,0-1 0,0 1 0,0 2 0,0-2 8,0 2-8,0-4 0,0 4 0,0 0 0,0 0 0,0 2 0,0 0 0,0 0 0,0-6 0,0 6 0,-2 0 0,2 0 8,0 0-8,0-3 0,0 3 0,0-6 0,0 2 0,-2 0 0,2 0 0,0 0 8,0 0-8,0-2 0,4 0 0,-4 0 0,4-4 0,-4-2 0,4 2 0,2-1 0,-6 5 0,6-6-8,-2-12 8,2 14 0,-2-2 0,0-12 0,2 14 0,-6 4 0,5-15 0,1 11 0,0-12 0,0 12 0,-2-2 0,2-10 0,-6 16 0,6-4-8,0-2 8,-2 0 0,0-9 0,0 15 0,2-6 0,-6 6 0,4-6-8,0 0 8,-4 0 0,3 0 0,-3 2 0,4 0 0,-4 4 0,0-4-8,4 4 8,-4 0 0,0 2 0,-6 4 0,1 10 0,3-10 0,2-6 0,-6 16 0,0-10 0,0 13 0,-12-3 0,12 2 0,-10 0 8,16-18-8,-6 19 0,-1 1 0,-1-2 0,-10 1 8,12-1-8,0-2 336,6-16-336,-8 16 16,2-1 24,-2-9-32,-9 14-48,11-14 0,2 10-32,4-16 72,-4 4-40,2 2 40,2-4-8,-2 1 0,-2-1-16,4-2 0,0 0 24,0 0-32,0 0 0,4 0 16,-4-5-16,0-1 24,0 6 8,4-6 40,2-12-16,0 14 16,13-14-8,-15 12-40,-4-11 8,0 17 0,6-4 0,0-14 0,0 12 0,12-14 0,-18 14 0,4-11 0,-4 17 0,4-4 0,2-14 0,0 14 0,9-12 0,-15 12-8,0-2 8,0 6 0,4-3 0,-4-1 0,4 0 0,0 0 0,0 4 0,-4 0-8,0 0 8,0 2 0,0 4 0,-2-1 0,2-5 0,-2 8 0,-4 0-8,4 8 8,0-10 0,0 10 8,-4-10-8,6-6 0,-5 7 0,-1 1 0,2-2 0,2 0 0,0 2 0,0-2 0,2-6 0,-4 6 0,0-2 0,0 0 0,4-2 8,0 0-8,0 0 0,0-2 0,-2 2 0,0-2 0,0 0 0,2 0 0,4 0 0,0-4 0,0 0 0,-4 4 0,4-4 0,0 0 0,-4-2 0,6 2 0,0-2 0,-2 0-8,-4 6 8,5-6 0,-5 0 0,0 2 0,6-1 0,0-1 0,-2 0 0,-4 6 0,4-6 0,-4 2 0,0 0-8,6 4 8,-6 0 0,0 0-8,0 2 8,0-2 0,0 6 0,-2 0 0,-4 9 0,2-9 0,2 12 0,-4-12 0,6-6 0,-6 16 0,-1-10 0,-11 10 0,16-13 0,0 5 0,-2 0 0,4-8 0,-4 8 0,-2 0 0,0-2 0,4 0 0,0 0 0,0-4 0,2-2 0,-2 2 8,0 0-8,-2-2 0,2 0 32,2 0-40,0 0 8,0 0-32,0 0 24,0-4-32,4 0 40,-4 0 0,0 4 0,4-4 0,-4 0 0,0 0 0,4 0 0,0 0 0,0 0 0,-4 4 0,4-4 0,0 0 0,-4 0 0,4 0 0,0 0 0,0-1 0,-4 5 0,4-4 0,0 0 0,-4-2 0,4 0 0,0 0 0,0 0 0,-4 6 0,3-6 0,1 2 0,-4 0 0,0-2 0,0 2 0,0 0 0,0 4 0,4-4 0,-4 1 0,0-1 0,0 0 0,0 4 0,0-4 0,-2 4 8,0 2-8,2-2 0,0 2 0,-2 0 0,0 2 8,0 1-8,1 1 0,-1 0 0,2-6 0,-2 8 0,0-2 0,-2 2 0,0 0 8,2-2-8,-2 0 0,4-6 0,-2 6 0,0 0 0,0 1 0,2-1 8,-2 0-8,0 0 0,2-6 0,-2 6 0,2 0 0,-2 0 0,2 0 0,-2 0 0,0-2 0,2-4 0,0 2 0,0 0 0,0 0 0,0 0 0,0-2 0,0 0-8,0 0 16,0-4-16,4 0 0,-4 0 8,6-2 0,-2 0 0,0 0 0,-4 6 0,4-18 0,0 14 0,2-11 0,0 11 0,-1-14 0,-1 14 0,-4 4 0,6-6 0,0-12 0,0 14 0,10-2 0,-16 0 0,4-9-8,-4 15 8,4-6 0,0 2 0,2 0 0,-2 4 0,-4 0 0,0 0 0,0 0 0,-2 0 0,0 2 0,0 2 0,2 2 0,-2 0 0,-4 0 8,6-6-8,-6 5 0,2 1 0,0 2 0,2 0 0,0 0 0,-4-2 8,6-6-8,-6 8 0,2 0 0,0 0 0,4-1 8,-2 1-8,0 8 0,2-16 0,-6 4 0,3 4 0,1 0 0,2 0 8,-2 0-8,0-2 0,2-6 0,-4 5 88,2-3-96,2 2 16,0-2 0,0 0-24,0 0-8,0-2 24,0 2-24,0-2-16,0 0 0,0 0 0,4 0 0,0-4 8,-4 4 32,0-4-24,0 0 16,4-2 8,1 1 0,1-15 0,0 16 0,-6 4 0,4-18 8,0 12-8,0-11 0,12 11 0,-12-10 0,-4 10 0,0 6 0,4-16 0,0 10 0,0-11 0,2 13 0,-1-12 0,-1 12-8,-4 4 8,4-6 0,-4 0 0,0 2 0,0 4 0,-2 2 0,2 2 0,0 4 0,-4 10 8,4-18-8,-5 8 0,-3 11 0,-8-11 0,12 14 0,-2-14 8,-2 13-8,8-21 0,-8 18 0,-8-2 0,11-8 0,-1 9 152,2-11-120,2 12 16,2-18-48,-4 4 16,-2 2 0,0 0-16,4-4 0,2 2 0,0-2 0,0-2 0,0 0 8,-2 0-24,0 0 8,2 0-16,0 0-16,0 0 24,0 0 16,0 0-32,0-4 24,0 0 8,4-2 0,0 0 0,0 0-56,-4 6 56,4-6-8,0-10 8,-4 13 0,0-3 0,6-10 0,-2 12 0,-4 4 0,6-6 0,-3-10 0,-3 12 0,4-2 0,0 0 0,0 1 0,-4 5 0,4-6 0,0 2 0,-4-2 0,4 2 0,0 0 0,-4 4 0,0-4 0,4 0 0,0 4 0,-4 0 0,0 2 0,-2 4 0,-4 0 0,2-2 0,2 2 0,2-6 0,-4 6 0,2 1 0,0-1 0,-4 0 0,2 0 0,0 0 0,4-6 0,-3 6 0,1 0 0,0 0 0,0-2 0,0 0 0,0-2 0,2-2 0,-2 2 0,2 0 0,0-2 0,0 0-8,4 0 8,-4-4 0,4 0-8,0 0 8,-4 4 0,0-6 0,5 0 0,1 0 0,0 0 0,-2 0 0,0 0 0,-4 6 0,4-15 0,0 15 0,2-6-8,-2 0 8,0 0 0,0 2 0,-4 4 0,0-6 0,4 0 0,0 2 0,0 0 0,-4 0 0,0 0 0,0 4 0,0-4 0,0 0-8,4 4 8,-4 0 0,0 2 0,0 0 0,0-2 0,-6 6 0,2 0-8,2 0 8,-2 2 0,-2 0 0,2 0 0,4-8 0,-6 6 0,2 0 0,2 0 0,-2-3 0,2 3 0,0-2 0,2-4 0,-6 4 0,0 0 0,4-2 0,0 2 0,0-2 0,2 0 0,0-2 0,-3 2 0,-1 0 0,2-2 0,2 0 8,0 0-8,0-4 0,0 0 0,0 0 0,0 0 8,0 0-8,0 4 0,0-6 0,0 0 0,0-9 0,4 15 0,1-16-8,1 12 8,-6 4 0,4-16 0,-4 12 0,0-12 0,4 11 0,0-11 0,0 10 0,-4 6 0,0-18 0,0 14 0,0-14 0,0 15-8,4-3 8,-4 0 0,0 6 0,0-6 0,0 0 0,0 2 0,0 4 0,-2 0 0,2 2 0,0 2 0,0-4 0,-2 6 0,-2 10 0,-2-11 0,0 13 0,4-12 0,0 14 0,2-20 0,-4 6 0,1 13 0,-1-13 0,-2 10 0,4-10 0,0 10 0,2-16 0,-2 6 0,-4 9 8,0-11-8,2 4 0,2 0 0,0-2 0,2-6 0,0 6 0,-2 0 0,0 0 0,0-4 0,0 2 0,2-2 8,0-2-8,0 0 0,-2 0 0,2 0 0,0 0 0,0-4 0,0 0 0,0 4 0,0-4 0,0 0 8,0 0-8,0-2 0,0 2 0,4-2 0,-4 6 0,0-6 0,4 0 0,-4 1 0,0-1 0,4 0 0,0 0 0,-4 6 0,4-16 0,0 16 0,-4-6-8,0 0 8,0 0 0,4 0 0,-4 6 0,0-6 0,4 2 0,-4-1 0,0 1 0,0 0 0,0 0 0,0 4 0,-4 0 0,0 0 8,2 0-8,2 0 0,-2 0 0,0 2 0,0 4 0,-4 0 0,0 9 104,2-9-80,4-6-24,-4 18 0,-2-12 8,0 12-8,-1-12 0,-9 11 0,14-11-56,2-6 56,-2 18-64,0-12 16,2 2 0,-2 7 48,-2-11 8,4 2-16,0-6 8,0 6-8,0 0-16,6 0-8,-6-2-8,6-2 16,0 0-8,-6-2 32,6 0-48,9 0 16,-15 0 16,4 0-16,0 0 24,0-4-16,-4 4 24,6-4-16,0-2-16,10 2 24,-16-2-32,4 0 32,0 0 8,-4 6 0,6-5 0,9-13 0,-11 14 0,0-2 8,-4 0-8,4-10 0,-4 16 0,4-4 0,0-2 0,2 1 0,-6-1 0,0 0 0,4 0 8,-4 6-8,0-6 0,0 2 0,4 0 0,-4 0 8,-2 4-8,0-4 8,2 4-8,-4 0 0,2-4 0,0 4 8,-2 0-8,-2 0 8,-2 0 0,8 0-8,-8 0 0,3 0 8,-1 2-8,0 0 8,0 0 0,-2 2-8,8-4 0,-6 2 8,0 2-8,2 2 8,0-2-8,-2 2 568,4 0-584,2-6 16,-4 6-8,0-1 0,2 3 8,-2-2 0,-1 2-40,-1 0-8,6-8 48,-6 8-64,4-2 16,2 0 32,0 0 24,0 0 0,0-1-8,0-5 0,0 4-8,0 0-32,4 0 16,0-2 0,0 0-8,0 0 32,-4-2 0,3 2-32,1-2 16,0 0 8,0 0-48,0 0 48,0 0 16,-4 0-8,4 0-16,0 0 8,2-4-16,0 0 8,0 0 24,0-2-16,-6 6 8,4-4-8,2-1 8,0-1 0,-3 0 8,1-10-8,0 12 0,-4 4 0,4-4 0,0-2 0,-4-10 0,0 16 8,0-5-8,4-1 0,-4 6 0,0-6 8,0 0-8,0 0 8,-2 0-8,0 0 8,2 6-8,0-6 0,-4 2 8,-2 0 0,0 4-8,1 0 8,1 0 0,4 0-8,-4 0 8,-2 0-8,0 0 8,0 2 0,0 4 0,0 2-8,6-8 0,-4 16 8,0-10 0,0 2-8,0 7 696,0-9-720,2 10-24,2-16 48,0 6-56,-2 10 32,0-10-32,0 9 48,1-9 16,1 12 8,0-18-16,3 6 8,-3 2-16,4 0-8,-4-2-8,4 0 8,-4-3 8,0-3 8,4 4-16,0-2-8,0 0 16,-4-2-16,0 0 8,4 0 8,-4 0 8,6 0-16,0 0 16,-2-4 16,-4 0-32,0-1 16,6-1 24,-6 6-24,6-18 0,0 14 8,-2-14-8,0 12-56,-4-9 48,3 9 8,-3 6 0,6-16 8,-2 10-8,0-16 0,-4 16 0,4-13 0,-4 13 0,0 6 0,4-16 0,2 10 8,-2-10-8,-4 12 0,0 0 0,0-2 0,0 6 0,6-5 0,-2 1 0,0 0 0,-4 4 8,0 0-8,0 2 0,0 0 0,0 2 0,-2 1 0,2-5 0,0 6 0,0 2 8,-2 0-8,0 8 0,-4-10 0,-2 2 8,8-8-8,-4 17 0,2-11 0,0 2 8,-2 10-8,-2-12 0,0 10 0,6-16 0,-2 6 0,2 0 248,0 1-216,0-1-16,-3 0-24,1 0 8,2-6 0,0 2-8,0 0 0,0 0-16,0-2-8,0 0 16,0 0 0,0 0 16,0 0-40,0 0 16,5 0 0,-1 0 16,0 0 8,-4-4 0,0 4 0,6-6-24,0 0 0,12-9 16,-14 11 8,2-12 0,0 12 0,-6 4 0,15-20 0,-9 14 0,12-13 0,-12 13 0,0-16 8,0 16-8,-6 6 0,16-22 0,-16 16 0,6-17 0,-1 17 0,1-16 0,-6 16 0,0 6 0,4-17 0,0 11 0,-4-10 0,4 12 0,-4-2 0,0 0 0,0 6 0,0-6 0,-2 0 8,0 2-8,2 0 0,-4 4 8,-2 0-8,6 0 0,-6 0 0,1 0 8,-1 0-8,0 2 8,-10 4-8,10 2 8,6-8-8,-8 18 0,0-10 8,2 13-8,0-5 0,1 2 8,-11-2-8,16-16 0,-2 15 8,-2-7-8,0 12 8,4-14-8,-2 14 0,0-14 8,2-6-8,0 15 0,0-9 0,0 10 8,4-10-8,0 0 0,-4 0 0,0-6 0,4 6 0,0-2 0,0 0 0,2-2 0,0 0 0,-3-2 0,-3 0 0,4 0 0,0 0 0,2 0 0,0-4 0,-2 0 0,-4 4 0,4-4 0,0-2 0,-4-10 0,6 16 0,-2-6 0,0-12 0,-4 18 0,4-4 0,0-1 0,-4-13 0,4 14 8,0-12-8,-1 12 0,-3 4 0,4-6 0,-4-13 0,0 13 0,0-12 0,4 12 0,-4-10 8,0 16-8,0-6 0,0-9 0,0 11 0,0-12 0,0 12 8,0-2-8,0 6 0,0-6 0,0-10 0,-2 16 8,2-4-8,-2 4 0,2 0 0,0 0 8,-2 0-8,2 0 8,-2 0-8,2 2 0,0-2 0,0 4 8,-1 2-8,-5 2 0,2 8 8,0-10-8,2 11 0,2-17 0,-2 8 0,-2 10 8,-2-10-8,4 12 0,-2-12 8,2 13-8,2-21 0,-2 8 0,0 12 8,-2-14-8,0 11 0,2-11 8,0 10-8,2-16 0,0 4 0,0 2 8,-2 2-8,0-2 0,2 0 0,0-4 0,0-2 0,0 2 0,0 0 0,0-2 8,4 0-8,-4 0 0,4 0 0,0 0 0,0-6 0,-4 0 0,4-14 0,2 14 8,-6 6-8,6-18 0,0 13 0,0-17 8,0 6-8,-2 0 0,1-3 0,-5 19 0,6-16 0,0-2 8,-2 0-8,0 3 0,-4-3 0,4 12 0,-4 6 0,6-22 0,-2 18 8,0-11-8,-4 11 0,0-2 0,0 0 0,0 6 0,0-6 8,0 2-8,0 4 8,-2 0-8,-2 0 8,4 0-8,-2 4 0,0 2 0,-2 12 8,-2-3-8,-2 1 8,-7 4-8,15-20 0,-2 19 8,-4 3-8,-2 0 8,-8-2 0,10 1-8,-2-3 8,8-18-8,-6 20 8,0-3-8,2 1 8,1 0-8,-3-10 8,0 10 464,6-18-472,-2 5 32,2 1-16,0 0-16,0 0-16,0-4 0,0 0-24,0-2 40,0 2-32,0 0 24,4-2 0,0 0-24,-4 0 24,0 0-8,0 0 16,4-4-8,1 0 8,1-2-8,0 0-24,0-9 24,-2 11 8,-4 4 0,6-18 0,10 12 0,-12-14 8,2 14-8,0-13 0,-2 13 0,-4 6 0,5-20 0,1 14 0,0-16 0,0 17 0,-2-17 0,-4 16 0,0 6 0,4-20 0,0 14 0,0-11 0,0 11 0,-4-10 0,0 12 0,0 4 0,0-6 0,0 2 0,4-2 0,-4 2 0,0 4 0,-2 2 0,0 4 0,0 0 8,-2 10-8,2-10 0,-2 11 0,4-17 0,-6 6 0,0 12 0,0-10 0,0 10 0,4-10 8,-2 9-8,4-17 0,-5 6 0,-1 14 0,0-14 8,0 14-8,2-14 0,2 11 0,2-17 0,-6 6 8,0 10-8,0-10 0,4 2 0,0 0 176,0-2-168,2-6-8,-2 3 24,-2 1-40,2-2 16,2 0-8,0-2-16,0 0-32,0 0 56,0 0-32,0 0-8,4-4-24,-4 0 56,6-1 8,0-11 0,-6 16 0,4-4 0,0-12 0,0 10 0,-4-10 0,6 10 0,10-11 0,-16 17 0,0-4 0,0-14 0,4 12 0,0-12 0,1 12 0,-1-9 0,-4 15 0,4-4 0,-4-12 0,4 12 0,-4 0 0,6-2-8,-2 0 8,-4 6 0,4-4 0,0 4 0,-4-4 0,0 4-8,0 0 8,0 2 0,0 2 0,0 2-8,0 0 8,0 10 0,0-16 0,0 6 0,-2 2 0,0 7 0,-2-9 0,2 2 0,0 0 0,2-8 0,-2 8 0,0 0 0,-2 0 0,-2 0 0,4-2 0,2 0 0,0-6 0,0 5 0,-2 1 0,0-4 0,1 2 0,-1-2 0,2 0 0,0-2 0,0 2 0,0 0 0,-2 0 0,2-2 0,0 0 8,-2 0-8,2 0 0,4-4 0,-1 0 0,-3 4 0,4 0-8,0-6 8,0 0 0,-4-9 0,6 11 0,0-2 0,-6 6 0,6-16 0,0 12 0,0-12 0,-2 12 0,0-13 0,0 13 0,-4 4 0,0-16 0,6 12 0,-2-2 0,-4-10 0,0 12 0,0-2 0,0 6 0,0-5 0,0-1 0,0 2 8,0 0-8,0 0 0,0 4 0,0 0 8,-2 0-8,-2 0 8,2 2-8,-4 2 0,6-4 0,-6 8 8,2 7-8,-2-7 0,0 14 8,0-6-8,0 1 8,6-17-8,-8 16 0,2 0 0,1 0 8,-1 1-8,0-1 0,0 2 8,6-18-8,-6 18 0,2-1 256,0-1-224,-2 0 0,2-8-32,-2 8-8,6-16 8,-2 6-16,0-1 16,2 1 0,-2-4-16,2 0-16,0-2-24,0 0 56,-2 0-56,2 0 8,0 0 24,0 0 0,4-4 16,0-2-16,-4 6 24,0-5-32,6-13 8,0 14 8,0-16 0,0 14-40,-2-13 48,-4 19 8,4-6 0,0-14 0,2 14 0,-2-16 8,0 7-8,1 9 0,-5 6 0,4-22 0,0 16 0,0-14 0,2 14 0,0-11 0,-2 13 0,-4 4 0,0-16 0,4 16 0,0-6 0,0 0 0,0 2 0,-4 0 0,0 4 0,0 0 0,0 0-8,4 0 8,-4 0 0,0 2 0,0 4 0,0 0 0,0 0 0,0 0 0,0-6 0,-2 6 0,0 2 0,-2 0 0,2-3 8,0 3-8,-2 0 0,4-8 0,-6 6 0,0 2 0,2-2 8,0 0-8,2 0 0,0-2 0,2-4 0,-4 4 8,0 0-8,2 0 0,0 0 0,1-1 8,-1 1-8,2-4 0,-4 4 0,0 0 8,2-2-8,0 0 0,2 2 8,0-2-8,0-2 0,-2 2 0,0 2 8,0-2-8,2 0 0,0 0 0,0 0 8,0-2-8,4 0 0,-4 0 0,0 0 8,4-4-8,0 0 0,-4 4 0,0-6 0,0 2 0,0-2 0,0 0 8,4 0-8,0 1 0,-4 5 0,0-6 0,0 0 8,0-10-8,3 10 8,-3 0-8,0 6 0,0-16 0,0 16 8,0-6-8,0 1 8,0 1-8,0-2 8,0 6-8,0-4 0,-2 4 8,1-4-8,-3 4 8,2 0 0,2 0-8,-2 2 8,-2 2 0,-2 2 0,0 1-8,4 9 8,0-10 0,2-6-8,-8 16 8,0-8-8,0 10 8,0-11 0,2 13 0,3-12-8,3-8 0,-6 18 8,-10-10 0,12 9 737,-2-11-689,0 2-24,4 8-32,2-16 0,-4 6 8,-2 0 16,0 2 8,-2-2-24,5 0 0,1-3 16,2-3-24,-2 2 8,0 0 24,-2 0-8,0-2 0,2 0 16,2 0 0,0 0-40,0 0 24,-2 0 0,-2-4 8,2 0-24,0 4 0,2-3-16,0 3 8,0-4-24,0 0 16,0 4-16,-2-4 8,2 4-40,0-4 24,0 4 32,0 0-56,0 0 8,0-4 0,0 4-16,4 0 24,2 0 16,-6 0 24,4-4-32,0 4 16,0 0 24,2 0-32,-1 0 24,-5 0 0,16-4 0,-16 4-32,6 0 32,0 0 0,0-4 0,-2 4 0,-4 0 0,6-4 0,0 0-8,0 4 8,-2-4 24,-4 4-16,4-4 0,-4 4-8,3-4 32,-3 0 16,0 4 24,0-4-32,0 4-40,0-4 0,0 1 0,-3-1 0,-3 0 8,6 4-8,-4 0 0,-2-4 8,2 4-8,0-4 8,-4 4-8,0 0 8,8 0-8,-8 0 8,0 0-8,2 0 8,0 0-8,-11 0 8,13 2 0,4-2-8,-6 2 0,0 0 8,0 0 0,0 0 680,0 0-672,0 0 0,6-2-16,-6 2 16,0-1 24,3 1-32,1-2 16,-4 2-48,0 0 0,6-2 24,-2 2-56,0 0 8,2 0 0,0-2 24,0 2-8,0-2 0,0 0 32,0 0-40,0 0 16,6 0 0,0 0 16,-2 2-16,0 0-8,-4-2 32,5 0-16,-1 0-16,0 0 16,12 2 16,-16-2-8,6 0 8,-6 0 0,16 0-24,-16 0-8,6 0 32,15 0 16,-15 0-8,10 0-8,-16 0 0,4-4-8,2 4-16,0-4 24,14 0 8,-17 0-8,3 4-32,-6 0 32,6-4-8,-2 1 8,0 3 0,0-4 0,0 0 0,-4 4 8,0 0-8,0-4 0,0 0 0,0 0 8,0 4 0,-2-4-8,2 4 0,-6-4 8,-2 4 0,-7-4 0,11 4 0,-2 0 0,-12 0 0,18 0-8,-8 0 16,-16 0-8,9 0 0,7 0 0,-12 2 0,4 0 0,16-2-8,-16 2 16,-1-2-8,-3 2 0,4 0 0,8-2 0,-9 2 0,17-2-8,-6 2 8,-14 0 0,12 0 8,2 0-8,2 0 0,2 0 0,2-2-8,-2 2 8,-2 2 0,2-2 0,2 1 0,0 1 0,4 0 0,-4-4-8,6 4 0,-2 2 8,2 0 0,10 0 0,-10 0 0,17 0 0,-23-6-8,16 4 776,-12 0-792,14 0 32,-12-2-40,17 0 16,-7 0-8,-16-2 16,6 0-32,12 0 24,-14 0-16,14 0-8,-12-4 32,17 4-16,-23 0 16,6-4-8,10 0 0,-12-2 8,2 0 0,11 2 0,-13-2-16,-4 6 16,6-6-8,-2 0 8,0 0-32,0 0 24,-4 3 8,6-1 0,-6 4 0,6-6 0,-6 0 0,0 2 8,0-2-8,-2 2 0,2 0 8,0 4-8,0-4 0,-4 0 8,-2 0-8,2 4 0,0-4 8,2 4-8,2 0 0,0 0 8,-2 0 0,0 0-8,2 0 8,0 0-8,0 2 0,0 0 0,4-2 0,-4 0 0,6 2 0,-2-2 0,0 0 0,0 0 0,2 0 0,-6 0 0,6 0 0,-2 0 0,0 0 0,0-4 0,-4 4 0,4-4 0,0 4 0,-4-4 0,0 4 8,0 0-8,3 0 0,-3 0 8,0 0-8,0 0 8,-1 0-8,1 0 0,0 0 8,-2 0-8,2 0 0,0 2 0,0 0 0,0 0 0,0 0 0,0 0 0,0-2 0,0 2 8,0 0-8,0 0 0,0 0 0,0 0 0,0 0 0,0-2 0,0 2 0,0-2 0,3 0 0,-3 0 0,4 0-8,0 0 8,-4 0 0,4 0 0,-4 0 0,4-4 0,0 0 0,-4 0 0,0-2 0,0 6 0,4-6 0,0 0 0,-4-9 0,4 11 0,0-2 0,-4-12 0,0 18 0,0-4 0,0-14 8,0 12-8,0-13 0,0 13 0,0-18 0,0 24 0,0-6 0,-2-13 8,0 13-8,2-12 0,-2 14 0,0-2 0,2 6 0,-2-6 8,0 0-8,0 0 0,2 2 0,0 4 8,-2 0-8,2 0 0,-2 0 0,2 0 8,0 0-8,-2 2 8,0 2-8,0 2 0,2 0 0,0 0 8,0 10-8,0-16 0,-2 6 0,0 9 0,0-9 0,2 10 8,0-10-8,0 12 0,0-18 0,0 6 0,0 11 8,0-11-8,0 10 0,0-10 0,0 0 8,0-6-8,0 6 0,-2 0 0,0 0 0,2 0 8,0 0-8,0-3 0,0-3 0,0 4 8,0-2-8,0 0 0,0-2 8,0 0-8,0 0 8,0-4-8,0 0 0,0 4 0,4-5 8,-4-1-8,4-12 0,-4 14 0,0-12 8,4 10-8,-4 6 0,0-19 0,4 13 0,-4-16 0,0 16 8,0-14-8,0 14 0,0 6 0,0-21 0,4 15 0,-4-16 8,0 16-8,0-10 0,0 13 0,0 3 0,0-16 0,0 12 0,0-2 0,0 0 8,0 0-8,0 2 0,0 4 0,0-4 0,-2 4 0,0 2 0,0 0 0,2-2 0,0 6 8,0 0-8,-2 10 0,-2-10 0,2 11 0,0-9 0,2-8 0,0 24 0,0-6 0,0 1 8,0 1-8,0 0 0,-2 1 0,2-21 0,0 18 0,0 0 0,0-2 8,0 0-8,0-11 0,0 13 0,0-18 0,0 6 0,0 2 8,0 8-8,0-14 0,0 2 0,0-2 0,0-2 0,0 2 0,0-2 144,0 0-112,0 0-40,0 0 0,0 0 8,0-4 0,0-2 0,0 0 0,0-14 8,0 14-8,0 6 0,0-18 0,4 13 0,0-15 0,-4 14 0,0-14 0,0 14 0,0 6 0,0-23 0,0 7 0,0 10 8,0-14-8,0 14 0,0-11 0,0 17 0,0-4 0,4-2 0,0-10-8,-4 12 8,0 0 0,0 4 0,4-4 0,-4 4-8,0 0 8,4 2 0,0 4-8,-4 2 8,0 8 0,0-8 0,0-8 0,0 17 0,4-1-8,0 2 8,-4-2 0,0-9 0,0 13 0,0-20 0,-2 6 0,0 10 0,2-10 0,-2 0 0,0 2 0,-2-1 0,4-7 0,-6 6 0,4 0 0,2 0 0,-2 0 0,0 0 0,-2-4 0,4-2 0,-4 4 0,4-2 0,0-2 0,-2 0 8,2-4-8,0 0 0,0-2 0,0-12 8,0 14-8,0 4 0,0-15 0,0 9 0,4-12 0,-4 12 0,4-18 0,-4 9 0,0 15 0,0-16 8,4 0-8,2 10 0,-2-13 0,0 15 0,-4-2-8,0 6 8,0-16 0,6 16 0,-2-4 0,0 4 0,0 0 0,-4-4 0,0 4 0,0 0-8,0 2 8,4 0 0,-4 4-8,0-6 8,0 8 0,0 8 0,0-11 0,0 13 0,0-12 0,-4 14-8,4-20 8,-6 8 0,0 9 0,4-11 0,0 10 0,-2-10 0,-2 12 0,6-18 0,-6 6 0,2 9 0,2-9 0,0 10 8,0-10-8,0 0 0,2-6 0,-4 8-8,1 0-16,1-2 56,0 0-8,2-1-16,0-1 16,0-4-24,-2 4 8,0-2-24,2-2 0,0 0-8,0 0 8,0 0 0,0 0 16,0 0-8,0 0-16,0-4 16,0 4-8,4-4-16,-4 0 24,0 4 8,0-3 0,4-3 0,-1-10 0,-3 12 0,4-2 8,0-12-8,-4 18 0,0-4 0,0-11 0,0 11 0,0-12 0,4 10 0,0-12 0,-4 18 0,0-6 8,0-11-8,0 11 0,0-14 0,0 14 0,0-14 0,0 20 0,-2-6 0,0-11 0,2 13 0,-2-14 0,2 14 0,0-2 0,0 6 0,-2-6 0,2 0 0,-2 2 0,0 0 0,2 0 0,0 4 8,0 0-8,-2 0 0,0 0 0,2 0 0,-2 0 0,1 2 8,-1 0-8,0 4 0,0 0 0,2-6 0,-2 6 0,2 0 0,-2-2 0,0 0 0,0 0 0,2-2 0,0-2 0,0 2 0,0 0 0,0-2 0,4 0 0,-4 0 0,0-4 0,4 4 0,-4-4 0,0 4 0,0-4 0,0 0 0,0 0 8,0 4-8,-2-4 0,0 4 0,-4 0 0,4-4 8,0 4-8,2 0 0,-4-4 0,2 4 0,-4-4 8,0 0-8,-2 0 0,2 4 8,6 0-8,-8-4 0,2 1 0,1-1 0,-13 0 8,12-2-8,0 2 0,6 4 0,-8-4 8,2 4-8,0-4 8,-2 4-8,2 0 0,3 0 8,3 0-8,-2 0 0,0 0 8,0 0-8,0 0 0,0 0 8,2 0-8,0 0 8,0 0-8,0 0 8,0 0-24,-2 0 32,2 0-8,0 2-8,0-2 0,0 4 8,4 0-8,0 2 0,-4 0 0,0-1 8,0 1-8,0-6 0,4 6 0,1 0 0,1 0 0,-6 0 0,4 0 0,0 0 0,-4-6 0,0 4 0,6 0-8,10-2 0,-16 0-8,4 0-24,2-2-16,-6 0 56,18 0-80,-13 0-16,13 0-8,-18-4-8,4 0 0,-4 4 112,4-4-112,2 4 0,14-4 0,-16 4 0,2 0 0,-1 0 0,-5 0 112,16 2-120,0 4 8,-16-6 112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21.285"/>
    </inkml:context>
    <inkml:brush xml:id="br0">
      <inkml:brushProperty name="width" value="0.05" units="cm"/>
      <inkml:brushProperty name="height" value="0.05" units="cm"/>
      <inkml:brushProperty name="color" value="#FFFFFF"/>
    </inkml:brush>
  </inkml:definitions>
  <inkml:trace contextRef="#ctx0" brushRef="#br0">314 184 680,'0'0'0,"0"0"832,0 0-264,0 0-168,0 0-120,0 0-280,0 0 232,0 0-16,0 0-16,0 0 8,-2-4-8,0 0 16,2 4-216,-6-4 216,2 0 0,2-2 17,-2 2-1,2-2-8,-2 2 0,4 4-224,-6-6 184,0 3 0,3-1-8,1 4-16,0-4 8,-2 4-16,4 0-152,-6 0 112,2 0-32,0 0-8,2 0-24,0 0-16,-2 2-24,4-2-8,-4 6 0,0-1 0,0 11 0,2-10 0,0 2 0,-2 10 0,4-18 0,-4 8-8,0 13-8,0-13 0,2 12 16,0-12-16,1 10 8,1-18 8,-2 5-24,0 1-8,0 0 16,2 0-8,0-2 8,0-2-8,0-2 24,0 2-40,0-2-8,0 0 24,4 0 8,-1 0 8,-3-4 8,0 4 0,4-4 0,-4-2 0,4-10 8,0 13-8,0-13 0,0 10 16,-4 6-16,4-18 0,0 12 0,0-15 16,0 15-8,0-18 32,0 18-8,-4 6-32,4-22 32,-4 16-8,4-15 24,0 15 32,0-12 16,-4 14 0,0 4-96,4-16 88,-4 12-64,0-1 56,0-1 32,0 2-24,0 0 24,0 4-112,-2-4 96,0 4-32,-4-4 32,2 4-16,0 0 0,0 0-32,4 0-48,-4 2 40,-2 0-16,0 4 0,0 2 0,-2 0 0,2 9 0,6-17-24,-6 6 16,1 10-24,-3-10 16,2 14 0,0-15 0,2 3 0,4-8-8,-6 16 16,0-12-16,0 4 0,2 0 0,2-2-8,0 2 16,2-8-8,-2 6 0,0-1 0,0-1 0,0-2 8,0 0-8,2-2 8,0 0-8,0 0-16,0 0 24,0-4 8,4-2 0,-4 6-16,4-5 8,0-11-8,-4 12 8,4-2 16,0-12 0,0 14 0,-4 4-24,4-6 32,-4-11-8,4 13 24,-4-2 16,0-12 0,0 14 16,0 4-80,0-4 72,4-2 8,-4 0 0,0 0 8,0 0 16,0 1 8,0 5-112,-2-4 88,0 0 0,0 0-24,-4 4 9,2 0-9,2 0 0,2 0-64,-4 0 40,0 0-8,0 2-24,-2 2 8,1 2-16,1-1 0,4-5 0,-4 6 8,0 2-8,0 10 8,0-12 0,-2 2-8,2 10 16,4-18-16,-2 5 8,0 11-8,-2-10-8,0 10 16,0-10-8,0 10 0,4-16 0,-2 6 0,0 1-8,0 1 16,0-2 0,0 2 8,2-8-16,-2 6 8,0 0 0,0 0-8,2-2-8,-1-2 16,-1 0 0,2-2-8,0 0-8,0 0 24,0 0 0,0 0-40,0-4 48,0 0-16,3-2 0,3 0-8,-2-12 8,0 12 16,-4 6-24,4-17 0,0 11 0,2-14 0,0 14 8,0-16 8,-2 16-8,-4 6-8,4-23 8,0 17 0,2-16 0,0 16 0,-1-15 0,-1 15 0,-4 6-8,0-22 24,4 18-8,0-12 8,0 12 16,0 0-8,-4 0 16,0 4-48,0 0 32,0-3 40,0 3 16,0 0 32,0 0 0,0 2-16,0-2-104,-2 5 80,-2 3-16,-2 12-16,0-4 8,1 2-16,-3 1-8,8-19-32,-16 18 16,10 4 8,-10-3-8,12 3 8,-2 0 0,-2-1-16,8-21-8,-15 20 8,9 0 0,0-4 0,0-1 16,0 1-16,2-10-8,4-6 0,-4 16 0,0-10-8,2 0 16,0 0-8,2-1 0,0-1 8,0-4-8,-2 2-8,2 0-16,0 0 24,0-2 16,0 0-16,0-4 0,4-2 8,0 1 16,2-15 8,0 14-8,10-16-16,-16 22-8,0-17 32,6 1-32,0 0 8,11-2 8,-13 2 0,2 1-8,-6 15-8,6-18 16,0 2-8,0 10 0,0-15 16,0 15-8,10-14 16,-16 20-32,0-6 24,3-10 0,-3 12-16,4-2 24,-4 3 0,4-1-16,-4 4-16,0 0 32,0 0-8,0 0 8,0 0 16,0 0-16,0 4 0,0-4-32,0 5 24,-4 13-8,-2-10 8,1 16-8,-1-7 0,0 3 8,6-20-24,-6 22 8,-10 0 0,10-1 16,0 1-16,-2 0 16,0-1 0,8-21-24,-7 20 0,-1-2 0,-8-1 0,10-9 8,0 12-8,0-14 0,6-6 0,-6 18 0,2-12-8,-2 1 8,2-1 0,3 0 0,1-4-8,0-2 8,0 2 0,0-2-24,0 0 8,0 0 8,0-4 8,5-2 16,-5 6-16,6-15 8,0 9 16,0-16-16,10 16 16,-12-18 0,14 19-8,-18 5-16,6-26 8,11 8-8,-13 0 0,12 1 16,-12 1-32,16 0 32,-20 16-16,6-16 8,9 10-16,-11-13 16,2 13-8,0 0 0,0 0 8,-6 6-8,6-6 8,-2 2-16,0 4-8,-4 0 48,0 0-32,0 2 48,0 4-8,0 10 0,0-8 8,-2 13-24,-2-5 24,4-16-48,-4 18 32,-2 0-8,0-1 8,-10 3-16,12-2 8,-2 0 8,6-18-32,-5 15 24,-1 1-32,-2 0 8,0-8-8,2 11-24,0-11 64,6-8-32,-2 18 16,0-12-8,-2 2 8,0-2-16,2 0 0,0 0 0,2-6 0,0 2 0,0 0-16,0-2 8,0 0-8,0 0-16,0 0 32,4-6 24,2 0-8,10-12-8,-16 12 0,6-16-24,10 5 32,-16 17-16,4-16 32,15 0 8,-13 0-16,0-1-24,12-1 0,-14-2-16,-4 20 16,6-20 24,9 1-16,-11 1-8,2 0-8,0 3 8,10 9 0,-16 6 0,0-22 32,6 16-24,0-10 0,0 12 0,-2-2-16,-4 2 16,0 4-8,4-4 64,-4 4-8,0 0 8,0 0-40,0 0-40,0 0-8,0 0 24,-2 6-8,-2 2 32,-2 12-8,0-4 8,-2 3-16,-10 1 8,18-20-16,-6 22 16,0 2-8,-9-3-8,11 1 8,-12-4 0,10 1 16,6-19-24,-16 16 0,10 2 0,0-2-8,-9-1-16,9 1 24,0-10 8,6-6-8,-8 18 32,2-12-8,2 0-16,0 0-8,0-4-8,2-1-8,2-1 16,-2 0-8,2 0-8,0 0-16,0 0 24,4-3-8,0-3 32,-4 6-16,4-6 8,0-12-8,2 12-8,12-14 8,-14 5-24,2-1 32,-6 16-8,15-6 0,-11-18 24,14 8 16,-12 11-32,10-21 0,-16 8-16,0 18 8,6-18-16,9 3 16,-11-1-16,2 10 16,0-16 24,0 16-24,-6 6 0,6-15 8,0 11 0,-2-2 8,2 2-16,-2 0 0,-4 4 16,0 0-16,0-4 8,0 4 24,0 0 0,0 0-8,0 0-16,-2 4-8,2-4 0,-4 6 0,-2 2 8,0 9 16,-2-9-24,0 14 8,0-6 0,8-16-8,-15 18 0,11-1 8,-2 1-8,-2 2 16,0-12-8,-8 11-8,16-19 0,-6 6-8,-2 12-16,0-12 8,1 10 0,1-10 40,0-1-8,6-5-16,-4 8 16,-2-2-32,4 0 16,0-4 0,2 0 0,0 0 0,0-2 0,0 0-8,-2 0 0,2 0 0,0-6 24,0 6-16,4-6-8,-4 0 8,4-11 0,2 13 0,0-14 40,0 14-24,-6 4-16,5-16 16,-1 10-16,0-11-16,0 11 16,0-12 24,0 12-16,-4 6-8,4-18 24,-4 12-24,0-9 0,0 9 16,0-10 8,0 12-8,0 4-16,0-6 0,0 0 0,0 0 16,0 2 0,0 0 16,0 4-32,0 0 40,-2 0-16,0 0 8,-2 0-24,0 0-8,0 0 8,4 0-8,-2 0 8,0 2-8,-3 4 16,-1-2-32,0 2 16,0 2 16,6-8-16,-2 16 0,-2-12 0,-2 4 0,0-1-16,-2 9 32,2-10 0,6-6-16,-6 8 0,2 0 24,-2 0-48,1 0 16,-1 0 16,0-3 8,6-5-16,-4 6 16,2 0-8,-2-2-8,-2 2-16,4-2-8,0 0 24,2-4 0,-2 2-8,2 0 8,0 0 8,-2-2-40,2 0 24,0 0 8,0 0-8,0-4 16,4 0-8,0 0 0,0-2 0,0-10 0,-4 16 0,6-4 0,10-13 8,-13 11-8,3-16-8,0 4 8,0 3 0,-6 15 0,18-16 8,-14 0 16,2 0-16,0 1-16,0 9 8,0-16 0,-6 22 0,5-4 8,11-14 16,-16 14-24,4 0 0,-4-2-8,0 3-8,0 3 16,4 0 0,-4 0 16,4 0-8,-4 0 0,-2 0 16,2 0-24,-2 3 16,0 5 16,0 8-8,-4 0-16,-2 2-8,-7 1-8,15-19 8,-4 20 8,-2 2-8,0-1 0,-2-1 8,-8 0-8,10-2 0,6-18 0,-6 7 0,0 15-8,3-16 8,-3 12-24,2-12 24,-2 2-8,6-8 8,-4 15-8,2-13 40,2 4-32,0 0 8,-2-4-8,0 0-24,2-2 24,0 0-16,0 0 8,0 0-16,4 0 16,-4 0 8,0-4 0,6 0 8,0-2-8,0 0-8,9 0 8,-15-11 0,0 17 0,6-4 8,10-12 16,-12 12-8,14-12-16,-14 12 0,11-13-16,-15 17 16,4-6-24,2-14 32,12 14 8,-12-14-8,0 14-16,0-13-16,-6 19 24,6-6 0,9-10 0,-11 12 0,2-2 8,0 0-16,-2 0 0,-4 6 8,4-5 0,0 1 0,0 4 0,-4 0-16,0 0 16,0 4 24,-2 1 8,-2 11 0,0-8-32,-2 16-24,6-24 24,-16 17 0,12 3 8,-1 0 8,-1-2 0,-10 1-16,10-1-16,6-18 16,-8 18-16,-10 0 16,12-1 16,-1 1 16,-1-2-24,2-8-8,6-8 0,-8 17-8,2-11 16,0 0 0,4 0 8,0 0 0,0 0-24,2-6 8,-2 4-24,2-2 16,0-2-16,0 0 8,0 0-16,0 0 32,4-4 0,0-2 0,0-10 16,2 12-16,12-13-8,-14 1-8,-4 16 16,5-18 0,13 0-16,-14-1 32,14-1 8,-14 0-24,2 2 16,-6 18-16,18-19 0,-18-3 0,5 2 8,13 3 0,-14-1-8,2 0 0,-6 18 0,16-16-8,-16 10 0,4-15 56,2 17 16,0-2-16,-2 0-16,-4 6-32,3-6 0,-3 2 16,0 4-8,0 0-8,0 2 8,0 2-24,-3 4-8,-3 10-16,0-10-16,0 15 56,6-23 0,-8 20 16,-8-2-16,10 3 8,-2-1-8,0 2 0,3-3-8,5-19 8,-8 20-16,0-2 16,-8 0-8,12-1 16,-2-1 8,2-8-16,4-8 0,-6 18 8,0-12 0,0 11-8,2-13 16,1 2-32,1 0 8,2-6 8,-2 6 0,2-4 0,-2 0 0,2-2-24,0 0-16,0 0 40,4 0 0,0 0-8,-1-6 8,1 0 0,2-11-24,0 13 24,-6 4 0,16-18-8,-12 12 8,2-12 8,0 12-16,0-15 16,0 5 8,-6 16-16,15-6 16,-11-14 8,2 14-32,-2-13-16,2 13 16,10-14 24,-16 20-16,4-6 64,2-12-16,0 14 0,-2-11-32,0 15-24,-1-6 16,-3 6-8,4-4 0,0 0 24,-4 4-56,0 0 32,0 4 40,-2 4-32,-2 9-48,-1-9 0,-1 14-8,6-22 48,-6 18-32,0-3 40,-2 3-16,-8-2-8,10 2 8,0-1 8,6-17 0,-6 18 8,0 0 16,1-10-16,-3 10-16,2-15 8,0 3 8,6-6-8,-4 6 0,2 0 24,2-4-24,-2 0-8,2 0-16,0-2 16,0 0 8,0 0-24,0-6 8,6 0 0,-6 6 16,4-17 0,2 11 32,0-14-40,-2 4-16,1 0 8,1-1 24,-6 17-8,6-16 32,12 0-16,-14 0 0,0 10-16,2-17-16,0 17 16,-6 6 0,6-20 56,0 16 8,0-12-16,-3 12-16,1 1-40,-4-3-8,0 6 16,0-4 16,4 0 16,-4 4-24,0 0-8,0 0 24,0 0-8,0 2 0,0 0-32,-4 4-32,-2 0 0,6-6 48,-5 15-40,1-9 8,-2 10 48,2-10-16,-2 2 8,0 10-16,6-18 8,-6 5 8,2 3 0,0 8 8,2-12-32,-2 4 0,0-2-16,4-6 32,-4 8-24,2-2 32,2-2 8,0-2-40,0-1 8,0-1 16,0 0-24,0 0 16,0 0 16,4 0 0,-4-3-16,0 3 8,0-4 0,4-2 8,0 0 16,0-10-8,2 12 8,0-14-32,-6 18 8,6-6-16,-2-11 8,2 11 48,10-16 24,-13 16-8,3-14-16,-6 20-40,4-5 0,0-13 0,0 14 0,0-12 8,2 12 8,-2-2-16,-4 6 0,0-16 0,0 16-16,4-3 16,0-1 0,-4 0 0,4 4 0,-4 0 0,0 0-8,0 0-24,0 0 24,0 0-8,0 2 32,0 4-8,0-6-8,0 5 32,-2 11-32,-2-10 8,2 2 8,-2 10-16,2-12 8,2-6-8,-2 15 0,-2-9-8,0 10 16,2-12-8,0 2 0,0 0 8,2-6-8,-2 6 0,0-2 0,0-2 0,0 2 8,0-2 9,2 0-1,0-2-16,0 0 16,-2 0-8,2 0 16,0 0 8,0 0-24,0 0-8,0-4-8,0 0-16,0 0 24,0-2-8,4 0 8,-4 6 0,4-6 0,0-12-16,-4 14 8,4-11 16,0 11-8,2-14 0,-6 18 0,6-4 0,10-12-8,-12 10 0,0-9 8,2 9 0,-1-10 8,-5 16-8,6-4-8,0-2-8,-2-10 16,0 12 0,0-2 0,0 0 0,-4 6 0,4-5 0,-4 1-8,4 0 0,-4 4-9,0 0 17,0 0-16,0 0 8,0 2-8,0 0 40,0 3-16,0-5-8,0 6 33,0 12-25,-2-12-8,-4 14 16,2-12-16,-2 13 8,6-21-8,-6 16 0,0-8 0,-2 10-8,-7-10 16,11 11-8,-2-11 8,6-8-8,-6 18 0,0-12 0,0 2-8,0-2 16,2 0-16,2-1 8,2-5 0,-2 6 0,2-4 0,0 0-24,-2-2 40,2 0-8,0 0-8,0 0 8,0-4-8,0 0-8,0 1 32,0-3-24,4-10 0,-4 16 0,0-4 8,6-12-8,-2 10-8,0-15 16,-4 15-8,4-16 0,-4 22 0,0-6 8,4-16 8,2 16-16,-2-15 0,0 15 8,0-12-16,-4 18 8,4-4 0,-4-2 8,4 0-8,-4 2 0,0 0-24,0 4 8,0 0 16,0 0-16,0 0-16,0 0 24,0 2-17,0 4 25,0 10 17,0-16-17,0 6-17,0 14 42,0-5-25,-2 1 0,-4 0-25,2 0 25,4-16 0,-4 16 17,2-9-9,2 11-8,-2-12 8,0 10-16,0-12-17,2-4 25,-2 6 0,0 0 0,2-2 0,0-2 25,0 0-25,-2-1 0,2-1 0,-2 2 8,2-2 8,0 0 0,0 0-16,0 0 16,0 0-8,0 0 0,0 0 16,0 0-48,0-3 16,0 3 8,0-4-8,4 4-16,0-4 24,0-2 0,-4 2-24,4 0 24,-4 4 0,6-4-8,-2-2 8,2 2 0,-1 0 24,-1 0-24,-4 0-24,0 4 24,4-4-25,0 0 25,0 0 0,0 4 25,0-4-33,0 0-17,-4 4 25,0-3-16,0 3 24,4-4 0,0 0 17,-4 0-25,4 0-17,-4 4 17,0-4-8,0 0 0,0 4 16,4-4 0,-4 0 17,0 4-33,0 0 8,0 0 8,0 0 0,0 0 24,0 0-48,0 0-16,0 0 40,0 2-16,0 2 16,0 2-33,0 0 9,0-6 16,-2 16-8,0-13 8,0 13 8,2-10 8,-2 10-16,-2-10-16,4-6 16,-4 8-24,2 7 24,0-9 0,2 0-8,0 2 8,-2-2-32,2-6 32,0 8-8,-2-2 8,0 0-24,2 0 48,0-4-16,0 0 0,0-2-8,0 2-8,0-2 0,0 0 16,0 0 16,0 0-24,0 0 8,0-4-8,4 0 24,0 0-8,-4-2 9,0 6-25,0-6 32,0 2-32,0-2 8,0 0-8,0-10 8,0 16-8,0-5-8,0-1 8,0 0 0,0 0 0,0-10 8,0 16-8,0-6-8,0 2 8,0 0 0,0 0 8,0 0 8,4 4-16,-4 0 0,0-4 0,0 4 8,0 0-8,0 0-8,-2 0 16,2 0 0,0 0-8,-2 0 0,0 0-16,0 2-8,-2 2 16,2 2 16,-2 0-8,4-6 0,-2 6 0,-2 0 0,0 0 8,1 0-8,-3 0 16,2 0-16,4-6 0,-4 6 0,-2-1-16,0 1 16,2 0 16,0-4-16,4 0 16,0-2-16,0 2 24,-2 0-32,0-2 8,0 0 0,0 0 8,2 0 24,0 0-32,0 0-8,0 0-16,0 0 32,0-4-16,0 4 8,0-4 8,0-2-16,0 0-24,0 1 32,4-1 0,-4 6 0,0-6 8,4-10 16,0 12-48,-4 0 16,0-2 0,4 0 16,-4 6-8,6-6 8,-2 2-8,0 0 0,-4 0-16,0 1 24,4-1-8,-4 4 0,4 0 8,-4 0 8,0 0-32,0 0 40,0 0-16,0 0-8,-2 0 16,0 0-40,0 0 0,-2 2 16,0 2 8,4-4 0,-4 5 8,2 1 16,-2 0-48,0 10 16,-2-12 8,0 4 8,6-8-8,-6 8 16,0 8-8,2-13-64,-2 3-9,1 2 25,-1 0-24,6-8 64,-4 6-8,0 0 0,2 0-8,0-2 16,0-2 0,0 0-8,2-2 8,-2 2 0,2-2-8,0 0 0,0 0-8,4-4 16,-4 4 0,4-6 32,0 0 24,2-12 8,0 12-48,-1-11 41,1 11-57,-6 6 0,6-20 0,0 14 0,0-14-16,0 14 16,-2-11 0,2 11 24,-6 6-24,4-16 8,2 12-8,0-2 16,-2 0-32,-4 0 40,0 2-16,0 4-8,0-4 0,0 0 0,0 4-8,0 0 0,0 0 16,-2 0-8,2 0 0,-4 2-8,-2 4 8,4 10-24,-2-10 24,0 12 8,-2-10-8,6-8 0,-6 21 16,0-13-8,0 12-8,2-12 0,-2 12-32,1-15-33,5-5 65,-6 16-40,2-10 0,0 0 16,2 0 24,2 0 0,0-4-32,0-2 32,-2 2-8,0 0 8,2 0 0,0-2 16,0 0-16,0 0-8,0 0 16,0-4 16,4-2 48,0 0-48,-4 6-24,4-16 41,-4 12-9,0-11-32,6 9 56,-3-10-48,1 12 0,-4 4-8,4-18-8,-4 14 0,0-2 8,4-9 0,-4 15 16,4-4-16,-4 4 0,0-4-8,0 4-24,0 0 24,0 0-8,4 0 0,-4 0 16,0 0-24,0 2 24,0 2 0,0 1 8,0 3 16,0-8-24,-2 8 0,0 8 0,-4-12 0,4 2 0,0 2 24,0 0-72,2-8 48,-2 8-49,-1-3 9,-3 1-16,4-2 56,0 0 24,0-2-8,2-2-16,-2 4-16,0-2 24,-2 0-8,2 0 0,2 0 8,0 0 16,0-2-24,-2 2 0,0-2 0,0 0 0,2 0 8,0-4 8,0 4-16,0 0-16,0-4 8,0 0 8,0-2-8,4 0 8,0-9 0,-4 15 0,6-4 32,-2-2-16,0 0 25,0 0 7,-1 0-48,1 2 8,-4 4-8,4-4 0,-4 0-24,0 4 16,4 0 16,-4 0-8,4 0-16,-4 0-33,0 2 49,0 0 0,0 0 17,0 4-1,0-6-16,0 6 0,0 0 0,-2 0 0,-2 0 16,2 0-8,0-1-8,2-5 0,-2 4 8,0 0-16,0-2-32,1 0-17,-1 0 57,2 0 24,0-2-24,0 0 49,0 0-1,0 0-104,0 0 15,0 0 49,0 0 25,0 0-74,0 0 138,0 0-65,0 0-88,0 0-1,0 0 90,0 0-82,0 0 154,0 0-73,0 0-72,0 0 24,0 0 40,0 0-129,0 0 266,0 0-177,0 0 0,0 0-64,0 0 64,0 0-17,0 2 106,0 0-81,0 0 8,0 0-16,0 2 8,0-4 8,0 2-8,3 0-17,-3 0 17,0 0-16,0 0 24,0-2 0,0 0 16,4 0 0,-4 0-8,0 0 17,0 0-25,0 0 32,4-4-24,-4 4 8,0-4-16,0 0 0,0 0-16,0 4 16,4-4 24,0 0-16,-4 0-16,4-2 8,-4 2 0,0 0 8,0 4-8,0-3 16,0-1-8,4 0-8,-4 4 8,0 0-8,0 0 16,0 0-8,0 0-16,-2 0-8,2 0 16,-2 2 16,0 4-16,0-1 0,0 1-16,-2 0 8,0 0 8,4-6 0,-4 8-8,2 0-8,1 0-32,-1 0-17,0 0 25,0-2-16,2-6 56,-2 5 0,2 1 0,0-2 8,0 0-8,0-2-8,0 0 0,0-2 8,0 0 48,0 2 0,0-2-7,0 0-9,0 0-48,0 0 16,4 0 16,0 0-32,-1 0 16,-3-4-8,0 0 8,0 4 0,4-4 8,0 0-16,0 0 8,0 0 0,0 1 0,-4-1 8,0 4-8,4-4-8,0 0 40,0-2-32,2 2 8,-2 0 8,0-2-32,-4 6 16,4-4 0,0 0 0,2 0 0,-2 0 0,-1 0 0,1-2-8,-4 6 8,0-6 0,4 3 8,0-1-8,0-2 16,0 2-8,-4 0-16,0 4 8,4-4 0,-4 0-16,0 0 40,4 4-16,-4-4 8,0 4-16,0 0 16,0 0 0,0 0-8,0 0 0,-2 0-8,2 0 0,-2 0 8,-4 0-8,2 2-8,0 2 8,-2 2 8,0 0-8,6-6 0,-5 6 16,-11 9-32,14-9 8,-4 2 8,0 8-8,6-16 8,-6 6-8,0 2-24,0 10 8,0-13 24,2 11 0,2-10 24,2-6-24,-2 6-56,-1 2-1,1-2 17,0 0-24,2-2 112,0-2-8,0-2-40,0 2 16,0-2 33,0 0-65,0 0 8,4 0 0,-1 0 16,-3 0-8,4 0 8,0-4-16,0 0 8,0-2-25,0-10 42,2 12-1,-6 4-16,6-6 0,-2-13 0,0 15-16,0-12 24,0 12 16,2-2 8,-6 6-32,6-18 32,-2 14-24,-1-11-8,-3 9 0,0-10 8,0 12 16,0 4-24,0-6 8,0-10 0,0 16 8,0-6-16,0 2 16,0 0 16,0 4-32,-1 0 24,-1 0-16,-2 0-8,-2 0-8,0 0 8,4 0 0,2 0 0,-2 0 0,0 0-8,-2 0-16,0 2 16,-2 2 8,4 2 0,2-6 0,-4 6 0,2 0 0,-2 10 0,-2-12-16,2 4 8,0 0 16,4-8-8,-2 15 0,1-11 0,-1 2-56,0 0-24,0 0-1,2 0 73,0-6 8,0 6 24,0-2 9,4 0-9,-4-2-32,0 0 8,3 0 0,-3-2 0,4 2 0,2-2-16,-2 0 0,0 0 16,0 0 16,-4 0-16,4-4 16,0 0-8,0 0-8,0-2 8,-4 0 16,4 2-16,-4 4-8,4-6 32,0 0-32,0 0 0,-4 0 16,0 0-8,4 1-8,-4 5 0,0-6 16,0 0 0,4 2-8,-4 0 16,0 0-24,0 0 16,0 4-16,-2 0 24,-2 0-24,2 0 0,-4 0 0,2 0-8,2 0-8,2 0 16,-2 0 0,0 0-16,0 4 16,-2 2 0,0 0 0,-2 0-16,6-6 16,-4 7 0,4 1 0,0-2-8,-2 0 0,0-2-8,0 0 8,2-4 8,0 4-8,0-2-16,0 2-8,0-2 24,0-2 0,0 2 16,0-2-8,0 0 8,0 0-16,0 0 0,0 0-16,0 0 0,0 0 80,6-4-96,0 0 8,-2 0-25,0 0-7,-4 0-16,0 4 80,4-6-112,2 2-168,0 0-480,10 0-848,-13 4-721,1 0-183,-4 0 2512,0 0-2057,0 0 745,0 0 560,-5 0 296,-1 0 120,0 0 16,6 0 320,-6 0-320,4 0-112,2-4 184,0 1 248,0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20.093"/>
    </inkml:context>
    <inkml:brush xml:id="br0">
      <inkml:brushProperty name="width" value="0.05" units="cm"/>
      <inkml:brushProperty name="height" value="0.05" units="cm"/>
      <inkml:brushProperty name="color" value="#FFFFFF"/>
    </inkml:brush>
  </inkml:definitions>
  <inkml:trace contextRef="#ctx0" brushRef="#br0">336 162 8,'0'0'0,"0"0"8,0 0 80,0 0-16,0 0-16,0 0-56,0 0 48,0 0-32,0 0 0,0 0-8,0-3 8,0 3-16,0 0 16,0-4 16,0 4 8,0 0-8,0 0 8,0-4-8,0 4-32,0 0 16,0 0 0,0 0 0,0 0-8,0 0 0,0 0 8,0 0-96,-2 0 168,0 0-80,0 0 8,0 2 16,0 0 16,2-2-48,-2 2 64,0 0 8,0 1 16,-2 1 24,2-2 0,0 0 16,2-2-128,-2 2 128,0 0 16,0 0 8,0 0 24,0 0-8,2 0 0,0-2-168,-2 0 152,2 0-16,0 0-16,0 0-8,0 0-16,0 0 16,0 0-112,0 0 112,0 0-16,0 0-16,0 0-8,4 0 0,-4 0-24,0 0-48,0 0 40,4 0-8,-4 0-16,0-4 0,0 4 0,0 0-16,0 0 0,0 0 8,4-4 16,-4 4-16,0 0 0,4 0 8,-4-4-8,0 4-8,0 0 16,4-4 0,0 4-8,-4-4 0,4 4 0,-4-3 0,0 3-8,4 0 8,-4-4-8,4 4 0,0 0 0,-4 0 0,0 0 8,0 0 8,0 0-8,0 0 8,0 0-64,0 2 96,0 0-32,4-1-8,-4 1 0,0 2 0,0-2 0,0-2-8,4 2 8,-4 2-16,4-2 8,-4 2 0,4-2 0,-4 0 16,0-2-16,4 2 0,-4 0 8,3 0 8,1 0-8,-4-2 16,4 0-16,-4 0-8,4 0 16,-4 0 16,4 0 0,0 0 8,0-4-8,-4 4-32,4 0 40,0-4 0,0 0 8,0 4-8,-4-4 16,4 0 0,-4 4-56,0 0 48,4-4 8,0 0-24,-4 4 8,0-4 8,0 4 0,0 0-48,4-3 48,-4 3-8,0 0 1,0 0-1,0-4-8,0 4-8,0 0-24,0 0 16,-2 0 0,2 0 0,0 0-8,-2 0-8,0 0 0,2 0 0,0 0 8,0 0-16,0 0 0,-2 0-8,2 0 8,0 0 8,0 0-8,0 0 16,0 0-8,0 0 8,0 0 8,0 0-8,0 0-40,0 0 80,0-4-40,4 4 0,-4 0 8,0 0-8,0 0 8,0 0-16,4 0 16,-4 0 8,0 0-16,0 0 8,0 0 16,0 0 8,0 0-40,0 0 24,0 0 0,0 0-16,0 0 0,0 0-72,0 0 112,0 0-96,0 0 112,4 0-56,-4 0 0,4 0-8,-1 0 32,-3 0-32,4 0 24,0-4-16,0 4 0,0-4 16,2 0-8,0 0 0,-6 4-16,6-4 24,0 0-16,0 4 8,0-4 0,0 0-8,0 4 0,-6 0-8,5 0 16,1-4-16,-2 4 8,2 0-16,-2-4 8,0 4 8,-4 0-8,0 0 16,4 0-16,0 0-8,-4 0 0,4 0 16,-4 0-8,0 0 8,0 0-8,0 0 8,0 0 8,0 0-48,0 2 80,0-2-40,4 2 8,-4 0-8,0-2 8,0 0-16,0 2 24,0-2 0,0 2 0,0 0-8,0-2 8,-2 2 8,2-2-32,-2 2 16,2 0 0,-2 0-8,0 0 0,0 0 8,0 0-8,2-2-8,-4 2 8,2 2-8,-2-2 0,0 2 0,2 0 0,-2-2 0,4-2 0,-4 4 0,0-1 0,3 1-8,-3 0 0,-2-2 0,2 2 0,4-4 8,-2 4 0,-2 0-8,0 2-8,0 0 8,0-2 0,2 2 16,2-6-8,-4 6-8,2 0 8,0 0 0,0-2-8,0 1 8,0-1 0,2-4 0,-2 2-8,2 2 16,0-2-8,0 0 0,-2 0 0,2 0 0,0-2 0,0 2 8,0-2 8,0 0 0,0 0-8,0 0 24,0 0 8,0 0-40,0 0 56,0 0-8,0 0 0,0 0-16,0 0 8,0 0 0,0 0-304,0 0 552,-2 0-264,2-4 8,-2 0 0,0 4 8,0-4-8,2 4-32,-2-4 32,0 0 16,2 1 0,-2-1-16,0 4 8,1-4-8,1 4-32,-2-4 32,2 0 0,0 0-16,-2 4 0,2-4-8,0 0 16,0 4-24,0 0 16,0 0 0,0-4-16,0 4 8,0 0 0,0-4 0,0 4-8,0 0 16,-2-4 0,2 4 8,0 0-8,0 0 8,-2-4 0,2 4-24,0 0 24,-2 0 0,2-4-8,-2 4-8,0 0 8,-2-4 0,4 4-16,-2 0 16,0-4 0,0 4-8,-2-4 8,0 4 0,2-4 0,2 4-16,-4 0 8,0-4 8,2 4 0,-2-3-8,0 3 16,0-4-24,4 4 0,-4 0 0,0-4 16,0 4-24,-1 0 8,-1-4 0,0 4 0,6 0 0,-6 0 0,2-4 0,-2 4 0,0 0 0,0 0 0,0 0 8,6 0-8,-6 0 0,-2 0-8,1 0 8,-1 0-8,-8 0 8,10 2 0,6-2 0,-8 2 0,-8-2 0,10 2-8,-11 0-16,11-2 16,-16 2 16,22-2-8,-8 0 0,-25 0 8,5 2 0,6-2-24,5 0 24,9 0-8,8 0 0,-18 0-8,12 0 0,-2 2 8,-8-2-8,13 2 8,-3 0-16,6-2 16,-4 0-56,2 0-64,0 0-144,0 0-248,2 0-328,0 0-281,0 0 1121,4-4-1208,2 0 168,9-2 328,-15-10 304,0 10 232,4-12 104,-4 18 72,6-6-16,-2-17 0,-4 19 0,0-2-16,4-12 0,0 12-64,-4 6 96,0-18-136,4 13 80,-4-13 56,0 18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15.140"/>
    </inkml:context>
    <inkml:brush xml:id="br0">
      <inkml:brushProperty name="width" value="0.1" units="cm"/>
      <inkml:brushProperty name="height" value="0.1" units="cm"/>
      <inkml:brushProperty name="color" value="#FFFFFF"/>
    </inkml:brush>
  </inkml:definitions>
  <inkml:trace contextRef="#ctx0" brushRef="#br0">237 239 1008,'0'0'0,"-2"2"808,2-2-808,-2 4 432,-2 2-184,2-2-72,0 0 0,0 0-40,0-2 0,2-2-136,-2 2 104,2 0-16,0-2-8,0 2 0,0-2 8,0 0 24,0 0-112,0 0 112,0 0 8,0 0-8,0 0-8,0 0 0,0 0-8,0 0-744,0-4 1376,0 4-640,0 0 0,0-4 8,0 4 1,0 0 7,0 0-104,0 0 96,0 0 0,0 0-8,0 0-24,0 0 0,0 0-24,0 0-488,0 0 936,0 0-448,0 0-24,0 0 8,0 0-8,0 2 8,0-2-24,0 2 24,0-2-8,0 2-16,0 0 8,0-2-8,0 0 0,4 0 16,-4 2-16,4-2 8,0 0 0,0 0 0,-4 0-8,0 0 16,0 0 0,4 0 8,-4-4-8,4 4 0,-4-4 0,0 4-16,4-4 24,-4 4 8,0 0 0,0-4 8,0 4 0,0 0 0,0 0-40,0 0 48,0 0 8,0 0 16,0 0-16,0 0-8,0 0-8,0 0-360,0 0 664,0 0-312,-2 2-8,2 0 0,-2 2 0,2 2-16,0-6-8,0 6 16,-2-2 16,0 2-8,2 0 8,0-2-8,-2 0-8,2-4-16,0 3 16,0-1 8,0 0-8,0 0 16,0 0-8,0-2 0,0 0-24,0 0 40,0 0 24,0 0 16,0 0 8,0 0 16,0-4 8,0 4-112,0-4 104,4 1-16,0-3 8,-4 0-8,4 0 8,-4-10 8,0 16-104,4-4 88,-4-2-16,0 0 16,4-13 0,-4 15 0,0 4-88,4-6 80,-4-10-8,3 12 0,-3-2 0,0-10-8,0 16 8,0 0-72,0-6 64,0 0 0,0 1 8,0 1-8,0 0-8,0 0 16,0 4-72,0 0 72,0 0 16,0 0-8,0 0-8,0 0-24,-2 0-8,2 0-40,-1 0 24,-1 0 1,2 2-17,-2 2 0,0 2 0,0-1-8,2-5 0,-2 6 0,0 0 0,0 0 8,0 0 0,0 2-8,2 8 0,0-16 0,-2 4-8,0 2 8,2 2 8,-2-1-8,2 1 0,0 0-8,0-8 8,0 6-8,-2 2 0,2 0 16,-2 0-8,0 0 0,2-2 0,0-6 0,0 7 0,0-1 0,0 0 0,-2 0 0,2-2 16,0 0-16,0-4 0,0 2 0,0 0 0,0 0 0,0-2 8,0 0 8,0 0-16,0 0 8,0 0 24,4 0 8,-4-4 0,4-2 8,-4 0-8,0 6-40,4-6 48,-4-11-8,4 13 0,0-12-8,0 12 0,0-14 16,-4 18-48,0-6 40,4-12 16,-1 13 0,-3-15-24,4 14 0,-4-12 24,0 18-56,4-6 48,-4-9 8,0 9 0,4-10-8,-4 12 16,0-2 0,0 6-64,0-6 72,0-10-8,0 16 8,0-4 0,0 4 0,0-4 0,0 4-72,0 0 64,0 0 8,0 0-16,0 0-32,-2 2-8,0 2-16,2-4 0,-2 6 16,0 2 0,0 10 0,0-10 8,0 11-24,1-3-16,1-16 16,-2 16 0,-2 2 0,0-1 0,2 1 16,-2 0-32,2 2 32,2-20-16,-2 17-16,0 3 16,0-4 0,-2 2 16,2-10-16,0 11-16,2-19 16,-4 6-8,2 10 8,0-12 8,-2 2 8,2 0-16,0-4 0,2-2 0,0 2-16,0 0 8,0 0 32,0-2-8,0 0 24,0 0-40,0 0 16,4-4 32,-4 0-8,4 0-8,0-2 8,0-14-8,-4 20-32,4-6 32,0-12 8,0 3-8,0 9 0,0-18 8,0 8-8,-4 16-32,4-17 24,1-1 8,-1 0 0,2 0-8,-2 1 8,0 1-8,-4 16-24,6-16 24,-2 0 0,0 10 0,0-13 0,-4 13 8,4-14 8,-4 20-40,0-4 40,0-12 0,0 12-8,0 1 0,0-1 8,0 0 16,0 4-56,0-4 72,0 4 0,0 0-16,0 0 0,0 0-32,-2 0 8,2 0-32,-2 0 8,-2 4-8,0 2 0,2 9 0,-2-7 0,0 10 0,4-18 0,-4 16 0,2-8-8,0 9 8,-2-9 0,2 12 0,0-4-24,2-16 24,-2 8-8,1 11 8,-1-13 0,2 10 0,-2-10-8,2 0 8,0-6 0,0 8 0,0 0 0,0-3 0,0 1-16,0-2 16,0-2 0,0-2 0,4 2-8,-4-2 0,0 0 0,3 0 16,-3 0 8,4 0 0,-4 0-16,4 0 8,0-6-8,0 0 8,0-9 24,0 11-16,0-2 8,-4 6-24,4-16 8,0 12-8,0-2 8,-4-10 0,4 12 16,0-11-8,-4 15-16,0-4 24,0-2-24,0 0 8,4 0-8,-4-10 24,0 16-16,0 0-8,0-6 8,0 0 0,0 2-8,0 1 16,0-1-8,0 4 8,0 0-16,0 0 24,0 0-16,0 0-16,0 0 0,0 0-8,0 0 8,-2 0 0,2 4 8,0 1-24,-2 3 40,2 0-40,0-8 24,-2 16-8,0-12 0,2 12-8,-2-10 16,2 9 0,-2-9-8,2-6 8,0 16 0,-2-12 0,2 4-8,-2 0 8,2 0-8,0 0-8,0-8 16,-2 7 16,2-1-32,0 0 16,0 0 16,0-2-32,0 0 16,0-4 0,0 2 0,0 0-16,0 0 16,0-2 8,0 0-16,0 0 8,4 0 8,-4 0 0,4 0 16,-4-4 16,4-2-48,0-10 8,-4 16 0,0-4 8,4-2-8,-4-11 16,4 13 0,0-12 0,-4 12 16,0 4-32,3-18 8,-3 12 0,4-11 8,-4 11-8,0-12 24,0 14-8,0 4-24,0-18 16,0 14-8,0-13 8,0 13 8,0-2 8,0-12 8,0 18-40,0-4 16,0-2 8,0 0 8,0 2 8,-2 0 8,0 1 16,2 3-64,-1-4 48,-1 4-8,0-4 0,0 4-16,0 0 16,0 0-8,2 0-32,-4 0 16,2 0 0,0 0-32,-2 2 0,2 4 16,0-1 0,2-5 0,-4 16 0,0-10 0,2 10-24,-2-10 24,2 12 0,0-13 0,2-5 0,-4 20 0,2-12-16,0 12 0,0-12 8,0 11 8,0-13-8,2-6 8,-2 8 0,2 8 0,-2-12 0,2 2 0,0 0 0,0 0 0,0-6 0,0 5 0,0-3 16,0 0-16,0 0-8,0-2 0,0 0 8,0 0 16,0-4 0,0 1 0,4-3 8,0-10-24,-4 16 0,4-4 8,-4-12 0,4 10 8,0-13 0,0 13 8,0-14-16,-4 20-8,4-16 8,0 10 8,-4-17 0,4 7 8,0 0 8,-4 16-32,4-16 8,-4 0-16,4 11 24,-4-17 8,0 16-16,4-10 16,-4 16-24,0-4 8,0-12 16,0 16-8,0-5 16,0-1 24,0 0-8,0 6-48,0-4 64,-2 0-7,-2 0-9,0 4 0,0 0-8,0 0 8,4 0-48,-6 0 24,0 0-16,0 4-8,2 2-8,-2 2 0,0 0 16,6-8-8,-6 19-8,1-13 8,-1 14 0,0-4-16,0-1 8,0 3-16,6-18 24,-6 18 0,2 0 0,0-1 0,2-1-8,-2 0-16,2-8 16,2-8 8,-2 18-8,0-13 8,0 11 8,0-12-8,2 0-8,0 0 0,0-4 8,0 4 8,0-2-8,0 0-8,0 0 16,0-2-16,0 0-8,0 0 16,0 0 16,4 0-32,0 0 40,0-4-8,0 0 0,0-2-16,-4 6 0,4-6 8,0-12-16,-4 15 24,4-3 8,0-12 0,0 14-8,-4 4-16,0-6 0,4-12 0,0 14 24,-4-11-16,0 11 16,0-12 0,0 16-24,4-4 8,-4-14 0,0 14 8,0-2 0,0-9 8,0 11 0,0 4-24,0-6 8,0 0 0,0 0 8,-2 0 0,0 0 8,-2 2 8,4 4-32,-4-4 32,0 0 0,0 0 0,-2 4 8,0 0-8,0 0-16,6 0-16,-6 0 32,-2 0 0,0 0-24,3 0 0,-3 0-8,0 2 0,8-2 0,-8 6 0,2 0 0,-2 10-8,2-10 0,0 2-8,0 9 16,6-17 0,-6 8-8,0 14 8,1-14-8,-1 13-24,2-15 32,0 14 0,4-20 0,-2 6-16,0 12 16,0-12 0,2 9-16,0-9 0,0 0 8,0-6 8,0 6-24,0 0 24,0-2 0,0-2-16,4 0-8,0 0 0,-4-2 24,6 2 0,-2-2 0,2 0 16,-1 0-16,1-4 0,0-2 0,-6 6 0,16-6 8,-12-10 0,2 12-8,0-11 16,0 9-8,9-12 0,-15 18-8,0-6 16,6-14-8,10 14 0,-16-13 8,6 13 0,0-16-16,-6 22 0,4-6 16,0-13 0,-4 15 8,4-12 0,0 12-16,-4-2-8,0 6 0,0-16 0,0 12 24,0 0 8,0-2-24,0 1 16,-2 1-8,2 4-16,-2-4 40,-2 4-8,-2 0-24,0-4 16,-2 4-16,2 0 16,6 0-24,-8 2 8,-7 0 0,9 4-8,0-1-8,-10 3 8,10 8 0,6-16 0,-8 6-8,0 14 8,-7-12-16,11 13-16,-2-5 32,-2 4-8,8-20 8,-6 18-8,-2-1 8,2 1-16,0 0 8,0 1-16,2-1 0,4-18 24,-4 18-16,2-2 16,0 1 0,0-9-16,1 12 0,1-14 16,0-6 0,0 16-16,0-12 16,0 0 16,0 2-40,0-5 16,0 1-8,0-2 16,3 2-8,1-2 16,0 0-16,2 0 16,0-4-16,-6 4 8,4-3 0,2-3 24,-2-12-8,2 12 0,0-12-16,0 12-16,-6 6 16,6-19 0,0 13 24,-1-18 0,-1 18-16,0-18 0,2 9 8,-6 15-16,4-16 8,0 10 16,0-16 0,-4 16-8,4-15 16,0 15-32,-4 6 0,0-20 0,0 14 16,0-12-8,0 15 16,0-3 16,0 0-24,0 6-16,-2-4 8,0 0 16,-2 0 8,0 4 0,0 0 0,-2 0-24,6 0-8,-4 0-8,0 0 8,-2 2 0,1 2-8,-1 2 8,0 11 0,6-17 0,-6 8-24,0 14 8,0-6 0,-2 0-8,0-1 24,2 1 0,6-16 0,-6 18 8,0 0-24,1-1-8,-1-1 16,2 0-8,-2 0 16,6-16 0,-6 7 0,4 11-24,-2-12 16,2 2 16,2-2-8,0 0 0,0-6 0,0 6-16,0-4-8,0 0 0,4 0 16,0-2 16,0 0-24,-4 0 16,4 0 0,0 0 16,2-4-16,0 0 16,-1-2-16,1-12 8,-6 18-8,6-6 8,0-10 16,0 11-16,0-13-8,0 12 0,0-12 16,-6 18-16,4-4 0,0-14 24,0 13-8,0-13 8,0 14-16,-4-12 8,0 16-16,0-4 8,0-12 0,0 12 32,0 1-24,0-3-16,0 0 0,0 6 0,0-4 16,-2 0 0,0 0 32,-2 4-24,0 0-16,0 0 0,4 0-8,-4 0-8,-2 0 8,2 2 0,-2 4-8,0 0 8,0 9-16,6-15 16,-4 6-16,-2 14 0,0-14 8,3 14 8,-1-5-24,2 1 16,2-16 8,-4 18-24,2-10 16,0 14 8,0-7 0,0-7-16,2 12 8,0-20 8,0 8-48,0 8 40,0-13 8,0 3 8,0 2-16,0-2-16,0-6 24,0 4 0,4-2-8,-4 0 8,4 0-8,-4-2 16,4 0-8,-4 0 0,4 0 8,0-6 8,-1 0-32,1-10 40,2 11-16,0-15 16,-6 20-24,6-16 32,0 0-32,0-1 0,-2 1 24,2 0-16,-6 16-8,4-18 24,0-1 0,0 3-16,0-2 16,0 2 0,-4 10-8,0 6-16,3-21 24,-3 15-16,0-14 32,0 14 8,0-10 0,0 12 0,0 4-48,0-5 40,-2-1 24,-3 0 16,1 2 8,-2 4-16,2-4-16,4 4-56,-6 0 40,0 0 8,0 0-16,-2 0 0,2 2-8,0 4-24,6-6 0,-8 6-8,3 9-8,-3-9-8,2 14 40,0-4-8,0 0-8,6-16 0,-6 15-24,0 1 8,2 2 0,2 0 8,0-1 8,0 1 0,2-18 0,-2 18-16,0 0 8,2-3 8,0 1-8,-2-8 8,2 10-24,0-18 24,0 6-16,0 0 8,0-1 16,0 1-8,0-2 16,0-2-16,0-2 0,0 0-16,4 0 32,0-4 8,-4-2-8,0 6-16,4-17 16,0 13 8,0-14-16,2 12 16,-2-14 0,0 14-24,-4 6 0,0-21 8,4 15 16,0-16-16,-4 16 24,4-13-32,-4 13 0,0 6 0,0-20 16,4 14 8,-4-12-16,0 14 0,0-11-16,0 11 16,0 4-8,0-6 16,0 0-8,0 0 32,0 0-40,0 0 16,0 0 0,0 6-16,0-4 8,-2 4 8,2 0-8,-2 0-8,2 0 8,0 0 8,0 0-16,-2 0-16,2 0 8,-2 2 0,2 0-16,0 2 32,0-2-16,0-2 8,0 2-16,-2 0 32,2-2-8,0 2 8,0-2-8,0 0-8,0 0-24,0 0 40,0 2-16,0-2 16,0 0-16,0 2 0,0 0 0,-2-2 0,2 2 0,-2 0 0,2-2 0,0 2 0,-2 0-8,0 0 8,2 0 8,0 0 8,0-2-16,0 0-24,0 0 16,0 0 24,0 0-24,0 0 32,0 0-40,4 0 16,0-4-16,-4 4 24,4-4 0,-4 4-8,4-4 16,2-2-8,-3 0-16,3 0-8,-2 0 32,0-10-8,-4 16-8,4 0 16,0-5-16,0-1 0,0 0-16,0 0 32,-4 0-8,0 6-8,4-6 24,-4 0-16,0 2-8,4 0 16,-4 0-8,0 4 8,0 0-16,0-4 24,0 4-8,0 0 0,0 0-8,-2 0-16,0 0-8,2 0 16,-2 2-16,-2 2-24,0 4-16,0 12-112,0-12-240,0 15-480,4-23 888,-4 18-1665,2 2-847,2-3-209,0-1 273,0-8 719,0 10 673,0-18 1056,-6 6-680,-1 10 128,-1-11-72,0 13-136,2-10 472,6-8 288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8:59.716"/>
    </inkml:context>
    <inkml:brush xml:id="br0">
      <inkml:brushProperty name="width" value="0.1" units="cm"/>
      <inkml:brushProperty name="height" value="0.1" units="cm"/>
      <inkml:brushProperty name="color" value="#FFFFFF"/>
    </inkml:brush>
  </inkml:definitions>
  <inkml:trace contextRef="#ctx0" brushRef="#br0">97 63 240,'0'0'0,"0"0"824,-2-4-200,0 0-272,0 0-168,2 4-184,-2-3 176,0 3-40,0-4-24,0 4-24,0 0-8,0 0-8,2 0-72,-3 0 56,1 0-8,-2 0-8,0 0 0,0 2-8,0 2 0,4-4-32,-4 5 24,0 1 0,0 0 8,0 0-8,0 0-8,0 2 24,4-8-40,-4 6 24,0 0 16,2 0-8,0 2 0,0-3 0,0 1 0,2-6-32,-2 6 24,0 0 0,0 0 0,0 0 8,1-2 0,1 0 0,0-4-32,-2 4 16,2 0 8,0 0 0,0-2-8,0 0 8,0 0-16,0-2-8,0 0 16,0 0 0,0 0 8,0 0 8,3 0 0,-3 0 8,0 0-40,4 0 40,0 0 0,0-6 8,-4 2-8,4-2-8,0 0 24,-4 6-56,6-6 40,-2 0 0,0-10-8,0 12 0,0 1 8,0-3 8,-4 6-48,0-6 48,4 0 0,0-10-16,-4 16 16,4-4 8,-4-2-15,0 6-41,4-4 56,-4 0 0,0 0-8,0 4-8,0-4 16,0 4-24,0 0-32,0 0 48,0 0-16,0 0-8,0 2 0,0 0 0,-2 4 0,2-6-24,-2 6 32,-2 2-16,2 0 0,-2 8 8,0-10-8,-2 1 0,6-7-16,-4 16 16,0-10 8,0 14-24,-2-14 8,2 14 0,0-15-8,4-5 0,-4 16 16,0-10-24,2 12 16,-1-12 0,1 10 0,0-15 0,2-1-8,-2 6 0,0 0 8,2-4-8,0 2 8,0-2-8,0-2 0,0 0-8,0 0 16,4 0 8,-4 0-8,4 0 8,-1-4-8,-3 4-8,4-4 0,0-2 8,0 0-8,0-11 8,2 11 8,10-12-16,-16 18 0,0-6 8,6-12 0,0 13 0,10-15 8,-16 14 0,5-16-16,-5 22 0,6-6 8,0-15 8,0 15-8,0-14 16,0 14-8,0-12-8,-6 18-8,4-6 24,2-9-16,-2 11 24,0-2-8,-4-10 0,0 16 32,0 0-56,4-4 64,-4 0 8,0 0 16,0 4 8,0 0-16,0 0-8,0 0-72,-2 0 48,0 0-8,-2 4-24,0 2 24,-2 0-24,0 10 16,6-16-32,-6 6 16,0 9 0,0-9-8,-2 12 0,2-10 8,0 12-16,6-20 0,-7 15 24,1 1-16,-2 0-8,2-8 0,0 12 0,0-14 0,6-6 0,-6 17 0,0-9 8,2 10-8,2-12 0,0 12-8,2-18 8,-2 5 8,0 1-8,0 2 0,2-2-16,0-2-40,0-2-8,0-2 64,0 2-64,0 0 64,0-2 8,0 0 0,4 0 40,0 0-8,-4 0-40,4 0 48,0 0 24,0-6-32,2 0-24,0 0 8,0 0-16,-6 6-8,6-19 16,0 15 0,9-14 8,-15 12-8,6-10 8,10 10-24,-16 6 0,0-15 0,16 9 8,-16-10 16,6 10 0,0-10 0,0 12-16,-6 4-8,6-15 0,-1 11 8,-1-2 8,0 0 0,0 0 16,0 0-16,-4 6-16,0-4 24,0 0 8,0 0 16,0 4 32,0 0 0,0 0-16,0 0-64,0 0 56,0 2-40,-2 2 0,-2 2-16,-2 2 8,2 10 0,4-18-8,-5 5 0,-1 15 0,0-4-8,-2 0 8,0 1 0,2 3 0,6-20 0,-8 18 0,2 4-24,0-5-48,0 3 16,1-2 0,-1 0 16,6-18 40,-4 21 0,0-1 0,0-2 8,2 1 0,0-1 0,0-10 16,2-8-24,-2 18 16,0-12 8,0 2-8,2 7-24,0-11-8,0 0 16,0-4 0,0 4 0,0-2 0,4 0-16,0 0 16,2-2 0,-2 0 0,-4 0 0,6 0 16,0-4-8,-1-12 0,11 12 0,-12-11-16,2 9-8,-6 6 16,6-22-24,12 16 16,-14-20 8,11 7 0,-11 1 0,12-4-24,-16 22 24,6-19 56,10-3 0,-10 2 16,10-1 8,-13-1-72,13 2 0,-16 20-8,4-22 8,2 3 8,0 1 8,0 0-8,0 3 8,-2 9 0,-4 6-24,4-22 8,0 16 8,-4-10 16,4 12 8,-4-2 8,0 2 0,0 4-48,0-3 40,0 3 8,0 0 16,-2 0-8,-4 0-8,0 0-24,6 0-24,-6 3 0,0 5 8,-10 10 8,12-12-8,-4 16 16,-7-14-24,15-8 0,-6 23 0,-2-5 8,-8 2-8,10-1 0,-2 1 8,0 2-8,8-22 0,-15 21-64,11-1-8,-2 2 8,0-2 16,0 1 72,0-1 0,6-20-24,-6 22 0,2-5 8,0-1-8,2-8 16,0 10 8,0-12-8,2-6-16,-2 6 8,0 9 8,2-13 0,0 0-8,0 0-16,0 0-8,0-2 16,4 2-16,0-2 24,2 0 16,-2 0-16,2-6 0,0 0 0,-6 6-8,6-17-8,10 11 0,-12-14 0,1 14-8,13-20 16,-14 9 24,-4 17-24,6-20 8,14 0-8,-16 1 72,13-1-8,-13 2 0,12 0 8,-16 18-72,4-17 16,2-3-8,12 2 24,-14 0-16,0 3 0,2 9-8,-6 6-8,3-20 16,1 14 8,0-10 0,0 12-8,0-1 8,-4-1-8,0 6-16,4-6 16,-4 2 24,0 4 0,0 0 8,-2 0 0,0 0-24,2 0-24,-2 0 16,0 2-24,-4 4 16,2 2-16,-1 9 8,-1-9-8,6-8 8,-6 22-8,-2-6 8,-8 1 0,12 1 0,-2 2-8,0 1-8,6-21 16,-6 18-80,0 2 24,1 0 8,-1 1 0,0 3 48,0-2 0,6-22 0,-4 19-8,0-1 16,0-2 8,0-8 8,0 11 0,2-13 0,2-6-24,-2 8 8,0-2-24,2 0 0,0 0 16,0-2 8,0-2-8,0-2 0,0 2 0,4-2-8,0 0-8,0 0 32,0-4-8,0-2 8,-4 6-16,6-18 16,0 12-8,9-13-24,-11 13 16,2-18-16,12 4 0,-18 20 16,4-21 8,12-1-8,-12 0-8,12 3 72,-13-1 0,13 0 16,-16 20-80,4-19 72,2-3-56,0 2-8,0 0 16,0 3 0,0-1 0,-6 18-24,6-6 32,-2-16-24,0 18 0,-1-11 16,-3 11-8,0 0 8,0 4-24,4-4 24,-4 4 16,0 0 16,0 0-16,-2 0 0,0 0-32,2 0-8,-5 2 8,1 4 0,-2 9-8,0-9 0,0 16-8,-2-6 8,8-16 0,-8 16 8,-8 1-8,12 1 0,-2 2-8,1-2-8,-3-1-48,8-17 64,-6 18-64,0 0 0,0 1 24,0 1 48,2 0-16,0-2 24,4-18-16,-2 15 0,0 1-8,-2-10 32,2 10 8,2-14-24,0 4 0,0-6-8,0 6 0,0 0-16,0-3 0,4 1 16,0-2-8,0-2 8,-4 0 0,4 0 8,2 0-8,0-6 0,12 1 16,-14-11-24,1 10 0,-5 6 8,18-18-8,-12 12-8,12-19 24,-12 9 8,13-4-16,-15 0 8,-4 20-8,18-17 48,-12-3 24,10 0-8,-10 3 8,12-5-40,-13 2-24,-5 20-8,16-20 16,-12 3 0,2-1 16,0 0-15,0 12 7,0-15-8,-6 21-16,4-6 24,0-10-16,-4 12 16,4-12 16,-4 12-8,0 0 24,0 4-56,0-4 48,-2 0 0,0 1 0,-2 3 0,0 0-8,-2 0-16,6 0-24,-6 1 0,-2 5-16,0 10 0,0-10 16,-7 12-8,9-2 16,6-16-8,-8 15-8,-8 3-16,12 2 24,-2 0-8,-10-1-8,16-19 16,-6 22 0,-1 0-8,-1-1-56,2-1-16,0-2 0,0 1 32,6-19 48,-6 20 8,0 0 8,2-2-24,0-3 16,2-7-24,0 8 40,2-16-24,-2 6 16,0 0-8,2-2 0,0 0-24,0-2 16,0 0-8,0-2 8,4 2 0,0-2-8,0 0 16,0 0-8,0-4 0,2 0-16,-6 4 16,6-6-24,0-10 32,10 12-24,-13-14 32,1 12-16,2-17 0,-6 23 0,6-16 16,10 0-16,-12 1 0,2-1 56,0 10 8,0-16 8,-6 22-72,6-6 80,0-15-72,-1 5 8,-1 10 0,0-16 0,0 18 8,-4 4-24,0-16 32,0 13-24,0-3 16,0 0 0,0 0 8,0 0 0,0 6-32,0-4 32,-2 0-8,0 4 8,-2 0-24,0 0 8,1 0-32,3 0 16,-6 4-24,2 2 16,-2 10 0,0-10 0,0 11-8,0-9-8,6-8 24,-6 22-16,2-4 8,2-3-72,-2 3 0,-2 0 24,2 0-8,4-18 64,-4 19 8,0 1-16,3 0 0,-1-1 8,0-1 24,0-10-8,2-8-16,-2 22 32,0-16-16,0 9-8,2-11-8,0 2 0,0 0-16,0-6 16,0 6-8,0-2-8,0-2 16,0 0 0,0-2-8,4 0 40,-4 0-32,0 0 24,4-4-24,0-2 16,-1 0-8,1-14 0,0 17 0,-4 3-8,4-18-16,0 12 8,0-16 0,0 4 16,0-1 8,2 1-8,-6 18-8,4-20 0,0 3 8,0 1 64,2 0 0,-2 0 0,0 10 0,-4 6-72,4-25 16,-4 9 8,3 10 0,1-16-16,0 16 0,-4-11-8,0 17 0,4-4 16,-4-2 24,0 0-24,0 0 8,0 2 8,0 4-8,0 0-24,0 0 24,-2 0 0,0 0-24,0 2-16,0 4 8,2-6 8,-4 8-16,1 8 16,-1-10 0,-2 13-8,2-3 8,0 0-16,4-16 16,-4 16-32,2-1 0,-2-7-40,2 12 16,-2-4 8,2-8 0,2-8 48,-2 21 8,0-5-8,0-8 16,2 10-16,-2-12-8,2 1 8,0-7 0,0 8 0,-2 0-8,2-2 16,0 0-16,0-2 32,0-2 8,0-2-32,0 2 8,0 0-24,0-2 8,0 0-16,4 0 24,-4 0 40,0 0-40,4-4 8,0-2 24,0 0 0,0-12-24,0 14 8,2-11 8,-6 15-24,6-6 8,-2-16 24,2 6-16,-1 1-16,1-1 88,-2 10-8,-4 6-80,6-22 96,-2 16-8,0-19-80,0 5 16,-4 4 8,4 0 8,-4 16-40,0-6 32,4-15 0,-4 15 0,0-14-8,0 16 0,0-12 16,0 16-40,0-3 32,0-3 24,0 0 0,-2 2 0,-2-2 0,0 2-8,4 4-48,-6-4 56,0 4-8,0 0-8,-2 0-24,3 0-8,-3 2-8,8-2 0,-16 4 0,12 2 24,-2 2-32,-2 7-16,0-9 8,0 10 0,8-16 16,-8 8 0,-7 14 0,11-14 0,-2 13-16,0-5 8,-2-8 0,8-8 8,-6 20-8,0-14 8,0 11 0,0-11-56,4 0-8,0 0-16,2-6 80,-1 6-64,-1 0 72,0 0 0,0-4-8,2 0 0,0 0-16,0-2 16,0 0-16,0 0 24,0 0 0,0 0 8,4-4 0,-4 4-16,0-6 72,3 0 8,1-12-8,0 14 8,0-14-56,0 13-24,-4 5 0,6-22 24,-2 6-16,0 0 16,0 10 8,0-17-16,0 7-8,-4 16-8,4-6 8,0-16-8,0 16 40,-4-11-16,0 11-24,4-12 24,-4 18-24,0-4 16,0-2-8,0 0 24,0 0-16,0 1 8,0 1 0,0 4-24,0-4 32,0 4 8,-2 0 0,0 0-24,-2 0 32,0 0-40,4 0-8,-6 0 8,2 0-8,-2 4-16,2 1 16,-2 1 0,0 10 0,6-16 0,-6 4 8,2 4-16,-1 8 8,1-10 0,-2 0-16,4 9 0,2-15 16,-4 6-24,2 2 24,0 8 0,2-12-8,0 2 8,0 0-16,0-6 16,0 6-8,0-4 8,0 2 0,0-3 0,0 1 0,0-2 0,4 0 0,0 0 0,0 0 8,0 0-8,0-3 24,-1-3-16,-3 6-8,4-6 16,2 0 8,-2-10-16,2 12 8,0-2-16,-2 0 16,-4 6-16,4-16 16,0 13 0,0-3 24,-4 0-32,4-10 16,0 12-8,-4 4-16,0-6 24,0-12 0,4 14 16,-4 0-8,0-1 0,0-1 8,0 6-40,0-6 32,0 0 8,-2 2 32,0 0-32,0 0 16,0 4-24,2 0-32,-2 0 32,-2-4 8,0 4 8,-2 0-8,2 0-24,0 0-16,4 0 0,-4 0-16,0 0 24,0 2-8,0 4 8,0 0-8,0 0-16,4-6 16,-3 6-8,-1 0-8,2 1 16,-2-1 0,2 2 16,0 0-32,2-8 16,-4 8-8,2-2 8,0 2-8,0-2 8,0 0 8,2-6-8,0 4 0,0 0 0,0-1 0,0-1-8,0 0 16,0-2 0,0 0-8,0 2 0,0-2 16,0 0-16,0 0 8,0 0 0,0-4-8,4 0 0,-4 4 0,4-3 8,-4-1 8,4 0 0,-4 0-8,4 0 8,-4 0-16,0 4 0,0-4 8,4 0-8,-4 0-8,0 0 8,0 0 8,0 4-8,4 0 0,-4 0-8,0 0-8,0 0 8,0 0-24,0 0 32,4 0-24,-4 0 0,3 2-16,1 0-64,-4 4-96,4 0-264,-4-6 464,6 6-944,0 10-552,0-11-425,-6 3-31,0 8 311,-6-10 505,6-6 1136,-18 16-704,3-10 272,-1 11 176,8-11 88,-14 0 32,7 10 16,15-16 120,-16 4-208,0 2-88,-2 2-8,-1-2 144,-3 2 160,22-8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18.389"/>
    </inkml:context>
    <inkml:brush xml:id="br0">
      <inkml:brushProperty name="width" value="0.1" units="cm"/>
      <inkml:brushProperty name="height" value="0.1" units="cm"/>
      <inkml:brushProperty name="color" value="#FFFFFF"/>
    </inkml:brush>
  </inkml:definitions>
  <inkml:trace contextRef="#ctx0" brushRef="#br0">210 56 968,'0'0'0,"-2"0"1136,-4 0-720,0 0-120,0-4-120,0 4 16,6 0-192,-6 0 208,0-4 8,-1 4 16,-1 0 24,0 0-16,-8 0 8,16 0-248,-4 0 257,-2 0-9,-10 0-24,12 0-16,-1 0-40,-11 0-32,16 0-136,-2 2 128,-4 2-8,0 2-24,0 0 16,2 0-48,0 9 8,4-15-72,-4 6 48,2 2 8,-2 8 0,2-10 0,-2 12-16,2-12 0,2-6-40,0 17 32,0-11-8,0 12 16,0-12-8,0 2 8,0 0-8,0-8-32,4 15 32,-4-11 0,4 2 0,-4 0-8,4-2 0,0 0 0,-4-4-24,0 2 16,4 0 8,0-2 40,0 0 8,0 0 16,-4 0 0,0 0-88,4-4 88,0-2-16,0 0 16,-4 0 8,4-9 0,0 11 0,-4 4-96,0-6 88,0-12 0,0 12 0,0-10 16,0 12-8,0-13 0,0 17-96,0-4 112,0-14-8,0 12-8,-2-12 16,0 14 0,-2-11 0,4 15-112,-2-4 136,-2-2 1,0 0 15,-2 0-8,2 0 0,0 0-8,4 6-136,-6-4 136,0 0-8,0 4-16,2 0-16,1 0-16,-1 0-16,4 0-64,-4 0 32,0 2 8,2 4-16,-2 0 0,0 2-24,2 0 0,2-8 0,-4 15 0,2-9 8,2 12-8,0-10 8,0 12-16,0-14 0,0-6 8,0 19-8,0-13 8,4 14 8,0-14 0,0 12-16,0-12 8,-4-6 0,4 15-8,0-9 16,0 0-8,-1 0 8,1 0-8,0-2-8,-4-4 8,4 2-24,0 0 8,-4 0 16,6-2 8,-2 0 0,0 0 8,-4 0-16,6-4 0,-2 0 8,2 0 8,-2-2 8,2-12 8,0 14-24,-6 4-8,5-17 8,-1 11 8,0-12 16,-4 12-16,4-16 24,0 16-24,-4 6-16,0-23 16,0 17 24,0-16-24,0 16 16,4-15-8,-4 15 8,0 6-32,0-18 24,0 14 8,0-12-24,0 12 32,-2 0-8,2 0 16,0 4-48,-2 0 56,0 0 24,0 0-16,0 0 16,0 0-24,-2 2-32,4-2-24,-4 6 24,1 12-24,-1-12-8,0 14 8,0-5 8,0 1 0,4-16-8,-4 16 8,0 2 0,2 1-16,0-1 8,0 2 8,0 0-8,2-20 0,-2 19 0,2 5-8,0-4 0,0-1 8,0 1-16,0-14-24,0-6 40,0 18-32,4-14 8,0 2 8,-4 0 8,4-1 8,2-3-16,-6-2 16,4 2-8,2 0 8,9-2 0,-15 0 8,6-4 0,0 0-8,-6 4 0,6-5 0,10-1 0,-12 0 40,0-12 0,2 14 8,0-16-16,-6 20-32,4-15 16,1-1-8,-1 0 8,2 10 8,-2-18 0,0 19 8,-4 5-32,4-22 8,-4 16 0,4-16 0,0 16 16,-4-11-8,4 11-8,-4 6-8,0-18 16,0 14 0,0-2 0,0 0 32,0 2 16,0 0 0,0 4-64,-2-4 72,0 4 16,-4 0-8,0 0-24,0 0-8,0 2-16,6-2-32,-6 4 8,-1 4-16,-1 8 16,0-10-8,2 14 8,-2-13 16,8-7-24,-8 22 0,0-6-8,2 0-8,0 1 8,1 1 8,-1 0 0,6-18 0,-4 18 0,0-3-8,2-7 8,0 12-40,0-16 16,0 4 8,2-8 16,0 6-32,0 0 32,0 0 0,0-3-16,0-1 16,0 0-24,0-2 24,0 2-8,4-2 0,0 0 8,0-4 0,0 1 8,-4 3-8,6-4 0,-3-2 0,3 0 32,-2-12 8,2 14 0,-6 4-40,4-20 48,2 14-40,-2-13 0,2 13-8,-2-14 16,0 14-16,-4 6 0,4-21 0,0 15 8,0-16-8,0 16 16,0-12 8,-1 12-8,-3 6-16,0-17 0,4 11 8,-4-12 8,0 14 8,0-2 0,0-10-8,0 16-16,0 0 24,0-4 8,0 0-8,0 1 32,-2-1 0,0 4 16,2 0-72,-3 0 48,-1 0-16,-2 0 0,0 2-16,2 0 0,-2 3 8,6-5-24,-6 8 0,0 8-8,0-10 8,0 14-8,2-12 8,-2 11 8,6-19-8,-4 8 0,1 14-8,-1-6 0,2-8-8,0 13 8,2-13 16,0-8-8,0 20 0,0-14 0,0 9-8,0-11-32,4 2 24,0-2 16,-4-4 0,3 4-16,1-2 16,0 0-8,2-2-24,0 0 24,0 0 8,-6 0 0,16 0 8,-12-4 16,2-2-16,0-11-16,9 13 16,-11-14-16,-4 18 8,6-6 0,12-12 16,-14 2 0,2 11-8,0-15 0,0 14-8,-6 6 0,6-22 8,9 6 24,-15 1-8,6-1-16,-2 10-8,0-16 0,-4 22 0,4-6 8,-4-15 0,4 15 16,-4-10-8,0 10 8,0-10 0,0 16-24,0-4 24,0 1 16,-2-1 8,-2 0 8,0 0 0,-2 4 0,6 0-56,-6 0 64,0 0-32,-9 0 0,11 4 0,-2 2-24,-2 9-16,8-15 8,-16 6 0,12 12-16,-2-10 8,0 14 16,0-7-8,1 3 0,5-18 0,-6 18 0,0 0-16,2-1 0,2 1 0,0 0 24,0 1 0,2-19-8,-2 18-8,2 0 0,0-2-24,0-1 24,0-7 8,0 10-16,0-18 16,0 6-8,0 0-40,4 0 8,0 0 8,0-2 24,0 0 8,-4-4 0,4 4-24,2-2 0,-3-1 8,3 1 8,0-2-8,0 0 16,-6 0 0,6 0 16,0-3-40,0-1 32,0 0-8,10 0-8,-16-2 40,0 6-32,6-6 16,-1-10 32,1 12-8,0-14-40,-2 13 0,0-13 8,-4 18-8,4-6 16,-4-12 8,4 12 8,-4-12-32,0 13 0,0-13 8,0 18-8,0-4 8,0-12 16,0 12 8,0-2 0,-2 0-24,0 2 0,2 4-8,-4-4 32,0 1 0,-2 3 24,2 0-16,-2 0-24,1 0 8,5 0-24,-6 0 8,0 0-8,0 1 0,0 3-16,2 2 0,0 0 16,4-6 0,-4 16-8,2-10 8,-2 12 0,2-10-8,0 13-8,0-5 16,2-16 0,-2 18-16,0-2 8,2-1 8,0 1-32,0-10 0,0 14 0,0-20 32,0 6-32,0 11 40,4-11 8,-4 14-16,4-14 0,-4 0-24,0-6 24,4 6 0,0-2-24,0 0 8,0-2-8,0-2 8,2 0 0,-6 0 16,6 0 0,-2 0-8,2 0 0,-1-6 8,11 0-8,-16-10 16,0 16-8,6-4 8,0-2-8,0-14-8,0 16 8,-2-11 8,2 11 16,-6 4-24,4-16 32,0 10-8,2-16 0,-2 16-24,-4-17 0,3 17 8,-3 6-8,0-22 16,4 16 0,-4-15 8,4 15-24,-4-12 8,0 14 0,0 4-8,0-16 24,0 12-16,-2 0 8,0 0 8,0 0 0,-2 1 8,4 3-32,-5 0 40,-1-4-8,0 4-8,0 0-8,-2 0 0,0 0 0,8 0-16,-8 4 0,0 1-8,2 3 8,-2 8-8,3-10-8,-1 10 8,6-16 8,-6 8-24,0 11 24,4-11 0,-2 12-8,2-12 8,0 12-24,2-20 24,0 7-16,0 11 16,0-12-24,0 10-8,0-14 16,0 2-40,0-4 56,4 2-16,0 0 0,0 0 0,0 0-8,2 0-8,-2-2 32,-4 0 0,6 0-8,-1 0 0,11 0 16,-12-4-16,2 0 24,12-2 8,-18 6-24,4-16 32,2 12 0,9-14-32,-11 12 0,2-15 0,0 15-16,-6 6 16,6-24 16,10 8-16,-16 11 8,4-21 16,2 10-16,-2 10 0,-4 6-8,4-23 24,0 17-16,-4-14-8,0 14 0,0-12 24,0 12-16,0 6-8,0-6 32,0-11 0,0 17-24,0-6 24,-2 2 8,-4 0-8,6 4-32,-4-4 57,-2 4-17,0 0-8,-2 0-8,-8 0-8,10 4-8,6-4-8,-8 8 16,-7 8 0,9-10-16,-12 13-8,12-1 0,-10 0 8,16-18 0,-6 17 8,1 3 16,-3 0-24,0 2-24,0-3 0,2 3 8,6-22 16,-4 22-8,2-3-16,0 1-8,0-4 0,0 0 0,2-1 32,0-15 0,0 16 0,0 0 8,0-10-8,4 10-8,0-12 8,0 1-33,-4-5 33,4 6-16,2-4 0,0 0 0,0 0 16,0-2-24,-1 0 0,-5 0 24,6 0-16,10-6 0,-12 0 40,2 1-16,0-11 8,0 12-16,-6 4 0,6-18-16,0 12 16,0-12 16,-1 14-8,-1-13-8,0 13 40,-4 4-40,4-20 24,0 14-8,-4-19 33,4 9-41,-4 0 16,0 16-24,0-16 16,0 10-16,0-17 16,0 17 16,0-14-16,0 14 8,0 6-24,0-16 32,0 12-24,0-1 0,-2-1 24,0 0 0,0 0 0,2 6-32,-2-4 24,0 4 8,0-4 0,0 4 0,0 0 8,2 0 8,0 0-48,-2 0 16,2 0 8,-2 0-24,2 0-8,0 0 16,0 0-16,0 0 8,-1 2 0,1 2-16,0 2 8,0-2 8,0 0 0,0-4 0,0 4-8,0-1 8,0 1 8,0 2-8,3 0 0,-3 0-8,0-6 8,4 6-24,0-2 16,0 0 8,-4 0 0,4 0 0,0 0 0,-4-4 0,4 4-16,0-2 16,0 2 0,0 0-8,0 0 8,2-3-8,-6-1 8,4 2-24,2 0 16,-2 0-8,0-2 32,1 0-8,-1 0-16,-4 0 8,4 0-16,0 0 16,0 0 0,-4 0 24,4 0 0,0-4-16,-4 4-8,0-3-8,4-1-8,-4-2 40,0 0 0,4-10 8,-4 12-16,0 4-16,0-16 16,0 12-32,0-2 32,0 1-8,0-1 0,0-10 24,0 16-32,-2 0 16,0-4-8,0 0 16,0-2 8,-2 2 0,2 0 0,2 4-32,-2 0 8,-2 0-8,0 0 0,2 0 0,0 0 0,0 2 0,2-2 0,-2 6-8,-1 0-24,-1 10 16,2-10 16,-2 9 0,2-7 0,2-8 0,-2 20 0,0-4-8,2 0-16,0-9 16,0 15-16,0-6 16,0-16 8,0 16 8,0-8-8,0 9-8,4-11-32,0 2 8,0 0-16,-4-8 48,0 6-16,4 0 16,-1-2 0,1-2-16,0 0 8,0 0-16,-4-2 24,0 2 0,4-2-8,0 0 8,0 0 0,0 0 0,0 0 0,-4 0 0,4 0-8,0-4 8,0-2 32,-4 0 8,0-10-8,4 12 0,-4 4-32,0-6 8,0 0 8,0-11 0,4 13 0,-4-12-16,0 10 8,0 6-8,0-16-8,0 12 16,0-12 16,0 12-16,0-1 16,0-11-24,0 16 0,-2 0 0,0-6 0,2 0 8,-2 2 0,2 0 16,-2 0-16,2 4-8,-2 0 0,0 0 16,0 0-8,0 0 0,0 0 8,2 2-16,0-2 0,-2 2-24,0 0 0,2 4 16,-2 0 8,0 0 8,0 2-8,2-8 0,-2 8-8,0-1 0,-2 9-8,2-10 16,0 10 16,0-10-32,2-6 16,-2 20 0,-2-13-8,0 13-32,2-14 8,1 2 16,-1 0 8,2-8 8,-2 8 8,-2 7-16,2-9 0,0 10 16,0-10 0,2 2-8,0-8 0,0 8 0,0-2-8,0 0 0,0 0 8,0-2-16,0-3 16,0-1 0,0 0-8,4 0 0,-4 0-16,4 0 32,-4 0 8,0 0-16,4-3 8,-4-1 0,0-2-8,3 0-8,-3-12 0,4 14 16,-4 4-8,0-6 0,0-14 8,0 17-8,0-13 0,0 12 24,0-2 8,0 6-32,0-20 32,0 14 8,0-13-24,0 13-16,0-10 0,0 12 0,0 4 0,-2-6 8,2-10 0,-2 16 8,1-6-8,-1 0-8,0 2 24,2 4-24,-2-3 16,-2 3 8,2-4 0,-2 4 8,0 0-16,-2 0 24,6 0-40,-6 0 0,0 0 0,0 4 0,0-1 0,0 3 8,-2 0-16,8-6 8,-7 8 0,-1 8-16,-8-10 8,12 10 16,-2-10-8,-10 13-8,16-19 8,-4 8-48,-2 10 16,0-12-8,-1 10 32,1-11 16,0 11 0,6-16-8,-6 6 0,0 12-8,2-12 8,2 0-8,0 2 24,0 0-16,2-8 0,-2 5 0,0 1-8,0-2-24,2-2 32,0 0 0,0 0-8,0-2 8,0 0-48,0 0 16,4 0 24,0 0 0,0-4 16,-4 4-8,4-4 0,0-2 0,0 0 0,0 1 0,0-13 0,0 14 8,-4 4-8,4-6 0,0-12 0,-1 14 0,-3-11 0,0 11 0,4 0 16,-4 4-16,0-6 40,0 0 0,0 0-24,0 0 0,0 0 0,0-10 0,0 16-16,0 0 24,-2-4 16,0 0-16,-1 4 0,-1-4 8,-2 1 0,6 3-32,-6 0 24,0 0 16,0 0-8,-2 0-8,-10 0 8,12 2-32,6-2 0,-15 5 8,9-1 8,-12 2-16,12 0-16,-14 0 8,12 0-24,8-6 32,-19 6-32,13 0 8,-2-2 32,-8 2-8,12 0 24,-2 0-24,6-6 0,-6 7 16,1-1-32,1 2 16,2-2 0,0 0 16,0 0-16,2-6 0,0 6-24,0-2 8,0 0 0,0-2 0,0 0 16,4 0-16,-4-2 16,4 4-48,0-2 40,1 0-16,-1 0 16,2-2 8,0 0 0,-6 0 0,6 0-24,0 0 24,0 0-24,0-4 16,0 0 8,10 0 8,-16 4-8,0-4 24,3 0-24,3-2 0,-2 2-24,2-2 48,-2 2-8,-4 4-16,4-6 0,0 0 0,-4 0 0,4 0-16,-4 2 40,0 4-24,0-3 8,0-1 8,0 0-8,0 0 0,0 0 40,0 4-48,0 0 40,-2-4 16,0 0-24,0 0-24,0 0-16,0 4 0,2 0 8,-2-4 8,2 4 0,-2 0 8,0 0-32,2 0 0,0 0 16,0 0-16,0 2 16,0 0-32,0 2-8,0 0-8,0-4 48,0 4-40,4 2 40,0 0 0,0 0-8,0 1 8,0 9-24,-4-16 24,4 6-32,2 2 0,0 0-16,0 0-64,-2 0-192,1-2-337,-5-6 641,6 6-1192,0-1-664,12-3-353,-12-2-47,14 0 423,-16 0 617,-4 0 1216,4-4-808,-4-1 296,0-13 48,-2 12-264,0-18 40,2 24 688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21.036"/>
    </inkml:context>
    <inkml:brush xml:id="br0">
      <inkml:brushProperty name="width" value="0.1" units="cm"/>
      <inkml:brushProperty name="height" value="0.1" units="cm"/>
      <inkml:brushProperty name="color" value="#FFFFFF"/>
    </inkml:brush>
  </inkml:definitions>
  <inkml:trace contextRef="#ctx0" brushRef="#br0">127 145 1552,'0'0'0,"0"-4"720,0 4-720,0 0 448,0-4-184,-2 4-24,0-4 0,2 0-8,-2 0-8,2 4-224,0-4 224,-2 4-16,2-4 0,-2 4-7,0 0-1,0 0-8,2 0-192,-4 0 184,2-4-16,0 4-16,-2 0-8,0 0-8,0 0-8,4 0-128,-3 0 104,1 0-16,-2 0 0,-2 2 8,2 0-8,-2 4-24,6-6-64,-4 4 56,-2 0-16,0 2 0,2 0-16,-2 0 8,0 10 0,6-16-32,-6 6 8,0 1 0,3 11 0,-1-12-8,2 10 0,-2-10 16,4-6-16,-2 15 0,0-9-8,0 2 0,2 0 0,0 0 8,0 0 0,0-8 0,0 6 0,0 0-8,0-2-8,4 0 8,0-2 0,0 0 16,-4-2-8,6 2 0,-1-2 8,1 0 8,10 0-8,-12 0 16,2-4 0,-6 4-24,16-6 32,-12 0-16,2 0 16,9 0-16,-11-10 8,12 12-8,-16 4-16,4-16 40,2 13-16,0-3 8,0-10-8,0 12 8,0-12 16,-6 16-48,5-4 40,-1-2 16,-4-11-8,0 13 24,0 0 16,0-2 8,0 6-96,0-6 128,0 2-8,-2 0 24,0 0 0,-3 0-8,-1 0-8,6 4-128,-6-4 112,0 4 24,-10 0-32,10 0 0,0 0 0,-10 0-32,16 0-72,-5 2 72,-3 0-16,0 2 0,0 2-16,-8-2-8,12 2-8,4-6-24,-6 8 24,0 8-15,0-13-1,3 5 0,-3 8 0,2-10-16,4-6 8,-2 8 0,-2 8-8,2-12 8,0 3 8,0 1-8,2 8-8,0-16 8,0 4-8,0 2-1,0 2 1,0-2 16,4 2-16,0-2-8,-4-6 16,0 6 0,6-5-16,-2 1 16,1 0 0,1 0-8,0 0 16,-6-2-8,6 0 8,0 0-8,0 0 24,0-6-7,0 1 7,0-1 8,-6 6-32,6-6 48,0-10-24,0 12 8,-1-12 8,1 10 16,-2-9-16,-4 15-40,4-6 40,0-14 0,0 14 8,0-14 8,-4 14 0,4-11 16,-4 17-72,0-6 72,0 0-8,0-12 16,0 14-8,0 0 32,-2-2 0,2 6-104,-6-6 128,2 2-8,-2 0-16,0 1-16,0-1-8,1 4 16,5 0-96,-6 0 88,0 0-24,-2 0-16,2 0-24,-2 2 8,2 2-16,6-4-16,-8 5 0,2 11 8,0-10-8,0 2 8,1 10-16,1-12 0,4-6 8,-4 17-8,2-9 8,0 12 0,0-4-8,2-8-8,0 11 8,0-19 8,0 8-16,0 10 8,0-10 0,4 12-8,0-15 8,2 3 0,-6-8 8,5 6-8,1 0 0,0-2 8,0-2-8,0 0 16,10-2-8,-16 0 0,4 0-8,2 0 8,12 0 8,-15-4 8,13-2 0,-12-10 8,-4 16-24,16-5 8,-10-15-8,10 14 24,-10-14 0,9 4-8,-11-1 8,-4 17-24,6-18 16,12 0-8,-14 0 24,2 1-16,10-1-8,-16 0 16,0 18-24,3-16 24,1 1-16,0 9 0,2-16 24,-6 16 16,0-12-8,0 18-40,0-3 48,0-13-8,0 12-8,0 0 40,0 0-24,0 4-48,-4-4 64,-2 4-8,0 0-24,-1 0-16,-1 0 16,0 0-32,8 0 0,-16 6 8,12 0 8,-4 2-16,-8 9-16,13-9 16,-5 14-16,8-22 16,-16 16-8,10 3 16,-10 1-8,10 0 0,-9 2-24,11 1 16,4-23 8,-6 24-8,0 0-8,0-1 16,0-1-16,0 0 8,2-3 0,4-19 8,-2 18-16,0 0 0,2-10 8,0 11 8,0-13-8,0 2 0,0-8 8,4 8-8,0-2-16,0 0 32,0-2 8,2-2-16,0 0 0,-6-2 0,15 0-16,-11 0 16,2 0 24,0-4-16,12-2 8,-14 0 16,-4 6-32,4-16 16,2 12 16,10-12-16,-16 11 24,5-13-16,1 12-8,-6 6-16,6-18 32,0 12-24,0-15 24,0 15 8,-2-14-16,-4 14 8,0 6-32,4-18 32,-4 12-24,4-11 24,-4 11-8,0-10 16,0 12 8,0 4-48,0-16 32,0 12-8,-2-2 16,0 1-16,0-1 8,-4 2 8,6 4-40,-4-4 32,0 0 8,0 4-32,0 0-8,0 0 0,0 0 0,4 0 0,-6 2-8,3 2 16,-1 2-16,0 0-16,0-1 32,0 11-16,4-16 8,-4 6-8,0 10 0,2-10-8,-2 10 0,2-11 16,0 13-24,2-18 24,-2 6-16,0 12 16,0-10-8,2 9 8,0-11-16,0 0 0,0-6 16,0 6-8,0 0 8,0 0 8,0-2-16,4 0 8,0-2 0,-4-2 0,4 0-24,0 0 40,0 0-16,0 0 0,0 0 0,0-4 8,-4 4-8,4-4 8,1-2 8,-1 0 8,2-12-8,-2 15 0,2-13-16,-6 16 0,6-6 8,0-12-8,0 12 16,0-14 8,0 15-8,0-15 0,-6 20-16,6-16 0,0 10 16,-1-16 8,-1 17-8,0-13 8,0 14-16,-4 4-8,4-16 0,-4 12 8,4-2-8,-4 0 8,0 0 16,0 2-8,0 4-16,0-3 24,0-1-8,0 4 0,0 0-8,0 0-16,0 0 8,-2 2-24,-2 3-8,-2 1 32,2 10 0,-2-10 0,3 12-16,3-18 16,-4 6-24,0 15 8,2-5 16,-2 0 0,0 2 0,2-1-24,2-17 24,-2 18-16,0 0 8,0 0-16,2-3 16,-2 3 0,2-10-16,0-8 24,0 22 0,-2-16-8,2 11-16,0-11 40,0 2-16,0 0-16,0-8 16,0 6-8,4 0-8,0-2 16,0-2 0,0 0 8,0-2-8,-4 0 0,4 0-8,0 0 16,1-4-8,1 0 0,0-2 8,0-10 0,-6 16-8,6-4 24,0-2 8,10-13-24,-16 13 0,16-14-8,-13 14 24,-3 6-24,6-22 8,10 17 24,-12-19-24,0 18 8,2-16 0,0 6-8,-6 16-8,6-5 16,0-17 8,-2 16-8,0-16 8,0 16-16,-4-11 0,0 17-8,0-4 16,3-2 16,-3 0-16,0 0 8,0 2-8,0 0 8,0 4-24,0 0 16,0 0 16,-1 0 8,-3 0-40,0 0 0,-2 2-8,6-2 8,-6 6-16,0 0 16,0 12-8,-2-12 8,2 11 0,-2-1-16,8-16 16,-8 8-16,2 14 8,1-7-8,-1 1 16,0 2 0,2 2-16,4-20 16,-4 19-24,2-1 0,-2 2 8,2-3 16,0-1-16,0 0 8,2-16 8,-2 8-24,2 12 8,0-14 8,0 1-8,0 1 16,4-2 0,-4-6 0,4 6 0,0 0-8,2-4 0,0 0 0,0-2 16,9 0 0,-15 0-8,0 0 8,16 0-16,-12-4 8,2-2 0,0 0 32,0-10-16,-6 16-16,16-5 24,-12-13-16,1 12-8,1-12 24,10 12-8,-16-13 0,0 19-16,6-16 8,0 10-8,0-16 16,-2 16 8,2-15 8,-2 15-24,-4 6-8,4-20 16,0 14 0,0-10-8,-4 12 16,0-13-8,0 13 16,0 4-32,0-6 32,0 0 0,0 0-8,0-10 8,-2 16 8,-4-4 0,6 4-40,-4-4 32,-2 0 0,0 0 0,0 4-24,0 0 8,-2 0-8,8 0-8,-8 0 8,0 4-8,1 2 0,-1 2-8,0 8-16,0-10 8,8-6 16,-8 16 0,0-9-16,0 13 8,0-12 8,2 12-40,0-12 32,6-8 8,-5 21-16,3-3 8,-2 0 0,2-2-16,0-1 16,0-7-8,2-8 16,0 20-16,0-14 8,0 10-16,0-12 24,0 1 0,0 1-8,0-6 8,4 6-32,2-2 24,-2-2 8,1 0 8,1-2 16,-2 0-16,-4 0-8,6 0 0,0 0 8,0-6 8,0 0 0,10-11 0,-16 13 0,0 4-16,6-20 24,0 14-8,-1-14 8,11 14-8,-12-15 16,0 5-8,-4 16-24,6-16 16,0 0 8,0 1 8,-2-1-24,0 10 32,0-14 0,-4 20-40,0-6 24,0-13 8,0 13 0,0-12 8,0 14 24,0-12 0,0 16-64,0-4 56,0-2-7,-2 1 15,-2-1-16,-2 0 8,6 6-56,-4-4 32,0 4 0,-2 0 0,2 0-32,-2 0 0,0 0 0,6 0 0,-4 6-16,-2 2 8,1 9 0,1-9-16,-2 10 16,2-2-8,4-16 16,-4 15 0,0 1-8,2 2-16,0 0 24,0-1-8,0 1-16,2-18 24,-2 20-16,0-2-16,2-3 24,0 1-8,0-8 16,0 10-16,0-18 16,4 8-24,0 7 16,0-11 8,0 2 0,0 0 0,0 0-24,-4-6 24,4 4-25,2-2 25,-1 0 17,1 0-9,0-2 16,0 0-24,-6 0 0,4 0 8,2 0 0,0-4-8,0 0 24,-2-2 8,0 0-8,-4 6-24,4-17 24,0 11-8,0-12 16,0 12 0,-1-12 8,-3 12 0,0 6-40,0-19 16,0 3 16,4 10-16,-4-14 8,0 14 0,4-13-16,-4 19-8,0-6 24,0-10 8,0 12-32,0-2 16,0 0-16,0 0 0,0 6 0,0-4 0,-2 4-64,0 0-96,2 0-177,0 2-415,0 4-864,0-6 1616,0 16-2369,0-8-247,0 13 431,-5-13 777,-3 10 608,-12-14 328,20-4 472,-16 8-400,10 0-48,-12 0-184,15 7 352,3-15 280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24.174"/>
    </inkml:context>
    <inkml:brush xml:id="br0">
      <inkml:brushProperty name="width" value="0.1" units="cm"/>
      <inkml:brushProperty name="height" value="0.1" units="cm"/>
      <inkml:brushProperty name="color" value="#FFFFFF"/>
    </inkml:brush>
  </inkml:definitions>
  <inkml:trace contextRef="#ctx0" brushRef="#br0">261 0 1768,'0'0'0,"-2"0"464,-4 0-248,0 0-64,2 0-24,0 2 0,4-2-128,-6 2 128,0 4 0,1 0 0,-3 0 0,0 0 0,-8 0 0,16-6-128,-4 7 128,-2 1-8,-10 8 24,12-10-8,-1 2-8,-11 8-8,16-16-120,-6 6 112,0 9 8,-10-9 1,12 10-1,-2-10-8,0 10-8,6-16-104,-6 6 88,3 2-8,-3 7-8,2-9 0,0 0-24,2 2 0,2-8-48,-2 8 40,0 8-16,0-14-8,2 4 0,0 1-8,0-1 8,0-6-16,0 6 16,0 0-8,0 0 0,4-2 16,-4-2 16,4 0-24,-4-2-16,4 2 48,0 0-8,2-2 8,-1 0 32,1 0-16,0 0 0,-6 0-64,16-4 64,-12-2 8,0 0 0,2-10 0,0 12 8,0-1-8,-6 5-72,6-16 80,-2 10 0,-1-10 0,1 12 8,0-14 8,-4 14 0,0 4-96,4-15 104,-4 11 16,0-12 0,0 12 16,0-2 8,0-10-8,0 16-136,0-4 160,-4 0 8,0-1-8,-2 1 8,1 0-24,-1 4-8,6 0-136,-6-4 120,-10 4-8,10 0 0,0 0-32,-10 0-24,12 2-8,4-2-48,-7 2 24,-9 4 0,12 0-8,-2 1 24,0 1-23,-2 8-1,8-16-16,-6 6 8,-2 10 0,2-8-8,1 9 16,-1-11-16,4 14 0,2-20 0,-2 6 0,0 14-8,0-14 8,0 11 0,0-11-16,2 2-8,0-8 24,0 8-41,0-2 17,0 0 32,0-2 0,0 2 0,4-2 8,-4-4-16,6 3-16,-2-1-8,1 0 32,1 0 0,0-2 0,0 0 25,-6 0-33,6 0 8,10 0 0,-12-6 8,0 3 24,2-3 0,9 0 24,-15 6-64,4-6 72,2-10-24,0 12 16,10-14 0,-12 12-24,0-15 32,-4 21-72,6-6 64,0-18-24,-2 18 24,0-15 8,-4 15 0,4-16 8,-4 22-80,0-6 96,0-12-24,0 14 16,0-11-8,0 11-8,0 0 16,0 4-88,-2-4 96,0 0 0,0 0-8,-2 4-16,-2 0-24,0 0-24,6 0-24,-6 2 24,0 0-8,0 4-16,-2 2 16,0 7 0,0-9-32,8-6 16,-5 18 16,-1-10-16,0 10 8,0-10 0,0 11-16,2-11 0,4-8 8,-4 20-24,0-12 16,0 12 16,2-13 0,0 11-32,0-12 8,2-6 16,-2 8-32,0 8 24,2-12 24,0 2 8,0-1-40,0 1 8,0-6 8,0 6-8,0 0 0,4-2 24,0-2-16,-4 0 0,4 0 0,-4-2 0,4 0 0,2 0 0,-2 0 32,2-4-24,0-2-8,10 0 8,-16 6-8,3-15 8,3 11 0,12-12 32,-14 10 8,2-14-16,12 2 0,-18 18-32,4-17 24,2-1-16,-1 0 0,11 0 24,-16 3-8,6-3-8,-6 18-16,6-18 24,0 2-16,0-1 8,-2 11 16,-4-18 0,4 18 16,-4 6-48,0-17 48,4 11-16,-4 0 8,0-10 32,0 16-16,0-4 16,0 4-72,-2-4 80,0 0-8,0 4-16,-2 0-8,0 0-16,-2 2-24,6-2-8,-4 2 8,-2 4-8,0 2 0,0 8 0,0-10 0,0 13 8,6-19-8,-5 16 0,-1 0 0,0 2-16,2-1 16,0 3-8,-2 0 8,6-20 0,-2 21-8,0 1-8,0 0 16,2-1 0,0-3-16,0-2-16,0-16 32,4 8-16,2 11-16,0-13 32,0 10 0,0-10-8,0 2 8,-6-8 0,5 8 0,1-2 0,10 0 0,-12-2 0,12-2 0,-12 0 0,-4-2 0,6 0 8,9 0-8,-11 0 0,12-6 24,-12-10-16,12 12 0,-16 4-8,4-16 0,2 10 8,0-11 0,9 11 32,-11-16 8,0 16-16,-4 6-32,6-26 40,0 9-16,0-1-8,0 0 24,-2 0-8,0 1-16,-4 17-16,0-18 24,0 0-8,0 2 16,4 11 8,-4-17 0,0 16-16,0 6-24,0-18 32,-2 12 0,0-9 8,0 11 8,-2-2 0,0 2 16,4 4-64,-4-4 48,0 0-16,0 4 0,-2 0 0,2 0-24,2 0-8,2 0 0,-4 2-8,0 2-16,-1 2 8,-1 2 16,0 9 0,2-11-16,4-6 16,-6 18 0,2-10-16,0 14-8,0-7 24,0 3-8,0 2 8,4-20 0,-2 19-8,0 1-8,0 2 0,2 0 8,0-3-24,0-1 0,0-18 32,0 18-16,0-3-8,0-7 16,0 12 16,4-12-16,0 8 16,-4-16-8,4 6 0,0 0-8,0-1 0,2 1-16,-2-4 16,2 0 8,-6-2 0,6 2 0,0-2-8,-1 0 16,1-4-8,10-2 16,-12 1 8,-4 5-24,4-18 8,2 12-8,0-14 0,0 14 0,0-17 8,0 17 24,-6 6-32,4-24 40,1 8-8,-1 0-16,0-3-16,0 1 24,0-2 0,-4 20-24,4-19 16,-4 1 8,4 0-16,-4 2 0,0 1 16,0 15-24,4-16 16,-4 10-8,0-16 16,0 16-8,0-13 0,-2 15-8,2 4-8,-2-16 8,-2 16 16,2-6 16,0 2-24,0 4 8,0 0-16,2 0-8,-4 0 0,0 0 0,0 0 0,1 4-8,-3 2-16,2 10 24,4-16 0,-6 6 0,2 13-16,0-3-8,-2 0 8,2 2 8,0 1 8,4-19 0,-4 20 0,0 2-16,2-1 8,0 1-16,0 0 24,0-3 0,2-19 0,-2 20-8,0-4 0,0-8-24,0 11 24,0-13 16,2 2 0,0-8-8,0 8 16,0-2-16,0 0-16,0 0-8,4-4 0,0 0 24,-4-2 0,4 2-8,0-2 16,0 0-16,2-4 8,-2-2 16,2 0 0,-6 6-16,6-16 16,0 10 8,0-9-16,0 9 8,-1-16 8,1 16 8,-6 6-32,6-24 8,10 7 0,-16-1 16,6 0-16,-2 0 0,0 1-8,-4 17 0,4-20 24,0 4 8,0-1-24,-4 11 16,0-18-16,0 18 0,0 6-8,0-20 24,0 16 8,0-2-16,0-9 8,0 15 8,0-6 8,0 6-40,-2-6 40,0 2 8,-2 4 0,0 0-40,-2 0 0,2 0-24,4 0 16,-6 0-16,0 4 8,2 2 8,-2 2 0,2 7-24,-2-9 8,6-6 16,-3 18-24,-1-12 8,-2 16 16,4-14 0,0 13-16,0-5 16,2-16 0,-2 16-16,0 2 0,2-1 8,0-1 8,0-8-8,0 12-16,0-20 24,0 6-8,4 9 0,0-11-16,-4 2 8,4 0-16,2 0 0,-6-6 32,4 4-24,1-2 16,1 0 0,0 0 8,0-2 8,0 0 16,-6 0-24,6 0 16,10 0 8,-16-4-8,6-2-16,0 0 16,0-10-8,-6 16-8,5-4 8,11-2 16,-12-13-16,0 13-8,2-14 8,-2 14 16,-4 6-24,6-21 16,-2 15 0,0-16 0,0 16-16,0-16 16,-4 16-8,0 6-8,0-19 32,4 13-24,-4-16 0,0 16 8,0-12-8,0 15 0,0 3-8,0-6 24,0-10-16,0 12 0,0 0 8,-2 0 0,0 4 16,2 0-32,-2 0 32,-2 0-8,0 0-16,0 0-32,0 0 24,0 2 0,4-2 0,-4 4 0,-2 2 0,2 2-8,-2 9 0,2-11-8,-2 12 16,6-18 0,-6 8 0,4 14-24,-1-14 24,1 13-16,-2-5 8,2 4 8,2-20 0,-4 17 0,2 3 0,0-2-8,0-2-8,2-1 0,0 1-8,0-16 24,0 8-8,0 8 0,0-10 8,0 0-16,0 0 8,0 2-16,0-8 24,4 5-16,0-1 16,-4-2-8,4 0 16,0-2-16,0 0 8,-4 0 0,3 0 0,1 0 8,0-4 0,0 0 16,0-1-8,0-1 0,-4 6-16,4-16 40,0 12-24,0-14 32,0 12-8,0-15-24,0 15 0,-4 6-16,4-24 0,-4 4 8,4 3 0,0-1 32,-4 2-24,4 0-8,-4 16-8,4-6 0,-4-15 8,3 15 16,-3-16 0,4 16-16,-4-10 0,0 16-8,4-4 0,-4-1 24,0-1-16,0 2 25,0 0-9,0 0-16,0 4-8,0 0 32,0 0-8,0 0-8,-2 0 0,0 0-16,-2 2-24,4-2 24,-2 6-24,1 0 16,-3 9 8,2-9 0,-4 14 0,4-12-24,2-8 24,-4 18-8,0-10 8,2 13 0,0-5-24,0 2 16,0-3-17,2-15 25,0 16 0,0 0 0,0 0 0,0 0 0,0-11-16,0 15 16,0-20 0,0 6-24,0 2 16,0 8 0,4-10-16,0 2 32,-4-1 8,0-7-16,4 8 0,-4-2 8,4 0-8,0 0-8,-4 0-24,4-4 40,-4-2-8,4 2 8,-1-2 16,1 0 0,-4 0-40,4 0 8,0-6 16,-4 6-8,0-6 16,4 0 8,0-12 9,0 14-33,-4-13 16,4 13 0,-4 4-16,4-18 24,-4 12 16,0-12-16,4 12-16,-4-15-8,0 15 8,0 6-8,4-22 0,-4 16 16,0-11 16,0 13-24,0-12-8,4 12 8,-4 4-8,0-6-16,0 0 24,0-10 0,0 16 8,0-4-8,0 4-16,0 0 8,0-4 0,0 4-16,0 2-16,0-2 32,-2 4-16,0 0 0,0 2 16,0 10 0,-2-12-8,2 12 0,2-16 8,-2 6-8,0 13 8,0-13-16,-2 14 32,2-4-16,0-1 0,2-15 0,-2 16-48,0-8 32,-2 10-8,0-10 24,2 7 24,0-9-24,2-6 0,-3 16 0,1-12-16,0 4 16,0-2 16,0 2-16,0-2 0,2-6 0,0 6 8,0-2-8,-2-2 0,2 0 0,0-1 0,-2-1 0,2 0 0,0 0-8,0 0 16,0-3 0,4-1-8,-4-2 24,0 6-24,4-6 24,-4-12-16,4 14 8,0-12-24,-1 12 8,-3-2 0,0 6 0,4-17 8,-4 13 40,4-2-32,-4-10 0,0 10-16,0 6 0,0-6-16,0-13 32,4 15 0,-4-2 8,0-12-32,0 14 8,0 4 0,0-4-16,0-2 32,0 0 0,0 0 0,0 0-16,0 1 0,0 5 0,0-4-16,0 0 32,0 4 0,0 0-24,0 0 8,0 0-8,0 0-24,0 2 32,0 2-16,0-4 16,0 3-8,0 1-16,0 2 24,-2 0 16,2-2-16,-2 2-16,2-6 16,0 6 0,-2 0-8,0 0 0,0 0 16,2 2-8,-2 0-8,2-8 8,0 5 0,-2 3 0,1-2-24,1 0 48,-2 2-24,2-2-24,0-6 24,0 6 8,-2-2-24,2 0 0,-2 0 32,0 0-16,2-2 16,0-2-16,0 2 0,0-2-16,0 0 32,0 0 8,0 0-24,0-4 8,4-2 8,-4 0-8,4 0 32,-4-10 8,0 16-48,3-4 40,-3-2-16,4-13-24,-4 15 16,0-14 8,0 12 16,0 6-40,0-18 24,0 14 0,0-13-16,0 11 16,0-10 16,-2 12-8,2 4-32,-2-6 40,0 0 8,1 0-16,-1 0 0,-2 0 8,-2 0 0,6 6-40,-6-5 48,0 1-16,0 0-8,-2 0-8,0 4 16,-8-4 0,16 4-32,-5 0 32,-11 0-8,10 0-24,-14 0 16,12 0-16,-11 2 0,19-2 0,-8 2 0,-12 4 0,14 0 8,-14 1-16,14 9-8,-11-10-8,17-6 24,-6 18-16,-10-10 16,10 11 0,-10-11 0,12 12 0,-4-12-16,8-8 16,-5 20-8,-3-14 0,-8 13 8,14-13 0,-4 10-24,0-12 0,6-4 24,-6 6-8,2 2 0,0 0-8,2-3 32,0 1-32,0 0 16,2-6 0,0 2-8,0 0-40,0 0 40,0 0 0,0-2-8,0 0 16,4 0 0,0 0-16,0 0 0,0 0 48,0-4-16,0-2-16,-4 6 0,6-6 8,0 0-16,-2 1 8,2-1 32,-2-10 0,0 12-24,-4 4-8,6-6 32,-3 0-40,1-10-16,0 12 48,-4-1 0,4-1-8,-4 6-16,0-6 24,4 0-24,-4 0-8,0 2 16,0 0 16,0 0-8,0 4-16,0 0 24,0 0 0,0-4-24,0 4 8,0 0 8,0 0-8,0 0-8,-2 2 8,0 0-16,0 4-16,-2 0 16,0 2 0,2 8 8,2-16 0,-2 5 8,-1 3-16,1 10-48,0-14 32,0 4 0,0 8 24,2-16 0,-2 4 32,2 3-32,0 9-8,-2-12 0,2 4 8,0 0 16,0-8-16,0 16 0,0-14 0,0 4-8,0 0 0,0-3 8,0-1 8,0-2-8,0 4 8,0-2-8,0 0 0,0-2-8,0 0 8,0 0 8,0 0-8,0 0 24,0 0 8,4 0-8,-4 0-16,0 0 16,0-4-16,0 4-8,0-4 16,0-1 0,0-1 0,0 0-8,-2 0 8,0-10-8,2 16-8,-2 0 0,2-6 0,-2-10 0,0 12 0,2-2 8,-2 1 16,2 5-24,-2-6-24,0 2 24,-2 0 24,2 0 0,0 0 16,2 0-24,0 4-16,0-4-24,-2 4 16,0 0-16,2 0 8,0 0 0,0 0 16,0 0-48,0 0-8,0 0 16,0 0-16,0 0 16,0 0-16,0 0 352,0 0-712,0 2 224,0 0-136,4 2-233,0-2-335,0 2-520,-4-4 1416,6 2-1992,0 0-201,11 0 105,-17-2 511,4 0 585,-4 0 368,0 0 624,0 0-376,0-4 32,-2-2-32,0 0-48,0-14-32,2 4 408,0 16 48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27.085"/>
    </inkml:context>
    <inkml:brush xml:id="br0">
      <inkml:brushProperty name="width" value="0.1" units="cm"/>
      <inkml:brushProperty name="height" value="0.1" units="cm"/>
      <inkml:brushProperty name="color" value="#FFFFFF"/>
    </inkml:brush>
  </inkml:definitions>
  <inkml:trace contextRef="#ctx0" brushRef="#br0">127 134 280,'0'0'0,"0"0"616,0 0-264,0 0-88,-2 0-104,0 0-56,2 0-104,-2 0 64,0 0-16,0 0 0,0 0 0,-2 0 8,0 0 0,4 0-56,-2 2 48,-4 0 0,2 0 8,0 2 0,-2 0 8,2 0 0,4-4-64,-4 4 56,1 0 8,-1 0 8,2 0-8,0 2 8,0-3 0,2-3-72,-2 4 64,2 0 8,0 0-24,0-2 16,0 2-8,0-2 8,0-2-64,4 2 56,0 0 0,0 0 0,1-2 8,11 0-8,-12 0 16,-4 0-72,4 0 64,2 0 8,10-4 0,-12 0 0,2 0 16,11 0 8,-17 4-96,0-4 104,6-2 8,10 3 16,-16-3 8,6 0 16,-2 0 1,-4 6-153,4-6 168,0 0-24,0 2 40,-4 0-8,4 0 8,-4 0 16,0 4-200,0-4 192,0 0-8,0 4 0,0-4-16,0 4-24,-2 0-32,2 0-112,-2 0 104,-2 0-16,-2 2-16,0 2-8,-2 2-16,0-2-16,8-4-32,-16 6 32,11 2 0,-11 8 8,10-10-8,-10 2-16,10 7 8,6-15-24,-16 6 8,10 2 8,-11 8 16,11-10-8,-10 10-16,14-11 0,2-5-8,-6 6 8,0 10 8,0-12 0,2 2 0,0 0 0,3 0 0,1-6-16,-2 4 16,0 0 0,0-2-8,0 0 8,2 0 8,0 0-8,0-2-16,4 0 32,0 0 0,-1 0 24,1-4 8,2 0 0,0 0-16,-6 4-48,18-6 64,-14-12-8,2 14 0,14-2-8,-17-13-8,13 15 16,-16 4-56,6-18 64,0 14-8,12-12 8,-18 10 0,6-10 16,0 13 0,-6 3-80,6-16 88,-3 12 0,1-2 0,0 0 8,-4 0 0,0 0 16,0 6-112,0-6 97,0 2-9,0 0 8,0 0-24,0 4-8,-2 0-24,2 0-40,-4 0 40,1 0-24,1 0-8,-2 2 0,-2 4-8,0 0 8,6-6-8,-6 6 32,0 2-24,0 0-8,0 8 0,-2-10 0,2 9 16,6-15-16,-8 6 16,3 12-8,-1-12-8,4 10 8,-2-10 0,2 1 0,2-7-8,-4 16 16,-2-10-16,2 2 0,2 8 8,0-12-8,0 4 8,2-8-8,-2 8 8,0-3-8,0 1 16,0 0-8,2-2-16,0 0 0,0-4 8,0 2 0,4 0 0,-4-2 8,4 0 8,0 0 8,2-4 0,-6 4-24,6-4 8,0 0 0,0-2 8,11 0 8,-13-11-8,16 13-8,-20 4-8,4-6 8,12-14-8,-12 14 8,11-14 32,-11 15-24,14-15 8,-18 20-24,4-6 16,2-14 24,0 14-8,0-13 16,0 13 8,9-12-24,-15 18-32,4-6 48,0-10 16,2 12 8,-2-2 0,0 1 8,-4-11 8,0 16-88,4 0 88,0-4-8,-4 0 8,0 0 0,0 4 0,-2 0 8,2 0-96,-2 0 56,2 0-24,-2 0-8,-4 0 8,0 2-16,0 4 16,6-6-32,-6 6 16,-1 9 0,1-9-8,0 10 8,-2-8 8,0 12 0,8-20-24,-16 8 32,12 15-24,-2-7-8,-9 4 0,9-4 8,0 1 16,6-17-24,-16 18 16,14-2-8,-4 2 24,-10-3-32,12-7 8,-2 10 8,6-18-16,-3 6 0,-1 2 0,2 9 0,0-13 0,0 2 0,0 2 0,2-8 0,-2 6 0,2 0-8,0 0-8,0-4 16,0 0-8,0-2 8,4 2 8,0 0 8,0-2 8,11 0-16,-11 0 16,12-4 0,-16 4-24,4-6 40,2 0 8,12-10-24,-12 12-16,13-11 8,-13 11-16,-6 4 0,18-18 16,-14 14 8,12-16-8,-10 14 16,11-15-8,-11 15 8,-6 6-32,22-20 40,-16 14 0,10-16 16,-12 17-16,1-15 16,1 14 16,-6 6-72,16-16 64,-16 12 0,4-12 24,-4 12 8,0 1-8,4-3 0,-4 6-88,0-6 104,0 0-24,0 2 24,0 0-24,-4 0-16,-2 4-16,6 0-48,-2-4 48,-2 4-24,-2 0 0,0 0-16,0 2 8,-1 2 0,7-4-16,-6 4 8,0 2 0,-2 0 8,-8 2 0,12 7-16,-2-11 16,6-4-16,-8 16-16,2-10 16,1 14 24,1-14-16,-2 13 0,2-11-8,4-8 0,-4 20 0,2-12 0,0 12 16,-2-15-8,0 13-8,-2-12 8,6-6-8,-2 16-8,2-10 0,0 0 8,0 2-24,0-1 16,0 1 24,0-8-16,0 8-16,0-2-8,4 0 16,0-2-24,-4 0 24,4-2 8,-4-2 0,4 0-16,0 0 32,12 0-32,-12 0 16,1-4 16,11-2-32,-16 6 16,4-6 16,2 0-16,12-12-16,-12 15 16,9-3-16,-11-12 8,-4 18 8,6-6 0,10-12 16,-10 12-24,10-13 8,-12 13-8,2-14-8,-6 20 16,4-6 0,0-16 16,-1 16-8,3-11-8,-2 13 8,0-12-8,-4 16 0,0-4 24,0-2-8,0 0 8,0 0-16,0 0 16,0 2-16,0 4-8,0-3 24,-2 3-8,-2 0 24,0 0-40,0 0 0,1 0 0,3 0 0,-4 0-8,-2 2 32,-2 3-16,0 1 0,-8 0 8,12 10-16,4-16 0,-6 6 0,-9 10 16,9-10 0,-10 11-8,10-9 0,0 12-8,6-20 0,-8 8 0,0 12 8,-8-5 8,13-7 0,-3 12-16,0-14-16,6-6 16,-2 18 0,-2-13 0,2 11 0,0-10 0,2 0-16,0 2 0,0-8 16,0 6 0,0 0 8,-2-2-16,2-2 0,0 2-8,0-2 8,0-2 8,4 0 0,0 0 0,2 0-8,-2 0 8,0 0 0,1-4-16,-5 4 16,16-4-16,-12-2 24,2 0-8,10-12 24,-12 14-8,2-12-24,-6 16 8,15-4-8,-9-13-8,10 11 8,-10-14 0,0 14 8,10-13 0,-16 19 0,4-6-16,0-18 32,2 18-16,-1-14-16,1 14 32,0-13-8,-6 19-8,4-6 8,2-14 16,-2 14-16,0-10 16,-4 12-8,0-11 16,0 15-32,0-4 48,0-12-32,0 12 8,0-2 17,-2 0-17,-2 2 16,4 4-40,-6-4 24,0 4-16,2 0 0,2 0-8,-2 0 16,-1 2-16,5-2 0,-6 2 8,-2 4 0,2 2-16,0 8 8,0-10 0,0 11 0,6-17 0,-8 8 8,2 14-8,0-6 8,0 0-8,3 1-8,-1 3 16,4-20-8,-4 18 0,-2 1 0,4-1 0,0-2 0,0 0 16,0-8-16,2-8 0,0 17 0,-2-11-16,2 10 16,0-10-8,0 2 0,4 0-24,-4-8 32,4 8-24,0-2 40,0-1-8,0-1-8,0-2 0,1 0-24,-5-2 24,6 2-16,0-2 24,0 0-8,0 0 0,0 0 0,10-4 0,-16 4 0,0-6 0,6 3 8,-2-3-8,0-10 16,0 12-8,1-2-8,-5 6 0,6-18 8,-2 14 8,0-11 0,0 11 8,0-12-40,0 12 16,-4 4 0,6-16-16,-2 12 24,0-12 24,-4 10-8,4-9-16,-4 11 0,0 4-8,4-6 0,-4-10 0,0 16 16,0-6 0,0 0 0,0 0-8,0 6-8,0-4 8,0 4 8,0-4-16,0 4 8,0 0 16,-2 0-24,2 0 0,-2 0-16,2 0 8,-2 0-16,0 2 24,0 2 0,-2 0 0,4-4 0,-4 6 16,2 0-16,-2 2 0,2 8-16,-4-10 16,0 2 0,6-8 0,-4 17 16,0-11-16,2 12 0,-2-12 0,1 2 0,-3 0 8,6-8-8,-4 15 24,0-11-16,2 2-8,0 0 0,2 0-8,-2 0 8,2-6 0,-2 4 0,0 0-16,0 0 32,2-2-8,0-2 16,0 0-24,-2 0 8,2 0 16,0 0 8,0 0-24,4-4 24,-4 0-8,0 4-24,0-6 8,0 0 0,4-10-8,0 12 0,0-2 16,0-11 16,-4 17-32,0-4 16,4-12 8,-4 10-16,4-12 8,-1 12-16,-3-9 8,0 15-8,0-4 8,4-2 16,-4-10-16,0 12 16,0-2-16,0 0 8,0 6-16,0-6 16,0 0-16,0 3 32,-2-1-8,2 4-16,0 0-8,-2 0 16,1 0-16,-3 0 0,2 0 0,0 2 0,-2 0 0,4-2 0,-4 3-16,0 3 8,-2 0 8,2 2 8,2 0 8,0 0-16,2-8 0,-4 8-16,2-2 8,-2 2 16,0-2 8,2-1-8,2 1-16,0-6 8,0 6-16,-2-2 16,2-2 0,-2 0 32,0 0-32,2 0-16,0-2 16,0 0-16,4 0 32,-4 0 16,0 0-24,0 0-8,4-4 0,0 0 0,0-2 0,-4 0 24,0 1 8,0 5-32,4-18 24,-4 14-16,4-12-16,0 10 16,0-12 16,-4 12-16,0 6-8,0-15 8,4 9-8,-4-12 0,4 12 24,0-12 0,-4 13 8,0 5-32,0-16 0,0 12 8,0-12 0,0 12 8,4-12 8,-4 12-16,0 4-8,0-6 24,0 1-8,-2-11 8,2 12 8,0-2 0,-2 0-8,2 6-24,-4-6 24,-2 2-16,2 0-8,2 0 16,0 4-8,0 0-8,2 0 0,-2 0 0,-2 0 0,0 0-24,2 0 24,0 0 0,2 2 0,0-2 0,-2 6 0,0-2 0,-2 0 16,2 2-16,0 0 0,2-2 0,0-4 0,-2 4-16,0-2 16,0 2 0,0-2 16,2 0-16,0 0 0,0-2 0,0 2 8,-2 0 0,1-1 16,-1-1 0,2 0-16,0 0 0,0 0-8,0 0 16,0 0-8,-2 0 16,0 0 8,-2 0 0,2-3-8,2 3-24,0-4 8,-2 0 16,-2-2 0,-2 0 8,2 2 0,2 0-16,2 4-16,-4-6 0,0 2 0,-2 0 16,0 0 0,0 0 8,4 0-8,2 4-16,-2 0 0,0-4 24,0 4-24,0 0 8,-1 0 32,1 0-40,2 0 0,0 0-24,0-4-8,0 4 16,-2 0 8,2 0 8,0 0-24,0 0 0,4 0 8,-1 0-24,1 0 40,-4 0 0,4 0-16,0 0-16,2 0-48,0 0-40,0 0-88,0-3-216,-6 3 424,18 0-881,-12 0-911,15-4-985,-5 4-239,0-4 511,-10 0 945,-6 4 1560,6-4-792,-2-2 392,0 0 136,-4 0-104,0 0-48,0 6 416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30.180"/>
    </inkml:context>
    <inkml:brush xml:id="br0">
      <inkml:brushProperty name="width" value="0.1" units="cm"/>
      <inkml:brushProperty name="height" value="0.1" units="cm"/>
      <inkml:brushProperty name="color" value="#FFFFFF"/>
    </inkml:brush>
  </inkml:definitions>
  <inkml:trace contextRef="#ctx0" brushRef="#br0">165 67 1336,'0'0'0,"-2"-4"616,2 4-320,0-4-8,-2 0 24,0 0 24,2 4-336,-2-4 344,0 0 16,0 1 8,2-1 0,0 4 1,-2-4-17,2 4-352,-2-4 336,0 4 0,0-4-16,2 4-8,0 0-32,-2 0-48,2 0-232,-2 0 192,-2 0-32,0 0-32,0 2-8,2 2-8,-2 2-16,4-6-96,-6 4 88,0-1-8,0 3-8,2 0-8,1 0 0,-1 2-8,4-8-56,-4 6 40,0 2 0,-2-2 0,4 2 0,-2-2 16,2 2 0,2-8-56,-4 7 32,0-1 8,-2 2-16,4 0 8,0-2 0,0 0-8,2-6-24,-2 6 16,0 0 16,0 0-16,0 0 0,2-3-8,0 1-8,0-4 0,0 4 8,0-2-8,0 0 8,0 0 0,0-2 16,4 0 16,-4 0-40,6 0 56,0 0-8,-2 0 8,0-4 24,0-2 8,0 1-15,-4 5-73,6-6 80,10 0-24,-13-12 16,3 14 8,0-2-16,10-12-8,-16 18-56,4-4 80,2-1 8,0-11-8,0 10 64,0 0-8,-6 6-136,4-18 136,0 14 16,1 0-24,-1-2-8,0 0-8,-4 3 8,0 3-120,0-4 112,0 0 32,0 4 16,0 0 8,0 0-32,0 0-48,0 0-88,-2 2 56,-2 0-64,-1 3 0,-1 1 8,0 2-24,-2 10 48,8-18-24,-18 6 16,12 14-8,-2-12 16,-8 11-16,13-11 0,-3 14 0,6-22-8,-8 16 0,-8-1 0,10 1 24,0 0-8,0-10-8,0 12 8,6-18-16,-8 5-16,-7 3 32,11 8-32,0-12 16,0 2-8,2 0 16,2-6-8,0 6 0,-2 0 0,0-4-8,2 0 0,0 0 8,0-2-8,0 0 8,4 0-16,0 0 40,-4 0-8,6-4 8,0 0 32,9-2-16,-15 6-40,4-16 40,12 12-8,-12-14-16,12 12-8,-10-11 16,11 11 0,-17 6-24,6-24 24,16 8 8,-16-1-24,14 1 40,-14 0 24,15 0 0,-21 16-72,6-15 80,14-3-48,-14 12-8,10-18 16,-12 18 8,11-9 0,-15 15-48,4-4 72,0-2-8,0-10-24,0 12 8,-4 0 8,0 4 8,0 0-64,4-4 112,-4 4 0,0 0-8,0 0 8,0 2-40,-2 2-16,2-4-56,-4 6 48,0 2-8,-2 10-24,-10-13 0,11 15-16,-13-12 24,18-8-24,-4 22 40,-2-4-8,-10-3-24,10 1-48,-9 2-8,9 0 16,6-18 32,-8 17-32,0 1 32,0-2 0,0 0 0,0-9 8,2 9-8,6-16 0,-6 8-8,0 10 8,3-12-8,1 9 8,0-11 8,0 2-8,2-6 0,-2 6-8,2-4 8,0 2-16,0-2 16,4 0-8,0-2 8,-4 0 0,3 0 8,1 0 16,2 0-16,12-4 16,-14-2-16,14-10 56,-18 16-64,4-3 48,11-15 17,-9 12 15,16-14-64,-16 14 8,16-15-8,-22 21-16,6-16 24,11-2-24,-11 0 24,14 1-16,-14-1 0,14 0 8,-20 18-16,3-16 16,3-1 0,12 11 0,-14-18 8,2 18 32,10-14-24,-16 20-32,0-5 40,4-11-16,0 12 8,-4-2 16,4 0 8,0 2 0,-4 4-56,0 0 80,0 0 8,0 0 8,-2 0 0,0 0-24,0 0-40,2 0-32,-4 4 8,-4 2 0,-8 10 8,10-10 16,-10 11-24,12-1 16,4-16-24,-15 16 24,9 2-16,-12-1 0,10 1 8,-8 0-16,10 0 8,6-18-8,-7 15 16,-9 3-16,0 0 0,10-2-16,-10-1 32,12-7-8,4-8-8,-6 22-48,1-14 8,-11 10-8,12-11 0,-2 11 56,0-12 16,6-6-24,-2 8 16,0-2-16,0 0-16,0-4 0,0 0 8,2 0 8,0-2 0,0 0 8,4 0 8,0 0-16,0 0 0,0-4 8,2 0 48,-6 4-56,16-6 64,-12-12-8,13 14-16,-13-16-48,12 15 16,-10-19 16,-6 24-24,20-6 16,-14-18 0,13 9-24,-13-3 16,10 0 8,-12 0-8,-4 18-8,20-15 8,-16-3 16,15 2-8,-13 0-16,0 1 0,10-1 8,-16 16-8,4-16 8,2 10 16,11-16 0,-13 18-16,2-11 8,-2 11 16,-4 4-32,4-6 24,0 2-8,0 0 24,-4 0-8,4 4 0,-4 0 32,0 0-64,0 0 56,0 0 16,0 0-16,-2 2-24,0 2-8,-2 2-16,4-6-8,-6 8 8,-10 8 8,12-11 8,-1 15-16,-3-4 16,-8 0 0,16-16-24,-6 15 0,-12 3 0,12 0 0,-9 2 8,9-1 0,-10 1 16,16-20-24,-6 18 16,-2 0-16,-8-3-16,10 1 16,-1 0 0,-1 0 16,8-16-16,-16 6 16,10 13-16,0-13 0,-2 2 16,2 8-8,4-14 32,2-2-40,-2 6 8,0-2-8,-2-2 24,2 0-40,2-2 8,0 0 8,0 0-32,4 0 32,-4-4-16,6 0 16,0 0 24,12-2-8,-18 6-16,4-18 16,14 12-24,-14-14 0,1 15 16,15-21 0,-14 10 16,-6 16-24,22-16 16,-16-1-16,11-3-16,-11 2 32,12-2 0,-12 1 8,-6 19-24,22-18 16,-16 0-8,9 1 8,-15-1-8,6 2 24,10 0-16,-16 16-16,4-6 24,2-13-8,0 13 8,-2 0 0,0-10-8,-4 16 16,0 0-32,0 0 48,4-4 16,-4 4 16,0 0-8,0 0-8,-2 0-16,2 0-48,-4 0 40,0 4-24,-2 2-16,0 2-16,-12 8 16,12-10 8,6-6-8,-6 19 8,-9-3 8,11 2-32,-12-2 16,10 1-8,-10-1 0,16-16 8,-6 18 0,0 1 16,-1-1 0,-1 2-16,-8-2 0,10-3-24,6-15 24,-6 16-8,0 0 24,0 0 0,0-8-32,0 11 16,-9-13-16,15-6 16,-2 8 0,0 0 40,0 0-24,2-2-16,-2 0 0,0 0-24,2-6 24,0 2-16,0 0 8,0 0 40,0-2-56,4 0 24,0 0 0,-4 0 0,4 0-40,1-4 40,1-2 0,0 0 0,10-12 0,-12 14 0,-4 4 0,16-20-16,-12 14 32,13-17-16,-11 7 0,14 0 8,-20 16-8,6-17-8,16-1 8,-16 0 0,13 0 0,-13-1-16,14 1 32,-20 18-16,6-16 8,12 0 8,-14 1-16,1 9 0,1-16 0,10 16 16,-16 6-16,4-18 16,2 14-16,-2-2 0,0 1 0,-4-1 0,4 2 24,-4 4-24,4-4 24,-4 4 0,0 0 8,0 0-8,0 0 8,0 0 16,0 0-48,0 0 24,-2 2 0,0 0-24,-4 4-16,0 0-8,0 11 24,6-17 0,-6 8 16,0 14-32,0-4 16,0-1-8,-9 1 0,11 0 16,4-18-8,-6 18 0,-2 1 0,0-1 0,0 2 0,-10-3 0,16-1-8,2-16 8,-5 18 0,-3-2 8,2-1-8,-2 1 8,0-10-8,0 12 0,8-18 0,-6 4 0,2 2 24,2 2 40,2-2-32,-2-4 0,0 0-8,2-2-24,-2 1 0,2-1-8,0 0-16,4 0 16,-4 0-56,0 0 64,6-3-48,0-1 16,12-2-16,-14-14 72,2 14-24,11-14-24,-17 20 24,4-15 0,2-1 0,14 0 24,-14 0 8,12 1-32,-14-1-16,-4 16 16,6-16 0,-1 0 0,15 0 8,-16 11 0,12-17-16,-12 16 0,-4 6 8,6-18-24,0 14 8,0-12 40,-1 13-8,1-1-16,0-2 0,-6 6 0,4-4-16,-4 0-8,0 4 48,0 0-8,4 0-8,-4 0-8,0 0-8,0 0-8,-2 2 16,0 4 24,0 0-24,-2 11 0,4-17 0,-6 6-24,-1 12 16,-1-2 8,-8 0 24,14-1-16,-4 1-16,6-16 8,-8 18 8,0-2-16,0-1 8,0 1 8,1-8-8,-1 14 0,8-22 0,-8 15 0,0-7 0,-8 12 8,12-14 8,-2 10 40,2-12-8,4-4-48,-2 6 32,-2-1-8,-2-1-8,3 0 8,1 0-24,0-2 0,2-2 0,0 2 0,0-2 8,0 0-16,0 0-8,0 0 16,4-6 0,-1 0-24,1 1-16,2-11-24,0 10 16,-6 6 48,16-18 0,-10 12 0,0-16 0,10 17 0,-16-17 0,6 16 0,-6 6 0,15-18 40,-11 12-40,2-9 8,10 11-16,-16-12-16,4 12 8,-4 4 16,6-6 0,0 0 16,0 0-16,-2 0-16,0 2 16,-4 0-24,0 4 24,0 0 16,3 0-8,-3 2-8,0 0-24,0-2 24,-2 2-8,1 4 16,-1 0 8,0 2-8,-4 0-8,0 0-8,6-8 8,-8 16 0,0-13 8,2 5 16,2 0 0,-2 8-32,2-12-32,4-4 40,-6 6-8,0 2-8,4 0 32,0-2 16,1-1-16,-1 1-16,2-6 0,-4 6-24,2-4 24,2 0 8,0 0 8,0-2-8,0 0-32,0 0 24,0 0-8,0 0-8,4-4 32,1 0-16,1-2-16,-6 6 16,6-6-8,0-9 8,0 11 8,0-2 40,14-12-48,-16 14 0,-4 4 0,6-16-24,-2 12 24,1-1 16,1-13-8,12 14 8,-14-2-40,-4 6 24,6-18-24,-2 14 24,2-2 24,-2-9 0,2 15-16,-2-6 8,-4 6-16,4-6-16,-4 2 16,0 4 24,0 0 0,0 0 8,0 0 16,0 0-48,0 0 16,0 0-8,0 0-16,-6 2 8,0 4 8,0 0 8,6-6-16,-6 15 0,-10-9-16,10 2 8,-2 10 16,-7-12 8,11 12-16,4-18 0,-8 6 8,0 11-16,-8-11-16,12 2 24,-2 8 0,0-12 0,6-4 0,-6 8 32,1 0-40,1-1 8,-2-1 8,0 0-8,0 0 24,6-6-24,-4 6 24,0 0-24,0 0 0,-2-2-8,2 0-8,2-2 16,2-2 0,-2 2-8,0 0 16,2 0-8,-2 0 0,2 0 16,-2-2-32,2 0 16,0 2 0,0 0 0,0-2 24,0 0 8,0 0-8,0 0 0,0 0-24,-2 0 0,2 0-8,0 0 16,0 0 8,0 0-16,0 0 24,0 0-48,0 0 32,-2 0 32,0 0-64,2 0 24,-4 0-16,2 0-8,0 0 0,2 0 48,-1 0-8,-1 0-16,2 0 0,-6 0 0,0-4 0,4 4 24,0-4 0,0 4-24,0-4 0,2 4 0,-6-4-16,2-2 40,2 2-24,2 0 16,-2 0-8,0 0-16,2 4 8,-2-4-16,-2 0 16,2-2-8,0 2 16,2 4 32,0-4-40,0 4 0,-2-4-24,-2 1 8,2-1 16,0 4 16,0 0 8,2 0-16,0 0-8,-2 0-24,-2 0 0,1 0 16,1 0 8,0 2-16,0 0 8,2-2 8,-2 3-24,-4 1 8,2 2 8,0 0 16,2 0 16,0-2-24,2-4 0,-4 6 0,0 0 0,0-2-8,2 0 16,0 0 16,0-2-24,2-2 0,0 2 16,-2 0-40,0 0 24,0 0 32,2 0 16,0-2-48,-2 0 24,0 0 24,2 2-64,-2-2 16,2 2 24,-2-2-24,2 0 0,0 0 16,-2 1-8,0-1-16,2 0-8,-2 2 16,2-2 0,0 2 24,0-2-32,0 2-8,-2-2 16,2 0 16,0 0-16,0 0-16,0 0-8,0 0-8,0 0 40,0 0 8,0 0 32,0 0-128,0 0 64,0 0-8,0 0 40,0 0 88,0 0-224,0 0 112,0 0-8,0 0 32,0 0 112,0 0-272,0 2 144,0-2 16,0 2 8,0-2-24,4 2-16,-4 0 16,0 0-8,0 0-8,0 0 40,-2 0-8,2-2-16,-3 2 0,1 0 0,0 2 0,2-2 8,0 0 16,0 0-16,0-2-8,0 2-8,-2-2 16,0 0-8,2 0-8,0 0 8,0 0 0,0 0-8,0 2-8,4-2-8,0 0 40,-4 0-16,0 0-16,0 0 8,3 0-16,1 0 32,0 0-8,-4 0 0,4 2-8,0-2-40,-4 0 8,0 0-8,6 0 8,0 0-56,-6 0 96,6 2-176,0-2-136,-2 2-152,0-2-144,0 2-80,0-2-72,-4 0 760,4 2-825,-4 0-71,4 0-112,-4 0-200,3 0-217,1 0-183,-4-2 1608,6 4-1624,10-2 159,-16-2 281,6 0 400,0 0 288,-2 0 160,-4 0 336,0-4-232,0-2-56,0-10-128,0 10-144,0-18 360,0 24 200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34.607"/>
    </inkml:context>
    <inkml:brush xml:id="br0">
      <inkml:brushProperty name="width" value="0.1" units="cm"/>
      <inkml:brushProperty name="height" value="0.1" units="cm"/>
      <inkml:brushProperty name="color" value="#FFFFFF"/>
    </inkml:brush>
  </inkml:definitions>
  <inkml:trace contextRef="#ctx0" brushRef="#br0">109 97 336,'0'0'0,"0"0"600,0 0-272,0 0-328,0 0 184,0-4-88,0 4 16,0-4 8,-2 4 32,0-4 16,2 4-168,-2 0 176,2-4 8,0 4 8,-2 0 0,0-4 0,-2 4-8,4 0-184,-2 0 184,0 0-24,0 0-16,0 0-8,-2 0-32,0 2 16,4-2-120,-5 2 104,1 0-8,-2 2 0,2 0-48,0 2 16,-2 0-8,6-6-56,-6 6 56,0 2 8,0-2-7,4 2-9,-2-2-8,-2 1 8,6-7-48,-6 6 48,4 0-16,0-2 16,1 0-16,-1-2-8,0 0 16,2-2-40,0 2 40,0 0 40,0-2 0,0 0 32,0 0 24,0 0 0,0 0-136,4 0 144,-1 0-8,1-4 0,0 0-24,2-2 8,0 0-8,-6 6-112,6-6 120,0-9 0,-2 11-24,2-2-16,0 0 8,-2-10 0,-4 16-88,4-4 104,0 0 0,0 0 8,-4-2-32,3 2 8,-3 4-88,0-3 80,0 3-8,4-4-8,-4 4-32,0 0-24,0 0-24,0 0 16,0 0-16,0 2 8,-2 0 16,0 1 24,-1 1 0,3-4-32,-2 6 24,0 0 0,0 0-40,-2 2 8,-2 8 0,0-10 0,6-6 8,-6 8-16,2 7 0,2-9 8,-2 2-8,-2 8 8,0-12 0,6-4 8,-4 6-8,2 2 0,0-2 0,0 1 16,-2-1 8,1 0-8,3-6-8,-4 6 16,2-2-8,2-2 0,0 2-8,0-2 16,-2 0 8,2-2-24,0 0 16,0 2 16,0-2 0,0 0 32,4 0 8,0 0 24,-4 0-96,3 0 80,1-4-16,2 0 0,12-2-40,-14 0 0,2-10 16,-6 16-40,6-3 24,12-13 32,-13 10-16,15-12-8,-14 12 16,12-13 8,-18 19-56,4-6 40,12-12 0,-11 14-8,1-12 8,12 12 8,-14-2 8,-4 6-56,4-15 48,-4 15 0,4-4 8,0 0-8,0 0 24,-4 0 16,0 4-88,0 0 56,0 0 9,0 0-57,0 0-16,0 0-8,0 2-17,0-2 33,-4 2-32,-2 4 16,0 1-16,0 9 0,0-10-8,0 12 8,6-18 32,-6 6-32,-9 16 0,13-7-16,-4-7 16,0 12 16,2-12-8,4-8 24,-6 19-16,0-11-8,0 12 0,2-14 0,0 10 0,2-10 8,2-6 16,-2 8-24,0 7 16,0-13 0,0 4 0,2 0 0,0-2 0,0-4 8,0 4 0,0-2 0,0 0 8,0 0 8,0 0 8,0-2 16,0 0-40,0 0 64,4 0 0,0 0 8,0 0-16,0-4 16,2 0 0,-6 4-72,16-4 56,-16-2 1,6 0-1,10 0-16,-13-9 8,3 11 0,-6 4-48,18-6 32,-18-10 16,16 12-8,-12-2 8,2-10 0,0 12-16,-6 4-32,6-6 56,-1-9-24,11 11 16,-12-2-16,0 0 0,0 0 16,-4 6-48,0-6 32,4 0-8,0 2 0,0 0 8,-4 4 16,0-4 0,0 4-48,0 0 40,0 0-8,0 0-24,0 0 8,0 0-8,0 0-112,0 2 200,-4 4-112,0 0-16,0 2 16,-2 10 8,0-12-8,6-6 16,-17 17-24,11-9 8,-10 12-16,12-12 16,-4 12-8,-10-13 8,18-7 16,-6 20-8,-11-12-8,11 12-24,0-14 24,-10 13 8,12-13 24,4-6-16,-16 18 56,10-12-24,-1 10 8,1-12-16,2 2 16,2 0-40,2-6 0,-4 5 0,-2-1 0,4-2 0,2 0 0,0 0 0,0 0 0,0-2 0,4 0 176,0 0-120,2-4-48,9 0 40,-15 4-48,4-6 80,2-11-16,12 11-16,-2-14-8,0 4 24,1 1-8,-17 15-56,16-18 64,0 0 16,0-2-32,-1 3-8,3-1 16,2-2 16,-20 20-72,18-18 40,-13 1 24,17-1-24,-6 2-8,0 0 0,-1 11 0,-15 5-32,6-22 24,12 16 24,-14-10-24,12 12 0,-16 0-16,6-2 32,-6 6-40,6-4 32,-6 0 40,0 4-8,0 0-16,0 0-8,0 0-32,0 0-8,0 0-8,-2 0 0,-2 4-24,-2 2 8,-10 2 0,12 8 0,4-16 24,-6 6-32,-12 14-8,11-13 0,-13 17 16,12-8-24,-10 2 16,18-18 32,-8 17-40,-11 1 8,11 0 8,-10-2-8,2 1 0,0 1 0,16-18 32,-7 16-64,-15 2 56,16-3-24,-16 3 32,5-2 72,1-8-72,16-8 0,-16 21 0,10-15 0,-12 12 0,12-14 0,-11 2 0,15 0 8,2-6-8,-6 6 0,0-2 0,4-2 0,0 0 0,2 0 8,0-2-8,0 0 8,0 0 0,4-4-8,-4 0 0,0 4 0,4-6 384,0-10-432,2 12 0,11-12 88,-13 10-24,2-13 24,-6 19-40,18-6 48,-14-16-16,2 16 8,16-17-8,-18 17 16,13-16 16,-17 22-64,4-6 56,2-16-16,0 16 0,12-13 8,-14 15-16,2-12 0,-6 16-32,4-4 40,0-2-8,-4 0 8,3 0 0,1 2 16,0 0 8,-4 4-64,0 0 64,0-3-8,0 3-16,0 0-16,0 0-24,0 0-16,0 0-16,0 0 0,-2 2-8,0-1 16,2 5 0,0-6 24,0 6-16,-2 0-8,-1 0 8,-1 0 8,2 0-16,2 2 16,0-8 8,0 6-24,-2 2 8,-2-2 16,2-1-8,0 1-16,0 0 16,2-6 8,0 6-16,-2 2-8,-2-2 24,0 0-16,2-2 0,2 0 8,0-4 8,0 4-8,0-2 8,-2 0 0,2 0 0,-2 0-24,2 0 24,0-2 0,4 2 0,-4-2 16,0 0 8,4 0 0,0 0 16,0 0-16,-4 0-24,6-4 40,0 0 16,0-2 0,-1 2-16,1-2 8,10 0-16,-16 6-32,4-16 32,2 12 8,12-11 8,-14 11-16,0-2-8,11-12 8,-15 18-32,4-4 32,12-2-16,-12-12 32,2 18-32,-2-6-8,-4 6-8,6-5 16,0-1-8,0 0 0,0 2 0,-3 0 8,-3 4-16,0 0 8,0 0-32,0 0 8,0 0-8,0 0 0,0 0 104,-1 2-176,-1 0 88,0 2-16,2 2 8,-2 1-16,-2 9-8,4-16 40,-6 6-32,0 10 24,2-8-8,0 12-24,-2-15 16,0 15-8,6-20 32,-6 8-16,2 10 8,-2-12 8,0 11-24,2-11 32,-1 10 8,5-16-16,-4 4-16,0 2 32,-2 2-8,2-2-16,2 0 8,2-4 0,0-2 0,-2 4 0,0-2 16,0 0 16,2-2-16,0 0 8,0 0 16,0 0-40,0 0 48,0 0 24,0 0-8,0 0-16,4-4 0,2 0 16,-6 4-64,6-4 32,0-2 16,9-10-16,-15 12 0,6-14 16,14 14-8,-20 4-40,6-17 32,16 11 0,-18-12 8,1 14 0,13-12 0,-12 12-16,-6 4-24,18-15 16,-14 11-16,2-2 24,0 0 16,0 0-32,-3 2 16,-3 4-24,6-4 0,-2 0 0,0 4 24,-4-4-16,0 4-8,0 0-24,0 0 8,0 2 0,-2 0 16,0 4-24,2-6 24,0 6-24,0 0-8,-2 0 32,-2 10-8,-1-11-8,1 1 0,4-6 16,-2 16-40,0-12 16,0 2 24,-2 2 0,0 0 0,0 0-32,4-8 32,-2 7-16,2-1-8,0 0 48,-2 0-8,0 0 16,0 0-32,2-6 0,-2 4-8,2-2 0,0 2-8,0-2 40,0 0-24,0 0 0,0-2 0,0 0-8,4 0 16,-4 0 24,4 0-16,-4 0 8,0 0-24,4 0 16,2 0-16,-2-4 24,2 0 0,-1 0 16,1 0-24,-6 4-16,6-4 16,0-2 0,10 0 8,-12 0 8,0 0 0,2 1 0,-6 5-32,4-6 16,2 0 8,0 0-16,-2 0 0,1 0 16,-1 2 0,-4 4-24,4-4 16,-4 0-16,4 4 0,-4-4 0,0 4 0,0 0-16,0 0-16,0 0 8,0 0-16,0 0 16,0 2-8,0-2 32,0 2-8,-2 4 8,-2 0 0,2 0-24,0 0 0,-2 2 0,4-8 24,-3 15-8,-1-11 24,0 2 0,-2 2-16,2 0 0,0 8 24,4-16-24,-2 4 0,0 2 0,-4 2 0,-2-1 0,4 1 0,0 0 0,4-8 0,-4 6 0,0 2 0,-2-2 0,0 0 0,5 0 0,-1-2 0,2-4 0,-2 2 0,0 0 0,0 0 0,2 0 0,0-2 0,0 0 8,0 0-16,6 0 16,-3-4-8,-3-2 8,4 0-8,2 0 0,-6 6 0,6-18 313,10 14-337,-16-12-8,6 13 56,0-13 0,0 10-8,-6 6-16,6-16 24,0 12 8,0-14 8,-1 14 16,1-11-8,-2 9-16,-4 6-32,0-16 48,6 12-8,0-12 0,-2 12 16,-4-2 8,0-11-8,0 17-56,0-4 32,0 0 0,4-2-16,-4 0 32,0 2-8,-2 0-8,2 4-32,-2 0 8,2 0-40,-2 0 16,0 0-16,0 0-16,2 0 48,-6 0-48,4 2 0,0 2 16,0 2-8,0 0 0,-4 2 8,6-8 32,-5 8-32,1 7-16,2-9 32,0 10-16,-4-10 16,2 10 8,4-16 8,-6 6-24,4 9 16,0-9 8,0 10 0,-2-12 8,0 2 24,4-6-32,-4 6 0,2 0 0,0 0 0,0 0 0,2-4 0,0 0 0,0-2 0,0 2 0,0 0 0,0-1 0,0 1 0,0-2 0,0 0 8,4 0 160,-4 0-168,0-3 8,4 3 48,-4-4-24,4 0-16,-4-2 0,4 0-8,-4 6-8,4-6 32,0 0-24,-4 2 16,0-2 0,4 0-24,0 0 16,-4 6-16,0-4 16,4 0-16,-4 0 8,0 4 0,0-3-8,4 3 0,-4 0 0,0 0-8,0 0 0,0 0-24,0 0-16,0 0-16,0 0 224,-2 0-360,2 0 168,0 0 0,0 0 24,-2 0-8,2 1 8,0-1 8,0 4-24,0 0 16,0 0 0,-2 0 16,0 2 0,0 0 8,2-6-16,-2 6-16,2-2 8,-2 2 16,0 0 48,0-2-56,-2 2 0,4-6 0,-2 6 0,0-3 0,0 3 0,-2 0 0,-2 0 0,2 0 0,4-6 0,-4 6 0,2 0 0,0-2 0,0 0 0,-2 0 0,0-2 0,4-2 0,-1 2 8,1 0-8,0 0 0,-2-2 0,0 2 0,0-2 0,2 0 0,0 0 8,-2 2-8,2-2 0,-2 0 0,2 2 0,-2 0 8,2-2-8,-4 0 0,2 2 0,2 0 0,0-1 0,-2 1 0,2-2 0,-2 2 0,0 0 0,0 0 0,2 0 0,0 0 8,-2-2-8,2 0 0,0 2 0,-2 0 0,2 0 0,0 0 0,0-2 0,0 2 0,-2 0 0,2-2 0,0 2 0,0-2 0,-2 2 0,0-2 0,2 0 8,0 0-8,0 2 0,-2-2 0,0 0 0,0 2 0,0-2 0,2 2 0,0-2 0,-2 0 0,0 2 0,0-2 0,2 0 8,0 0-8,-2 2 0,0-2 0,2 0 0,0 0 8,0 0-16,0 0 24,0 0-8,0 0-32,0 0 56,0 0-24,0-4 0,0 0-8,0 0 8,0 4-8,0-4 8,0 0 0,0 0 0,4-2-8,-4 0 8,0 1 0,0 5-8,4-6 8,-4-10 0,6 16 0,-2-16 0,-4 12 0,4-2-8,-4 6 0,0-18 8,4 15 0,2-15 0,-2 12 0,0-12 0,0 12 0,-4 6-8,4-21 8,-4 15 0,6-18 0,-1 18 0,1-18 0,-2 9 0,-4 15-8,4-16 8,0 10 8,2-18-8,0 18 0,0-15 8,-2 15-8,-4 6-8,0-20 16,0 14-8,4-10 8,0 12-8,0-1 8,-4-1-8,0 6-8,0-6 16,0 0 0,0 2 0,0 0 0,0 4 0,0-4 0,0 4-16,0 0 16,-2 0-8,0 0 8,0 0 0,2 0 0,-2 0 0,2 0-16,-2 0 16,-4 0 0,-2 0 0,2 2 0,0 0-8,-2 2 8,8-4-16,-15 6 16,7 0 0,-12 0-8,14 0 8,-10-1 0,10 1-8,6-6-8,-15 4 16,7 2-8,-12 0 8,14-2-8,-2 0 8,0 2-8,8-6-8,-8 4 16,-7 0-8,9 0 8,0 0-8,0 0 8,0-2-8,6-2-8,-2 2 8,-4 0 8,0 0-8,4-1 0,0 1 8,2 0-8,0-2-8,0 0 8,-2 0 0,2 0 0,0 0 8,0 2-8,0-2 0,0 0-8,4 0 8,0 0-8,0 2 8,0-2 0,2 0 0,10 0 0,-16 0-8,6 0 8,9 0 0,-15 0 0,6 0 0,12 0 0,-14 0 0,-4 0-8,6-4 8,10 4 0,-12 0 0,0-4 0,2 4-8,-1 0 8,-5 0-8,6-3 8,0 3 0,-2-4 0,0 4 0,0-4 0,-4 4 0,0 0-8,0-4 8,4 4 8,-4-4-8,0 0 0,0 4 0,0-4 0,0 4-8,0 0 16,0-4-8,0 0 0,0 0 8,-2 0-8,0 0 8,2 4-16,-2-4 8,-4 0 0,2 0 8,0 0-8,0 0 8,-2 1-8,6 3-8,-5 0 16,-1-4-8,0 4 8,0-4-8,0 4 0,-2 0 8,8 0-16,-16 0 8,12 2 0,-4 0 8,1 2-8,-1 1 0,0 1 0,8-6-8,-16 6 8,10 2 0,-2 0 0,2 0 0,0 0 0,0 0 0,6-8-8,-7 8 8,1-3 0,0 1 0,2 0 0,4 0-8,-2-4 752,2-2-752,-2 2-16,0 0-8,2 0-8,0 0 8,0-2 0,4 0 24,-4 0 0,0 0 40,0 0-32,4 0 16,0 0-16,0-4 8,2 0 8,-6 4-24,5-4 32,-1 0-8,0-2 0,0 0 8,2 1-16,0-1 24,-6 6-40,4-16 40,0 12 0,-4 0 24,4-2-24,0-10-16,0 16 0,-4 0-24,4-6 64,-4 1-24,0-1 32,0 0-24,0 0-24,0 0 8,0 6-32,0-4 24,-2-2 16,-4 2-8,2 0-8,-2 0-16,2 0 32,4 4-40,-2-4 0,-4 0 8,-10 0 16,14 0-8,-3 1-8,-1 3-8,6 0 0,-4-4-24,-2 4 24,-10 0 0,14-4 0,-2 4-8,-2 0-16,6 0 24,-2 0-48,-2 0 24,-2 0 16,2 2-16,0 0-16,1 2 16,3-4 24,-2 1-32,0 3 0,0 0 16,0 0 8,-2 0 8,2 0-16,2-4 16,0 4-24,0-2-24,0 2 24,-2 0 16,2-2-16,0 2 16,0-4 8,0 2-24,0 2-24,0-2 24,4 0 16,2 0-32,-2 0 40,-4-2 0,4 2-8,1 0-16,1 0 32,12-2-8,-14 0 0,2 0 16,-6 0-16,16 0 0,-10 0 8,11 0 8,-11-4-8,16 0 16,-16-2 8,-6 6-32,22-6 16,-17 0-8,17 0 8,-6-10-8,2 16 40,-12-6-16,-6 6-32,21-15 0,-15 15 24,10-6 0,-10 0 0,12 0-8,-14 0-8,-4 6-8,3-6 16,1 0 16,0 0 16,2 2-16,-2 0 16,0 4 8,-4 0-56,0-4 72,0 4 0,0-4-32,0 4-8,0-3-24,-4 3-16,4 0 8,-6 0 8,0-4-8,-9 4-8,9 0-16,-2 0 16,8 0 8,-18 0-24,10 0 8,-13 2-16,3 3-8,2 1 8,8 0-16,8-6 48,-20 16-32,13-10-8,-13 2 32,12 10-32,-8-12 8,12 9-24,4-15 56,-6 6-64,-2 12 32,1-12 8,-1 10-8,2-10 8,0 1-16,6-7 40,-2 16-32,0-12 16,0 2 0,-2 0 0,2-2-8,0 0 0,2-4 24,0 2-24,0 0 8,0 0 0,0 0 16,4-2 16,0 0-16,-4 0 0,4 0 8,2 0 0,0 0 8,-2-4 16,0 0-16,-1 0-16,-3 4 0,6-4 8,0 0 16,0 0 0,-2-2 0,-4 2 0,4 0-16,-4 4-8,0-4 16,4 0-8,2 0 8,-6 1-32,0-1 32,0 4-8,0 0-8,4-4-24,0 4 24,-4 0-24,0 0 0,0 0 16,0 0 8,0 0-40,0 0 8,4 0 0,-4 0 8,4 2 8,0 4-24,-4-6 40,4 3-24,0 3 0,0 0 8,1 2 0,11 0 0,-12 0-8,-4-8 24,4 6-8,2 2 8,10-2-24,-12 2 0,2-3 0,0 1 16,-6-6 8,5 6-16,1 2 32,0-2-40,0 0 0,0 0 24,0-2-32,-6-4 32,4 4 0,0 0 8,2 0-16,-2 0-8,2-2 8,0 0-16,-6-2 24,4 2 0,-4-1 8,3 1-8,1 2-8,0-2 8,0 0-8,-4-2 8,4 2 0,0 0 8,0 0-8,-4 0-32,4 0 16,0 0 16,-4-2 0,4 2 0,0 0 16,0-2-8,-4 0-32,0 0 16,4 2 16,-4-2-8,4 0 0,-4 0 16,0 0 8,0 0-16,0 0 0,0 0 8,0 0-16,4 0 8,-4 0 32,0 0 0,0 0-24,0 0-8,0 0 8,0 0-16,0 0 8,0 0 16,0 0-16,0-4 8,0 4-8,0 0-8,0-4 0,4 4 0,-4-4 16,0 4 8,0 0-16,0 0-8,0 0-24,0 0 16,-2 0-16,-2 0 8,2 0-16,2 0 32,-2 0-48,2 2 24,-2 0 8,-4 4-8,0-2 0,0 2-32,6-6 56,-6 6-48,4 2 24,-2 8 0,-2-11 16,-2 11-8,1-10 56,7-6-40,-6 18 0,4-10 0,0 8 0,-4-11 0,0 3 0,0 8 0,6-16 0,-2 4 0,0 2 0,2 0 0,0 0 0,-2 0-8,2-2 8,0-4 0,-2 4 0,2 0 0,0-3 0,0 1 0,0 0 0,0 0 0,0-2 0,0 2-8,4-2 8,-4 0 0,4 0 0,-4 0 0,4 0 0,-4-4 0,0 4 0,0 0 8,0-4-8,4 4 0,0 0 0,-4-3 0,4-1 0,-4 4 0,4-4 0,0 4 0,0 0 0,-4-4 0,0 4 0,3 0 0,-3 0-8,0-4 0,4 4 0,-4 0-8,0 0 16,0 0-32,0 0 0,0 0-24,0 0-16,0 0-16,4 0-8,-4 0 96,0 0-112,4 2 0,-4 0 0,0-2-8,6 0 8,-6 0-8,0 0 120,0 0-120,-2 0 0,2 0 120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39.697"/>
    </inkml:context>
    <inkml:brush xml:id="br0">
      <inkml:brushProperty name="width" value="0.1" units="cm"/>
      <inkml:brushProperty name="height" value="0.1" units="cm"/>
      <inkml:brushProperty name="color" value="#FFFFFF"/>
    </inkml:brush>
  </inkml:definitions>
  <inkml:trace contextRef="#ctx0" brushRef="#br0">369 206 656,'0'0'0,"0"0"0,-2 0 552,0 0-328,0 0-144,0 0-40,0 0 0,0 0-8,2 0-32,-2 0 24,-2 0 8,0 0 16,2 0 0,-2 0 24,2 0 16,2 0-88,-4 0 96,2 0 24,0 0 24,-4-4 32,2 4 48,2 0 40,2 0-264,-2-4 304,2 4 72,-2-4 24,0 0 48,-2 0 9,3 4-1,1 0-456,0-4 408,0 0-32,0 0-32,-2 0-16,0 0-8,0 0-16,2 4-304,0-4 272,0 0-24,0 0-24,-2 0-16,0 1 0,0-1-40,2 4-168,-2-4 152,0 4-24,2 0-40,-2 0-16,-4 0-24,0 0-16,6 0-32,-4 0 41,0 0-33,0 2 8,-2 2 0,-10 1 16,11 1 0,5-6-32,-6 16 24,-2-12-8,0 12 0,-10-10 0,12 10 16,-12-11-8,18-5-24,-7 18 24,-9-12-8,12 12 8,-4-12 16,-10 2-16,12 7 24,6-15-48,-6 4 40,0 2-16,3 0 24,-1-2-16,-2 0 16,2 0-8,4-4-40,-4 4 48,2-2-16,2 0 8,0-2 0,0 0 8,0 0 0,0 0-48,0 0 48,0 0-8,0-4-8,4-2-8,0 0 0,0 0-8,-4 6-16,4-16 0,0 13 16,13-13-8,-13 10-8,12-14 8,-12 14-24,-4 6 16,6-21 16,10 15 0,-10-16-16,11 16 16,-13-14 0,2 14 0,-6 6-16,6-17 32,0 13-24,10-2 32,-16-10 0,4 16 24,0-4 48,-4 4-112,0-4 160,0 0 32,0 4 8,0 0-32,0 0-56,0 0-40,0 0-72,-4 2 40,-4 2-8,2 2 0,-2 0 8,0 10 0,-8-10-16,16-6-24,-6 8 48,-11 9-8,11-11 0,-10 12 0,10-12 8,-2 10-8,8-16-40,-8 6 40,-7 11-16,9-11 40,-2 2-16,2 8 0,0-12 0,6-4-48,-8 6 40,-8 9-16,14-13 16,-4 4-16,0 0 8,3 0 0,3-6-32,-4 6 8,0-4 0,2 0-8,2 0 8,0 0 8,0-2-8,0 0-8,0 0 16,0 0 16,0 0 0,4 0 0,0-4-16,0 0 16,-4 4-32,5-6 16,11 0 16,-12-10-24,2 13 8,0-3 0,10-12-8,-16 18-8,4-6 16,13-12-32,-13 12 8,12-13 16,-10 13-8,0-16 16,-6 22-16,20-6 8,-16-16-8,13 16 0,-13-13 0,2 15 24,0-12-16,-6 16-8,6-4 16,0-2 8,0 0-8,-2 0 24,-4 2 32,0 4 40,0 0-112,0 0 128,0 0-32,0 0-24,0 0-40,0 0-8,-2 0 0,2 0-24,-6 4 16,0 2 8,-2 2-24,2 8 8,-10-10-8,11 12 24,5-18-24,-20 7 8,14 15 8,-2-6 8,0 0-16,-8-1 8,10 3 0,6-18-16,-15 16 32,9 0-8,-2 0-8,0-1-16,-8 1 0,10-8 16,6-8-16,-15 20 8,11-12-16,-2 9 8,0-11 0,2 2-16,0-2 32,4-6-16,-4 6 8,0 0-8,2-2-8,2-2-16,0 0-8,0 0-16,0-2 48,0 0-8,4 0 8,0 0 0,2-6 0,-6 6 0,6-6 0,0-10 0,13 12 0,-13-16 0,14 15 0,-14-17 0,-6 22 0,22-16 0,-17 0 0,15-1 0,-4-1 0,2 0 0,-1 0 0,-17 18 0,18-19-8,-12-1 8,20 0 0,-7 2 0,1-1 0,2 3 0,-22 16 0,18-18-8,-13 12 8,21-15 0,-8 15 0,-2-12-8,-1 12 8,-15 6 0,6-16 0,10 12 0,-12 0 0,2-1 0,-2 1 0,2 0 0,-6 4 0,4 0 0,-6 0 0,0 2 0,0 4 8,2-6-8,-6 5 0,-2 1 0,-8 10 0,10-10 0,-11 10 0,11-10 0,6-6 0,-18 17 8,2-9-8,8 12 0,-11-12 0,11 14 8,-12-15-8,20-7 0,-6 24 0,-16-8 0,16 2 8,-15-3-8,13 3 8,-12 0-8,20-18 0,-8 18 0,-11-1 8,13-1-8,-12 0 8,12 0-8,-2-10 0,8-6 0,-8 17 8,0-11-8,2 0 8,3 0 441,1 0-457,0-4 8,2-2 0,-2 2 0,0 0 0,6-2 0,-4 0 0,4-6 0,-1 0 0,13-12 0,-12 12 0,12-13 0,-12 13 0,-4 6 0,18-24 0,-12 6 0,17 1-8,-5-1 8,-12 0 0,18 0 0,-24 18 0,5-17 0,19 1 0,-6-2-8,0 2 8,-1 1 0,-1-1 0,-16 16 0,16-16-8,-10 10 8,17-15 0,-3 15 0,-14-14-8,14 16 8,-20 4 0,4-18 0,11 14 0,-11-2 0,12 0 0,-16 3 0,4-1 0,-4 4 0,4 0 0,-6 4 0,2-4 0,-4 5 0,-4 1 0,0 10 0,0-10 0,1 12 0,7-18 0,-18 6 0,10 13 8,-16-11-8,9 14 0,9-6 8,-16-8-8,22-8 0,-16 21 0,0-5 8,1-8-8,-1 14 8,10-7-8,-14 1 0,20-16 0,-6 16 8,-13 0-8,3 1 8,0-1-8,10 0 8,-10 0-8,16-16 0,-4 6 8,-1 11 0,-11-11-8,12 2 600,2-2-600,0 0-24,2-6 24,-2 2 0,2 0 16,-2 0-24,0 0 8,2-2 8,0 0-8,4 0 0,0-6 0,0 0 0,0 0 0,2-12 0,-6 18 0,15-5 0,-11-13 0,12 12 0,-12-18 0,12 18 0,-10-17 0,-6 23 0,21-16 0,-5 0 0,-10 10 0,14-15 0,-14 15 0,17-14 0,-23 20 0,16-6 0,2-12 0,-12 14 0,16-13 0,-17 13 0,15-2 0,-20 6 0,6-16 0,12 12-8,-14 0 8,0 0 0,2 0 0,-6 0 0,0 4 0,4 0 0,-1 0 0,-5 0 0,2 0 0,-1 4 8,-3 2-8,-2 0 0,0 0 0,-10 10 8,10-10-8,6-6 0,-18 7 0,12 11 8,-13-12-8,11 12 0,-12-12 8,4 12-8,16-18 0,-15 5 8,-1 15-8,8-12 8,-12 12-8,12-5 8,-13 3-8,21-18 0,-16 16 8,8 0-8,-12 0 8,14-1 656,-9-7-664,9 12-8,6-20 8,-6 6 0,0 2 0,0 0 0,0-3 0,4-1-8,0-2-16,2-2 24,0 2-32,0 0 8,0-2 16,4 0 8,2-4 0,-6 4 0,6-6 8,-2 1-8,2-1 0,9-14 0,-9 14 0,14-16-8,-20 22 8,6-6 0,14-17 0,-14 7 0,13 0 0,-3 0 0,0 1 0,-16 15 0,18-16 0,-3 10 0,-9-16 0,14 16-8,-2-13 8,0 13 0,-18 6 0,15-20 0,-9 14 0,14-12 0,-16 15 0,16-13-8,-15 12 8,-5 4 0,16-6 0,-16 0 0,4 0 0,0 2 0,0 4 0,0-4-8,-4 4 8,0 0 8,-2 2-8,2-2 0,-2 6 0,0 0 0,-4 0 0,-2 2 0,-7 8 8,9-11-8,6-5 0,-6 18 0,-10-12 0,8 12 8,-14-12-8,16 12 0,-11-11 0,17-7 0,-6 18 8,-10-12-8,10 12 0,-14-12 0,14 11 8,-9-11-8,15-6 0,-4 18 0,0-12 0,-4 12 8,-8-12-8,14 2 432,-6 7-432,8-15 0,-6 6 8,4 0 0,-1 0 16,-3 0-32,2-4-16,2 2 16,2-4 8,-2 2-40,2-2 8,0 0 24,0 0-16,4 0 16,-4 0 8,6-4 16,-1 0-24,1-2 8,0 2 0,10-2 0,-12-10 0,-4 16 0,6-4 0,12-13 0,-12 13 0,13-14-8,-13 12 8,12-16 0,-18 22 0,6-5 0,18-15 0,-9 14 0,-9-14 0,14 14 0,-14-13 0,-6 19 0,18-6 0,-13-10 0,13 10 0,-14-10 0,2 12 0,10-2-8,-16 6 8,0-15 0,6 11 0,0 0 0,0 0 0,-1 4 0,-5-4 0,0 4 0,0 0 8,4 0-8,-4 0 8,0 0-8,-2 0 0,-1 2 0,-3 4 8,0 0-8,0 0 0,-2 1 8,8-7-8,-16 16 0,10-10 8,-14 12-8,15-10 8,-15 11-8,12-11 8,8-8-8,-22 20 0,5-12 8,-3 14-8,4-7 0,8 1 8,-15 0-8,23-16 0,-18 16 8,0 1 688,0 1-680,3 0-16,7-2 16,-12-1-16,20-15 0,-6 8 0,-14 12 24,14-12 0,-11 10-16,13-14 0,-2 2 8,6-6-16,-4 5 8,0 1-8,-2-2 0,2 0 0,2-2-24,2-2-16,0 0 40,0 0-40,0 0 0,0 0-8,0 0 40,4-6-32,2 0 16,-6 6 24,16-15-32,-10 9 24,11-14-8,-13 14-24,16-18 48,-4 7-16,-16 17 8,18-18 0,1-2 0,-3 1 0,-10 1 0,18 0-8,-7 0 8,-17 18 0,20-15 0,0-1 0,-4 0 0,-11 10 0,19-14 0,-8 14-8,-16 6 8,18-19 0,-3 15 0,-9-12 0,0 12 0,12-2 0,-14 0-8,-4 6 8,6-6 0,12 0 0,-18 2 0,3 1 0,-3 3-8,0 0 8,4 0 0,0 0 0,-6 3 0,-2 1 0,4-4 0,-3 6 0,1 2 0,-4 0 0,-12 8 0,12-10 8,-10 12-8,16-18 0,-6 5 0,-9 15 0,9-12 0,-16 12 0,14-12 0,-14 11 0,22-19 0,-15 8 0,9 10 0,-12-10 0,2 10 0,8-12 192,-11 11-144,19-17-48,-8 6 40,0 2 0,0 0-8,-8 0-24,12 0 8,-4 0-16,8-8 0,-6 5 24,1 1-24,1 0 0,0-4 0,2 0 0,0 0-24,2-2 24,-2 2-24,2-2 0,0 0 0,0 0 16,4-4-16,-4 4 24,4-4-32,0 0 8,-1-2 0,3 1 24,0-1-24,10-10 16,-16 16 8,4-4 0,2-12 0,14 10 0,-14-10 0,13 11 0,-13-15-8,-6 20 8,24-6 0,-8-14 0,-1 14 0,-9-9 0,14 9 0,-4 0 0,-16 6 0,6-18 0,11 14 0,-13 0-8,0-2 8,2 0 0,12 0 0,-18 6 0,0-4 0,4 0 0,0 4 0,-4 0 0,-2 0 0,0 2 0,0 2 0,2-4 0,-6 6 8,2 0-8,-2 2 0,-2 8 0,-9-10 0,11 10 0,6-16 0,-16 7 8,10 11-8,-12-10 0,2 12 0,-1-12 8,11 11 168,6-19-176,-18 8 8,10 12-8,-10-12 80,12 10-8,-11-13-56,13 3 0,4-8-16,-6 8 8,0 8 8,2-14-16,0 4 24,-2-2-24,0 0 0,6-4 0,-2 2 24,2 0-48,0 0 0,0-2 8,-2 0 8,2 0 8,4-4 8,0 0-32,2 0 16,-2-2-40,2 0-16,-6 6 64,16-18-16,-12 14 16,13-13 0,-11 11 0,14-16 0,-14 16 0,-6 6 0,20-22 0,-14 7 0,19 9 0,-7-16 0,-12 16 0,10-14 0,-16 20 0,6-5 0,13-1 0,-13-12 0,14 18 0,-20-6 0,6 0 0,-6 6 0,6-4 0,0 0-8,0 0 8,-1 4 0,-1-4 0,-4 4 0,4 0 0,-4 2 0,0-2 0,0 2 0,-2 0 0,0 2 8,2 2-8,-2 0 0,-3 0 0,5-6 0,-6 6 0,0 0 0,2 2 0,0-1 8,-2 9-8,-2-10 0,8-6 0,-8 8 0,-10 10 0,12-12 8,1 9-8,-11-9 168,10 12-216,6-18 48,-16 6-56,8 10 72,-8-10 8,13 0-16,-3 2 24,-2-3-40,8-5 8,-8 6 0,2 0 0,0 0 8,4-4-8,0 0-8,0 0 8,2-2 0,-2 2-16,0-2 8,2 0 0,0 0-8,0 0 32,0 0-16,4-4 0,0 0-24,0-2 8,2 0-8,0 0 88,10 1-64,-16 5 0,4-18 0,1 14 0,11-14 0,-10 12 0,12-12 0,-12 13 0,-6 5 0,17-20 0,-13 14 0,12-12 8,-10 12-8,10-10 0,-10 13 0,-6 3 0,6-6 0,11-10 0,-13 16 0,2-6 0,0 2 0,10 0 0,-16 4 0,0-4 0,4 0 0,0 4 0,0 0 0,-4 0 0,0 2 0,-2 0 0,-2 4 0,4-6 0,-6 6 8,0 0-8,0 2 0,-2 8 0,-9-11 8,11 3-8,6-8 0,-16 18 0,10-12 8,-10 14-8,10-14 0,-15 13 240,5-11-264,16-8 24,-6 20-40,-16-14 56,16 10 8,-9-11-24,7 3 16,-10 8 8,18-16-24,-4 2 8,-2 4 8,0 0-8,4-2-8,-4-2 0,4 0-24,2-2 24,-2 2-8,0-2-8,2 0 8,0 0-8,0 0 40,0 0-24,4 0 0,0-4 0,0 0 0,12 0-24,-16 0 24,6-2 16,-6 6-16,16-16-16,-12 12 80,13-11-64,-11 9 0,10-12 0,-10 12 0,-6 6 0,16-20 0,-12 14 0,13-15 0,-1 15 0,-10-12 0,10 12 8,-16 6-8,4-16 0,2 11 0,11-1 0,-11-12 0,10 14 0,-16-2 0,0 6 0,6-6 0,-2 0 0,0 0 0,2 2 0,-2 0 0,-4 4 0,0 0 8,0 0-8,0 0-8,0 0 24,-2 0-16,2 2 0,-2 2 0,0 2 8,2-6-8,-2 4 0,-4 2 0,2-2 8,2 2-8,-2 0 0,0 0 8,4-6-8,-6 4 0,0 2 0,0-2 8,0 1-8,3 1 0,-3 0 8,6-6-8,-4 6 0,-2 0 0,0 0 8,2 0-8,0 0 0,2 0 8,2-6-8,-2 4 0,0-2 8,0 0-8,2 0 0,0-2 8,0 0-8,0 0 8,4 0 0,-4 0-8,4 0 0,-4-4 8,4 0-8,0 0 0,0-2 0,2 0 8,-6 6-8,6-6 0,0 0 0,-1 0 0,1 0 0,0 0 8,0 0-8,-6 6 0,6-5 0,0-1 0,-2 0 0,0 0 8,0 0-8,0 0 0,-4 6 0,4-4 0,-4 0 0,4 0 0,0 4 8,-4 0-8,0 0 8,-2 2-8,0 4 0,2 0 0,-2 0 0,-4 0 0,2 2 0,4-8 0,-6 8 8,0 7-8,2-9 0,0 2 0,-2 0 0,0 8 8,6-16-8,-6 6 0,0 2 0,3-1 0,1 9 168,-4-12-232,6-4 64,-6 6-64,0 2 56,0-2 32,0 0-16,4 2-8,-4-2 0,6-6 0,-6 6 16,0-3-8,0 3 8,4-4-16,0 2 8,-3 0-32,5-4 24,-2 2 0,-2 0 24,-2 2-32,4-2 16,2 0 0,0 0-16,0-2 8,-2 2 0,2 0 0,-2 0 0,0-2-8,2 2-8,0-2 16,0 0-24,0 2 24,0-2-8,0 2-8,0-2 8,0 0 8,0 0-16,0 0 32,0 0-40,0 0 8,4 0 16,-4 0 0,4 0 0,-4 0-8,0 0 16,4 0 8,-4 0 8,0 0-24,4 0 0,0-4 0,-4 0 0,0 4 8,0-4 8,3 0-16,-3 4 0,0-4 8,0 4 8,0-4 8,0 4-8,0-4 8,0 4-24,0 0 40,0 0-32,0 0 8,-2 0-8,2 0 8,-1 0 8,1 0-24,0 0-24,-4 0 0,-2 0 24,2 0 8,0 2 16,4-2-24,-4 4 16,0 0-32,-2 0 8,0 0-8,0 0 32,0 0-8,6-4-8,-6 4 16,4-2-8,-2 2 8,-1 0-16,-1-2 0,2 0 0,4-2 0,-2 4 0,0-2 8,0 0-8,-2-1 0,0 1 8,2 0 8,2-2-16,-2 2 8,2-2 16,-2 0-24,0 0 16,2 0-32,0 0 16,-2 0 0,2 0 16,-2 0-16,0 0-16,2 0 8,-2 2-16,2-2 24,-2 0 0,0 0 8,2 0 8,-2 0-16,0 0-16,0 2-8,2-2 24,-2 0 16,0 2 8,0 0-24,0 0-16,0 0 8,0-2-8,2 0 16,-2 2 0,0 0 16,0-2 56,1 2-72,1-2-16,0 0 8,0 0 8,0 2-80,0-2 56,-2 0 8,2 0-8,0 0 0,0 0-8,0 0 32,0 0-40,0 0 32,0-4 8,3 0-8,3 4-16,-2-4 8,-4 4 16,4-6-24,0 2 24,2 0 0,0-1-8,0 1 8,10 0 0,-16 4 0,4-6-24,0 2 8,0 0 16,0 0 0,1 0 0,1 0 0,-6 4 0,6-4-8,0 0 8,-6 4 24,4-4-40,2 0 16,0 4-24,-6 0 24,6-4-16,-2 4 16,0-4 8,0 0-8,2 4 0,-1-3-8,-5 3 8,6 0-16,0-4 32,0 0-16,-2 4 40,2-4 32,0 0-72,-6 4 0,16 0 0,-12-4 0,0 0 0,0 0 0,2 0 0,9 4 0,-15 0 0,4-4 0,2-2 8,-2 2-8,0 0 0,2 0 0,0-2 0,-6 6 0,6-4 0,0 1 0,-2-1 0,0 0 8,0 4-8,-4 0 0,3 0 0,-3 0 8,0 0-8,0 2 0,0 0 0,-2 0 8,-1 1-8,1 3 0,0-2 0,2-4 0,0 6 8,-2 0-8,0 0 0,-4 0 80,2 0-72,0 2 8,4-8-16,-4 8 0,2-2 8,-2 1 16,-2 1-8,2 0-16,2 0 0,2-8 0,-4 6 0,4 0 24,0 0-24,-2 0 0,-2-4 0,2 0-16,2-2 16,0 2 16,0 0-8,0 0-8,0-2-8,0 0 16,0 0-8,0 0 8,0 0 16,4 0 0,-4 0-8,0 0-8,0 0-8,0-4 16,4 0 8,-4 0 0,4 0-24,-4 0-24,4 0 8,-4 4 16,0-6 0,6 0 16,-2-10-16,0 12 56,0-1-56,0-11 0,-4 16 0,6-4 0,0-2 0,0-12 0,-3 14 0,3-12 8,0 13-8,-6 3 0,6-16 0,0 12 0,0-2 0,-2-10 8,0 12-8,2-2 0,-6 6 0,4-6 8,-4-9-8,4 15 0,-4-6 8,4 0-8,-4 0 8,0 6-8,0-6 0,0 2 8,0 0 0,0 0-8,0 0 8,0 4 0,0 0-8,0-4 8,-2 4 0,-4 0 0,2 0 0,2 0 0,2 0-8,-2 0 8,-4 2-8,2 0 8,-2 2 0,0-2 0,4 4 0,2-6-8,-6 4 0,0 2 8,1 0 0,-1 0 0,0 2-8,2-1 8,4-7-8,-6 16 8,2-10 0,-2 10-8,0-10 8,0 10 0,4-11-8,2-5 0,-4 18 600,2-12-688,-4 2 16,0 8 112,1-12-32,5 2 8,0-6-16,-2 6 8,0-1-16,0 1 8,-2-2 0,2 0 0,2-2-16,0-2 16,0 2-24,0 0 0,0-2 16,0 0-8,0 0 16,4 0 16,0 0-8,-4 0 8,0-4-8,0 0-16,4-2 16,-4 6-8,3-6 72,3 1-72,-2-1 0,-4-12 0,4 14 0,0-12 0,-4 16 0,4-4 8,2-13-8,-2 11 0,0-12 0,0 12 8,0-10-8,-4 16 0,4-6 0,2-11 0,0 13 0,-2-12 8,-1 12-8,1-12 0,-4 16 0,0-4 0,6-2 0,0 0 0,-2 0 8,-4 2-8,0 4 0,0-3 0,4-1 0,0 4 0,-4 0 8,0 0-8,-2 0 0,2 2 0,-2 0 0,0 3 0,2-5 0,-2 6 8,-4 0-8,2 2 0,0 0 0,-2 8 0,1-10 0,5-6 0,-8 8 0,-8 9 8,14-11-8,-4 14 0,0-14 0,-10 12 0,16-18 0,-4 6 8,-3 11 161,1-11-233,0 10-8,0-12 23,0 2 65,6-6-16,-6 6 0,0 0 8,0 0-8,4-1 17,0-1-9,0-2-16,2-2 8,0 2 0,-2 0-17,2-2 34,0 0-34,0 0 9,0 0 8,0-4 8,0 0 9,4 0 79,0-1-96,0-1 0,-4 6 0,4-16 0,0 12 0,0-12 0,0 12 0,0-13 8,2 11-8,-6 6 0,6-18 0,0 12 0,-1-12 0,-1 14 0,0-13 8,0 13-8,-4 4 0,4-16 0,0 12 0,-4-12 0,0 10 8,4-10-8,-4 12 0,0 4 0,4-5 8,-4-13-8,0 14 0,0-2 8,0-10-8,0 12 8,0 4-8,0-4 0,0-2 8,-2 2 0,0 1-8,-2-1 8,2 0 0,2 4-8,-2 0 0,0 0 8,0 0 0,-4 0 0,2 0-8,-2 0 8,6 0-8,-1 0 8,-1 2 0,-4 0-8,0 3 8,0 1 0,0 0 0,6-6-8,-4 8 0,0 8 8,0-10 0,-2 2-8,0 10 8,-2-13 0,8-5-8,-6 18 8,2-12-8,1 10 8,-1-10 0,-2 2-8,-2 7 8,8-15-8,-4 6 8,2 0 0,0 2-8,0 8 8,-2-12 0,-2 2 0,6-6-8,-2 6 0,0 0 8,2-4 0,0 1-8,0-1 8,0 0-8,0-2 0,0 0 8,0 0 0,4 0 0,-4 0-8,0 0 8,0 0-8,0 0 8,6 0-8,0-4 8,-2 1-8,-4-1 8,0 4-8,4-4 0,0-2 0,2 2 8,0-2-8,-1 0 8,-1 2-8,-4 4 0,6-6 0,-2 0 8,2 2-8,0-2 0,0 2 8,-2-2-8,-4 6 0,4-3 0,-4-3 8,4 2-8,2 0 0,0 0 8,-2 0-8,-4 4 0,4-4 0,-4 0 8,4 0-8,1 0 0,-1 4 8,-4 0-8,0-4 0,0 4 8,0 0 0,-2 0-8,2 0 0,-2 2 8,-3 0-8,-1 2 8,2 2-8,-2 0 8,0 0-8,6-6 0,-16 8 8,8 9-8,-8-11 8,12 12-8,-3-10 8,-9 12-8,16-20 0,-6 15 432,-10-7-496,10 12 0,0-14 32,-2 12 56,1-12-24,7-6 0,-4 5 0,-2 3-16,4-2-8,0-2 16,0 0-24,2-2 8,0-2 24,0 2-24,0-2 0,0 0 16,4 0-8,-4 0 16,6-4-24,-2 4 16,0-4-8,1-2 32,-1 2-16,2 0 0,-6 4 0,6-5-16,0 1 0,-2 0 80,0 0-64,-4 0 0,4 0 0,-4 4 0,4 0 0,0-4 0,-4 4 8,0 0 184,0 0-192,0 0-24,0 0-16,0 0 32,0 0-56,0 0 24,0 0 8,0 0 240,0 0-456,-2 2 232,0 0 32,0 0-16,0 2 16,-2-2 8,4-2-24,-2 2 24,0 0-24,2 0-16,0 0 8,0-2-8,0 2 32,0-2-16,0 0 8,0 0-16,0 0-16,0 0 8,0 0 32,0 0-8,0 0 8,0 0-8,0 0-16,0 0-8,0 0 32,0 0-8,0 0-16,0 0 32,0 0-16,0 0-40,-2 0 80,0 0-40,2 0-32,-2 2 24,2-2 0,-2 0 16,2 0-32,0 0-8,0 0-24,0 0-16,0 0-8,0 0 72,-2 0-120,2 0-40,0 1-105,0-1-215,0 0-256,0 2-312,0-2 1048,0 0-1384,0 2-353,0-2-527,6 0-529,-2 0 89,0 2 607,-4-2 2097,4 0-1280,0 0 608,12 0 96,-12-4-312,-4 4 888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4:44.188"/>
    </inkml:context>
    <inkml:brush xml:id="br0">
      <inkml:brushProperty name="width" value="0.1" units="cm"/>
      <inkml:brushProperty name="height" value="0.1" units="cm"/>
      <inkml:brushProperty name="color" value="#FFFFFF"/>
    </inkml:brush>
  </inkml:definitions>
  <inkml:trace contextRef="#ctx0" brushRef="#br0">113 60 80,'0'0'0,"0"0"344,0 0-120,0 0-88,0 0-64,0 0-72,-2 0 40,0 0-24,2 0 16,-2-4 0,-2 4-8,2-4-16,2 4-8,-1 0 24,-1 0-8,0-4 0,0 4 0,0-4 16,2 4 16,0 0-48,-2-4 72,2 4 16,0-4 0,0 4-8,0-4-8,0 4 0,0 0-72,0 0 72,0-4 0,0 4 0,0 0-8,0 0 0,0-3 8,0 3-72,0 0 88,0 0 8,4 0 16,-4 0 16,0 0 8,0 0 16,0 0-152,0 0 176,0 0 24,0 0 40,0 0 56,0 0 24,0 0 48,0 0-1968,0 0 3601,0 0-1577,0 0 24,0 0 8,0 0 8,0 0-8,0 0-4705,0 0 8970,0 0-4249,0 0-16,-2 0-24,-2 0-8,2 0-31,2 0-393,-2 2 360,0-1-24,-2 1-32,-2 0-40,0 0-32,2 0-24,4-2-208,-2 2 144,-2 2-40,-2 0-16,0 0-24,0-2 8,1 2-40,5-4-32,-2 4 16,-4-2-8,2 0-8,0 0-24,-2 0-48,4 0-96,2-2 168,-2 2-304,2 0-168,-2-2-224,0 0-289,0 0-287,2 0-224,0 0 1496,0 0-1456,6 0 207,0 0 313,-2-4 360,0-2 208,2 0 152,-6 6 216,15-6-152,-11 0 0,0-10-24,-4 13-56,0-3-208,6-10 40,-6 16 400,18-4-40,-18 4 40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05.632"/>
    </inkml:context>
    <inkml:brush xml:id="br0">
      <inkml:brushProperty name="width" value="0.05" units="cm"/>
      <inkml:brushProperty name="height" value="0.05" units="cm"/>
      <inkml:brushProperty name="color" value="#FFFFFF"/>
    </inkml:brush>
  </inkml:definitions>
  <inkml:trace contextRef="#ctx0" brushRef="#br0">203 176 512,'0'0'0,"0"-4"968,0 4-312,0 0-656,0 0 352,0 0-96,0-4-64,0 4 0,0 0-24,0-4 8,0 4-176,0 0 184,0 0-24,0-3 0,0 3-24,0-4 0,0 4-24,0 0-112,-2 0 112,0-4 0,0 4-15,2-4 7,-2 4-8,0-4 16,2 4-112,0 0 128,-2 0-8,0-4 16,2 4 8,0 0 16,0 0 0,0 0-160,-2 0 136,0 0 0,2 0-24,0 0 8,-2 0 0,0 0-16,2 0-104,-2 0 96,0 2 0,1 0-24,-1 0-8,0 2-24,2 0-8,0-4-32,-2 6 32,0-3-16,0 3-8,-2 0 0,2 0-8,2 0 16,0-6-16,0 4 8,-2 2-16,2-2 16,0 0-8,0 2 8,0-4 8,0-2-16,0 4 0,0 0-16,0 0 16,0-2 8,0 0-8,0-1 0,0-1 0,0 2-8,0-2 0,0 0 24,0 0 8,0 0 8,0 0 24,0 0-56,0 0 40,4-3 24,-4-1-16,4-2-8,0 0 8,0-10 8,-4 16-56,3-4 48,1-2 8,-4-12 8,4 14 0,0-1 0,-4-13 24,0 18-88,4-4 88,0-2 0,-4-12 16,0 14 8,4-2 8,-4 0 0,0 6-120,0-4 112,0 1 8,0-1 0,0 0-8,0 4 0,0 0-16,0 0-96,0 0 96,0 0-32,0 0-15,-2 4-41,0 2-16,-2 1 16,4-7-8,-4 18 16,0-12 0,0 12-24,0-12 0,-1 13 0,1-13 8,4-6 0,-4 18 8,2-12-8,-2 10-24,2-12 8,0 2-17,0 9 17,2-15 16,-2 2-16,0 4-8,0 0 8,2 0 0,0-2 0,0-2-24,0-2 40,0 2-24,0 0 24,0 0-8,0-2 0,0 0 0,4 0-8,-4 0 16,0 0 8,4 0 24,0-4-16,0 0 0,0 0 8,-4 4-24,4-6 24,0 0-8,-4 0 0,3-9 8,1 15 0,0-6 17,-4 6-41,0-18 24,4 14 8,-4-2 16,4-12 16,-4 14 16,0-2 0,0 6-80,0-15 72,0 11 24,0-2 16,0 0 0,0 0 16,0 0-8,0 6-120,0-6 120,0 2 8,0 0-32,0 4-8,-2 0-48,0 0 0,2 0-40,-4 4 16,2 2-8,-2 0-16,1 10 0,-3-10 8,2 12 0,4-18 0,-4 5 0,2 15 0,-2-14-8,2 12 0,-2-12 8,2 9-8,2-15 8,-2 6-24,0 12 16,0-12 0,2 0 8,0 2-8,0-2 0,0-6 8,0 6-16,0 0 16,0-2 0,0-3-16,0 1 8,0-2-8,0 0 16,0 0-8,4 0 24,0 0 0,-4 0 0,4-3-8,0-3 0,-4 6-8,4-6 8,0-10 16,0 12-8,0-12-8,1 10 8,-1-11-16,-4 17 0,4-6 8,0-10 32,0 10-24,0-10 16,-4 12 0,4-12-16,-4 16-16,0-3 24,4-3 32,-4-10 0,0 16 8,0-6 0,0 2 8,0 4-72,0-4 96,0 0 32,0 0-16,-2 4-16,0 0-40,-2 0-16,4 0-40,-2 2 16,-4 2 8,2 2-16,-2 10-8,1-10-8,-1 11 8,6-17 0,-6 6 8,0 14-8,0-14-8,0 14 8,0-14 0,2 13-8,4-19 8,-4 8 0,0 10-16,2-12 8,0 2 8,0 0-16,0-1-8,2-7 24,0 8-16,0-2 16,0 0-8,0-4 0,0 0-8,0 0 8,0-2 8,0 0-8,0 0-8,0 0 24,4 0 8,-4 0-16,4-4 8,0-2 8,0-10-8,0 13-8,0-3 24,0-12 0,-4 18-24,4-4 16,-4-14 8,4 12-8,0-11 16,0 11-8,-4-10 16,0 16-40,4-4 32,-4-12 16,0 12 0,0-2 0,4-9-8,-4 15 8,0 0-48,0-6 56,0 2 16,0 0 8,0 0 8,0 4-24,0 0 8,0 0-72,0 0 64,0 0-40,0 0-8,-2 2-32,0 4 32,0 0-16,2-6 0,-2 6 0,0 1-24,-2 1 16,2 8 8,0-10 8,0 2-8,2-8 0,-4 16-16,2-10-8,0 1 16,0 1 8,2 0-8,0-2-24,0-6 32,0 6-40,0 0 32,0-4-16,0 0 8,4 0-8,0 0 8,-4-2 16,4 0 0,0 0 8,0 0-16,0 0 16,0-4-8,-4 4 0,4-6 24,-1 0-8,1 0-8,-4-10 16,4 12-16,0-2-8,-4 6 0,4-5 16,0-13 8,0 14-8,-4-2 16,4-12 0,-4 14-16,0 4-16,0-6 40,4-11-8,-4 13 16,0-2-8,0-12-8,0 14 32,0 4-64,0-4 72,0-2 24,-2 0-16,0 2 24,0 0-8,-2 1-8,4 3-88,-4 0 128,-2 0-40,0 0-24,0 0-32,1 0 0,5 0-32,-6 0 8,0 0 8,0 3-8,-2 3-8,0 2 0,2 0-8,6-8 8,-8 16-16,2-12 16,-2 4-8,3 0 8,-1 7 0,2-11-8,4-4 8,-4 8-32,0 0 24,2 0 8,-2 0 8,2 0-8,0 0-32,2-8 32,-2 8-8,0-3-8,2 1 8,0 0-16,0-2 8,0 0-8,0-4 24,0 2-32,0 0 24,0 0-32,4-2 8,0 0 24,-4 0 8,6 0 8,-2 0-16,0-6-8,0 0 32,2 0-8,-3-9 16,-3 15-24,6-4 0,0-2 0,0-12 8,0 14 0,-2-12 24,0 12-8,-4 4-24,4-15 8,0 9 16,0-12-16,-4 12 24,0-12-24,4 12 16,-4 6-24,0-15 48,0 11-16,0-2 8,0 0 8,0 0 1,-2 0 23,2 6-72,-2-4 88,-2 0-16,0 4-16,-2-4-16,2 4-8,-2 0 0,6 0-32,-6 2 8,-2 2 16,2 2-32,1 2 8,-3 8 0,2-10-24,6-6 24,-6 7 0,-2 11-8,2-10-8,0 12 16,0-14-8,0 13-16,6-19 24,-4 6-16,0 12 0,1-12 8,-1 2 0,2 0-8,0 0 0,2-8 16,0 5-16,0 1 0,0 0 0,0-2 8,0 0 8,0-2-8,0-2 8,0 2-32,0 0 8,0-2 8,4 0 24,-4 0 0,4 0 0,-4 0-8,3-4-8,-3 0-8,4-2 32,0 0 8,0-9-8,0 11 0,-4 4-16,4-6 0,0 0 0,0-12 8,-4 14 16,4-2-16,0-9 0,-4 15-8,4-4 16,-4-2-8,4 0-8,0 0 8,-4 0 8,0 0-8,0 6-8,4-4 8,-4 0-8,4-2-8,-4 2 32,0 4-8,0 0 16,0 0-32,0 0 48,0 0-40,0 0 32,0 0-8,0 0-8,-2 0-16,2 0-8,-2 0-8,0 2-16,0 4 16,0 0 8,-2 0-8,-2 2 8,6-8 0,-2 8 8,-2 0-16,0 0 8,0 7-24,0-9 16,0 0 16,4-6-8,-4 8 8,0 0 8,0 0-40,2 0 16,-1-2-8,1 1 32,2-7-16,-2 6 0,0 0-16,0-2 0,2 0-8,0-2 48,0 0-40,0-2 16,0 2-8,0 0-16,0-2 8,0 0-8,0 0 24,4 0-8,0-4 24,-1 4-16,-3-6 16,4 0-8,0 0 0,-4 6-8,4-6 16,0 1-16,0-1 0,-4 0 0,4 0 8,0 0 16,-4 6-24,0-16 8,4 16-8,-4-6 8,4 0 16,-4 0 8,4 0-8,-4 6-24,0-5 0,0-1 8,0 2 0,0 0 24,0 0 24,0 0-24,0 4-32,0-4 24,0 0 8,0 0 8,-2 4 16,0-4-8,0 4-16,2 0-32,-2 0 40,0 0-40,0 0 0,0 0 0,-4 0 0,2 2-16,4-2 16,-4 6 0,0 0-32,0 2 8,0 0 16,1 0 0,1 7 8,2-15 0,-2 6-32,0 2 0,0 8 8,0-10 16,0 12 8,0-13 0,2-5 0,-2 8-16,2 8-16,0-12 16,0 2 16,0 0-24,0 0-8,0-6 32,4 6-24,-4-2 16,4 0 0,-4 0-8,4-3 8,0 1-16,-4-2 24,3 0 0,-3 0-8,4 0 8,0 0 0,0 0 0,0 0 0,-4 0 0,0 0 32,4-3-40,0-1 8,-4 0 16,4 0-16,0-2 24,-4 6-24,4-6 8,0 0-8,-4 0 16,4 0 16,-4-10-24,0 16-8,4-6 24,-4 1-16,0-1 16,0 0-8,0 2 8,0 0-24,0 4 0,0-4 24,0 4 8,0-4-16,-2 4 8,0 0-24,0 0 0,2 0 0,-2 0 8,0 0-24,0 0-8,0 2-8,0 0 32,2-2 0,-2 4-8,0 2-8,0-2 0,0 2 0,0-1 16,0 1-16,2-6 16,-2 8 0,0 0-24,0 0 16,0-2-8,2 0 16,0 0-8,0-6 8,-2 6-8,2 0 16,0 0-16,0-4-16,0 1 16,0-1-16,0-2 24,0 2 8,0 0-8,4-2-16,-4 2-8,0-2 16,0 0-8,0 0 16,0 0 16,4 0-40,-4 0 16,0 0-8,4 0 40,-4 0-24,0-4 24,0 4-16,4-6 0,-4 3 16,4-3-24,-4 2 8,0 4-8,0-6 16,0 0 16,4 2-16,-4-2 8,0 0-16,0-10 8,0 16-16,0-4 40,0 0 0,-2-1-24,0-1 0,0 0 0,0 2-8,2 4-8,-2-4 56,-2 0-24,0 0-32,0 4 24,0 0-16,0 0 16,4 0-24,-4 0 16,1 0-32,-1 0-8,0 0 0,0 4 16,0 0-16,4-4 24,-4 6-24,-2 0 16,2 2-16,2 7-8,-2-9 16,2 2-16,2-8 32,-2 16-16,2-10 8,0 0-16,0 2 8,0-3-16,0-5 32,0 8-16,0-2 8,4 0 0,0-2-16,-4-2 0,4 0 8,-4-2 16,4 2 0,0 0-16,0 0 0,0 0-8,2-2 0,-2 0 24,-4 0 0,3 0 16,3 0-16,0 0-16,0-4 16,-2 4 0,0 0 0,-4 0 0,4-4 16,0 0-16,2 0 8,0 0-8,0 0-8,0 0 8,-6 4 0,6-4 0,-1 0 8,-1 1 16,2-1-24,-2 0-16,0 0 8,-4 4 8,4-4 24,0 4-16,0-4 0,-4 4-16,4 0 0,0 0-8,-4 0 16,0 0 0,4 0 0,-4 0-8,0 0 0,4 0 8,-4 0 0,0 0-24,0 0 32,0 2 8,0 2-16,0 0 0,0 0-16,0-4 16,0 2-16,0 2 16,0-1 8,0 1-8,0 0-8,0 0-8,0-4 16,0 6-8,0-4 16,0 0 8,0 0-16,0 0 0,0 0 0,0-2 0,0 2-16,0 2 8,0-2 8,0 0 0,0 0 0,0 0 24,0-2-24,0 2-24,0 0 0,0-2 16,4 0 8,-4 2 8,0-2-8,4 0-16,-4 0-8,4 0 16,-4 2 8,4-2 0,-4 0 0,4 0 0,-1 0 0,1 0 0,0-4 0,-4 4 8,0 0-8,4-4 24,0 0-16,0 0-8,-4-2-8,4 0 16,0 0 0,-4 6-8,0-6 32,0 0-16,4 1-16,-4-1 8,0 0-8,4 0 24,-4 6-24,0-16 8,0 12 16,0-2-16,0 0 16,0 0-24,0 0 0,0 6 0,0-4 8,0 1-8,0-1 8,0 0 8,0 4-40,0 0 24,0 0 8,0 0 8,0 0-16,0 0-24,-2 2 0,2-2 24,0 2-16,-2 2-8,2 1 0,-2 1 24,2 0-16,-2 2-8,2-8 24,0 6-24,0 2 16,-2-2 0,2 0 24,0 0 0,0 0-32,0-6 16,-2 6-16,2-1 0,0-1 16,0 0 16,0 0-16,0 0-16,0-4 16,0 2-32,0 0 32,0 0 16,0-2 0,0 0-16,0 0 16,0 0 0,0 0 8,0 0 0,0 0-8,0 0-112,0-4 208,0-2-128,0 0 16,0 0 24,0-9-24,0 11 32,0 4-32,0-6 0,0-10 0,4 12 24,-4-14-24,0 12 8,0-11 16,0 17-24,0-4 0,0-14 8,0 14 32,0-14-40,0 14 0,0-11 16,0 15-16,0-4 8,0-12 24,0 12 0,0-12-32,0 12 0,0 0 8,0 4-8,0-6 24,0 2 8,0 1-8,0-1-8,0 4 8,0-4 8,0 4-32,0 0 16,-2 0-8,0 0-8,2 0-8,-2 2-8,2-2 16,-2 2-40,0 3 24,0 1 0,2 0 0,0 2 0,-2 8 0,2-16 16,0 4-8,0 2 0,0 0 8,0 2-16,0 0 0,0-1 0,0-7 16,0 16 0,0-12 0,0 2-16,0 0 0,0 0 8,0 0 0,0-6 8,0 4 8,0 0-8,0 0-8,0-2 16,0 0 0,0-1-8,0-1 0,4 0 0,-4 0-8,0 0 16,0 0 40,0 0-32,0 0-16,0 0 24,0-3 0,4-1-8,-4-2 0,0 0 16,0-10-24,0 16-8,0-4 32,0-2-8,0-12-16,0 13 24,0-11 16,0 12-16,0 4-32,-2-18 56,0 12-24,0-12 0,0 12 24,0-9-24,0 9 32,2 6-64,-2-16 56,0 12-16,-2-12 16,2 12 8,0 0-8,1-1-8,1 5-48,-2-4 32,0 4 0,2 0 16,0 0-16,-2 0-8,0 0-40,2 0 16,-2 0-8,2 0-8,0 2 8,0 3 0,0 1-24,0 12 32,0-18 0,0 6-16,0 12 8,0-10 8,0 13-24,0-13 24,0 12 0,0-20 0,0 8-8,0 10 8,0-13 0,4 13-24,-4-12 8,4 0 16,-4-6 0,0 6-8,0 0 0,0 0 24,3 0 0,-3-2-8,0 0-16,0-4 8,0 2-24,0 0 24,0-1 8,4-1-8,-4 0 24,0 0 0,0 0-24,0 0 32,0 0 16,0-3-32,0-1 24,0-2-8,0 0-8,0 6-24,0-16 32,0 12-8,-2-12 8,0 12-8,1-2 16,-1-13 8,2 19-48,-2-4 24,0-14 16,-2 12 8,2-12 8,0 12 8,-2-9 8,4 15-72,-4-6 56,2 0-8,-2-12 8,2 14 0,0 0 0,0-2-24,2 6-32,-2-4 48,2 0-24,-2 4-16,2 0-32,0 0 40,0 0-16,0 0-16,0 0 0,0 2-24,0 2 8,0 2 8,4 2 48,-4-8-24,4 16 0,0-10-8,-4 10-8,4-10-8,0 9 24,0-11 16,-4-4-16,4 8 0,0-2-16,-4 0 16,4 0 16,-1 0-16,1-2-16,-4-4 16,0 4 16,0-2-8,4 0-8,-4 0 0,0 0 0,0 0 0,0-2 0,0 0 16,0 0-8,4 0-8,-4 0 8,0 0-8,0 0 24,0 0 0,0 0-32,0 0 16,4-4 8,-4 4-16,4-4 8,-4 0-16,0 0-16,4 0 8,0 0 40,0-2 8,-4 6-32,4-6-8,0 0 8,-4 0-8,4 0-8,0 2 32,0 0 0,-4 4-16,0-4-8,4 1 16,0 3-8,0 0 0,0-4 0,-4 4 16,0 0-16,3 0-16,-3 0 8,4 0 0,-4 0 16,0 0 0,0 0-8,0 0-8,0 0-24,0 2 8,0 0 32,0 1 8,0-3-16,0 4-16,0 2 8,0 0-24,0 0 32,0 0 16,0 2-16,0-8 0,0 6-8,0 2 8,0 0-24,0 0 16,0-1 16,0 9-16,0-16 8,0 4 0,0 2-16,0 0-8,0 0 16,0 0 0,0 2 8,0-8 0,0 8 16,0-1 0,0 1-32,0 0 0,0 0 16,-2 0 0,2-8 0,-2 6 8,0 0 0,1 0-16,-1 0 8,0 0 0,0-3 0,2-3 0,-2 4 0,0 0 0,0 2-8,0-4 16,2 2-8,-2-2 0,2-2 0,0 2 8,0-2 16,0 0-8,-2 0-16,2 0-24,0 0 24,-2 0 24,2 0 8,-2 0-32,2 0 8,-2 0-8,2 0 0,0-4 16,0 0-40,0 4 0,0-4 16,0 4 8,0-4 0,0 4-16,0-4 32,4 4-40,-4-4 32,0 4-8,0 0-8,4-3 8,-4-1 0,4 4 0,-4-4 0,4 0 0,-4 4 0,4 0 24,0-4-24,-1 0 0,-3 4-24,0-4 24,4 4 0,-4 0 0,0-4 24,4 4-24,-4 0-16,0-4 8,4 4 16,-4 0 16,0 0-24,0 0-8,0 0-16,4 0 8,-4 0 32,0 0-16,0 0-16,0 0 32,0 0-16,0 2 8,0 0-8,0 0-8,0 2 8,0-2-16,0-2 16,0 6 0,0-2 0,0 0 0,0 0-8,0 0 16,0 1-8,0-5 0,0 6 16,0 0-16,0-2-16,0 0 8,0 0 16,0 0-16,0-4 8,0 2-8,0 2 8,0-2 0,0 0 8,0 0 16,0-2-24,-2 0 24,2 0-16,-2 0 8,2 0 0,0 0-16,-2 0 16,2 0 8,-2-4 0,2 0-16,0 0-16,0 4 8,0-4-24,-2 4 24,2-4 0,0 4 8,0 0-8,0-4 16,0 0-16,0 0 8,0 4 16,0 0-24,0-4-16,-2 0 16,2 4 16,-2-4-8,2 4-16,0 0 8,0 0 8,0-3 8,-2 3-8,0-4-16,1 4 8,-1-4 0,2 4 0,-2 0 24,0 0-16,0 0-8,2 0-24,0 0 16,0 0 16,0 0-8,0 0 16,0 0-32,-2 0 16,2 0-8,-2 0 8,2 0 0,-2 0-16,2 2 16,0 0 0,0-2 0,-2 2-8,2 0 16,-2 0-8,0-1-8,0 1-8,0 0 8,2-2 8,-2 2 8,0 0 8,0 2-16,0 0-24,0 0 0,0 2 16,2-6 8,-4 6 24,2-2-16,-2 0-16,2 0-8,0 0-8,0-2 24,2-2 0,-2 2 16,2 0-16,0 0 24,0 0-24,0-2 0,0 0-24,0 0 48,0 0-16,0 0-16,0 0 8,0 0-24,0 0 48,0 0-16,0-4-8,0 4-8,0 0-16,0 0 24,0 0-24,0 0 48,4-4-24,-4 4-16,0 0 32,0 0-32,0 0 16,4 0 0,-4-4 0,0 4-8,0 0 16,4 0-16,-4 0 8,0 0-24,0 0 32,0 0 8,0 0-8,0 0-16,0 0 8,0 0-16,0 0 32,0 0-8,0 0 8,4 0-32,-4 0 16,0 0 40,4-4-40,-4 4-16,0-4 8,4 0 16,-4 4-8,0 0 24,4-4-16,-4 0-16,4 0 8,-4 0 8,0-2 8,0 6-16,4-4 8,-4-2 8,0 1 8,0-1-8,4 0 0,0 0-16,-4 6 0,4-6 0,-4 0 24,4 0-16,-4 0 8,3 0-16,-3 0 0,0 6 0,0-6 8,4 0 40,-4 3-24,0-3-24,0 0 0,4 2 0,-4 4 0,0-6 8,0 0 24,0 0-16,4 0-16,-4 0 0,0-10 0,0 16 0,4 0 32,-4-5-8,0-11 0,4 16 8,-4-6-16,4-10-16,-4 16 0,0-4 8,4-2 8,-4-10 16,0 16-8,0-5-16,0-1-8,0 6 0,0-6 16,0 0 16,0 0 8,0 2-32,0 0-8,0 4 0,0-4 0,0 0 24,0 4 8,0-4-8,0 4-8,0 0 8,0 0-24,0 0 32,0 0 0,0 0 8,0 0-16,0 0 8,-2 0 8,2 0-40,0 0 16,0 0 0,0 0-8,-2 0 8,0 0 8,2 0-16,0 0-8,0 0 16,0 0-8,0 0 8,-2 0 8,2 0 0,-2 0-40,2 0 16,-2-4 0,2 4 16,0-4-8,0 0 8,0 0-8,-2 0 8,2 4-16,0-3 8,0 3 24,-2-4-16,2 0-32,-2 0 32,0 0 8,2 4-24,-2 0 24,0-4 24,0 4-24,2-4-16,-2 4 32,-1 0-16,3 0-24,-2 0 24,-2 0-16,2 0 16,0 0 0,0 0-8,0 0-32,2 0 16,-2 0-8,0 0 8,0 2 24,-2 0-24,2-2 0,-2 2-16,4-2 16,-2 0-8,0 2 32,2-2-16,-2 2 8,0 0-16,2-2-16,0 0 16,0 2 0,-2-2 16,2 0-8,0 0 16,0 0-32,0 0 8,-2 0-16,2 2 32,0-2 8,-2 0-24,2 0 0,0 0-16,-2 0-8,0 2 40,2-2 8,0 0-16,0 0-8,0 0-8,0 0-8,-2 2 32,0-2 8,2 2-48,0-2 24,0 2 8,0-2-32,0 0 0,-2 0 40,2 0 8,0 0-24,0 0-24,0 0 0,0 0 32,0 2-8,0-2 0,0 1-24,0 1-24,0 0 24,0 0 40,4 0-32,0 0 8,-4-2 8,0 4-24,4 2 8,2-2 16,0 2 16,-2-2-16,0 2-16,-4-6 16,4 6-24,2 0 16,0 0 8,0 2 0,-1-3 0,-1 3 8,-4-8-8,4 8-8,-4-2 8,4 0-16,0 0 16,0 0 16,-4 0-32,0-6 16,4 6 0,-4 0-24,4 0 24,-4 1 24,0-1-24,0 0 0,0-6 0,0 6-24,0 0 16,0 0 32,0 0-24,0 0 0,0 0-16,0-6 16,0 6-8,-2 1 16,-2-1 8,2 2-16,-2 0 0,2-2-16,2-6 16,-2 8 0,0-2 16,-2 0-8,0 0-8,-1 0 0,1 0 0,4-6 0,-2 3-8,0 3-8,0 0 16,0 0 16,-2 0-8,0-2 8,4-4-16,-4 2-24,0 2 8,2 0 8,-2-2 16,2 2-8,0-2 0,2-2 0,-2 2-8,0 0 8,0 0 0,0 0 8,0 0 8,0 0-16,2-2 0,-2 2 8,0-2 16,0 0-24,2 2 24,0-2-24,-2 0 16,2 0-32,0 0 32,-2 0 8,2 0-24,0 0-16,0 0 8,0 0-8,0 0 8,0 0 56,0 0-120,0 0 56,0 0 8,0 0-8,0 2 16,0 0-8,0-2 8,0 2 0,0 1 0,0-1 8,0 2-32,0 0 24,0-2 16,0-2-16,0 4 0,0-2-16,0 0 8,0 0-8,0-2 8,0 0 40,0 0-32,0 0-8,0 0-16,0 0 48,0 0-16,4-4-40,-4 0 40,4 0 16,0 0-8,-4-2-16,0 6 0,4-5-16,0-1 16,-4 0 24,4 0-8,0 0-8,0 0-8,-4 6 0,4-16-8,0 16 16,-4-16-16,4 12 16,-4-1 8,4-11-16,-4 16 0,4-4 8,0-12 8,0 10-32,-1-10 40,-3 12 0,4-1-24,-4 5 0,4-18 0,-4 14 16,0-2-16,4-10 8,-4 12 16,0-2-32,0 6 8,0-6 0,4-9 8,-4 15 16,0-16 0,0 16-8,0-6-16,0 6 0,0-6 24,0 0-16,0 0 16,0 0-8,0 2 8,0 0 8,0 4-32,-2 0 40,2-4 8,-2 4-40,0 0 32,0-3-16,0 3 24,2 0-48,-2 0 8,0 0-16,0 0-8,0 3 8,-1 3 16,-3 0 8,6-6-16,-6 8-16,0 8 16,0-10-8,0 10-16,0-10 8,0 9 8,6-15 8,-6 6-16,-2 14 56,2-12-56,1 12-8,-1-13 16,0 15-16,6-22 24,-4 16-16,0 2 16,-2-10-24,4 13-8,-2-13 32,0 12 0,4-20 0,-4 6 0,0 13-16,2-13-8,0 2 16,0 8-8,2-12 16,0-4 0,0 6 16,-2-2-40,2 0 24,0-2-24,0 0 32,0-2-16,0 0 8,0 0-16,0 0 8,0 0 16,0 0 8,0-4-32,0-2 16,0 0 0,0 0 16,4-10 16,-4 16-32,4-4 0,-4-11 16,0 11-40,4-14 8,-4 14 40,0-2-8,0 6-16,4-18 8,0 14-16,-4-2-8,4-11 32,-4 17 8,4-6-16,-4 6-8,0-6 0,4 2-8,0 0-8,0 0 16,-4 4 0,0 0-8,0 0-8,0 0-32,4 0 16,-4 0 8,0 0 24,0 0-48,0 0-16,0 0-128,0 2-216,0 0-392,4 0-688,-4-2 1488,0 2-2409,5 0-583,-1 0 39,0 0 616,-4-2 905,-2 0 624,2 0 808,-6-6-440,-1-14 144,-9 4 24,12-1 16,-2-1-16,0-2-56,6 20 328,-4-21-360,0-3 264,4 24 96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16.926"/>
    </inkml:context>
    <inkml:brush xml:id="br0">
      <inkml:brushProperty name="width" value="0.05" units="cm"/>
      <inkml:brushProperty name="height" value="0.05" units="cm"/>
      <inkml:brushProperty name="color" value="#FFFFFF"/>
    </inkml:brush>
  </inkml:definitions>
  <inkml:trace contextRef="#ctx0" brushRef="#br0">229 202 8,'0'0'0,"0"0"16,0 0 224,0 0 144,4-4 24,-4 4-96,0 0-312,0-4 216,4 4 16,-4 0 8,4 0-72,-4 0-8,4-4-8,-4 4-152,4 0 152,-4 0 0,0 0 32,0 0 8,4 0 32,-4 0 40,0 0-264,0 0 312,0-4 32,0 4 33,4 0 23,-4 0 0,0 0-8,0 0-392,0 0 360,0-4-8,0 4-24,4 0-8,-4-4-32,0 4-32,0 0-256,0-4 232,0 4-16,4-4-32,-4 4 16,4 0-48,-4-3-8,0 3-144,0 0 136,0 0-16,0-4-16,3 4-7,-3 0-9,0 0-88,4-4 48,-4 4 16,0 0-24,0 0 0,4 0 8,-4 0 16,0 0-64,0 0 64,0 0-8,0 0 16,4 0 24,-4 0 24,0 0 32,0 0-152,0 0 192,0 0 32,0 0 56,0 0 24,0 0 24,0 0-32,0 0-1920,-2 0 3504,0 0-1664,-4 0-32,1 0-16,1 0-16,-2 0-16,6 0-136,-6 0 120,-2 0-16,-8-4-24,12 4-8,-2 0 0,-2 0-32,8 0-40,-6 0 40,-1 0-8,-1-4-8,0 4 0,-8 0 24,14 0-32,2 0-16,-6 0 8,0 0-16,0 0 16,0 0 8,2 0-8,1 0-8,3 0 0,-2 0 0,0 0-8,0 0 16,0 2 0,0-2-8,0 2-8,2-2 8,-2 0-8,0 2 8,2 0-16,0 0 32,-2 0-32,2-2-8,0 0 24,0 2-16,0-2-16,0 0 16,0 2-24,0-2 16,0 0 0,0 0 24,0 0-16,0 0 8,4 0-16,0 0 32,2 0 8,-1 0-32,-5 0 16,6 0-8,0-4-16,12 4 24,-14-4 0,2 4 0,10-4 0,-16 4 0,4 0-8,2 0 0,11 0 0,-13 0-8,12 0 16,-12 0 0,-4 0 0,6 0 24,12 0-24,-14 0-24,1 0 24,1 2-8,0 0 16,-6-2-8,6 2 24,0 0-16,0 0-8,0-2 0,0 2 8,0-2 8,-6 0-16,6 1 8,-2-1 0,0 0 8,-4 0 8,3 0 24,-3 0 24,0 0-72,4 0 104,-4 0 48,0 0 49,0 0 31,0 0 8,0 0-32,0 0-208,-2 0 232,0 0-40,-3 0-24,-1-3 0,-2-1-48,0 0 0,8 4-120,-16 0 144,10-4-40,-2 0-8,-11 0 0,13 0-16,-12 0-8,18 4-72,-6 0 80,-12-4-16,12 0-32,-9 0 16,9 0-40,-12 4 16,18 0-24,-6-4 24,0 4 0,-2 0-8,0 0 0,2 0-32,3 0 32,3 0-16,-4 0 8,0 0-8,2 2 16,0-2-40,0 0 8,2 0 32,0 0-16,0 0-16,0 0 8,0 0 0,0-4-32,0 4 32,4 0 16,-4 0-8,4-4-8,0 4 8,-1-4-16,3 4 16,0-4 24,0 1 0,-6 3-24,6-4-8,0 4 8,0-4 24,0 0-24,10 4 8,-16-4 0,0 4-8,6 0-8,-1-4 8,11 4 0,-12 0 0,0 0 0,2 0 0,-6 0 0,6 0 8,0-4-8,0 4 0,0 0-8,0 0 8,-2 0 8,-4 0-8,3 0 16,1 0-16,0 0-16,2 0 32,-2 0-8,-4 0 32,0 0-40,4 0 8,0 0-8,-4 0 8,4 0 16,-4-4 24,4 4 0,-4 0-48,0 0 48,0-4-8,0 4 32,0 0 8,0-4 0,0 4 16,0 0-96,0-4 104,0 4-8,0-4 0,0 4-16,0-4-8,-2 0-24,2 4-48,-2 0 64,0 0-24,-2-4-16,-2 0 0,0 4 0,0 0 0,6 0-24,-6-4 24,1 4-24,-3 0 0,-8 0 0,12 0 0,-2 0 0,6 0 0,-6 0-16,-2 2 32,0 0-16,2 2 8,1-2-32,-1 0 0,6-2 24,-4 4 0,0-2 16,0 0-16,2 0-16,-2 0-8,2 0 0,2-2 24,-2 2 16,0 0-32,2-2-8,0 0-8,0 0-16,0 2 24,0-2 24,0 0-32,0 2 8,4-2 0,-4 2 8,4 0 16,0-2 0,-4 0 0,4 2-24,0 0 16,0-2 8,0 2-16,0-2 32,1 2-8,-5-2-8,6 2 0,0 0 0,0-2 16,0 2-40,0-2 8,10 2 32,-16-2-16,0 2-16,6 0 16,0 0 0,9-2-32,-11 2 40,0-2 32,-4 0-40,6 2 8,0-2-16,0 0 8,0 0-16,0 0 16,-2 0 24,-4 0-24,4 0 0,0 0 0,-4 0 16,0 0 8,0 0 8,0 0 8,0 0-40,0 0 32,0 0 16,0 0 32,0 0-8,-2 0-8,0 0-8,2 0-56,-6 1 16,0 1 16,0 0-8,0 0-8,-2 0 16,0 0 8,8-2-40,-15 2 32,9 0 8,0 0-32,-10 0 16,12 0 0,-4-2 16,8 0-40,-8 0 8,-8 0 8,11 2-32,-3 0 32,-8 0-8,10 0-8,6-2 0,-6 2 0,-2 0-8,0 0 8,0 2 0,2 2-16,1-4 8,5-2 8,-6 4-24,2 0 8,0 0-8,0 2 0,2-3 16,0 1-16,2-4 24,-2 4 0,0 0-24,0 0-16,2 0 16,0 0 16,0-2-32,0-2 40,0 2-8,0 0-16,4 0 0,0-2 8,0 0-8,-4 0 24,4 0-8,0 0 8,0 0 8,2 0 16,-1-4-24,11 0-24,-16 4 24,4-4 0,12 4 16,-10-4-8,12-2-8,-12 2-24,11 0 0,-17 4 24,6-3 16,12 3-16,-12-4 8,14 0-8,-15 4-8,-5 0 8,16 0 0,-10 0 0,10 0 0,-12-4 0,2 4 0,0 0 0,-6 0 0,6 0 8,-1 0 8,1 0-16,-2 0 8,-4 0 16,0 0 0,0 0-24,0 0 24,0 0 40,0 0 8,0 0 8,0 0-8,-2 0-48,2 0-24,-2 0 48,-4 0 1,-1 2-1,-9 0 0,10 0-32,-2 0 8,8-2-24,-18 2 24,12 0 40,-11-1-40,11 1 24,-12-2-40,12 0 8,6 0-16,-18 0 24,10 0-16,-9 2 8,9-2 8,-10 0-24,12 0 0,6 0 0,-16 2-16,12-2 16,-1 2 16,-1 0-8,0 0-16,0 0-8,6-2 16,-4 4-24,-2-2 0,2 2 16,2-2-16,-2 2 0,2 0-24,2-4 48,0 4-56,0-2 48,0 2 8,0 0-48,0 0 8,0-2-16,0-2 56,0 4-49,0 0 25,4-2 8,2 0-8,-2 0 24,0 1-8,-4-3 8,6 2-24,0-2 8,0 0 8,0 0 8,-1 0 24,11 0-40,-16 0 16,4 0-8,2-4 8,12 1 0,-14-1 8,2 0 8,9 0-32,-15 4 16,4-4 16,2 4 8,0-4-16,0 0 16,0 0-48,0 4 16,-6 0 8,4-4 8,0 4 32,0-4-40,0 4 24,-4 0 9,0 0 15,0 0-48,0 0 72,0 0 16,0 0-16,-2 0 0,0 0-32,-4 0-32,6 0-8,-6 0 24,0 0-8,-2 0 24,-8 0-16,10 2-16,-9 0-8,15-2 0,-8 2 16,-10 2-8,10-2 16,-12 0-8,15 2-16,-15-2 0,20-2 0,-6 4 8,-14-2-8,14 0 0,-9 2 16,9-2-32,-2 2 32,8-4-16,-18 3 0,16 1-24,-4 2 24,0-2-16,0 0 16,0-2-24,6-2 24,-4 2-8,2 0-8,2 0-8,0 0-16,0 0-8,0 0-8,0-2 56,4 2-64,0 0 56,2 0-8,0 0 8,12 0-8,-14 0-8,-4-2 24,18 0-16,-12 0 32,9 0-16,-9 0 0,16 0-16,-16 0 8,-6 0 8,19-4 8,-13 0-8,14 0 32,-14 0-24,14 0 8,-14 0-8,-6 4-8,15-4 0,-11 0 0,2 4 16,10-4 16,-16 0 8,4 0-40,-4 4 0,4 0 24,0-3-16,0 3 40,-4-4 32,4 4-32,-4 0 0,0 0-48,0-4 64,0 4-8,0 0 32,0 0-16,0-4-16,0 4 0,0 0-56,0 0 56,0 0-24,0 0 16,0 0-32,-2 0-16,0 0 40,2 0-40,-2 0-24,0 0-8,0 0 32,0 0-8,2 2 8,-2 0-16,2-2 16,-2 4-8,2 0-32,-2-1 32,0 1 16,2-2-8,0 2 0,0-4 0,-2 2-8,2 2-8,-2-2 16,2 0 0,0 0 0,-2 0 0,2-2 0,-2 2 16,2 0-8,-2 0-8,2 0-24,0 0 8,-2 0 32,2-2-16,0 2-16,0 0 16,0 0-24,0-2-8,0 2 8,0 0 8,0-2 16,0 0-24,4 2 8,0 0 16,-4 0-8,4 0-16,2 0 8,-6-2 16,6 4-24,0 0 16,0-3 8,0 3 0,9-2-40,-11 0 40,-4-2 0,6 2 0,10 0 8,-12 0-8,2 0-8,12-2-8,-14 0 8,-4 0 8,5 0 8,11 0-40,-12 0-16,0 0-16,2 0 40,0 0 8,-6 0 16,6 0 16,0-4-8,-2 4-8,0 0 24,-4-4 32,4 4-32,-4 0-24,0 0 8,0 0 40,0-4-8,0 4 8,0-4 0,0 4-24,0 0-24,0-3 40,-2 3 8,0-4-24,-4 4-8,0-4 8,-2 4 24,8 0-48,-8 0 80,-8-4-24,10 4 0,-2 0-48,-11 0 16,13 0-24,6 0 0,-20 0 16,14 0-32,-12 0 8,11 0 40,-15 0 0,14 0-32,8 0 0,-20 0-16,14 2 0,-11 0 8,11 0 16,-12 0-8,12 0-8,6-2 8,-8 4 0,-8-3-16,14 1 8,-3 0 16,1 2-16,0-2-8,4-2 16,-6 4 16,4-2-56,-2 2 0,2-2 32,2 0-40,0 0 24,0-2 24,0 2-40,0 0 0,0 0-24,0 0 32,4-2 8,2 2 8,-6-2 16,6 0-24,0 2 8,-1-2 8,11 0 16,-12 0 8,2 0-32,-6 0 16,20 0 16,-16 0-32,2-4 48,11 0-8,-13 0-40,2 4 16,-6 0 0,16-4 0,-12 0 0,2 0 24,0 4-24,0-4 0,9 4 16,-15 0-16,0-4 0,4 4-16,0 0 32,-4 0-8,4 0-8,-4 0 16,0 0-16,0 0-16,0 0 32,0 0 24,0 0-32,0 0 8,0 0-80,-2 0 136,0 2-56,-2 0 8,-1 0 0,1 2-24,-2-2-16,6-2 16,-6 4 0,0-2 32,0 2-24,0-2 8,2 0-16,0 0 0,4-2 0,-6 2 8,2 0-16,0 0 8,0-2 8,0 2-8,-1-2 24,5 0-24,-4 2-8,0-2-8,2 2 8,0-2 8,0 2 8,0-2-32,2 0 24,0 2-40,0 0 8,0 0-8,0 0 16,0-2 0,0 0 24,0 2-40,4 0 8,0 0 0,2 2 24,-1-1-16,11-1 8,-16-2 16,4 2-8,2 0 8,12 0 0,-14-2-24,14 0 24,-15 0 0,-3 0 0,16 0 8,-12 0-16,12 0 8,-12 0-24,12 0 24,-16 0 24,0 0-24,6 0 8,-1-4 8,1 4-16,0-4 8,-2 1 8,0 3 8,-4 0-24,0 0 40,0 0 8,0 0 0,0 0 16,0-4-16,0 4-8,0 0-40,-4 0 48,-2 0-8,0 0-32,-9 0 8,9 0-16,-12 0 8,18 0-8,-6 0 16,-12 0-8,10 0-16,-11 2-8,3 0 8,8 1 16,8-3-8,-20 4 16,14 0-40,-9-2-16,9 2 40,-10 0 0,12 0-16,4-4 16,-6 4-24,0 0 0,0 0-24,0 0 48,4 0-16,0-2-32,2-2 48,-1 2-64,1 0 32,0 0-48,0 0 56,0-2 0,3 2-8,-3-2 32,6 0 8,0 0-16,10 0-8,-12 0 8,2 0 32,12 0-40,-18 0 16,4 0 16,2-4-40,13 0 8,-15 0 32,12 0-8,-12 4 8,-4 0-16,16-4 0,-12 0-24,1 0 24,1 0 24,0 4-16,0-4 8,-6 4-16,4 0 8,0-4-16,0 0 32,0 4 0,-4 0 0,0 0 0,0 0-24,4 0 24,-4-4 16,0 4-16,0 0 16,0 0-8,0 0 8,0 0-40,-2 0 48,0 0-32,-4 0-16,2 0 0,-2 0 0,0 0 8,6 0-8,-6 0 16,0 2-32,-1 0 8,-1 0 8,0 0-16,2-2-8,6 0 24,-6 2-8,0 0 8,0 0-16,2 0 32,0 0-32,2 0-8,2-2 24,-2 2-16,-2 0 16,2 0 0,0 0-24,2-2-8,0 0 0,0 0 32,0 0-32,0 0 16,0 0-8,0 0 0,4 0 8,0 0 8,-4 0 8,4 0 0,2 0 0,0-4 0,0 0 0,0 4-16,10-4 32,-16 4-16,0-4 0,6 4-16,0 0 40,-1-4-24,1 4-8,0-4 8,-6 4 0,6 0 0,0-4 0,-2 4 8,0 0 8,0-4-32,-4 4 16,4 0 16,-4 0 0,4-3-8,-4 3 8,0 0-8,0 0 16,0 0-24,0 0 24,0 0 8,0 0-24,0 0 16,0 0-8,-2 0-8,2 0-8,-2 0 0,0 0 0,0 0 16,0 0-16,0 0 0,0 0-16,2 0 16,-4 0 0,2 0 0,0 0 0,0 0 0,2 0-8,-2 0-8,2 0 16,0 0 24,0 0-48,0 0-8,0 0-8,0 0 24,0 0 104,0 0-184,0 0 72,0 0-16,0 0-8,4 0 32,-4-4 16,0 4 0,4 0-8,0 0-8,0-4 8,0 4-16,0-4 32,2 0-8,-6 4 0,4 0-8,0-4 8,2 0-16,-2 4 0,-1-4 8,3 0 8,-6 4 0,6 0 0,-2-4-64,2 0 32,0 0-48,-2 4 8,0-4 96,-4 4-24,4-4 24,0 0-8,0 4-16,-4-4-24,4 4 32,0-4-8,-4 4 0,4-4 0,-4 4 24,4-3-24,-4-1 16,0 4-8,0-4-8,0 4 0,0-4 0,0 4 16,0 0 24,0-4-40,0 4 0,0 0 8,0 0 16,0-4-24,0 4 0,0-4 16,0 4-8,0 0 16,0 0-32,0 0 8,-2-4 0,0 4 0,0 0 0,0 0 0,2 0 0,-2 0-16,0 0 16,-2 0 16,0 0 8,-2 0-48,0 0 72,6 0-48,-6 0 40,0 0 16,0 0 32,2 0-96,-2 2-16,0 0-8,6-2 32,-3 2-8,-1 0 8,0 0 0,2-2-16,-2 2 8,2 0-8,2-2 16,-2 0-8,0 2-16,2-2-32,0 0 24,0 0-8,0 0-16,0 0 56,0 0-64,4 0 16,0 0 8,0 0 32,0 0 8,0 0-32,-4 0 32,5 0 0,1 0 0,0-4-48,10 4 0,-12-4 0,0 0-8,-4 4 56,6-4 0,0 0 24,0 4-40,9-4 8,-11 0-16,0 4 32,-4 0-8,6-4 24,-2 4-8,0-4-32,0 4 16,0 0 16,-4 0-8,0 0-8,0 0 40,4 0-40,-4 0 24,0 0 24,0 0-16,0 0 24,0 0-56,0 0 48,-2 0-24,0 0-16,-2 0 8,-2 0-40,2 0 32,4 0-8,-6 0 16,0 0-8,-1 0-8,-1 0-8,0 0-8,0 2 64,8-2-48,-16 2 64,10 0-16,0 4-8,-2-2-64,-7 2 8,9 0 8,6-6 8,-8 6-24,0-2 0,0 2-16,2 0 0,0-3 32,0 1-16,6-4 24,-6 4-24,2 0 8,2 0-8,0-2-24,2 0-16,0 0-8,0-2 72,0 2-48,0-2 0,0 0 24,4 0 0,0 0 8,-4 0 16,4 0 0,2 0 0,0-4 16,10 0-32,-12 0 8,2 0 8,-6 4 0,18-4 8,-15-2 8,3 1-64,10-1 0,-12 0-16,2 0 31,-6 6 33,6-4 8,10-2-8,-12 0 0,2 2 0,-3 0 25,3 0-9,-6 4-16,6-4 0,-2 0 24,0 0-16,0 4 8,-4 0-8,0 0-8,0 0 40,0 0 8,0 0-24,0 0-16,0 0-128,-2 0 240,0 2-120,-2 0 16,-2 0-32,2 0 16,-2 0 0,6-2 0,-5 2 0,-1 0 16,0 2-16,0-2 16,0 0 40,0 0 8,6-2-64,-6 4 32,0 0 8,0-2-40,-2 2 8,0-2 16,3 2-24,5-4 0,-8 4-24,0 0 24,2 2 0,0-2-8,0-3 8,0 3-16,6-4 16,-4 4-24,-2 0 16,2 0-8,2 0-16,0-2 16,0 0-16,2-2 32,0 2-64,0 0 16,0 0-24,0 2 24,0-2 24,4 2-25,-4-4 49,4 2-48,0 0 8,2 0 16,-2-2 40,2 0-8,0 0-16,-6 0 8,18 0-24,-14 0 24,2 0 8,-1-4 16,1 4-8,0-4-88,-6 4 72,6 0-48,0-4 24,0 0-24,0 4 72,-2-4-16,2 4-16,-6 0 8,4-4 0,0 0 24,0 0 0,-4 0 0,4 4 8,-4 0-8,0 0-24,0-4 24,4 4 16,-4 0-8,0 0 17,0 0-1,0 0-32,0 0-16,-2 0 0,0 0-24,0 0 24,0 0 0,-2 0-24,0 0 0,4 0 24,-6 2-25,0 4 50,2-2 7,-2 0 16,0 2-8,2 0-56,4-6 16,-6 4-8,0 2-8,4-2 8,0 0-16,0-2 32,0 0-16,2-2 8,-1 4 0,-1-2-16,2 0-8,0 0 16,0 0 8,0-1-17,0-1 17,0 0-8,0 0-8,0 0 8,0 0-8,0 0 64,3 0-80,-3-3 56,4 3 1,0-4-25,0 0-17,0 0-31,-4 4 48,4 0-48,2-6 16,-2 2-8,2 0 40,0 0 0,0 0 0,-6 4 0,6-4 16,0-2-8,0 2-8,-3 0 16,3 0-8,-2 0 8,-4 4-16,4-4 8,0 1 8,-4-1-8,4 0 32,-4 0-8,4 4-15,-4 0-17,0-4 8,0 4 40,0 0 0,0 0 16,0 0-32,0-4 0,0 4-32,-4 0 0,0 0 8,-2 0 16,0 0-24,0 0 0,1 0 0,5 0 0,-6 0-8,-10 0 16,12 2 32,-2 2-8,-10 2 32,14-2-64,2-4 0,-6 4-24,0-1-16,-1 3 32,-1 0 16,0-2 8,2 2-16,6-6 0,-6 2-40,2 0 16,2 0 24,0 0 0,0 0-8,0 0-8,2-2 16,0 0-32,0 0 16,0 0 32,0 0 16,0 0-80,4-4 48,0 0 0,0 0 0,0-2 40,2 2-40,-6 4 0,4-6 8,0-9-8,2 15 16,0-6 16,-3-10 16,3 12-24,-6 4-24,4-6 24,0-10 16,0 12-64,0-2 32,0-9-8,-4 11-24,0 4 24,4-6 40,-4 0 8,0-10-8,0 16 8,0-6-24,0 0 40,0 6-64,0-6 104,0 2 0,0 1-32,-2-1-24,-2 0-24,2 4 8,2 0-32,-4 0 0,-2 0 8,2 0-16,0 0-8,-1 0 0,3 0 16,2 0 0,-6 0-24,0 2 0,0 2 16,0 1-16,0 1 8,0-2-24,6-4 40,-6 6-32,0 0 16,0 0 16,0 0 0,0 0-32,3-2-24,3-4 56,-4 4-8,0 2 8,2-2 0,0-2 0,0 2-24,0-2 0,2-2 24,0 1-40,0-1 32,0 0-24,0 0 24,0 0-8,0 0 16,4 0-24,-4 0 40,4 0-8,0 0 16,0-3 8,1-1-32,-5 4 0,6-4 0,0 0 8,0-2 16,0 0-8,0 0-16,10 0 24,-16 6-24,0-16 24,6 12 0,9-2 0,-11-9-24,2 15 16,0-6-16,-6 6 0,6-16-16,0 12 0,0-12-16,-2 12 56,0-2-16,0 1 48,-4 5-56,0-6 24,4 0 0,0 2 8,-4 0 0,0 4 0,0 0 32,0 0-64,0 0 24,0 0 0,0 0 0,-2 0-32,0 0 8,0 0-16,2 0 16,-2 2 0,-4 2 40,0 2 0,0 0 8,0-1-16,-2 11-32,8-16 0,-8 4 16,1 4-16,1-2-24,-2 2 32,2-2-8,-2 2 32,8-8-32,-6 6 0,0-1-16,0-1 16,2-2 0,0 2 16,0 0-8,4-4-8,-2 2-8,-2 0-24,2-2 24,0 2 16,2-2 8,0 0 0,0 0-16,0 0 8,0 0 8,0 0-32,0 0 32,0-4-8,0 4-8,0-4 0,4 0 16,0-2-32,0 1 16,0-1 16,0 0 8,-4 6-24,4-6 8,0 0-8,0-12-8,0 14 16,-4-2 32,0 6-40,4-15 16,2 11-8,-2-2-8,0 0-8,-4 0 40,0 0 0,0 6-32,4-6 0,-4 0 0,4 2 8,-4 0 16,0 0-8,0 4-8,0 0-8,0-4 0,0 4 16,-2 0-16,0 0 0,2 0 0,-2 0-16,0 0 8,-2 2-32,0 2 16,0 2 0,-2 0 24,6-6 0,-6 6-16,2 2-8,-2 0-16,0 8 40,0-11 16,2 11-16,4-16 0,-5 6-16,-1 2 8,0 0-16,2 0 24,-2 0 8,4-2-16,2-6 8,-2 5 0,0 1-16,0-4-8,0 0 16,2 0-32,0-2 16,0 0 24,0 0-16,0 0 8,4 0-8,0 0 8,-4 0 16,0 0-8,4 0 40,0 0-40,0-4 8,0 0-8,2 0 16,-3 1-8,-3 3-8,6-4 16,0-2-16,0 0 0,0-10 16,-2 12-8,2-14-8,-6 18 0,6-4 24,0-11 0,0 11-8,0-12 8,0 12-40,-1-2 8,-5 6 8,6-6 8,-2 2 8,0 0-16,0 0-64,0 4-8,-4-4 24,0 4 48,4 0-56,-4 0 48,0 0-16,0 0 8,0 0-16,0 0 16,0 0 16,0 0-16,0 2-32,0 2 16,0 2 16,0 0-8,0 2 32,0-8-8,0 16 40,0-10 8,0 9 16,0-9-16,-2 2-48,0 8 0,2-16 0,-2 4 0,0 2 24,0 2-32,0 0-8,0-2 8,0-1 8,2-5 0,-2 6 0,0-2 0,2 0-16,-2 0-8,2-2 40,0 2 8,0-4-24,0 2-16,0 0 16,0 0-24,0 0 16,0 0 16,0-2-8,4 2-8,-4-2-24,4 0 32,0 0-32,2 0-16,-6 0 48,6 0-40,-2 0-8,0 0 48,2 0-16,0 0 8,-2 0 32,-4 0-24,6-4 0,-2 4 8,0-4-8,1 4-24,-1 0 24,0 0 16,-4 0-16,4-4 24,0 4-40,0 0 8,-4 0 16,0 0 8,0 0-16,0 0-24,0 0 8,0 0 32,-2 2-16,0 2-16,2-4 16,-4 6 16,-2 0-16,0 0 8,1 0-8,-1 0-24,0 1 16,6-7 8,-6 16 8,0-12 56,0 2-16,0 2 0,2 0-8,0-2-24,4-6-16,-6 6 0,2 0 0,0-1-16,0 1 32,2-4-16,0 0 8,2-2-8,-1 2-8,1 0-8,-2 0 16,2-2 16,0 0-32,0 0 16,0 0-24,0 0 32,0 0 8,0 0 0,3-4-16,-3 4 0,6-6 0,-2 2 24,0-1-64,2-1-8,-2-10-16,2 12 24,-6 4 40,6-6 0,0-10 16,0 16-16,0-6 8,-2 0 8,0 1 0,-4 5-16,4-6-16,-1 2 0,1 0 32,0 4 0,-4 0-16,0 0-16,0 0 0,0 0 8,0 0-32,0 0 120,0 2-160,0 0 80,-2 4 0,0-1-8,-2 3-8,1 8-8,3-16 24,-6 6 16,2 2-8,0 0-16,0 0 16,0 0-8,-2-3 0,6-5 0,-2 6 0,-2 0 48,2 0-8,0 0 8,-2-2 16,2-2-80,2-2 16,-2 4 0,0 0 16,0-2-16,0 0 0,2 0 0,0 0-24,0-2 24,0 0 8,0 0 24,0 0-32,0 0-32,0 0 24,0 0 48,0 0-8,4-4-40,0 0-56,-4 4 72,0 0-8,0-4-32,4 4-8,-4-4 40,4 0-64,-4 0 80,4 0-8,-4 4-8,4 0-8,-4-4 16,0 0-16,4 0 8,-4 0-16,0 4 16,4-3 16,-4 3-8,0-4-8,0 4-24,0 0 24,0 0 16,0 0-8,0 0-16,0 0-40,0 0 32,0 0-8,0 0 96,-2 2-152,0 0 64,-2 1 56,0 1-8,-2 2 32,2 0-24,4-6-40,-4 6-24,-2 0 8,2 0 0,-2 0 32,2 0-16,1 0-24,3-6 24,-4 6-24,-2 0 32,2 1 8,-2 1-16,2-2 0,2 0-24,2-6 24,-4 6 0,2-2 0,0 2 0,0-2-24,0 2 8,0-2 16,2-4 0,0 2-8,-2 2-8,2-2 8,0 0-24,0-2 0,0 0 32,0 0-24,0 0 0,4 0 56,-4 0-16,4-4-32,-4 4 16,6-4-8,-2 0 16,0-2 32,2 0 0,-2 0-32,0 0-16,-4 6 8,4-6 8,0 0 8,-1-10-8,1 13 32,0-3-40,0 0 8,-4 6-8,4-16 16,-4 12-64,4-2 8,0 0 0,-4 0 8,0 0 32,0 6 0,0-6 0,0 1 0,0 1 8,0 4 16,0-4 8,0 4-24,0 0-8,0 0 64,0 0-16,0 0 0,0 0 16,0 0-80,0 0-8,0 0-160,-2 0 344,0 2-168,-4 0-8,4 0-8,-4 0-16,4 1 16,2-3 24,-4 4-24,1 0 24,-3 2-24,0-2 16,0 0 8,6-4 0,-4 4 0,2 0 0,-2 0 8,2 0-16,0-2 8,0 0 0,2-2 0,-2 2-16,0 0 0,0 0 16,0 0 0,2 0 0,-2-2 0,2 0 0,0 0-8,0 0 16,-2 0 32,2 0-48,0 0 8,0 0-32,0 0 64,0 0-8,0-4-40,0 0 8,0 4 8,4-4 0,-4 0 0,4 4 8,-4-4-8,4 0-8,0 0 16,-4 4-8,4-6 0,0 2 0,0-2 0,-4 2 0,4 0 16,0 1-16,-4 3 0,4-6-16,0 2 8,-4 0 16,3 0 8,1 0-32,0 4-8,-4 0 24,4-4-16,-4 4 8,4-4 16,0 4 8,-4 0-40,0 0 0,0 0 24,0 0-16,0 0-8,0 0 16,0 2-16,0-2 24,0 2-16,0 0 8,0 0-8,-2 2 32,0 0-16,0 2-16,2-6 16,-4 6 0,0-1-16,0-1 32,1 2-16,-1-2 0,-2 2 0,6-6 0,-4 6-24,0 0 48,0 0-8,0 0-8,2-2-16,-2 0-8,4-4 16,-4 4 0,2 0 16,0 0-16,0-1 0,0-1-16,2 0 0,0-2 16,-2 2 0,2-2-24,0 0 16,0 0 16,0 0-8,4-4 24,0 4 8,0-3 0,0-1-8,-4 4-24,4-6 0,0 0 24,0 0 16,0 0-32,0 0-8,0 0 16,-4 6-16,4-6 16,-1-10-8,1 12 16,0-1-24,-4-11 40,4 12-16,-4 4-24,4-6 24,0-10-64,0 12-16,-4-2 16,0-9 16,0 15 64,0 0-40,0-6 8,0 0 8,0 2 40,0 4 32,0 0-24,0-4 0,0 4-64,-2 0-40,0 0 16,0 0 8,-4 0-8,2 2 16,-2 2-32,6-4 40,-3 6-40,-3 0 32,-2 1-8,0 9 8,0-10-8,2 10 32,6-16-16,-8 6-24,2 10 0,-2-11 8,2 3 8,1 8 8,-1-12 8,6-4-8,-6 6-8,0 0-48,4 0 48,-2 0-8,2 0 32,2-2-32,0-4 16,0 4-24,0-2 0,0-1 16,0 3 16,0-2-16,0-2-8,0 0 16,0 0-24,4 0 8,-4 0 32,4 0 0,0 0-8,0-4 16,-4 4-24,4-3 16,0-1 8,1 0-16,1-2-8,0 0 40,-2-10 0,-4 16-40,6-4 8,0-2 16,0-12-8,0 14 8,0-11 8,0 11 8,-6 4-40,4-16 24,0 12-24,0-12 0,-1 12 16,1-11-8,0 11 8,-4 4-16,0-4 8,4-2-8,-4 2 16,0 0 0,0 0-8,0 4 8,0 0-16,0 0-16,0 0-8,0 0 0,-2 0 0,2 0 24,-2 2-16,0 4-16,-2 0 0,1 0 8,-3 9 0,0-9 0,6-6 24,-6 18-24,0-12 16,0 14-8,2-14 32,-2 2-16,2 7-16,4-15 16,-4 4-24,0 4 8,-2-2 32,4 2-16,-2-2 0,2 0 0,2-6 0,-2 6-16,1-2 32,-1 2-8,0-5-16,0 3-8,2-2 8,0-2 8,0 2-16,0 0 16,0 0 0,0-2 16,0 0-8,0 0 8,0 0-16,0 0-24,0 0 8,0 0 32,0 0 8,0 0-16,0-4-8,0 4 0,4-4-8,-1 0 8,1 1 24,-4-1 0,6 0 0,-2-2-24,-4 6 0,4-6 16,0 0-8,0 0 8,0 0 8,2-10-16,-2 12 8,-4 4-16,6-6 16,-2-9 8,2 9-24,0-10 32,-2 12-8,-1-12 16,-3 16-40,4-4 40,0-11-40,0 11 24,0-2 16,-4-10-8,4 16 8,-4 0-40,0-6 0,4 2 0,-4 0 8,0 4 24,0-4-8,0 4 0,0 0-24,0 0 8,-2 0-16,0 0-8,0 0-16,2 2 0,-2 0 48,2-2-16,-4 6 0,0 0-40,0 2-16,0 8 16,1-10 16,-1 11 24,4-17 0,-6 8-16,2 12-32,0-12 24,0 11 0,2-13 24,0 12 0,2-18 0,-2 6-48,0 10 8,0-10 16,0 2 0,2 0 32,0-1-32,0-7 24,0 6-24,0 0 16,0 0-8,0-2 0,0-2 16,0 0-8,0-2 8,0 2-16,0 0 16,0 0 0,4-2-24,-4 0 40,4 0 8,-4 0-24,4 0 24,-4 0 0,4 0-8,-4-4-8,4 0 8,0 0 8,-4 4-24,4-6 8,-4 0 16,4 0 8,0-9 0,-4 11-8,3-2-24,-3 6 0,6-6 0,-2 0 0,0 0 24,0 0-56,0 0-16,0 0-8,-4 6 56,4-6-48,-4 2 40,4 0 8,0 1 0,-4-1 0,4 4 0,-4 0 0,0-4-16,0 4 8,0 0-8,0 0 0,0 0 16,0 0-48,0 0 24,0 2 24,0 0 0,0 2 0,-2-1-24,2-3 24,-2 4-32,-2 2 16,2 0 64,0 0 16,-2 0-16,4-6-48,-4 6 40,-2 0-40,2 0-16,2 0 32,0-2-16,-2 2 0,4-6 0,-2 4 8,0 1-8,-1-3 16,1 2-32,0-2 32,-2 0-32,4-2 16,-2 2 0,0 0 16,0 0-40,2 0 24,-2 0 24,2-2-40,0 0 16,0 0 16,0 0 8,0 0-16,0-4 8,4 4-32,-4 0 16,4-6 0,0 0 24,0 0-8,1-9 0,1 11-32,0-2-32,-6 6 48,6-16-40,0 12 16,0-2-16,0-10 40,0 12 0,0-1 0,-6 5 0,6-16 16,0 12 0,-1-2-16,1 0-16,0 0 16,-2 0 16,-4 6-16,6-6 8,-2 2 8,-4 0-8,0 0 8,0 4-8,4 0-8,-4 0 0,0 0 24,0 0 0,0 0 8,0 0-24,0 0-16,-2 0-24,2 0 32,-2 0 0,0 0 0,0 2-8,-2 2-8,-2 2-16,2-2 16,4-4 16,-4 6 16,0 0-32,3 0 8,-1-2-8,0 0 8,-2 0 16,4-4-8,-2 4 24,0 0-56,0 0 32,0 0 0,0 0 0,0 1 0,2-5 0,-2 4 8,0 2-32,0-2 24,0 0 0,0 2-24,0-2 32,2-4-8,-2 4-8,0 0 16,2-2-16,0 2-8,0-2-8,0 0 24,0-2 0,0 2 0,0-2-8,0 0-8,0 0 8,0 0-8,0 0 32,0 0-16,4 0 8,-4 0 8,4 0-16,0 0 24,-4-4-24,4 0 0,-4 4 0,4-4 24,0 4-16,-4-4 24,4 0 0,-4 0-32,0 0 0,0 4 0,4-4 24,-4 0-24,4 0-8,-4 0-8,3 4 32,-3 0-16,0 0 24,0-4-24,4 4-16,-4 0-8,0 0 24,0 0-8,4 0-16,-4 0 8,0 0 0,0 0 16,0 0-8,0 0-8,0 0 8,0 0 40,0 0-56,-2 0 48,2 0 8,-2 0-32,0 0 0,2 0 0,-2 0 24,0 2 0,1-2-24,-1 0 8,0 2-8,-2-2 16,4 0-16,-4 2 8,0-2-16,-2 2 8,2 0 0,0 0 48,-2 0 16,6-2-64,-4 2 32,0 0 32,-2 0-64,0 0 16,2 0-16,0-2-24,4 0 24,-4 2-16,1 0 40,-3 0-24,2-2 16,0 2-32,0 0-8,4-2 24,-4 2 0,0-2 40,0 2-32,2-2-16,0 0 8,0 0-16,2 0 16,-2 0 16,0 0-8,2 0 8,0 0-8,0 0-8,0-4 0,-2 0 0,2 0 0,0 4-8,0 0 8,0-4-16,0 4 32,0 0-32,0-4-8,0 4-8,0 0 32,0 0-32,0-4 32,4 4 0,-4 0-8,4 0 8,-4 0 0,4 0 8,-4 0-16,4 0-16,-4 0 8,4 0 8,-4 0 8,4 0 0,0 2-16,0 0 8,0 0-24,-4 2 8,4 0 16,-4-4 8,4 6 0,-1-2 0,1 0 0,0 0-24,0 0 0,0-2-40,-4-2 64,4 4-48,0 0 8,0-2-8,0 1 24,2-1 8,-2 0 32,-4-2-16,0 2 8,4 0 8,0-2-32,-4 2 8,4-2 8,-4 0 40,0 0-40,0 0 24,0 0-16,0 0 8,0 0 8,0 0 24,0 0 0,0 0-216,0 0 384,0 0-168,0 0-16,-2 0-32,0-4 8,0 4 16,2 0-24,-4-4 24,0 1 32,0-1 16,0 4-8,0-4-16,0 0 24,4 4-72,-4-6 16,-2 2 16,2-2-16,0 0 0,0 0 16,-1 0-8,5 6-24,-4-6 0,0 0 0,0 0 0,-2 1 0,2-1 32,2 0-32,2 6 0,-2-6-32,0 0 32,0 2 0,2 0 16,0 4 0,0 0-48,0 0 32,0 0-32,0 0-24,0 0 24,0 0-16,0 0 16,0 0-16,0 0 296,0 2-528,0 4 264,4-2-24,0 2 16,0 0 24,0 0-24,-4-6 24,6 3-8,-2 3-8,1-2 0,-1 2 16,0-2 16,0-2-16,-4-2 0,4 4-88,0-2 24,0 0 8,0 0 16,0 2 64,0-2-24,-4-2 0,4 2 0,0 0 16,-4 0-32,4-2 16,-4 0 16,0 0-16,0 0 24,0 0 0,0 0 8,0 0 48,0 0-32,0 0-256,0 0 480,0 0-240,0 0-16,0 0 8,0-4 16,0 0-16,0 4-24,-2-4 0,0 0 8,0-2 24,0 2-8,0-2 8,0 0-32,2 6 0,-2-6 80,0-9-16,0 11 8,0-2-8,2-12-64,-2 14 0,2 4 0,0-6 0,0 0 8,0 0-56,0 1-16,0-1 0,0 2 16,0 4 48,0-4 0,4 0-24,0 4 0,-4-4 24,4 4 0,-4 0 0,4 0-24,-4 0 8,0 0-16,0 0-24,0 0 56,4 0-24,-4 0-24,0 2 32,4 2 8,-4 0-16,0 0-16,0-4 40,4 4-40,-4 2 32,0-1 16,0 1 8,4 0-40,-4 0 8,0-6 16,0 8-8,0 0 8,0-2 0,0 0 8,4 0-16,-4 0-8,0-6 16,0 7 0,0-1-8,0 0 8,0 0 0,0 0 0,0 0 8,0-6-8,0 4-8,0 0-8,0 2 40,0-4-8,0 2-8,0-2-16,0-2 8,-2 4-40,0 0 40,0 0 0,0-2 24,2 1-8,0-1-40,0-2 24,0 2 0,0 0 0,0-2-16,0 0 32,0 0-8,0 0-8,-2 0 0,2 0 16,0 0 16,0 0 8,0 0-40,0-4 0,0 4 24,0-4 16,-2-1 0,0 1-8,2 4-32,-2-4 0,0-2 0,0 0 16,-2 2-8,0-2 72,2 0-32,2 6-48,-4-6 64,0 0 8,0 0-72,0 0 0,0 1 0,0 1 24,4 4-24,-4-4 16,2 0-16,0 4-16,1-4 8,-1 4-8,0 0 16,2 0 0,-2 0 0,0 0-40,0 0 16,0 0 0,0 2 0,0 2 0,2-4 24,-2 4-24,2 2-24,-2-1 16,2 1 24,0 2-16,0-2 32,0-6-8,0 8-8,0 0-8,0-2 8,0 0-32,0 0 16,4 0 24,-4-6 0,0 5-16,4 1 8,0-4-8,-4 2 16,4-2-8,0 0 16,-4-2-8,0 2 16,0 0-32,3 0 8,1 0 16,-4-2-32,4 0 24,-4 0 0,4 0 16,0 0-16,-4 0 24,4 0-48,0 0-16,0-4 0,-4 4 40,4-4-24,-4 0 48,4-2 32,0 0-24,-4 1-16,0-1 8,0 6-24,4-6 24,0 0 16,-4 0-16,4 0 0,-4 0-24,0 0 24,0 6-24,0-6 24,4-10-32,-4 16 32,0-5 0,0 1-16,0 0 8,0 4-16,0-4 8,4 4-16,-4 0 32,0 0 16,0 0-32,0 0-8,-2 0-8,0 0 8,0 0 0,0 0-16,0 0-32,0 0 8,2 0 40,-4 2-32,2 4 0,-2 0 8,0-1 64,2 3-24,-2 0 16,4-8-32,-2 8 24,0 0-32,0 0-8,0-2 8,0 2 8,2-2 0,0-6 0,0 6-40,0-1 0,0-1 40,0 0-8,0 0 8,0-2-64,0-2 64,4 2-88,0 2 16,-4-2 24,4 0 48,0 0 0,0-2 0,-4 0 0,4 0 8,0 0-8,0 0 24,0 0-24,0 0 0,0-4 24,-4 4-24,4-4 16,-1 4-8,3-4 32,-2 0-40,0 0 40,0-2 8,-4 6-48,4-5 16,0 1 16,-4 0 8,0-2-16,4 2 0,-4-2 16,0 6-40,0-4 24,0 0 16,0 0 8,-2 0-24,0 0-8,0 0 8,2 4-24,-4-4 24,0 0-16,0 4 24,2-4-32,-2 4-16,0 0 16,4 0 0,-4 0-16,1 0 8,-1 0-32,2 0 0,0 0 16,-2 2 16,4-2 8,-2 2-56,2 0 24,-2 2 8,2 2-40,0-2 48,0 2-8,0-6 24,0 6-32,0 0 32,0-2-32,0 0 24,0 2 8,4-2-24,-4-4 24,0 4-16,4 1 16,-4-3-24,4 0 16,-4 2 8,0-2-16,0-2 16,4 2 16,-1 0-16,-3 0-16,4 0 32,-4 0-16,0-2 8,0 0-8,4 2 0,0-2-8,0 0 8,0 0 32,-4 0-8,4 0-8,-4 0-16,0 0 8,4 0-8,-4-4 16,4 0 32,-4 4-32,4-4-8,-4 4-8,0-4 24,0 0 8,0 0-32,0 1 32,0-1-16,0 0 16,0 4-32,0-4 40,0 0-64,0 0 40,0 0-32,0 4 56,0 0-40,0 0 32,0 0-64,0 0 16,0 0-8,-2 0 40,2 0-16,0 0-16,0 0-32,0 2 0,0 0 32,-2 0-8,2 4 0,0-6 24,-2 6-16,2-2-16,0 1 0,0-1 24,0 0-8,0 0 32,0-4-16,0 2 24,0 2-40,0-2 8,4 0 8,-4 2 0,0-2 8,0-2-8,0 2 16,0 0-32,0 0 8,0 0 8,0-2 8,0 0 24,0 0-32,0 0 8,0 0 16,0 0-56,4 0 80,-4 0-40,0 0 8,4-4 8,-4 4-24,0-4 24,0 4 0,0-4-24,4 0 0,-4 0 16,0 0 8,0 4-24,4-4 24,-4 0-40,0 0 16,0 1 16,0-1 0,0 0 16,0 4-32,0-4-8,0 4 16,0-4 16,0 4-8,-2-4-16,2 4 0,-2-4 16,0 4-32,0 0 32,-2 0-8,0-4-16,-2 4-8,6 0 16,-6 0 16,0 0-16,0 0 8,-2 0-16,1 0-8,7 0 16,-8 2-16,-8 0-8,12 0 64,-2 2 8,-2 0 8,0 0 16,8-4-72,-15 6 0,13-2-16,-4-1-8,-2 3 24,0-2 16,2 0-8,6-4-8,-6 2 0,2 2-32,0-2 32,0 0-16,2 0 16,-2 0-8,4-2 8,-2 2 0,-2 0-32,2 0 32,0 0-8,0 0-8,0 0 16,2-2 0,0 2 0,0-2-24,0 0-16,0 0 32,0 0-8,0 0 16,0 0 16,4 0-32,0 0 32,0-4-16,-4 4 0,4 0 8,0-4-8,0 0 0,0 0 0,0 0 0,-4 4 0,4-4 16,0 4 0,0-4-8,0 0-16,0 0-8,0 4 32,-4 0-16,4 0 0,-4-4 8,4 4-8,-4 0-24,0-4 8,4 4 8,-4 0 8,0 0 8,0 0-32,0 2 0,0 0 16,0 0-8,0-2 16,0 2 24,0 0-24,0 0 0,0 0-24,0 0 0,0 2 24,0-4 0,0 2-16,0 2 32,0 0-8,0-2-16,0 0-8,0 0 8,0-2 8,0 2 24,0 0 0,0 0-24,0 0-24,0-2 8,0 0 16,0 0 24,0 0 16,0 0-64,0 0 8,0 0-8,0 0 64,3 0-16,-3 0-8,4 0-8,0 0-16,-4 0 8,0-4-16,4 4 40,-4-4-24,4 4 0,0-4-64,0 4-8,-4 0 72,0 0-48,4-4 24,-4 0 24,4 4 0,0 0 0,-4 0 0,0-4 8,4 4-8,-4 0-8,4-4 8,0 4 0,-4-4 8,0 4-8,4 0 0,0-4 0,-4 0 0,0 0 16,0 4 8,4-3-8,-4 3-16,0-4 0,0 4 24,0-4-16,0 4 16,0-4 16,0 4-24,0 0-16,0-4 24,-2 4-16,-2-4 8,2 4-16,-4 0 0,2 0 8,4 0-8,-6-4 56,2 4-8,0 0-24,-2 0 16,0 0-56,2 0 8,4 0 8,-6 2-16,0 0-24,4 0 16,-1 0 0,-1 0 24,2 2-8,2-4 8,-4 4-16,2 0-8,0 1 24,0-3 0,0 2 0,-2-2 0,4-2 0,-2 2 0,0 0-16,0 0 32,0-2-32,2 0 8,0 0 32,0 0-24,0 0 8,0 0 8,0 0 0,0 0-32,0 0 32,0 0 8,0 0-88,0 0 136,0 0-56,4-6-32,0 2 32,0-1-8,-4 5-8,4-6 0,0 0 16,0 0 8,0-10-24,0 12 16,-1-2-8,-3 6-8,4-6 16,0-10 8,0 13 0,0-3-64,0-12-8,0 14 8,-4 4 40,0-6-24,4-12 48,-4 18 16,0-6-24,0 0-8,0 1 32,0 5-40,0-4 24,0 0-8,0 4 8,0-4 48,0 4-8,0 0 0,0 0-64,-2 0 56,0 0-72,0 0 32,-4 0-8,2 0-16,0 0-32,4 0 40,-4 0-24,0 2 8,-1 0 32,-1 2-32,0 2-24,0-3 8,6-3 32,-6 6-16,2 0 32,2-2-16,-2 0-16,2 0 0,-2 0 8,4-4 8,-2 2-24,0 2 24,2-2 0,0 0 0,0 0 8,0-2-8,0 0-24,0 0 40,0 0-8,0 0 8,0 0-32,0 0 16,0-4-8,0 0 32,0 0 0,4 0-8,0 0-16,0-2 24,-4 6-24,4-16 24,-4 13 0,4-3 0,0-10-24,0 12 16,-4-2 24,0 6-40,4-16 24,0 12 0,-4-11-8,4 11-16,-4-12 24,0 12 0,0 4-24,0-6 0,4-12 16,-4 14-16,0-2 8,0 2 8,0 0-16,0 4 0,0 0 8,0 0 8,0-3 8,0 3-8,0 0-32,0 0 16,0 0 40,0 0-56,0 0 8,-2 0-8,2 0 16,-2 0 0,0 0-24,0 2 0,2-2 8,-2 1 8,2 3-8,0-4 16,0 6-16,0 0-8,-2 0 0,2 0 0,0 0 24,-2 0-24,2-6 24,0 6-16,-2 0 16,2 0 0,0-2-24,0-2 8,0 0-8,0-2 24,0 1-8,0 1 16,0 0-8,4-2 0,-4 0-8,0 0 16,0 0-8,4 0 24,0 0 0,-4 0-8,4 0 0,-4 0 16,0 0-32,0-4 0,3 4 16,-3-3 32,0-1-32,4-2 8,-4 2-8,0 4-16,4-6 0,-4 0 8,4 0 32,-4 0-16,0-12-24,4 14-8,-4 4 8,4-5 0,-4-1 8,4-10-32,-4 16-24,0-6-32,4 0 32,-4 6 48,0-6 0,0-10 8,0 12 24,0 0-24,0-1-8,0-1 16,0 6-16,0-6 0,0 0 0,0 2 24,0 0 56,0 4-8,0 0-16,0 0-56,0-4 32,-2 4-32,-2 0 32,0 0-32,-2 0 0,0 2-16,6-2 16,-6 2-48,1 4 32,-3 0 0,0 2-8,-8 9 0,10-9 24,6-8 0,-6 20-24,-10-4 0,14-1 8,-5 1 0,1 0 8,6-16 8,-6 8 0,-2 12-16,2-14-32,4 9 8,0-11 16,0 2 0,2-6 24,-2 6-32,2 0-16,0 0 40,0 0-24,0-4 24,4 0-8,-4-2 16,0 4-24,4-2 8,0 0 16,-4 0 0,6 0 0,-2-2 0,-4 0 0,4 0 0,0 0 0,0 0 32,0 0-32,-1 0 0,1-4 24,-4 4-24,4-4 8,0 0 8,0 0 8,-4 0-24,4 0 24,-4-2-24,0 6 0,0-4 16,4-2 8,-4 0-8,0 0 8,0 0 16,0 0-40,0 6 0,0-3 0,4-3 8,-4 2 8,0 0 8,0 0-24,0 4-16,0 0 16,0-4 0,0 4 16,0 0 0,0 0-8,0 0-32,0 0-16,0 0 40,0 0-8,0 0-24,-2 0 8,2 0 0,0 0-16,0 2 16,0-2 24,0 4-24,0 2 0,0 0 0,0 0 24,0-1-16,0 1 0,0-6 16,0 6-8,4 0-8,-4-2 32,4 0-16,0 0-16,0-2-8,-4-2 24,4 2-24,0 0 24,0 0 0,0 0-16,0 0 8,0-2-8,-4 0 16,3 0 16,1 0-16,-4 0 24,4 0 0,-4 0 0,0 0-24,4 0 24,0 0-8,-4-4 0,0 0 16,0 4 8,0-4 0,0 4-40,0-4 8,0 0 8,0 4 8,0-4 16,0 0-16,-2 0 0,2 4-24,-2 0-8,-2-4 16,2 0-8,-2 0 16,-1 4-16,1-3 0,4 3 0,-6 0 16,0 0-16,2-4-16,0 4 0,-2 0 16,2 0 16,4 0-16,-2 0 16,-2 0-48,0 0 8,2 0 24,-4 0-8,2 0 32,4 0-24,-4 0 0,0 0-56,0 2 48,1 0-8,-1-1 8,2 3 16,2-4-8,-6 4 0,2 0-8,-2 2 8,2-2-32,0 0 8,0 2 16,4-6 8,-4 6-16,-2 0 16,4 0-24,-2 0 0,2 0 8,0 0 8,2-6 8,-2 3 0,0 1-16,2-2-24,0 0 16,0 0 0,0 0 8,0-2 16,0 0-8,4 0-8,0 0 16,0 0 0,0 0 16,2 0-32,-6 0 16,6-4 0,0 0 16,0 4-8,0-4-8,0 1 16,0-3-16,-6 6 0,5-4 24,1 0 0,0-2-24,-2 0 0,2 0 16,-2 0-8,-4 6-8,6-6 0,-2 0 16,0 0-16,2 0 16,0-9 32,0 11-32,-6 4-16,4-6 8,1-10-8,1 12 24,-2-2 16,0-12-16,-4 14-24,0 4 0,0-5-8,4-1 16,0 0-56,-4 0 8,4 0-8,-4 2-16,0 4 64,0-4 0,4 4 24,-4-4 16,0 4-32,0 0 8,0 0-32,0 0 16,0 0-8,0 0-16,0 0 88,0 0 24,0 0-56,0 0-184,-2 0 344,0 2-240,0 0 24,0 2 32,0 0-8,-2 2-8,4-6 8,-4 6-16,2 0-8,-2 0 24,0 9 8,2-11-16,-1 2 8,3-6 0,-2 16-16,-2-14-8,0 4 16,2 0-8,0 0 16,0 0 16,2-6-16,-2 5 8,2-1-48,0 0 16,0 0 0,0 0 8,0-2 32,0-2-16,0 2-16,0 0-32,0 0 24,4-2 40,-4 2-16,4-2 8,-4 0-8,4 0-8,0 0-24,0 0 32,-1 0 16,3 0-40,-2 0 24,-4 0 0,6 0-56,0-4 0,0 4 16,0-4-8,0 4 32,0-4 40,-6 4-24,4 0 0,2 0 0,-2 0 0,0 0-8,-1 0-8,1 0 32,-4 0-16,4 0-16,-4 0 0,0 0 8,0 0-8,0 2 16,0-2 0,0 2 16,0 0-32,0 2 16,-2 2 0,0-2 0,-2 2 0,4-6 0,-3 6 16,-3 0-8,2 0-16,-2 0-8,0-1-8,2 3 72,4-8-48,-6 8 80,0 0-32,0 0 0,0 0-48,2 0 0,-2-2 16,6-6-16,-4 6 0,1 0-16,-1 1 8,2-1 8,-2 0 0,0 2 0,4-8 0,-2 6-24,0 0 8,0 0 8,0 0 16,0-2-8,0 0-8,2-4 8,-2 2-16,2 2 16,0-2-16,0 0-8,0-1 24,0 1-8,0-2 8,0 2-16,0-2 8,4 0-32,-4 0 24,4 0 32,-4 0-8,0 0-8,4 0 32,0-4-32,0 1-16,0 3 40,0-4-24,-1 0 24,-3 4-24,4-4 0,-4 0-8,4 4-8,-4-4 32,4 0 8,-4 0-24,0 4 0,4 0 0,0-4 8,-4 4-80,0 0 24,0 0-16,0 0 48,0 0 16,0 0 64,0 0-24,0 0 0,0 0-56,0 0 32,0 0-160,-2 2 272,0 0-152,-2 2-16,0 0 56,0 2 8,0-2-16,4-4-8,-5 4 0,1 2 0,-2-1-8,0 1 8,0 0 24,0 0-40,6-6 16,-6 4 0,0 0-8,2 0 8,0 0 8,2-2 8,0 0-32,2-2 16,-4 2 16,2 0-32,0-2 8,2 0-8,0 0 8,0 0 8,0 0 8,0 0 8,0 0-32,0 0 8,4 0 16,-4 0-8,4-4 16,0 0-16,0-2 0,0 0 0,0 0 0,2 0-16,-6 6 16,6-15-8,10 11 16,-12 0-8,0-2 16,1 0-8,1 0-16,-6 6 8,6-6 0,0 2-24,-2 0-32,0 0 8,0 0-16,0 0 40,-4 4 24,4 0 16,-4 0 8,0 0-40,0 0 16,-2 2 16,0 0-40,-2 2 64,-2 2 40,0 0-40,6-6-40,-6 6 40,-2 2-32,1 0-16,-9 0 8,12 7 8,-2-13-16,6-2 8,-6 6 0,0 0 8,0 0 8,2 0-16,2 0-16,-2-4 8,4-2 8,-4 2-24,2 0 24,2 0-16,0 0-8,0 2 8,0-2-8,0-2 24,0 2-8,0-2-8,0 2-8,0-2 16,4 0 8,0 0-32,-4 0 32,4 0-24,0 0 24,0 0-8,0 0 16,0 0-8,0 0-8,-4 0 8,4 0 0,0 0 8,0 0-8,0 0 0,0 0-8,-4 0 8,4 2 0,-4-2 24,4 0-24,-1 0 0,-3 0 0,0 0 24,0 2 16,0-2-16,0 0 0,0 0-16,-2 2 32,2-2-40,-1 0 16,-3 0-8,-2 0 16,0 1-24,2-1 0,-2 0 0,6 0 0,-4 0 0,0 2 32,2-2 0,-2 0-40,2 0-16,0 0 24,2 0 0,-2 0 8,0-3 32,0-1-16,2 0-24,0 0-24,0 0 24,0 4 0,0-4 8,0 0-8,0 0-8,4 0-16,-4 0 32,0 4-8,4-4-8,0 0 8,-4 4 24,4-4-40,0 4-8,0 0 24,-4 0 0,0-4-8,4 4 16,-4 0 32,0 0-56,0 0 16,0 0 16,0 0 8,0 0 0,0 0-88,-2 0 144,0 0-72,2 0 8,-2 0-16,2 0-16,0 0 16,0 0 16,0-4-16,0 4 8,0 0 8,0-4-32,0 4 16,0-4 0,0 0 16,0 4-32,0-3 8,0 3-16,0 0 24,0-4 0,0 4 24,0 0-48,4-4 24,-4 4-16,0 0 16,4 0-8,0-4 8,0 4-16,-4-4 16,4 4 0,-4 0 0,4 0-24,0 0 24,-4 0 8,3 0-32,-3 0 24,4 0-24,-4 0 16,0 0 8,0 0-32,0 0 48,0 2-32,0-2 8,0 0 8,0 2 8,0-2-16,0 0 16,0 0 8,0 0-16,0 0-16,4 0 8,-4 0-8,0 0 32,0 0-32,0 0 16,0 0 16,4 0-32,-4 0 32,4 0-64,0 0-16,-4 0 0,0 0 64,4 0-40,-4 0 56,0-4-16,4 4 0,-4 0 8,0 0-8,0 0 16,0 0 24,0 0-32,0 0 8,0 0 56,0 0-224,-2 0 352,0 2-144,0 0-24,-4 0-40,0 2-8,2 0 32,4-4-16,-6 5-40,1-1 40,-1 0 0,0 2-40,0-4 8,2 2-24,4-4 56,-2 4-56,0-2-8,0 0 0,2 0-48,0-2 24,0 0-8,0 0 96,0 2-72,0-2-8,0 0-56,0 0-56,0 0-152,0 0-289,0 0 633,0 0-1056,0 0-656,0 0-745,6 0-543,12 0 31,-14 0 624,-4 0 2345,5-4-1496,1-2 656,-6-10 352,-2 10-32,-5-17-312,-9 3 416,16 20 416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03.363"/>
    </inkml:context>
    <inkml:brush xml:id="br0">
      <inkml:brushProperty name="width" value="0.1" units="cm"/>
      <inkml:brushProperty name="height" value="0.1" units="cm"/>
      <inkml:brushProperty name="color" value="#FFFFFF"/>
    </inkml:brush>
  </inkml:definitions>
  <inkml:trace contextRef="#ctx0" brushRef="#br0">78 122 40,'0'0'0,"0"-4"384,0 0 208,0 4-592,4-6 456,0 1-128,-4-1-48,4 0-32,-4 0-16,4 2-48,-4 4-184,0-4 136,4 0 16,-4 0-16,0 0 16,0 4 8,0-4 0,0 4-160,0 0 160,0 0 16,0 0-16,0 0-24,0 0-40,0 0-824,0 0 1520,0 2-752,-2 4 0,0 0-48,-2 2 16,0 8-8,4-16 0,-2 6 16,-2 9 24,2-9 0,-2 10-16,0-10 8,0 2 9,4-8-41,-2 16 32,0-13-8,0 3 0,0 0 0,0 0-8,0 0 0,2-6-16,0 6 16,0 0 0,0-2 0,0 0-8,0-2-8,0 0 16,0-2-16,0 2 0,4-2 8,0 0 16,0 0 8,0 0-8,-4 0 16,0 0-40,4 0 48,0-6-8,0 0 8,0 0-8,0 0-8,0 0 0,-4 6-32,4-16 40,-1 12 0,1-1 0,0-11 0,-4 10-8,4-12 8,-4 18-40,0-6 32,4-12 8,0 13 16,0-11 48,-4 12-8,4-2 24,-4 6-120,0-6 112,0-10-8,0 12 16,4-2 0,-4 1 16,0-1-8,0 6-128,0-4 144,0 0 0,0 4 16,-2 0 16,0 0-24,2 0-16,0 0-136,-2 0 104,0 0-40,0 0-8,0 2-8,0 4-16,0 0 0,2-6-32,-4 7 24,0 1 8,0 8-24,0-10 8,1 2 8,-1 8-16,4-16-8,-6 6 40,4 13 16,-2-13-16,2 14 0,0-14 0,0 12-16,2-18-24,-2 5 24,0 3 0,0 10-8,0-12 8,2 10 0,0-10-16,0-6-8,0 6 16,0-1 16,0 1-16,0-4 16,0 2-8,0-2-16,0-2-8,4 4 0,-4-2 0,4 0 16,-4 0-8,4-2-16,-4 0 16,0 0-8,4 0 24,0 0 16,-4 0 40,4 0 0,0-4-32,-1-2 0,-3 6-48,4-6 48,0 0-8,-4-13 0,0 13-8,4-12 8,0 12-8,-4 6-32,4-18 32,0 14 0,-4-13-8,4 11 8,-4-14-8,4 14 0,-4 6-24,0-20 40,0 15-8,0-11 41,0 12-1,0-2-8,0 0 16,0 6-80,0-6 48,0 0 8,0 2 24,0 0 0,-2 4 0,0-4 0,2 4-80,-2 0 80,0 0-32,0 0 0,0 2-24,0 0 0,0 4-24,2-6 0,-2 6 0,0 2-24,0 8 8,-2-10 16,0 9-16,1-7 40,3-8-24,-4 22 8,2-14 0,0 14 16,0-7 0,0-7 0,-2 14-24,4-22 0,-2 8 16,0 12 0,2-15 24,0 13 0,0-14-8,0 4-40,0-8 8,0 8 0,0 0 8,0-2 8,0 2-8,0-2-8,0-1 0,0-5 0,0 6 8,4-2-16,-4-2 16,4 2-8,-4-2 8,4 0 0,-4-2-8,0 2-8,4 0 8,0-2 8,-1 0 32,1 0-16,-4 0-24,0-4 32,4 0 0,0-2 16,0-9 0,0 11-24,0-14 16,-4 18-40,6-6 16,0-14-16,0 14 0,0-15-8,0 5 0,0 0 24,-6 16-16,5-18 8,-1 3-8,0-1 8,0 0 8,0 0 8,0 10 0,-4 6-24,0-21 24,0 17 8,4-12 24,-4 12 0,0-2 16,0 0 0,0 6-72,0-4 64,0 0 8,-2 0 16,0 4 16,-2 0-32,2 0 0,2 0-72,-4 0 24,0 0-8,0 4 8,-1 2 8,-1 2-40,-2 8-8,8-16 16,-8 6-8,0 12-16,2-1 32,0-1 8,0 0 8,0 0-8,6-16-16,-8 7 40,1 15-32,-1-4 24,2 0 16,0-3 0,-10 3-16,16-18-32,-4 16 32,-2 0-24,0 1 0,0-1 16,4 0-16,-2 0-8,4-16 0,-1 8-8,-1 7 16,0-9 0,2 0 8,0 2-16,0-2-16,0-6 16,0 6-16,0-4 8,0 2 8,4-2-24,-1-2 32,3 0-16,-6 0 8,6 0-8,0-4 8,10 0 0,-16-2 0,6-10 16,12 10 0,-18 6-16,4-17-16,0 11 8,1-12 16,1 12 8,10-14-8,-12 5-8,-4 15 0,6-6-24,0-16 24,10 16 0,-12-14-16,1 14 0,1-13-8,-6 19 24,6-6-24,0-14 40,0 14-8,-2-10-16,0 12 16,0-11 16,-4 15-24,0-4 16,4 0 0,-4-2 16,0 0 0,0 0 8,0 2 32,0 4-72,0-4 72,-2 4-24,0 0-8,-2 0 0,-2 0-24,0 0 24,6 0-40,-6 2 24,0 0-8,0 4 0,1 0 0,-3 2 8,2 0-8,6-8-16,-8 8 8,0 9 16,2-11-16,0 14 0,0-12 16,0 12 0,6-20-24,-6 5 32,1 13 8,-1-12-8,0 12-24,2-10 16,0 9-24,4-17 0,-2 6 8,0 10 0,0-10-8,0 2 0,2 0 8,0 0-24,0-8 16,0 6-8,0 0-8,0-4 8,4-1 8,0 1-8,-4 0 0,0-2 8,6 2-16,0-2 16,-2 0 0,1 0 0,1 0 16,-2-4-16,-4 4 0,6-5 8,0-11 0,10 12-8,-12-12 24,2 12-16,0-16-8,-6 20 0,15-6 8,-11-13-8,2 13 0,0-14-8,10 14-24,-16 6 32,0-19-16,6 13-8,0-14 32,-2 14 16,0-14-8,0 14 8,-4 6-24,0-15 16,0 11-16,0-12 40,0 12 0,0 0 16,-2-2-8,2 6-48,-2-6 40,-4 2 8,2 0-8,-2 4 16,0-4-16,0 4-24,6 0-16,-8 0 32,0 0-8,-7 2-16,11 2 0,-4 2 8,0 0-8,8-6-8,-8 16 24,2-10-40,0 2 16,0 9 16,0-11-16,0 12 16,6-18-16,-5 6 24,1 14-48,0-14 48,0 11-16,2-11 8,0 10 32,2-16-48,-2 6 16,2 12-16,0-12-8,0 9-16,0-9 24,4 2 0,-4-8 0,4 8 0,0 0 0,0 0-32,-1-2 16,1 0 24,2-4-8,-6-2 0,6 4 8,0-2-8,0-1-16,10-1 8,-12 0 8,2 0 8,-6 0-8,19-3 8,-13-1-8,10-2 0,-12 0 0,12-12 0,-12 14-8,-4 4 8,16-18 0,-13 12-8,3-9 8,0 9 0,10-14-16,-16 16 0,0 4 16,6-18-8,0 12-16,0-13 0,0 13 40,-2-16-32,-4 6 16,0 16 0,4-6 24,-4-13-16,0 13-8,0-14 24,0 14-16,0-12-8,0 18 0,0-5 24,0-1 16,0-10 8,-2 16 8,0-4-16,-2 0-40,4 4 0,-4-4 16,0 4 8,-2 0 8,0 0-24,0 0-8,0 0 0,6 0 0,-6 0 0,0 2-8,0 4-24,2 2 8,-1 10 8,-1-11 16,6-7 0,-6 20 0,0-4 8,2 0-16,0-8 16,2 15-8,0-7 8,2-16-8,-2 18 32,0-2 0,0-1 0,0-7 0,2 14-32,0-6 8,0-16-8,0 15 8,0-7 8,0 10-16,4-12 0,-4 0 0,4 2 0,-4-8 0,4 6 0,0-2 0,0 0-24,0-3 16,0 1 0,0 0 16,-4-2-8,6 0 8,-2 0-16,-1 0-16,3 0 24,0-5 16,0-1 0,-6 6-16,6-6 24,0-12-40,0 14 0,0-14 8,0 12-8,0-13 32,-6 19-16,6-6-16,-1-18 16,11 18-32,-16-16-8,6 7 24,-2-1-16,-4 16 32,6-16 0,-2-2 8,0 3-8,0-3-24,-4 0 24,4 0 0,-4 18 0,4-15 48,-4-1 0,0 10-16,0-12-24,0 12-8,0-9 16,0 15-16,0-4 16,-2-2 8,0-10-8,-2 16 8,2-4 0,-4 0-8,6 4-16,-4 0 24,0 0-8,0 0 0,-2 0-32,0 2 16,0 4 0,6-6 0,-6 6 0,1 10 16,-1-10-16,0 13 0,0-13-32,-2 16 8,8-22 24,-6 8-16,0 15 0,0-5 40,0 0-24,0 0 0,4-1 0,2-17 0,-4 20 16,3 0 32,-1-2-8,0-3-8,0 1 1,2 0-33,0-16 0,0 16 8,0-1 0,0-9-8,0 14 16,0-14-8,4 0-16,-4-6 8,0 8-16,3-2 16,1 0-8,0-3 8,0 1 8,2-2-16,-6-2 8,4 2 24,2-2-16,-2 0-16,2 0 8,0 0 8,0-6-16,-6 6 8,6-5 8,0-11-8,-1 12-24,1-14 40,0 12-8,0-12 0,-6 18-8,6-6 0,10-17-8,-16 17 0,6-14-16,0 14-9,-2-17 1,-4 23 32,4-16-40,2 0 40,-3 0 24,1 10-16,-4-13 0,4 13-8,-4 6 0,0-22 16,0 16-16,0-12 0,0 15 8,0-13 33,0 16-1,0 0-40,-2-6 64,0 2-32,0 0-8,0 4-24,-1-4 32,1 4-16,2 0-16,-2 0 16,0 0-16,0 2 0,-2 0-32,0 4 0,-2 2 32,6-8 0,-4 16-24,-2-11 24,2 11 0,-2-8-8,2 12 16,0-12 24,4-8-32,-4 21 24,0-5-8,2 0-16,-2 0 16,1-1 16,1 1 0,2-16-32,-2 8 32,0 12-24,2-12-8,0 11 0,0-11 8,0 8 8,0-16-16,0 6 8,0 2-8,4 0 0,-4-2 0,3 0 0,1-2-24,-4-4 24,4 1 0,0 1-8,0 0 16,2 0-8,0-2-8,-2 0 0,-4 0 8,6-4-16,0 1 16,10-3 24,-16 0-24,6-12 0,-1 12-8,-5 6 8,16-18-24,-12 12 32,2-15-16,12 5 16,-14 0-8,0 10-40,-4 6 40,6-21-32,0 15 8,-1-16 8,1 16 24,0-16-8,-2 16 0,-4 6 0,0-17 0,4 11 8,-4-12 16,0 14-16,0-2 24,0 0-16,0 6-16,-2-6 8,0 2 32,-2 0 8,-2 4-16,0 0 8,-1 0-32,7 0-8,-8 0 0,-10 0 24,12 4 0,-12 2-24,10 0 32,-9 10-32,17-16 0,-8 6 0,-12 10 8,14-10 0,-10 11 24,10-1-8,-1 0-24,7-16 0,-8 8 24,-8 13 8,10-13 0,0 12 0,-2-4-32,0 0 8,8-16-8,-6 15 0,1-7 24,-1 12-16,2-14-8,0 10 0,2-10 8,2-6-8,-2 7 0,0-1 16,2 2-16,0-2-16,0-2 16,0-4 0,0 4 0,4 0-8,-4-2 8,4 0 0,0 0-24,0-2 24,-4 0 0,4 0-8,-1 0 16,1-4-8,2 4 0,-2-4-8,-4 4 8,4-4-24,2-2 24,0 0 24,-2-10-24,0 13 8,0-13-16,-4 16 8,4-4-8,0-12 16,0 10-8,0-12 0,0 12 0,-1-9-8,-3 15 8,0-6 8,4-10 0,-4 12-8,4-2-16,-4 0-16,0 0 16,0 6 16,0-6-8,0 1 32,0-1 8,-2 2-16,0-2-16,-2 2 0,4 4 0,-3-4 24,-3 0-16,2 4 40,-2 0-32,0 0-16,-2 0 0,8 0 0,-16 0 24,12 2-24,-4 2 56,-9 2-16,11-2-48,-2 2 16,8-6-8,-18 6 24,12-3-16,-10 3 24,11 0 24,-3 2-56,0 8 16,8-16-16,-6 6 8,-2 10-8,2-10-8,2 11 24,2-11-16,0 12 0,2-18 0,-2 6-8,0 10 0,2-10 8,0 11 8,0-11-8,0 10-8,0-16 8,0 6 0,0 0 0,0 0 0,0 0 0,4-2-16,0-1 16,-4-3 0,4 4 0,0-2 0,-4 2-8,4-2-16,0 0 24,0 0-8,-4-2 8,4 0 0,0 0 8,0 0-16,0 0 16,0 0 0,1-4-8,-5 4 0,6-4 0,0 0 0,-2-1 0,2-1 0,0-10 24,0 12-24,-6 4 0,6-6-24,-2-12 40,0 14-16,0-11 0,0 11 8,0-12-8,-4 16 0,4-4 16,-4-12-8,3 12-8,-3-2 24,0 0-40,0 0 32,0 6-16,0-5 16,0-1-16,0 2 24,0 0 24,0 0-40,-2 4 32,2 0-40,-3-4 24,-3 4-8,0 0 0,0 0 8,0 0-16,-2 4-8,8-4 0,-8 4-8,0 2 0,0 2 16,0-1 16,-7 1-16,11 8-8,4-16 0,-6 6 0,0 2 8,0 8-8,0-10 16,2 1-32,2 9 8,2-16 8,-2 6 0,0 0 0,2 2 0,0 0 0,0-2-8,0 0-16,0-6 24,0 6-24,0-1 16,0 1 8,0-2 8,0 0-8,4-2-16,-4-2 16,4 2-24,0 0 8,2 0 16,0-2 16,0 0-32,0 0 8,-6 0 8,6 0 8,0 0-16,9-6 16,-11 0 8,0 0-16,2 0 8,-6 6-8,6-5 0,-2-1 0,2 0 16,0-10-8,-2 12 16,0-2-8,-4 6-16,4-16 24,-4 12-24,0-2 8,4-9 32,-4 11 0,0 0-32,0 4-8,0-6 24,0 0-8,0 0 16,0 0 8,-2 0-8,-2 0 8,4 6-40,-4-4 16,0 0 8,-2 1 24,2-1-16,-2 0-8,2 4-8,4 0-16,-6 0 40,0-4-32,0 4 0,0 0 32,0 0-40,3 0 16,3 0-16,-6 2 16,0 0-32,0 0 16,2 4 0,-2-1 16,0 1-16,6-6 0,-4 6-16,0 0 16,0 2 0,2-2 16,-2 2-16,0 0 8,4-8-8,-4 6 16,2 0-32,-1-1 32,1 1-32,0 0-8,0 0 40,2-6-16,0 4 8,0 0-8,0-2 0,0 0-24,0-2 8,0 2 16,0-2 0,0 0-16,0 0-8,0 0 40,4 0-8,-4 0-8,0-4 24,3 0-24,1 0 8,-4 0 8,0-2-16,0-9 24,0 15-24,4-4 0,-4-2 16,0-10 0,0 10-16,0-10 0,0 10 0,0 6 0,0-19 8,0 13-8,0-12-8,0 12 8,0-10-24,0 12 0,0 4 24,0-15-8,0 9-40,0-10 64,0 10-16,0-10 8,0 12 16,0 4-24,-2-6 0,-2-9 8,2 11 16,-1-2-16,-3 0 16,0-12-8,6 18-16,-6-4 8,0-2 16,-2 0 0,2 2-8,0-2 0,0 3-8,6 3-8,-4-4 0,2 4 16,0 0-16,0 0 8,0 0-8,2 0-8,0 0 8,0 0-40,-2 0 24,0 2-8,2 1 8,0 3 16,0 0 16,0-6-16,-1 8-16,-1 8 16,0-10 0,2 0 0,-2 10 0,2-12 0,0-4 0,0 5 0,0 3-8,-2 8 16,2-14 16,-2 4-8,2 0-8,0-6-8,0 4 0,-2 0-24,2-2 24,0 0 0,0 0 16,0-2-8,0 0-8,0 0 8,0 0-16,0 0 16,0 0 40,0 0 0,0 0-152,0 0 248,0 0-112,-2-4-16,2 4 16,-2-4-32,2 4 0,-2-6 16,0 2-16,0-2-16,0 0 16,0 0 0,0-10 0,2 16 0,0 0 16,0-4-32,0 1-32,0-1 40,0 0-16,0 0 16,0 4 8,0 0-16,0-4-24,4 4-32,2-4 32,0 4-40,9 0-96,-15 0 176,6 0-392,12 0-640,-2 0-913,0-4-631,-10 4-177,9 0 457,-15 0 2296,0-4-1561,0 4 617,4-4 384,-4 0 208,0-2 96,4 0 32,-4 6 224,6-6-296,0 0-88,14-9 104,-20 15 280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27.661"/>
    </inkml:context>
    <inkml:brush xml:id="br0">
      <inkml:brushProperty name="width" value="0.05" units="cm"/>
      <inkml:brushProperty name="height" value="0.05" units="cm"/>
      <inkml:brushProperty name="color" value="#FFFFFF"/>
    </inkml:brush>
  </inkml:definitions>
  <inkml:trace contextRef="#ctx0" brushRef="#br0">223 118 272,'0'0'0,"-2"0"936,-1 0-352,1 0-248,2 0-336,-4-3 256,0 3-96,0 0-24,0 0 0,2 0-8,-2 0 0,4 0-128,-2 0 128,0 0-8,0 0 16,0 0 24,0 0 24,2 0 8,0 0-192,-2 0 208,2 0 0,-2 0 16,2 0 17,0 0 15,0 0 24,0 0-280,0-4 304,-2 4 16,0 0 24,0-4 8,0 4 16,0-4 24,2 4-392,0 0 376,-2-4 8,0 4-16,0-4 0,0 0-8,-2 4 1,4 0-361,-4-4 336,-1 4-24,1-4-16,-2 4-40,0-4-16,0 4-32,6 0-208,-8-4 200,0 4-48,0 0-8,0-4-32,0 4-16,3 0 16,5 0-112,-6 0 80,0 0-32,0 0-8,0 0-40,2 2-16,0 0 0,4-2 16,-2 2-16,0 2-8,0 0 16,0-2 0,2 0-16,0 0 24,0-2 0,0 2-24,0 0-8,0 0-8,0-2 8,4 0 24,0 0-8,-4 0 16,4 0-24,2 0 16,0 0 0,10 0 8,-13-4 8,3 0-8,-6 4 0,18-4 8,-14 4-8,14-4 0,-12 0 8,10 0-8,-13 0 0,-3 4 0,16-4 16,-12 4-32,2-6 16,12 2 24,-14-2-8,2 3 16,-6 3-32,6-4 16,9-2 16,-11 2 8,0 0 8,2 0 8,-2 4 0,-4 0-56,4-4 56,-4 4 24,0 0 24,0 0 72,0 0 32,0 0 24,0 0-232,0 0 216,0 0-32,0 0-56,-4 0-48,0 0-32,-2 0-16,6 0-32,-8 0 16,0 0-8,-9 0 16,11 0-8,-2 2 16,-8 2-24,16-4-8,-6 4-8,-10 0 0,11 2-16,-11 0 24,10-3 16,0 1-40,6-4 24,-8 4-24,2 0-8,0 0 0,0 2-8,4-2 8,-2-2 0,4-2 32,-2 4-48,0-2-16,1 0 0,1 0-8,0 0 0,0 0 16,0-2 56,0 0-56,3 0-24,1 0 32,0 0-8,2 0 16,10 0 16,-16 0 24,4-4-32,2 0 8,12 0 8,-14 0 24,1 0-8,13-2 8,-18 6-8,4-6 16,2 0-32,10 1 16,-12-1 24,2 0-8,0 0 16,-6 6-32,15-6 32,-15 2 0,6 0 8,-2 0 0,0 0 24,0 0 24,-4 4-88,0 0 104,4-4 8,-4 4 0,0 0 48,0 0 9,0 0-17,0 0-152,0 0 144,-2 0-64,-2 0-16,-2 0-32,0 0 16,-2 2-16,8-2-32,-7 2 32,-1 0 16,0 2-24,0 0 0,0 0 8,-8 0 0,16-4-32,-6 6 32,-2-2 0,1 2-32,-1-2 0,0 2 0,0-3 0,8-3 0,-8 6 16,2-2-24,0 0 0,4 0-24,0 0 0,0-2 8,2-2 24,-2 2-40,2 0-8,0 0-16,0 0 0,4 0 16,0 0 0,-4-2 48,6 0-32,0 0 16,10 0-32,-12 0 32,12 0-8,-11-4 16,-5 4 8,16-4 0,-12 0 0,12-2-16,-12 0 0,14 0 0,-13 0 16,-5 6 0,16-5 16,-12-1-16,2 0 8,10 0-8,-16 0 24,6 0-16,-6 6-8,4-4 32,0 0 24,0 0-16,-4 4 32,4 0 48,-4 0 16,0 0-136,0 0 168,0 0-32,-2 0-24,0 0-40,-4 0 0,-2 0-56,8 0-16,-16 0 24,10 0 0,-12 2-40,12 4 40,-13 0 0,13 0 0,6-6-24,-22 6 32,14 0-24,-13 0-16,13 1 24,-12 1 0,4 0-8,16-8-8,-8 8 0,-11 0-8,13 0-8,-10 8 16,10-10 16,-2 1-32,8-7 16,-8 8-16,0 0-8,1 0-8,1-2 8,2 0-8,2 0-8,2-6 40,-2 2-48,2 0-32,0 0 8,0 0-8,4 0 16,-4-2 64,6 0-48,9 0-32,-11 0 16,12 0-8,-10 0 16,14 0 48,-20 0 8,6-4-24,15-2 16,-5 0-24,-10-10 16,16 12 16,-7-2 0,-15 6 0,6-15 16,16 11-8,-16-2-16,16-12-8,-16 14 40,11-2 0,-17 6-24,6-18 32,12 14 8,-14-1-8,2-1-8,-2 2 40,0 0 8,-4 4-72,4-4 128,-4 0 16,0 4 24,0 0 16,0 0 0,0 0 0,0 0-184,-2 0 128,-4 0-48,0 0-24,-10 0-32,10 2 8,-12 4 0,18-6-32,-15 6 24,9 0 24,-14-1-16,12 1-8,-12 2 0,5-2-16,15-6-8,-8 8 24,-14 0 8,14 0-16,-12 8-8,13-11-8,-11 3-8,18-8 8,-6 16 0,-2-10 0,0 0 0,0 0-16,2 0 16,0-2-24,6-4 24,-4 4-16,1 2-32,1-2-8,2-1 0,0 1-16,0 2 0,0-6 72,5 2-96,1 0 0,0 0-32,10 0-24,-10-2-24,12 0-32,-18 0 208,6 0-240,13-4-16,-3 0 0,0-2 0,2 1 32,-1 1 23,-17 4 201,16-6-136,2 0 56,-2 0 16,1-10 32,3 12 24,-2-14 0,-18 18 8,16-4 0,-10-11 8,13 11 16,-13-12-8,10 12 40,-16-2-8,0 6-48,6-16 72,0 12 32,0 0 48,-2-1 17,-4-1 31,4 2 0,-4 4-200,0-4 224,0 0-8,0 4 0,-2-4-16,-2 4-48,-2 0-16,6 0-136,-6 0 88,0 0-24,-2 0-32,-8 0 0,10 4-16,-13 2-8,19-6-8,-6 6 16,-14 2-16,12 7-16,-12-9 32,5 10-32,7-10 16,8-6 0,-20 18-8,14-12-16,-12 11-8,11-11 8,-13 12 0,14-12 0,6-6 24,-18 8-40,12 7-8,-10-9-24,13 10-8,-3-10-16,0 2 8,6-8 88,-6 8-104,2 0 16,2-2 24,0-2-8,0-2 8,2 0 8,0-2 56,0 0-48,0 0 0,4 0-8,2 0 16,0-4 24,0 0 8,-6 4 8,15-6 0,-9 0 0,10-12 0,-10 14-8,12-2 8,-14-10 0,-4 16 0,17-3 0,-11-1 8,12-2-16,-14 0-8,14 0 8,-14-10 8,-4 16 0,17-4 8,-11 0 16,12-2-16,-14 0-16,2 2 8,0 0 0,-6 4 0,6-3 8,0 3 24,-2-4-16,0 4 0,-4 0 48,0 0 16,0 0-80,0 0 120,0 0 16,0 0 8,-2 2-56,0 0-8,-4-1-48,6-1-32,-6 6 24,-2 0 8,-8 0-8,12 2-16,-12 0-8,12-2-8,4-6 8,-7 6 8,-1 0 16,0 0-24,2 0 16,0-2-32,0 1 0,6-5 16,-6 4 16,4 0-40,-2 0 16,2-2-8,2 0-24,0 0-8,0-2 48,0 2-64,0 0 0,0-2-8,4 0 32,0 0-24,2 0 16,-6 0 48,6 0-16,12 0 0,-14-6 16,11 0 16,-9 0-32,14 0 16,-20 6 0,6-5-8,12-1 16,-12 0-8,11 0 0,-13-10 0,12 12 16,-16 4-16,4-6 16,0-10 8,2 16 8,0-6 16,0 1-16,0-1 8,-6 6-40,6-6 32,-3 0 24,-3 2 40,0 0 32,0 4 16,0 0-16,0 0-128,0 0 128,-1 0-16,-3 0-32,-2 0-40,-2 0-8,-8 0-32,16 0 0,-6 4 16,-12 2-8,10 0 8,-15 2-16,5-1-16,-2 11 8,20-18 8,-17 6-16,-1 2 8,0 8 8,0-12-8,3 12 8,-3-11-24,18-5 24,-16 18-48,8-12 16,-10 10-32,13-10 8,-3 0 8,0 0-32,8-6 80,-6 5-64,2-1-16,0-2 16,2 0-16,0-2 0,2 0-24,0 0 104,0 0-120,0 0 16,4-4 40,2 0 24,0-1 0,12-11 56,-18 16-16,4-4-24,15-14 56,-13 12-16,14-12-32,-14 15 40,12-13-24,-18 16 0,5-4 0,13-12 24,-14 10-8,14-12 16,-14 14 16,2-11-8,-6 15-40,15-4 40,-11-12 32,2 16 8,0-6-24,-2 0 40,0 2 8,-4 4-104,0-4 152,4 0 24,-4 4-16,0-4 0,0 4-16,-4 0-40,4 0-104,-6 0 96,0 0-40,0 0-24,-2 2-32,-7 0 0,9 4 0,6-6 0,-16 6 8,10 0 8,-2 2-16,-8 8 0,11-12-16,-13 4 8,18-8 8,-6 15 0,-10-9 8,10 10-8,-10-12-8,13 2-16,-5 2-8,8-8 32,-8 8-16,2 0 16,0-1-16,0 1-24,4-2-16,0 0-8,2-6 64,-2 6-80,0-2 32,2 0-24,0-2-8,4 0 24,0 0-16,-4-2 72,6 2-72,0-2 40,0 0 32,11-4-8,-13 0 8,12-2-16,-16 6 16,6-6-8,12 0-8,-12 0 16,12-10 16,-13 13-32,11-3 8,-16 6 8,4-6 0,14 0 0,-14-10 24,12 12-16,-12-2 8,1 0-8,-5 6-8,16-16 8,-16 16 8,6-5 8,0-1 16,-2 2-16,-4 4-24,0 0 24,4-4 8,-4 4 24,0 0 32,0 0 16,0 0-8,0 0-96,-2 2 64,0 0-40,-4 4-24,-2 0 8,-8 9 8,10-9-16,6-6 0,-15 16 0,9-10 8,-10 10-8,10-10 16,-12 1-16,12 11 24,6-18-24,-15 6-40,11 10 16,-4-12 16,0 4-24,2 0 40,0-2-8,6-6 0,-6 5 0,2-1-24,0 0-8,2-2 0,0 0-16,2 0 0,0-2 48,0 0-80,0 0 0,0 0 24,4 0 0,2 0 24,0 0 8,-6 0 24,6-6-16,12 0 16,-14 0-16,14-11 8,-15 13 8,15-12 0,-18 16 0,6-4 8,12-12 8,-14 12-16,14-2 0,-15-9-16,15 11 32,-18 4-16,6-6 0,10 0 0,-12-10 8,2 16-8,0-6-8,-2 2 16,-4 4-8,4-4 8,-4 4 16,4 0 24,-4 0-8,0 0 32,0 0 16,0 0-88,0 0 80,-2 0 24,0 2-56,-4 0-48,-2 4-16,-8 2-16,16-8 32,-6 8-8,-14 10 16,12-12-8,-9 2 0,9 9 0,-12-11-24,20-6 24,-6 20 0,-13-14-8,11 14 8,-12-15 0,14 11 32,-12-10-8,18-6-24,-6 6 0,0 2 24,-1 0-40,1 0 8,0-2-8,0 0-16,6-6 32,-4 3-48,2 1 16,0-2-24,2 0 0,0-2-16,4 0 8,-4 0 64,4 0-48,0 0 32,12-4 0,-13-2-8,17 1 16,-14-11 0,-6 16 8,20-4-40,-14-12 32,15 12-24,-15-14 16,16 12 8,-6-13 16,-16 19-8,6-16 16,17 10-8,-7-16 24,-10 17-8,16-13-8,-16 14-32,-6 4 16,19-16 0,-15 12 0,2-12 24,0 12 24,0 0-32,-2-1 8,-4 5-24,4-4 32,-4 0 16,4 4 32,-4 0 32,0 0 40,0 0-16,0 0-136,0 0 128,-2 0-64,-2 0-40,-2 2-24,0 4-8,-10-1-8,16-5 16,-6 16 16,-11-10-32,9 10 16,-12-10 16,4 10-16,8-10 8,8-6-8,-19 17 0,11-11-24,-10 12 16,12-10 8,-10 8-16,11-11 16,5-5 0,-8 8-8,0 0 8,0-2 0,2 0 8,0-2 8,4 0-40,2-4 24,-2 2-32,0 0-40,2-2-8,0 0 0,0 0 24,0 0 24,0 0 32,6 0-40,0-4-16,10 0 8,-12-2 8,2 0 24,9-12 32,-15 18-16,6-4 8,10-11-8,-10 11 16,10-14-8,-12 14 16,13-14-16,-17 18-8,6-4 24,12-1-24,-14-1 0,2-10 16,10 12-16,-12 0 8,-4 4-8,4-6 24,1 0-16,-1 0-8,0 2 24,-4 4-8,0-4 0,0 4-16,0 0 64,0 0-32,0 0 24,0 0-8,0 0 8,0 2 0,0-2-56,0 2 48,-2 0-24,-4 4-24,1 0-16,-1 0 8,-2 0 8,8-6 0,-16 6 8,12 2-8,-12 0 16,10-1-16,-2 9-16,1-12 32,7-4-16,-8 6-16,0 10 16,2-12-8,0 2-16,2 2 24,-2-3-16,6-5 16,-4 6-32,0-2 24,2 0-16,0 0-24,0-2 16,2 0-24,0-2 56,0 2-72,0 0 16,0 0 24,4 0-24,0-2 8,0 0-24,-4 0 72,4 0-64,2 0 32,0 0 8,0 0 8,12-4 8,-14-2-16,-4 6 24,15-6-8,-11 0 8,12 0-24,-12-9 24,12 15 24,-12-6-24,-4 6 0,6-18 8,9 18-8,-11-6-8,0 0 16,2 0-8,-2 0 0,-4 6 0,4-4 16,-4 1-8,4 3 24,-4-4 16,0 4 8,0 0 24,0 0-80,0 0 104,0 0 0,0 0-24,-2 0-40,0 0-24,-4 2-32,6-2 16,-6 2-8,-2 1-16,-7 3 16,9 0 8,-12 0 0,12 2-24,6-8 24,-18 16-24,12-10 8,-11 2 8,11 7 16,-10-11-8,10 2 16,6-6-16,-6 6 24,-2 0-16,0 0 16,0 0-16,1 0-16,1 0 8,6-6 0,-6 6-8,2-2-16,0-2-16,0 0 24,2 0-8,0-1-24,2-1 48,0 2-72,0-2-8,0 0-8,0 0 32,4 0 32,0-3 24,-4 3 0,6-4-24,0 0-8,0 0 24,9-2-8,-11 0 8,2 0-16,-6 6 24,6-6-32,0-10 0,10 16 8,-12-6-8,2-9 32,0 11 40,-6 4-40,15-6 24,-11 0-8,2 0-16,-2-10-16,2 16 32,-2-4 0,-4 4-16,4-4 48,0 0-48,-4 4 8,0 0 32,0-4 24,0 4 64,0 0-128,0 0 112,0 0-24,0 0-8,-2 0-24,-2 0-16,-2 0-8,6 0-32,-8 0 8,0 2-16,-8 2 8,11 0-24,-3 2 24,-10 0-8,18-6 8,-6 6 0,-2 0-16,-8 2-8,12 0 16,-3 0 0,-9-3 8,16-5 0,-6 8 0,0-2 16,-2 0-16,2 0 0,0 0 16,6-6-16,-4 4-24,0 0-8,0 0-8,2-2-16,2 2 16,0-2-8,0-2 48,0 2-80,0 0 24,0-2 0,6 0 8,0 0 24,0 0-16,-6 0 40,16 0-24,-12-4 8,2 0 16,12-2-8,-13 0-24,11 0 0,-16 6 32,4-6-40,2 0 24,10-10 0,-12 12 8,12-11 32,-12 11-16,-4 4-8,15-6 0,-11 0 8,2 0-16,0-10 0,0 16 16,0-4 16,-6 4-24,6-4 0,-2 0-16,0 0 16,0 4 40,-4 0-8,0 0-32,0 0 40,0 0 16,0 0 0,-2 0 8,0 0-8,0 2-40,2-2-16,-4 2-16,-2 4 0,-10-2-16,10 2 24,-2 2 8,-7-2 0,15-6 0,-6 8-16,-2 0-8,-8 0 0,10-2 40,0-1-8,0 1-8,6-6 0,-6 6-8,-2 0 8,3 0 0,-1-2 8,0 0 16,0 0-48,6-4 24,-6 4-24,4 0-8,-2-2-8,2 0-8,0 0-8,0 0 0,2-2 56,0 2-64,0 0-8,0-2-16,4 0 24,0 0 8,0 0 0,-4 0 56,6 0-48,0 0 32,0-4-24,11 0 24,-13 0-8,2 0 0,-6 4 24,6-4-40,12 0 0,-14 0 8,2-2 24,9 2 8,-11-2 0,-4 6 0,6-6-8,12 0 8,-14 3-16,2-1 8,0-2 0,0 2 8,-6 4 0,6-4 8,-2 4-8,0-4 8,-1 4-8,1 0 16,-4 0-16,0 0 32,0 0-16,0 0 64,0 0 0,0 0 32,-2 0-8,2 0-104,-2 0 72,-3 2-16,-1 2-48,0 0-8,-2 2 16,-10 0-40,18-6 24,-6 5 0,-10 1 8,12 2-8,-3-2 32,-1 0-16,0 0 8,8-6-24,-6 6 16,0 0-24,0-2-16,0 2 0,0-2 8,2 0-8,4-4 24,-4 3-32,2-1-24,0 2 0,0-2-24,2 0 0,0 0-8,0-2 88,0 0-88,0 2 0,0-2 16,4 0 16,2 0 0,0 0 16,-6 0 40,6 0-40,-2 0 40,2 0-8,10-6 8,-12 2-8,2-1-8,-6 5 16,15-6 16,-11-10-8,2 12-32,12 0-8,-14-2-8,2 0 16,-6 6 24,16-6 0,-16-10 16,6 12-8,-1-1 0,1-11 24,0 12-8,-6 4-24,4-4 24,0-2 16,0 0-8,-4 2 16,0 0 8,0 4 16,0 0-72,0-4 88,4 4 32,-4 0 0,0 0 8,-2 0-64,-4 0 0,6 0-64,-6 0 40,0 0-40,0 0 0,-9 2-16,11 0-8,-4 4 16,8-6 8,-18 6-24,12 0-8,-10 0 0,10 2 8,1-2 24,-3 2 0,8-8 0,-8 5-8,0 3-24,2-2 8,0 0 32,0-2-16,0-2 8,6-2 0,-6 4-16,2 0-16,0 0 0,3-2 0,-3 0-16,2 0 8,2-2 40,0 2-24,0 0-8,0 0-16,0 0 0,0-2-8,0 0 8,0 0 48,0 2-16,0-2-32,4 0 8,-1 0 8,1 0 8,-4 0 24,6 0 8,-2 0-8,0-4 0,0 0-8,0 0-8,0 0-16,-4 4 32,4-4-16,0 0-16,2 0 16,-2-2 16,2 2 0,-2-2 16,-4 6-16,6-6 8,-1 0-16,1-9 40,0 15-32,0-6 8,-2 0 16,-4 6-24,4-6 16,0 2 0,0 0-16,0 0-16,0 0 16,-4 4 0,0 0 24,0 0 0,0 0 8,0 0 8,0 0-16,0 2 24,0-2-48,-2 2 32,0 0-24,0 0 16,-2 4-32,-2 0-8,0 0 16,6-6 0,-8 6-8,0 10 16,2-13 16,-1 3-24,1 0 32,0 2 0,6-8-32,-6 6 32,0 0 16,0 0-48,2 2-16,0-2 8,-2 0 0,6-6 8,-4 6-16,2-3 8,0 1 8,0-2-16,0 0-24,2 0-16,0-2 56,0 2-40,0 0 8,0 0-8,0 0 8,4 0-8,0-2-8,-4 0 48,4 0-16,0 0 16,0 0-16,0 0 16,2-6-8,10 0 8,-16 6 0,4-6 8,11 1-16,-11-1 8,2-10 0,12 16-32,-14-6 8,-4 6 24,16-6-32,-12 0 16,2 0 24,0-10 0,9 16-8,-11-5 0,-4 5 0,4-16 16,0 16 16,0-6 8,0 2 16,0 0-48,-4 0 16,0 4-24,0 0 40,0 0 40,0 0 40,0 0 24,0 0-16,0 0-16,0 0-736,0 0 1328,-2 0-648,-4 0-48,-2 0-8,0 2-32,-7 4-8,15-6 40,-6 6-24,-12 10 0,12-12 24,-14 3-8,12 9 40,-9-12-24,17-4-8,-6 8 24,-2 0 0,-8 0-40,12 8 8,-4-13-16,0 3-8,8-6 32,-6 8-32,1-2 8,-1 0-8,2 0-16,0 0 8,2-2-8,2-4 48,-2 2-40,2 0-8,0 0-16,0 0 0,0 0 16,4-2-16,-4 0 64,4 0-40,2 0-8,0 0 32,9 0 16,-11-4-24,-4 4 24,4-4-24,12 0 24,-12 0 0,12-2 0,-12-10 0,11 12-8,-15 4 8,4-4-16,12-2 32,-12-9-8,12 11-8,-12-2-40,2 0 16,-6 6 24,6-6-32,9 0 40,-15 0 16,6 0-32,-2-9 24,0 15-16,-4 0 0,0-4 16,4 0 16,-4 0-16,4 4 32,-4-4-16,0 4 24,0 0-56,0 0 88,0 0 32,0 0 8,0 2 0,0 0-56,-2 0-56,2-2-16,-4 2 0,0 2-24,-2 1 32,0 1 8,-2 0-16,3 0 16,5-6-16,-8 6 24,0 0 8,-8 0 16,14 0-40,-4 0-8,0 0 0,6-6 0,-6 6-8,0 0 0,2-3 8,0 1 8,2-2-8,1 0-24,1-2 24,-2 2-40,2-2 0,0 2 0,0-2 8,0 0-24,0 0 0,0 0 56,0 0-56,0 0 8,0 0 32,3 0-16,1 0 8,0 0 8,-4 0 16,6-4-8,0 0 0,0 0 16,0 1-8,0-1 8,0-2 16,-6 6-24,16-6 16,-12 0-64,1 0 24,1 0 8,0 0 16,0 0 16,-6 6-16,6-16-8,0 16 8,0-5 0,0-11 32,0 16 0,0-6-8,-6 6-24,6-6 24,-2 0-8,0 2 8,-4 4 48,0-4 0,0 4 32,0 0-104,0 0 96,0 0 8,0 0-16,0 0 0,-2 0-32,0 0-8,2 0-48,-6 0 8,0 2-32,0 2 8,0 2-8,0 2 8,-2 0 8,8-8 8,-18 17 8,12-13-16,1 4 40,-13 8 0,12-12-8,-10 4 0,16-8-24,-6 8-8,0 8 8,-2-14-16,2 3-8,1 1 8,-1 0-8,6-6 24,-4 4-16,2-2 8,2 0-48,0 0 0,0 0-8,0-2 8,0 0 56,0 0-56,0 0 0,0 0 0,4 0 24,0 0 16,2 0 8,-6 0 8,5-4-16,1 0 32,12-2-16,-14 0 8,12-9 8,-12 11-40,-4 4 24,6-6-16,9-12 8,-9 14-40,0-2 40,10-12 0,-16 12-8,0 6 16,6-15 24,0 11 8,10-12-8,-16 12 0,6-2-16,-1-10 16,-5 16-24,6-4 24,0 1-8,-2-1 0,0 0-8,0 4 8,-4-4 0,0 4-16,0 0 40,0 0-24,0 0 24,0 0 16,0 0-24,0 0 8,0 0-264,0 0 488,0 0-208,-2 2-40,0 0 8,0 2-24,-2 1-8,4-5 8,-4 6 0,0 0 8,-2 2 16,1 0-16,-1 0-8,0-2 0,6-6 0,-6 8-8,0-2 16,2 0 8,0-1-8,2 1 8,-2 0-40,4-6 24,-4 4 0,0 0-16,2-2 56,0 0-8,0 0 0,2 0-16,0-2-16,-2 2-40,2 0 16,0-2-8,0 0-8,0 0 0,0 0-24,0 0 64,0 0-56,0 0 8,0 0 8,0 0 8,4 0-8,0 0 8,-4 0 32,4 0-8,0 0-16,0-4 56,-4 0-8,6 0 0,0-2 8,-6 6-32,6-6 8,0 0-8,0-9 24,0 11 0,-1-2 24,1 0-32,-6 6-16,6-6 16,0 0-32,-2 0 32,0 0 8,0 0-16,-4 2 16,0 4-24,4-4 24,0 1-48,-4-1 32,0 4 8,0 0 0,0 0-16,0 0 16,0 0 8,0 0 8,0 0 8,0 0 8,0 0-16,0 0-224,-2 2 376,0 2-232,-4 1 24,0 1 8,0 2 16,0 8 0,6-16 0,-8 6-16,1 10 8,-1-10-8,0 11 16,2-11 24,0 2 8,6-8-32,-6 8 40,0 8-40,2-12 0,0 2-24,0 0 8,0-1 32,4-5-16,-2 6-16,0 0 8,0 0-24,0-4 16,2 0 0,0 0-8,0-2 24,0 2-32,0-2-24,0 0 0,0 0 8,0 0 0,0 0-8,0 0 56,0 0-32,4 0 24,-4-4 16,4 4 16,0-4 0,0-2 8,-4 6-32,6-4 24,-2-2 0,2 1-16,0-13 0,-2 14-8,2-2-8,-6 6 8,6-6-8,-2 0-16,2-12 24,-3 14 8,1-2 24,0-11 16,-4 17-48,4-4 32,0-2-8,-4-10 24,4 16-16,-4-6 8,0 0 8,0 6-48,0-6 48,0 2 8,0 1 24,0-1-16,0 4-16,0-4 8,0 4-56,0 0 32,-2 0 16,0 0 0,2 0 8,-2 0-24,0 0 8,2 0-40,-2 0 8,0 0 16,0 0-24,2 0 8,-2 0-32,2 0 24,-2 0-8,2 0 16,0 0-16,0 0-24,0 0 32,0 0-40,0 0 24,0 0-8,0 0 8,0 0-8,0 0 8,0 0 152,0 0-320,0 0 160,0 0 0,0 0 16,0 0-16,0 0 288,0 0-552,0 0 280,0 0-8,4 0 16,-4-4 16,4 4-16,-4 0 0,4 0 0,-4-4 16,4 0 32,0 0-16,0 0-16,-4 4-16,0-4 8,4 0-8,0-2 16,-4 2 24,4-2-16,0 0 0,-4 6-24,0-6 16,4 2 0,-4-1 8,0-1 0,4 2 24,-4 4-48,0-4 32,0 0 8,0 0 0,0 0 0,0 0 16,0 4-8,0 0-48,-2 0 40,0-4 0,0 4-40,0 0 24,0 0 0,-2 0-16,4 0-8,-4 0 0,0 2-24,-2 2-8,2 2 16,-2 0 8,0 0 8,6-6 0,-7 8 8,1-2-16,0 1-8,0-1 8,0 2-16,0 0 48,6-8-24,-4 6 8,0 0 8,2 0-32,-2-4 8,0 0 0,2 0 16,2-2-8,-2 2 8,0 0-8,2-2-8,0 0 16,0 0-8,0 0 16,0 0 8,0 0-16,0 0-16,0 0-32,0 0 88,4-4-56,-4 0-8,4 0 8,-4 4 8,4-4 0,0-2 8,0 0-16,0 2 16,-4-2-16,4 2-8,-4 4 16,4-6 16,0 2-8,-4 0 8,4 1-16,0 3-16,0-4 16,-4 4 0,0 0-8,0-4 16,4 4 8,-4 0-8,0 0 8,0 0-32,0 0 16,0 0 16,0 0 8,0 0-16,0 0 16,0 0-16,0 0 16,0 0-128,0 0 248,0 2-136,-2 0 8,0 2-16,0 1 8,2-5-8,-2 6 0,-2 0 0,-2 0 16,2 0-8,0 0 8,2 0-8,2-6-8,-4 4-8,2 0-8,0 0 8,0-2 16,0 0 8,0 0-32,2-2 16,-2 2-8,0 0-32,2 0 8,0 0 8,0 0-8,0-2-8,0 0 40,0 0-48,0 2 16,0-2 0,0 0 8,4 0 0,-4 0 24,0 0-32,4 0 8,0 0 32,0 0 8,0-4 0,-4 4-16,4 0 0,2-4-16,0 0 16,0 0 0,0 0 32,-1-2-32,-5 6 0,6-4 0,0-2 8,0 0-16,-2 0 16,0 2-8,0 0 24,-4 4-24,6-4 16,0 0-16,-2 0 8,-4 1 8,0 3 0,0 0-16,0 0 40,0 0-16,0 0 8,0 0 24,0 0 8,0 2-32,0-2-32,-2 1 32,0 1-48,-4 2 0,0 2 8,0 0-16,-2 10 24,8-16 0,-6 4 0,-2 4-16,-7 10 16,11-13-24,-4 13 16,0-10 8,8-8 0,-6 18 8,0-12-16,-2 11-8,2-13 8,0 2-16,0 2 56,6-8-32,-2 8 0,1-2 16,-1 0-8,0 0-32,0 0 16,0-2-16,2-4 24,-2 4-32,2-2-16,0 0 0,0 0 0,0 0-16,4-2 16,-4 0 48,0 0-48,4 0 16,-1 0 16,3 0 8,-2 0-16,2 0 8,-6 0 16,4-4 16,0-2 8,0 2 0,2-2-40,0 0-8,0 0 24,-6 6 0,6-6-8,0 0 16,0-10 8,-1 12-16,1-1 8,-2-1 16,-4 6-24,4-16 56,0 16-32,-4-6 32,4 2-16,-4 0-16,4 0 32,-4 4-56,0 0 48,0-4 8,0 4 16,0 0 0,-2 0-8,0 0 0,2 0-64,-2 0 56,0 0-32,-4 0-24,2 0 0,0 2-24,-1 2 0,5-4 24,-6 6-8,0 0-16,-10 0 0,14 2 8,-4 7 16,0-11 0,6-4 0,-6 6 0,-2 0 0,2 0 40,0-2-16,3 0-24,1-2 8,2-2-8,-4 2 0,2 0-24,0 0 0,2 0-8,0-2-40,0 0 24,0 0 48,0 0-56,0 0-16,0 0-8,0 0 8,0 0 16,4 0 24,-4 0 32,4 0-16,0 0-32,1-4 8,1 4 0,0-4 8,0 0 32,-6 4 0,6-6 0,0 2 0,0-2 8,0 0 16,10 0-8,-16-9 16,0 15-32,6-4 48,9-2-24,-15 0-16,4 2 16,0-2-24,0 2 24,-4 4-24,4-4 32,0 0-16,-4 4 16,0 0 16,0-4 24,0 4 40,0 0-112,0 0 128,0 0-16,0 0-24,-2 0-16,0 0-8,-2 0-32,4 0-32,-6 2 24,0 0-24,-2 2-16,1 0 8,-9 2-16,10 0 24,6-6 0,-8 6 24,0 0-16,-8 0-8,10 0 0,-11 0 0,11-3 0,6-3 0,-16 6 16,12-2-8,-4 0-8,0 0 0,0 0 16,2-2 16,6-2-32,-5 4 40,-1-2-32,2 0 8,0 0-32,0 0 8,2 0 8,2-2 0,-2 2-16,0 0-16,2 0-8,0-2 8,0 0-24,0 0 32,0 0 24,0 0-48,0 0 8,0 0-16,0 0-16,0 0 0,0 0 16,0 0 400,0 0-720,0 0 328,0 0 0,4 0 0,-4 0 24,4 0 16,-4 0 8,0 0-16,0 0 8,4 0 16,-4 0 16,0 0-8,0 0-16,0 0 24,0 0 16,0 0 8,0 0 16,0 0-8,0 0-8,0 0-328,0 0 608,0 0-296,0 0 16,0-4-48,-2 4 24,0 0-24,2 0 0,-2 0 32,0 0 8,-2 0-40,2 0 0,0 0-24,2 0 24,-2 0-16,0 0 8,0 0-8,2 0-8,0 2-8,0-2 0,0 0 32,0 2-40,0 0-16,-2 0 16,2 0 8,0 2 8,0 0 0,0-4 24,0 2-32,0 2 8,0 1 24,0-1-16,0 0 8,0-2-8,0-2 16,4 2-16,0 0 0,0 2-8,0-2 0,0 0 0,0 0 0,-4-2 24,4 0-8,0 0-16,0 0 0,1 0 24,-1 0-8,2 0 8,-6 0 0,6-4-16,0 0 8,12 0 8,-18 0 0,16 0-16,-12 0 16,-4 4 0,5-3-16,1-3 16,10 0 16,-12 0-16,2 0-16,10 0-8,-16 6 24,4-4-24,2-2 24,9 0 24,-15 0-24,16 0 8,-16 0 16,0 6-24,6-5 24,0-1 24,0 0-48,-2 0 32,2 2 0,-2 0 8,-4 4-40,0 0 64,4-4 0,-4 4 16,0 0 16,0 0-8,-2 0 24,2 0-112,-2 0 80,0 0-32,-2 0-24,-2 2-48,-2 2 0,-8 2 0,16-6 24,-4 6-24,-4 0 16,-7 0-8,9 1 8,-2 1-8,-8-2 40,16-6-24,-6 6 48,-12 0-16,13 2 8,-13-2-40,12 0-24,-10 0 0,16-6 24,-6 6-24,-2 0 16,0-1-16,1-1 24,1 0-16,0 0 8,6-4 8,-4 4-24,2-2 24,0 0-24,2-2-24,0 0-24,0 0-32,0 0 104,0 0-72,0 0 16,0 0-8,4 0 24,0 0-8,2 0 24,-6 0 24,6-4-16,9 4 16,-11-4-16,12-2-8,-10 2 8,10-2 8,-16 6 8,4-5-16,2 1 16,11-2 0,-13 0 16,2 0-40,0 2-8,-6 4 32,6-4-40,0 0 32,10 0 32,-16-2 8,6 2-8,-2-2-24,-4 6 0,3-4 24,1 0 0,-4 1 32,0-1 0,4 4 16,-4-4 8,0 4-80,0 0 96,0 0 8,0-4-8,0 4 0,-2-4-16,-2 4-32,4 0-48,-4 0 48,-1 0-24,-1 0-16,0 0 16,-2 0-8,0 2-8,8-2-8,-16 2 0,10 2 0,-9 0 0,9 0 0,-14 1 0,14-1 0,6-4 0,-20 4-8,14 2 8,-11-2 32,11 2-32,-2-2 16,0 2-16,8-6 0,-6 6-40,-2 0 8,0-2-8,2 2 8,0 0 8,2-3-16,4-3 40,-3 4-24,1 0-16,0 0-8,0-2 0,2 0-24,0 0 0,0-2 72,0 2-80,4 0 24,0 0-8,-1-2 16,1 0 16,0 2-16,-4-2 48,6 0-8,0 0-8,0 0 8,0-4 8,10 0-16,-12 0-8,-4 4 24,6-4 0,9 0-8,-11 0-16,2-1 40,10 1-8,-12-2-8,-4 6 0,4-6 24,2 2-24,0-2-32,0 2 32,-2 0-16,0 4-8,-4 0 24,3-4 40,1 0-32,-4 0 16,0 4 24,0 0 0,0 0 32,0 0-80,0 0 72,0 0 32,0 0-24,0 0 16,0 0 0,-2 0-64,2 0-32,-4 0 48,1 0-48,-1 0-16,-2 0 8,0 2 8,-10 2 24,16-4-24,-4 2 8,-2 2 8,-2 0-8,0 0-8,0 2-8,-7 0-8,15-6 16,-4 8-24,-2 0 24,0-3 0,0 11-8,2-14-16,0 4 0,4-6 24,-4 6-24,0-2 0,2 2-8,0 0-16,2 0-16,0 0 24,0-6 40,0 6-48,0-1-16,4-1 24,0-2 0,0 0-8,2 0 16,-6-2 32,6 2-32,0-2-8,10 0 40,-12 0 24,2-4-8,11 0-40,-17 4 24,4-4-24,2-1 24,14-1 8,-16 0 16,2 0-24,11-10 0,-17 16 0,4-4 0,0-2 16,2 0 0,10-10 8,-16 13 0,6-13-32,-6 16 8,6-4 24,0-2-24,0 0-24,-2 0 48,0 0-24,-4 0 24,0 6-24,3-4 48,-3 0 8,0 0 16,0 0 8,0 4 0,0-3-40,0 3-40,0 0 56,-1 0 0,-1 0-8,0 0 16,-2 0-40,0 0-64,4 0 40,-4 0-8,0 0-16,0 1 0,0 1 24,0 0-24,2 2-16,2-4 40,-4 4-16,0 0-24,0 0 32,0 0 8,2 0 24,-2-2-24,4-2 0,-2 6-16,0-2-8,0 0-24,0 0 24,0-2 0,2 0-24,0-2 48,0 2-40,0 0-8,0 2 8,0-2 16,0 0-16,4 0-8,-4-2 48,0 0-40,4 0-8,0 0 40,0 2 0,-4-2-32,4 0 32,-4 0 8,0 0 8,4 0-8,0 0-8,0 0 16,-4-4 16,4 0-8,-4 4-16,4 0 8,0-4 0,-4 0 8,4 0-8,0 4 32,0-4-32,-4 4-8,0-4 0,4 0-24,0 0 16,-1 4-8,-3-6 16,4 2 16,-4 4-16,4-4 8,0-2 8,-4 0-16,4 2 8,-4 1 16,0-3-8,0 6-16,0-4 56,0 0-48,0 4 32,0-4 8,0 4-16,0 0 0,0 0-32,0 0 16,0 0 8,0 0-16,-2 0 8,2 0-16,-2 0-16,0 2-8,0 2 0,0-2-8,-2 2 24,1 0-8,3-4 16,-6 5-24,2 1 16,0 0-8,0 0 56,0 0-32,0 0 16,4-6-24,-4 6 16,2 0-32,0 0 8,0 0-8,0-2-8,0 0 16,2-4 8,-2 2-24,2 0 0,0-1-16,0-1 8,0 0 0,0 0-32,0 0 64,0 0-56,0 0 0,0 0 32,4 0 24,0 0 0,-4-3-16,0 3 16,6-4 16,-2 0-16,2 0 24,0-2 0,0 0-40,9-12 16,-15 18 0,4-4-24,2-2 16,0-13 16,0 15 8,10-12 16,-12 10-8,-4 6-24,4-6 24,0-10-16,0 12 16,0 0 24,-1-2 0,1 3 0,-4 3-48,0-4 8,0 0 40,0 4 16,0 0 16,0 0 16,-2 0-16,2 0-80,-2-4 56,-3 4-16,1 0-8,-2 0-8,0 0-8,0 0-32,6 0 16,-6 0-32,-10 0-16,12 2 8,-2 0 32,-2 2 32,1 2 0,7-6-24,-6 3-24,0 3-16,0 0 8,0-2 24,0 0 16,0 2 16,6-6-24,-4 4-32,-2 0-8,2 2-8,2-2 24,-2 2 16,2-2-8,2-4 16,-2 2-32,0 0-16,0 2 16,2-2-8,0-1 8,0 1-8,0-2 40,0 2-40,0-2-32,0 0 16,0 0-8,4 0 40,0 0 16,-4 0 8,4 0-16,0 0-16,0 0 24,0-4 40,0 4 16,-4 0-48,4-3 24,0-1-24,0 0 24,0-2 0,0 0 8,0 2 16,-4 4-48,0-6 24,4 0-16,0 0 8,0 2 8,0-2-8,-1 0 8,-3 6-24,4-6 24,0 3 0,-4-1-8,4 0 8,-4 0 0,0 4-16,0 0-8,0-4 48,0 0-24,0 4 0,0-4 0,0 4-16,0 0 32,0 0-40,0 0 24,0 0 8,0 0 0,0 0-8,0 2-24,0 0-32,0-2 32,-2 2-24,0 0-24,0 0 16,-2 0-8,0 4 16,1 0 16,3-6 8,-4 7 0,0 9-24,0-12 8,2 12-16,-2-12 0,2 4 16,2-8 16,-2 8 0,0-2 0,0 1-8,2-1-8,0-2 32,0 0 8,0-4-24,0 2 8,-2 2 40,2 0-48,0-2 0,0 0 0,0 0-24,0-2 24,0 2-8,0 0-8,0 0 8,0-2-16,0 0 0,0 0 24,0 0-16,0 0 8,0 0 16,0 0 16,4 0 0,-4-4 40,0 4-64,0 0 16,4-4 0,-4 0 16,4-2-8,-4 0 16,4-10 8,-4 16-48,0-3 56,0-3 24,0-10 8,4 12-8,-4-2-32,0-12 0,0 18-48,0-4 48,0-2-8,0 0 8,0 1 8,0 1-32,0 0-8,0 4-16,0-4 0,0 4-16,0-4 32,0 4-32,0 0-8,0 0 24,-2 0-32,2 0-40,-2 0-16,2 0-8,0 2 0,0 0 24,0-2 72,-2 6-56,0 0 8,0 9 24,0-9 16,2 14-16,0-4-16,0-16 40,-2 6-32,0 13-8,0-13 56,0 0-8,0 10 8,0-14 16,2-2-32,-2 6 16,0 2-8,0-2 8,2 0-16,-2-1-16,2-1 32,0-4-16,0 4 24,0-2-48,-2 0 0,2-2 8,0 0-8,0 0 24,0 0-8,0 0-40,0 0 32,0 0 8,0 0-16,0 0 128,0-4-208,0 0 128,4 0-16,0 1-8,-4-1 16,0 4-16,4-4 24,0-2-16,0 0-16,0 0-32,0 0 8,0 0 24,-4 6 8,4-6-16,0-10 16,0 16-24,-1-6 16,1 1-8,0-1 56,-4 6-40,0-4 0,6 0-24,-2 0 48,-4 4-40,0-4 16,0 4 16,0 0-16,0 0-16,0 0 32,0 0-8,0 0 16,0 0-56,0 2 80,-2 2-64,0 0 16,-2 2 0,0 0 24,4-6-24,-4 5 24,-1 1-24,-1 0 32,0 2-8,0-2 0,0 0 0,6-6-24,-4 8 16,0-2-40,0 0 48,0 0-48,0 0 32,-2-1 8,6-5-16,-4 4 8,2 0 8,0-2-16,2 0-24,0 0-24,0-2 24,0 0 24,0 0-40,0 0 8,0 0 0,0 0-40,0 0 24,0 0 272,4 0-472,0-4 272,0 0-16,0 0 8,0-1-8,0-1 16,-4 6-24,6-16 40,0 12-40,0-2 0,0-12-16,0 12-16,-1-11 16,-5 17 16,16-6 16,-16-14 32,6 14-16,0-14 0,0 16-16,0-2-16,-6 6 0,4-15 24,0 15 8,0-6 8,-4 0-8,4 0-16,-4 2-8,0 4-8,0-4 24,0 0 8,0 4 16,0 0 0,0 0 0,0 0-24,0 0-24,-2 0 48,0 0-24,0 0-32,0 0-16,-2 2-40,-2 4-8,6-6 72,-6 6-32,0 0-16,0 0 40,0 2-8,-9 7-8,13-9 16,2-6 8,-6 20-16,-2-12-16,2 10 16,0-10-8,2 7 40,4-15-16,-6 6 24,2 0-24,0 0 0,2 2-24,0-2 0,0 0 8,2-6 16,0 6-8,-2-2-32,2-2 8,0 0 0,0 0-16,0 0 0,0-2 48,0 0-48,4 0 0,-4 0-8,4 0 24,0 0-8,0 0 40,-4 0 0,0-4 16,6 0 16,0 0-8,-2-2 0,2 0-40,0-10 16,-6 16 0,6-4 0,-1-2 16,1-12-8,-2 15-8,2-15 24,-2 12 16,-4 6-40,6-16 56,-2 12-8,0-12-24,-4 12 0,4 1-16,-4-3 32,0 6-40,0-4 32,0 0 24,0 0-16,0 0-8,0 0-8,0 4 0,0 0-24,0 0 56,0 0 16,0 0-48,-2 0-56,-4 2-16,0 0-8,6-2 56,-4 2-24,-2 4 24,0 0-24,0 2 0,-1 9-16,1-11 16,6-6 24,-8 18-8,2-12 16,0 14-32,0-15-8,0 11 64,0-10-32,6-6 0,-6 8 24,2 0 48,0 0-48,0 0-24,2 0 0,-1-3-24,3-5 24,-4 6 0,2-2 16,0-2-16,0 0-40,2 0 32,0-2-16,0 0 24,0 0-24,0 0 0,0 0-24,0 0 0,0 0 24,4-4 24,-4 4 0,0-4 16,4 0 8,0 0-16,1-1 24,1-1-16,-2-10-32,-4 16 16,6-4-16,-2-2 16,0-14 0,0 14 0,2-11 16,-2 11-16,-4 6 0,6-18 16,0 12 16,-2-10-16,0 12-8,2-2-16,-3 1 8,-3 5 0,4-6 0,0 0 0,0 0 8,0 2-16,0 0 8,-4 0 8,0 4-8,4-4 0,-4 4 24,0 0 16,0 0-8,0 0 16,0 0-48,0 0 56,0 2-16,-2 0-16,0 0-16,-2 2-16,0 2-16,4-6 24,-6 6-16,2 0 8,-1 2-8,-3 7 32,2-9-32,-2 2 8,8-8 8,-6 16 8,2-10-32,-2 2 24,0 7 0,2-11 0,-2 2 48,6-6-48,-4 6 0,2-2 48,0-2-32,0 2-16,0-2 8,2 0-40,0-2 32,0 0-40,0 0 8,0 0-16,0 0 0,0 0 16,0 0-40,0 0 344,0 0-608,4 0 304,0-4 24,0 0 32,0 0-8,0-2 24,-4 6-40,6-16 24,-2 13-16,2-13 8,-2 12 8,2-12 0,0 12 8,-6 4-32,4-6 16,2-10-8,-1 16-16,-1-5-8,0 1 16,0 4 16,-4 0-16,0-4 0,4 4-16,-4 0-16,0 0 8,0 0 0,0 0 24,0 0-16,0 0-8,0 0-8,0 0 8,0 2 24,0 2 0,0-4 0,0 5 32,0 1-16,0 2-16,-2 0 0,0 10-16,0-12 32,2-6-16,-4 16 0,2-11 32,-2 3-8,1 8 24,-1-12-8,-2 2-32,6-6-8,-4 8 24,2 0 0,-2-2 0,2 0-16,-2 0-8,2-5-8,2-1 8,-2 4 8,0-2 16,2 0-24,-2 0 0,2-2-8,0 0-8,0 0 16,0 0-24,0 0-8,0 0 0,0 0-32,4-4 32,-4 4 8,0 0 24,4-4-16,0-1 32,2-1 16,0 0-16,11-10-40,-13 12 0,-4 4 24,6-6-48,10-12 32,-12 14 32,14-13-32,-14 13 32,2-12-16,-6 16 0,15-4 24,-15-2 8,6-10-16,0 16-16,0-6-16,0 1 8,-6 5 8,6-4 0,-2 0 24,-4 4 8,4-4-16,-4 4 16,0 0 8,0 0-40,0 0 32,0 0 24,0 0 16,-2 0-48,0 0 16,0 0-56,2 0 16,-6 2-24,0 2 24,0 2 0,0 1 0,-10 1-8,11 8-16,5-16 24,-6 6 0,-10 10 8,12-10 16,-4 2-8,0 7-16,0-11 8,8-4-8,-6 6 24,0 0 0,1-2 0,-1 2-8,2-2-16,0 0 0,4-4 0,-2 4-24,-2-2 8,2 2 16,0-2 16,2 0-8,0-2-16,0 0 8,0 0-40,0 0-8,0 0 16,0 0-32,0 0 16,0 0 8,0 0 312,0-4-608,4 4 312,-4-4 16,4 4-8,0-4 32,2 0-8,-6 4-8,6-6-32,-3 2 16,1-2-8,0 2-8,2 0 56,-2-2-24,-4 6 0,4-4-16,0 0 8,0 4 8,-4-4 0,0 4 8,0 0-8,0-4 0,4 4-24,-4 0 48,0 0-8,0 0 32,0 0 0,0 0-48,0 0 24,0 0 0,-2 0-24,0 2-16,-4 0 32,2 0-8,4-2-8,-4 2 16,-2 4-32,2-2 16,-2 0 0,1 0 32,-1 0 32,6-4-64,-6 6 24,0-2-16,0 0 8,4 2-40,-2-2 48,0 2-40,4-6 16,-2 4-24,0-2 24,0 1-24,0-1-8,0 0-24,0 0-8,2-2 64,0 2-32,0 0 8,0 0 0,0 0-24,0 0 16,4 0-16,-4-2 48,4 2-48,-4 0 24,6-2 8,0 0 8,0 0 0,-6 0 8,16 0-16,-16-4 16,6 0 0,-1 0 32,1 0-8,0 0-8,-6 4-16,6-5 0,0-1 0,10 0 8,-16 0 32,4 0-56,2 0 8,-6 6 8,4-6-16,0 0-8,0 0 72,-1 2-8,-3-2-16,4 2 0,-4 4-24,0-4 8,0 4 40,0-3 8,0 3-8,0 0 16,0 0-48,0 0-16,-2 0 16,0 0 8,-1 0-16,-1 0-8,0 2-8,0 1-32,4-3 40,-6 6-40,0 0 40,0 0 8,2 2 24,-2 0-8,0 8-32,6-16 8,-6 6-32,0 2 8,2 7 8,1-11 16,-1 2-8,2 2-8,2-8 16,-2 6-8,0-2-16,0-2-16,2 0 16,0 0-8,0 0 8,0-2 24,0 2-24,0 0 0,0-2-24,0 0 40,0 0-8,4 0-16,-4 0 32,0 0-24,4 0-8,-4 0 56,4-4 8,-1 0 0,-3 4-32,4-6 24,0 0-8,-4 0 8,4-10 0,-4 12 0,4-2-8,-4 6-16,4-15 16,-4 11-8,4-2-32,-4-10 24,4 10-16,-4 6 16,0-16 0,0 12-16,0-1 16,0-1 32,0 0 16,0 0 0,0 6-48,0-6 40,0 0-16,0 0 0,0 0 8,-2 0 0,-2 2 16,4 4-48,-4-4 40,0 4-8,0 0 8,2 0-32,-2 0 16,-2 0-24,6 0 0,-3 0-24,-1 0 0,-2 2 0,0 4-8,0 0-8,2 0 16,4-6 24,-6 6-48,2 10 8,0-12 16,0 2 0,0 1 0,0 9 0,4-16 24,-4 2-24,2 4 24,0 2 0,2-2 8,0 0-16,0 0-16,0-6 24,0 4-40,0 0 8,0-2 0,0 0-8,4 0 16,-4 0-8,0-2 32,4 0-16,-4 0-16,4 0 0,0 0 32,0 0 0,-4 0 8,0 0-8,4 0 16,-4-4-16,4 0 0,0 0 24,0-2 8,0 0-24,-4 6-8,4-6-8,0 0-16,0 0 16,2-10 16,-2 12 0,-1 0 8,-3 4-16,4-5 8,-4-1 16,0 0 16,4 2 8,-4 0-40,0 4 8,0 0-16,0 0 16,0 0 24,0 0-8,0 0 16,0 0-8,0 0-56,0 0-144,-2 2 288,0 0-168,0 4 32,-2 0-16,1 0-16,3-6 40,-4 7-16,0 1 0,2-2 40,-2 2 24,2-2-24,0 0-24,2-6 0,-2 6-24,0 0 24,0 0 0,2-2 0,0 0-24,0-2-8,0-2 32,0 2-40,0-1 8,0-1-8,0 0-8,0 0 32,0 0-8,0 0 24,0 0-24,0 0 0,0 0 0,4 0 32,-4 0-16,4 0-8,-4 0 16,0 0-56,4-3-24,-4-1-72,4 0-88,0-2-232,0 0-360,-4 6 832,3-6-1288,1 0-673,2 2-431,-2 0-113,-4 0 297,4 0 631,-4 4 1577,0-4-984,-6-2 416,-9-11 232,-1 11 120,-2-16 16,-2 4 24,20 18 176,-21-19-256,-3-5-24,2-8-64,1-5 80,1-8 256,20 45 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35.120"/>
    </inkml:context>
    <inkml:brush xml:id="br0">
      <inkml:brushProperty name="width" value="0.05" units="cm"/>
      <inkml:brushProperty name="height" value="0.05" units="cm"/>
      <inkml:brushProperty name="color" value="#FFFFFF"/>
    </inkml:brush>
  </inkml:definitions>
  <inkml:trace contextRef="#ctx0" brushRef="#br0">121 103 1112,'0'0'0,"0"0"520,0 0-192,0 0-328,-2-4 176,2 4-32,0 0-16,0 0-8,-2 0-16,2-4-8,0 4-96,0 0 88,0 0-24,-2 0-24,2 0 0,0-4-8,0 4 0,0 0-32,0 0 40,0 0 16,0 0 8,0 0 48,0-4 16,0 4 16,0 0-144,0 0 168,0 0 0,4-4 0,-4 4 8,4 0-8,-4 0 0,0 0-168,4 0 177,-4 0-1,0 0-8,0 0 0,0 2-24,0 0-16,0-2-128,0 6 96,-2 0-24,0 0-24,-2 0-16,-2 2 0,2 0-40,4-8 8,-6 15 0,0-9 8,0 10-16,0-10 16,1 2-8,1 8-16,4-16 16,-6 3 0,0 3 8,4 0-8,0 0 0,0-2-16,2-2-16,0-2 32,0 2-16,0 0 0,0-2 0,0 0 8,4 0 24,-4 0-8,0 0-8,4 0 16,0 0 16,0-4 0,0 0 32,1-2-8,11 0 16,-16 6-72,4-15 72,2 11 16,0-14 24,12 12 8,-14-12 32,11 12 16,-15 6-168,4-17 176,12 11 32,-12-12 24,2 12 16,0-10 0,0 12-16,-6 4-232,6-6 216,0 1-32,-2 1 0,-4 0-16,0 4 32,0 0 48,0 0-248,0 0 241,0 0-25,0 0-40,-2 4-72,-4 1-24,-2 3-32,8-8-48,-16 16 16,10-10 0,-14 14 0,5-12 8,7 13-8,-14-5-8,22-16-8,-8 16 8,-13-8 0,15 9-8,-12-11-8,12 12 0,-10-14 16,16-4-8,-2 8 16,-4-2 0,0 0 8,2 0-32,-1 0 24,3-4-16,2-2 0,-2 2 0,0 0-16,0-2-40,2 0-8,0 0 8,4 0 16,-4 0 40,4-4-16,1 0 32,1 0-72,10-2 48,-10-12 8,12 14-8,-18 4 8,6-16 48,13 12-32,-13-13-8,16 11 16,-16-12 16,16 14-8,-22 4-32,6-18 48,13 14-32,-13-11 8,14 11-8,-16-2 16,2 0-8,-6 6-24,6-6 16,9 0-16,-15 2 0,0 0 0,0 4 16,0 0 16,0 0-32,0 0 64,0 2 8,0 0-8,-2 4-8,-3 0-24,-1 0 8,6-6-40,-8 8 40,-10 7-8,12-9 8,-12 10-8,12-10 8,-13 12 0,19-18-40,-8 6 40,-10 9 8,12-9-16,-12 10-8,13-12 24,-3 4 0,8-8-48,-8 8 56,0 0-24,2-2-8,0 0-16,2-2-16,2-1 8,2-3 0,-2 2 0,0 0-40,2-2 16,0 0-16,0 0-8,4 0 40,-4 0 8,4 0 0,0-4 16,2 1 16,0-3 0,12 0-16,-14-10 0,-4 16-16,17-4 16,-11-2-24,12 0 48,-12-14-8,12 17 16,-13-13 8,-5 16-56,20-6 48,-14-10 8,12 10 16,-14-10-8,2 12-8,11-11 32,-17 15-88,4-4 72,2-2 0,0-10 0,-2 16-16,0-4 0,-4 4 16,0 0-72,0 0 96,0 0 40,0 0 24,0 0-32,-4 2-24,-2 4-64,6-6-40,-8 6 16,0 2-8,-7 10 24,9-13-8,-14 15-8,12-4-16,8-16 0,-20 8 0,13 12 0,-15-13 8,14 11 40,-10-12-24,12 12 8,6-18-32,-15 6 32,9 2-40,0-1 8,-2 1 8,2-2-8,0-2 0,6-4 0,-2 4 0,0-2 0,2-2-24,0 0-24,0 0 16,0 0 0,0 0 32,0 0-8,4-4-8,2 0 0,0 0 32,0-2-16,10 0 24,-16 6-24,4-15 32,13 11-40,-11-12-16,12 12 24,-12-2-8,16-14 32,-22 20-24,5-4 8,17-13 16,-6 11-16,-10-14-8,15 14 8,-15-12 16,-6 18-24,22-5 16,-16-11 8,16 12-40,-16-12 32,11 12-8,-11-2 8,-6 6-16,16-6 24,-12 0 8,2 0-16,-2 3-16,0 3 40,-4-4-8,0 4-32,0 0 24,0 0 80,0 0 24,0 2 8,-2 2 48,-4 1-56,6-5-128,-6 8 97,-10 10-33,10-12-8,-13 14 0,11-12 0,-16 11 8,24-19-64,-18 8 64,3 16-16,-3-16 16,0 11 0,0-11 56,3 12-24,15-20-96,-16 6 72,8 14-16,-10-14-80,12 1 48,-2 1 0,0-2 8,8-6-32,-5 6 24,1-4-16,2 0-16,0 0-16,2 0 0,0-2-8,0 0 32,0 0-56,0 0 40,0 0-16,4 0 0,1-4 16,1 0 16,-6 4 0,18-6 0,-12-10 24,14 11-64,-2-15 24,-3 14 16,3-18 0,-18 24 0,16-16 56,2 1-24,-3-5-8,3 2-16,0 1 0,-18 17-8,18-20 24,-1 4-16,1 0 40,-2 10-40,0-15-8,-1 15 0,-15 6 0,6-20 16,12 16 0,-14-2 32,2 2-32,0 0 0,-2 0 16,-4 4-32,4 0 32,-4 0 64,0 0 40,-2 0-16,-2 2-8,-2 0-40,6-2-72,-6 8 48,-10 8 8,8-8 0,-13 14-24,3-7-8,0 3-8,18-18-16,-20 18 16,3 0 40,-3 1-16,-2 1 8,4 0 0,-1-5-32,19-15-16,-18 18 48,0-2 16,1 0 8,1-1-24,8-9-40,-12 12 0,20-18-8,-6 6 24,-2 0 0,0 2-16,3 0-8,-1-2-32,4-2 32,2-4 0,-2 4-24,0-3-8,2-1-16,0 0-8,0 0-8,4-3 16,-4 3 48,6-4-40,0 0 8,11-2 8,-11-10-8,14 12-8,-14-14 24,-6 18 16,23-6-24,-5-17 0,0 17 0,0-16-8,-1 6 24,1 10 8,-18 6 0,18-21 8,0 15-8,-1-16 0,-1 16 0,0-15 24,0 15-16,-16 6-8,6-16 24,15 10-24,-15 0-8,10-12 16,-16 18 0,4-4 48,-4 4-56,4 0 40,0 0-8,-4 0 24,0 0 32,0 0 16,-2 0 8,2 0-112,-6 6 80,-2 0-24,-10 10-24,10-10-16,-9 14 16,1-14-8,16-6-24,-16 21 32,-4-5-8,5-8 0,-5 14 0,2-15 8,2 13 32,16-20-64,-17 8 64,1 12-8,0-12-32,8 9-24,-9-11 8,11 0 16,6-6-24,-16 8 24,10-2 0,0 0-40,0 0 8,4-2-8,0-2 0,2-2 16,-2 2-24,0 0-16,2-2-16,0 0 0,4 0-16,0 0 32,-4 0 40,6-4 0,12 0-16,-12-2-8,15-10-8,-5 12 0,2-14 32,-18 18 0,18-6-48,1-17 40,3 17-32,-2-18 8,1 9 56,1 9-24,-22 6 0,20-24 24,1 8-16,-3 0 8,2 10-8,-2-17-16,-3 17 16,-15 6-8,6-20 24,16 14 0,-18 0 0,2-9-16,10 15-8,-16-4 24,0 4-24,0 0 48,4 0 16,-4 0 32,0 0-8,-4 0 8,-4 2-48,8-2-48,-16 6 40,10-1-24,-16 13-8,7-10 8,-3 14-8,-2-3 16,20-19-24,-22 18 24,-1 2 8,-1-2-8,2-1 0,-1 1 8,1 2-16,22-20-16,-22 18 56,1-1 16,-1 1-40,2-10-8,5 12-8,-1-14-32,16-6 16,-8 17 0,-10-13 16,12 2-16,0 0 0,0-2 0,5 0 0,1-4 0,-2 2 0,0-2-24,2 0-48,0 0 16,0 0-8,4 0 0,-4 0 64,5-6-48,11 0 16,-12-10 8,16 10 8,-4-11 8,1 11-16,-17 6 24,18-22-32,0 6 16,-2 10-8,1-17 0,3 7 0,-2 0 8,-18 16 16,18-6 0,-1-15 0,1 15 16,-2-18 0,0 18-16,-11-16 8,-5 22-8,24-5 0,-18-13 24,12 12 0,-14 0 8,0-10-8,2 16 16,-6 0-40,4-4 32,-4 0 40,0 4 40,0 0 8,0 0 24,0 0-40,0 0-104,-4 0 80,-2 2-32,-2 4 8,-10 10-32,10-10 16,-12 12-32,20-18-8,-15 8 16,-1 11-16,-2-3 8,0 0 8,1 0-8,-1-9 8,18-7-16,-16 22 8,0-14 16,1 12 16,7-12-32,-10 9 16,12-11 0,6-6-24,-16 6 0,12 0 24,0-2-32,1-2-32,1 0 16,2 0-48,0-2 72,0 0-32,0 0-8,0 0-16,0 0 8,5 0 0,1-4 0,-6 4 48,6-4-32,12 0 8,-14-2-16,14-10 40,-12 11-8,11-13-32,-17 18 40,6-6-16,14-10-24,-14 12 32,16-12 16,-17 12 8,15-11-40,-20 15 24,6-4 8,12-12 8,-12 12-16,10-2 32,-13-10-32,3 16-8,-6 0 8,16-6 8,-16 1-8,6 1 8,-2 4 8,-4-4-32,0 4 16,0 0 48,0 0-8,0 2-8,0 0 8,-2 3-32,-4 1 16,6-6-24,-16 8 24,12 10 0,-3-12-24,-9 12 8,10-12-8,-12 11 24,18-17-24,-8 8 48,-10 10-24,11-10 24,-9 10-32,10-13-32,-10 11 32,16-16-16,-4 4 0,-2 2 32,0 2-8,0-2-8,3 0-32,-1-2 8,4-4 8,-4 2 8,2 0-16,0-2 8,2 0-16,0 0-32,0 0 0,0 0 48,0 0-56,0 0 8,4 0 24,0 0 16,0-4-8,-1 0-16,-3 4 32,6-4-40,10-2 32,-12 0 8,2 2 8,12-2-32,-14 0 16,-4 6 8,15-17 0,-9 13-72,12-12 72,-12 12-24,14-12-24,-14 12 72,-6 4-24,17-6 0,-11-11 16,10 13-8,-10-2-8,10-10 0,-12 16 0,-4 0 0,6-6 8,0 2 32,-1 0-32,-1 0 16,0 0-8,-4 4-8,0 0-8,4 0 48,-4 0 24,0 0 8,-2 0 8,0 0-16,0 0-48,2 0-24,-6 0 32,1 2 8,-3 0-40,-10 4 0,12 2 0,-16 8-16,22-16 16,-8 6-8,-11 9 16,3-9-8,0 12 40,-2-12-16,18-6-24,-17 20 24,-1-12 0,2 11-24,0-13 24,9 12 0,-9-12-24,16-6 0,-6 16-24,-10-12-16,12 1 32,-2 1-8,4 0-8,0-4-8,2-2 32,-2 2-64,2 0 8,0-2-8,0 2 32,0-2-32,4 0 16,-4 0 48,4 0-32,0 0-16,2-4 0,10 0 16,-12-2 16,14-9 16,-18 15 0,5-6-8,15-10-16,-14 12 8,16-14 8,-16 12 8,13-11 0,-19 17 0,16-6-48,-10-14 16,14 14 8,-14-12 8,11 14 40,-11-11-8,-6 15-16,16-4 24,-12-12-16,2 16-8,0-6 24,0 2 0,-2 0 8,-4 4-32,4-4 24,-4 4 0,0 0 40,0 0-8,0 0 40,0 0 0,0 0-96,0 0 72,-2 0-40,-2 0-8,-2 2-24,0 4 24,-10 2 0,16-8-24,-6 8-8,-12 8 16,13-10-8,-11 1-8,10 11 40,-14-12 8,20-6-40,-6 20 24,-13-14-24,13 9 0,-10-9 0,12 0 24,-2 0 0,6-6-24,-8 8 0,2-2-40,0 0 32,4-2-16,0-2 8,0 0 16,2-2 0,0 2-32,0 0-40,0-2 24,0 0 0,0 0 8,0 0 8,0 0 32,4 0-64,2 0 16,0 0 32,0-4 0,10-2-8,-12 0-24,-4 6 48,18-16-56,-13 12 32,15-2 8,-14-13 16,12 13-24,-12-10 16,-6 16 8,19-6-24,-13-10 0,16 12 40,-16-2-16,12 0 0,-12-9 8,-6 15-8,5 0 0,1-6 0,0 2 0,0 0 24,0 0-24,-2 4-8,-4 0 8,0 0 8,0 0 0,0 0 40,0 0 48,0 0-32,-2 0-32,2 0-32,-4 2 32,-2 4-16,-2 0 8,-7 0 8,9 0-8,-10 0 0,16-6-24,-6 7 16,-14 9 16,12-10 16,-9 2 0,11 0 0,-12 8-8,18-16-40,-6 4-16,-2 3 16,-8 1 16,13-2 16,-3-2-8,0 0-8,6-4-16,-6 4 0,2-2-16,0 2 16,2 0 16,0-2-40,0 0 8,2-2 16,0 0-56,0 0 8,0 0-16,0 0 8,0 0 8,0 0 0,0 0 368,6 0-704,0-4 328,10 4 8,-12-4 24,11-2 0,-9-10 0,-6 16 24,20-4-32,-14-13 32,16 11-24,-17-10 32,17 10-8,-16-12-32,-6 18 32,22-4-16,-16-11 16,13 11 16,-15-12 16,12 12-8,-12-2-24,-4 6 0,6-6 24,10-10-8,-16 16 8,4-4-16,-4 0 32,0 4-16,0 0-24,0 0 32,0 0 40,0 0 0,0 0 8,-2 0 8,-2 2-56,4-2-32,-4 4 16,-2 2-8,-10 0 8,10 2 16,-10 8-16,10-12-32,6-4 16,-17 8 0,9 7 0,-10-9 0,10 10 40,-11-10 8,13 10-48,6-16 0,-20 8 0,14 9-40,-10-11 8,10 2 40,-2 8-16,-7-10 16,15-6-8,-2 6-24,-4 2-48,2-2 24,2 0 0,0-3 16,0 1-16,2-4 48,0 2-48,0 0-16,0 0-16,0 0 24,4-2 8,0 0-24,-4 0 72,4 0-40,0 0 8,2 0 8,-1 0 0,1-4 0,0-2 16,-6 6 8,6-4 0,10-1-16,-12-1 8,2 0 16,10-10 8,-12 12-32,-4 4 16,5-4 0,11-2 0,-12-10-48,12 12 48,-12-1 16,2-1 8,-6 6-24,6-16-16,0 16 8,0-4-24,-1 0-8,-1 0 56,0 0-8,-4 4-8,4 0 24,-4 0-16,0 0 8,0-4-8,0 4 32,0 0 40,0 0-80,0 0 96,0 0-16,0 2-16,-2-2-56,-2 2 24,0 0-8,4-2-24,-5 4 64,1 0-32,-2 0-8,0 0 0,0 0-8,0 2-16,6-6 0,-8 6 8,2 0-8,-2-1 0,0 1 0,2 0 16,1-2-16,5-4 0,-6 2 0,0 2 24,2 0-16,0-2 8,2 0-16,0 0-24,2-2 24,-2 2 0,0-2-16,2 0 8,0 0-8,0 0 8,0 0-16,0 0 24,0 0-40,0 0 16,0 0-32,0 0 16,4 0-16,-4 0 0,0 0 56,4-4-48,-4 4 8,4-4 32,0 4 8,0-4-24,2 0 8,-6 4 16,4-6 16,1 0-16,1 0 0,0-9 8,10 15 8,-16-6-56,0 6 40,6-6-32,0 2 8,0-2-32,0 2 56,0 0 8,-1 0-8,-5 4 0,4-4 16,0 4-16,0-4 24,0 4-24,-4 0-16,0 0 32,0 0-16,0 0-24,0 0 48,0 0 8,0 0 0,0 0 32,-2 2-16,2-2-48,-4 4 24,-2 0-16,1 2 40,-1 0-24,-10 2 8,12 0 8,4-8-40,-8 17-16,-10-11 32,12 2 8,-9 8-24,9-12 48,-2 4-24,8-8-24,-16 16-16,10-12 16,0 1-8,-2 1-16,2 0 32,0 0-8,6-6 0,-1 6-24,-1-4 0,0 0 16,2 0-32,0 0 0,0-2 0,0 0 40,0 0-72,0 0 16,0 0 0,0 0-8,4 0 16,-4 0 48,3 0-32,3 0-16,0-4 24,12 0 0,-14 0 0,2-2 40,-6 6-16,16-6 0,-10 0 0,9 1 0,-11-11 0,12 12 8,-12-2 8,-4 6-16,6-6 0,10 0-16,-12 2-8,2-2 40,-1 0-16,11 0 8,-16 6-8,4-6 40,0-9 0,2 15 8,0-4-56,-2 0-8,0 0-8,-4 4 24,4 0-8,-4-4 40,0 4 8,0 0 8,0 0 8,0 0 24,0 0-80,0 0 88,0 0-8,0 0-32,-2 0-16,-2 0 8,0 0-8,4 0-32,-4 0 0,0 0 16,2 2 40,-2-2-40,2 2 40,0-2-8,2 0-48,-2 0-48,2 0 88,0 0-64,0 0-16,0 0-16,0 0-32,0 0 88,0 0-48,0 0-24,4 0 32,0 0 16,-4-4 32,0 4-8,4-4-8,0 0 40,0 0-24,0 0 16,0 0-24,-4 4 0,4-4 16,0 4 16,0-4 8,-4 4-32,0 0 16,0-4-32,0 4 8,0 0 8,0 0 40,0 0 0,0 0-24,0-4 0,0 4-24,0 0 24,0 0 0,0 0 0,0 0-32,-2 0 8,2 0 0,-2 0-16,0 0 8,0 0 8,2 0-16,0 0 16,0 0-24,0 0 16,0 0 16,-2 0 16,2 0-8,0 0-16,0 0 24,0 0-16,0 0-40,0 0 80,0-3-40,0-1 16,4 0 0,-4 0-8,0 4-16,4-4 8,-4 0-8,4 0 16,-4 0-8,0 4 8,0-4-16,0 4 0,0-4 24,0 4-16,0-4 8,0 4-8,0 0 8,0 0-16,0 0 8,0 0 8,0 0-8,0 0 8,-2 0-16,-2 0 8,4 0-8,-2 0 0,-2 0 16,0 0-16,2 0-16,-4 0 16,2 2 0,4-2 0,-4 2 0,-2 0-24,2 0 24,0 0-8,0 0 8,0 0 0,4-2 0,-4 2-16,0 0 16,1 0-24,-1 2 24,-2-2 0,4 0-8,2-2 8,-4 4 0,0-2 0,2 0-16,0 0 8,0 0 8,0-2 8,2 0-8,0 2 24,-2-2-8,2 0-8,0 0 8,0 0 16,0 0 16,0 0-48,0 0 72,0 0-56,4 0 9,-4-4-1,0 0 8,0 4-32,0-4 16,0 0-16,0 0 8,0 0 8,0 0 8,0 0 32,0 4-56,0-4 56,0-2-8,0 2-16,0 0 16,0-2 0,0 2 16,0 4-64,0-4 72,0 0-8,0 1-40,0 3 16,0-4-16,-2 4 8,2 0-32,-2 0 48,0 0-48,-2 0-8,0 0-16,0 0 24,4 0 0,-2 2-24,0 0-40,0 0 24,2-1-8,-2 3 0,2 2 24,0-6 24,-2 6-40,2 0 16,0 0-8,0 2 8,0 0 0,0 0 8,0-8 16,0 8 16,0-2-16,0-1-16,0 1 16,0-2-24,0 0 40,0-4-16,0 4 8,0-2-16,0 0-32,0 0 8,4 0-24,0-2 32,-4 0 24,4 0-8,0 0-8,0 0 8,-4 0-16,4 0 0,0 0 24,-4 0 0,4 0 24,0-4 8,0 0 8,0 0-32,2 0 8,-1-2 8,-5 6-24,4-6 48,0-9-8,2 11 8,-2-2-16,0-10-16,0 12 16,-4 4-32,4-6 40,-4-10 0,4 13 8,-4-1-16,4-2 0,-4 2-8,0 4-24,4-4 8,-4 0 8,0 4-8,0 0-16,0 0-8,0 0 16,0 0-24,0 0 16,0 0-32,0 0-8,0 2 24,0 2 0,0-4 24,0 6-16,0 2 8,0 7-24,0-9 0,0 2 16,4 8 16,-4-16 0,0 6-8,0 0 8,0 0 0,0 2-16,0-3 16,0 1 16,0-6-16,0 6 0,0-2 8,0 2 8,0 0-8,-2-2 32,0 0-16,2-4-24,-2 4 40,0 0-16,0-2-16,-2 2 16,2-2 0,0 0 8,2-2-32,-2 0 0,2 0 32,0 0-16,0 0 16,0 0 16,0 0-16,0 0-32,0 0-16,0 0 40,0-4-24,0-2-40,0 2 40,0 0-72,0 4 72,0-6-56,4 0 24,-4 0 8,4 0-8,0 2 8,0 0 8,-4 4 16,6-4-24,-2 0 16,0 4-8,0-3 0,0-1 16,0 0 0,-4 4 0,5 0 0,-1-4-24,0 4 16,0-4 16,-4 4 8,0 0 8,0 0-24,4 0 16,-4 0-32,0 0 32,0 0 8,0 0 8,-2 0 8,2 0-40,-2 0 8,-2 0-16,0 0-8,-2 4-16,-1 2 32,-1 0 0,8-6 0,-18 5 0,14 1-16,-2 10-8,-10-12 24,10 2 40,-1 2 8,7-8-48,-18 8 32,12 8 0,-2-13-64,-10 3 32,14 0 32,-4 0-48,8-6 16,-5 6 24,-3 0 0,0 0-56,2 0 40,0 0 8,6-6-16,-6 4-24,2 0 56,2-2-32,0 0 0,0 0-8,2-2-56,0 0 64,0 0-48,0 0 0,0 0-32,0 0-24,0 0 40,0 0-8,0 0 488,4 0-896,2 0 456,-2-4-24,2 0 0,0 0 48,0 0 0,-6 4 0,6-4 16,0-2-8,11 0-8,-13 0-8,2 0 8,10-12 0,-16 18 0,0-3 24,6-3-16,10-12-8,-13 14-8,1-2-16,2 0 48,-6 6-24,6-16 24,-2 16 32,2-6-16,-2-9-16,2 11 0,-2 0 0,-4 4-24,4-4 48,-4 0 16,4 0-16,-4 0-16,0 4 24,0 0-24,0 0-32,0 0 48,0 0 0,0 0 16,0 0-16,0 0 16,0 2-64,0-2 0,-2 4 0,-2 2 0,-2 0 16,0 0-8,0 2-8,0-1-8,6-7 8,-8 8-16,0 8 40,1-10-8,-1 10-8,0-10-16,-8 11 8,16-17 0,-4 6-16,-2 2 16,-2 8 16,2-12-8,0 2-8,1 0 16,5-6-16,-4 6 0,2-2-16,-2 0 16,2-1 0,0-1 0,0 0 0,2-2 0,0 0-8,0 0-8,0 0 40,0 0-56,0 0 0,0 0-16,0-4 0,0 4-16,0 0 40,0 0 24,4 0-24,-4-3-24,4-1 24,0 0 24,0 0 16,-4 4-16,4 0 0,-4-4-24,3 4 8,-3-4 16,4 4-16,0 0-8,-4 0 24,0-4-32,4 4 16,-4 0 8,4 0-8,0-4-8,0 4 16,-4 0 8,4 0-16,-4 0 32,4-4-16,-4 4 8,0 0 8,0 0-16,0 0 32,0 0-8,0 0 40,0 0 32,0 0 16,0 0 16,0 0-584,0 0 1016,0 0-448,0 0 0,-2 0-24,-2 0 0,0 0-24,4 0-64,-6-4 64,0 4-40,0 0 40,-1 0-56,1 0 8,-10 0 8,16 0-24,-4-4 16,-4 4-8,-8 0 16,10 0-24,-9 0-8,7 0 32,8 0-24,-18 0 0,12 0 0,-10 2-16,10 2 8,-2 0-32,-7 2 16,15-6 24,-4 6-24,-2-2-40,0 0 40,0 0-16,0 0 0,4-2 32,2-2 8,-2 2-24,0-1 24,0 1-40,2-2-8,0 0 0,0 0-16,0 0 64,0 0-40,0 0-8,0 0 0,0 0 0,4 0 8,2 0 16,-6 0 24,6-3-40,0-1 16,0 4 24,0-4-8,0 0 8,0 4 0,-6 0 0,5-4-32,-1 4 24,0-4-8,2 4-8,0 0 24,-2 0-24,-4 0 24,4 0-24,0 0 16,0 2-32,0 0 16,0 0 0,0 0 8,-4-2 16,4 2 0,0 0-8,-4 0 16,4 0-32,0-2 16,-4 2 16,0-2-8,0 0 16,0 0 8,0 0 0,0 0 0,0 0-112,0 0 224,0 2-48,0-2 24,0 0 8,0 0 8,0 0-40,0 0-88,0 0 88,0 0 0,-2 0-32,-4 0-16,2-4-16,-2 4 0,6 0-24,-6-4 0,0 4 32,-2-4-24,2 4 8,0 0-16,-2-4 8,8 4-8,-8 0-24,1 0 48,-1 0-8,0 0-32,0 0 8,2 0-32,6 0 40,-6 0-64,2 0 16,2 2 24,0 0-56,0 0 8,0 0 0,2-2 72,0 2-80,0 0 24,0 0 16,0 0-24,6-1-8,0 3 8,-6-4 64,6 2-64,0 0 32,0 0 8,10 0-16,-12 0 32,1-2-48,-5 0 56,16 0-32,-12 0 8,12 0 24,-12 0 0,2-4 0,12 0-16,-18 4 16,3 0-32,13-4 16,-12 1 16,2-1 0,0 0 0,10 0 0,-16 4 0,0 0 16,6-4-8,-2 4 8,-4-4-8,0 4 16,0 0 16,0 0-40,0 0 72,0 0 24,0 0 8,0 0 56,0 0-40,0 0 24,0 0-840,-2 0 1464,-2 0-728,-2 2-16,-10-2-16,10 2 32,-2 0-40,8-2 0,-17 2 0,9-2 16,-10 2-8,10-2 16,-12 0-8,14 0-8,6 0-8,-19 0 16,13 0 8,-14 0-24,12 0 24,-12 0 16,13 0-24,7 0-16,-16-4 0,12 4 0,-2 0-16,0 0 32,0 0 8,0 0-40,6 0 16,-4 0-40,2 0 16,0 0-8,0 0 0,2 0 24,0 0-56,0 0 64,0 0-72,0 2 16,0 0 0,0 2 0,4 0 32,0-1-24,-4-3 48,6 4-48,10 0 0,-12 2-16,12-2 24,-12 0 16,1 2 8,-5-6 16,20 4-32,-14-2-40,10 2 8,-10-2 16,10 0 0,-12 0 16,-4-2 32,17 2-48,-13-2 16,12 0 16,-10 0-8,0 0 16,12 0-32,-18 0 40,0 0-24,5 0 24,1-4 32,0 4 0,-2-4-8,-4 4-16,0 0-8,4-4 64,-4 4 8,0 0 40,0-4 8,0 4 16,0-4-8,0 4-128,-2-4 112,-2 4-16,-2-4-32,-2 0-8,-9 0 0,11 4-16,6 0-40,-18-4 16,10 4-8,-12 0 8,5 0-8,7 0 24,8 0-32,-22 0 0,4 0 0,3 2 8,7 0-8,-10 0-24,12 0 24,6-2 0,-16 4-40,12 0 32,-2-2-16,1 2-32,3 0-8,0-2-8,2-2 72,0 4-64,0-2-8,0 2-16,0 0 24,4 0 16,-1-2-16,-3-2 64,6 4-48,10-2 0,-12 0 24,12 0 8,-10-2 8,13 0-48,-19 0 56,6 0-56,16 0 40,-16 0 8,14-4 8,-14 0-16,15-2 16,-21 6 0,6-6-24,12 2 40,-12-2-8,12 2-8,-14 0 0,11 0 0,-15 4 0,4-4 0,2 0 16,0 0-16,0 0 0,-2 4 32,0-4-32,-4 4 0,0 0 40,0 0 8,0 0 40,0 0 64,0 0 8,0 0-24,0 0-760,-2 0 1376,0 0-680,-4 0 0,0 2-16,-2 0-48,-10 0 32,18-2-40,-5 2 0,-13 0-24,12 0 48,-12 0-8,12 4-8,-11-2 16,17-4-24,-6 4-8,0 0-16,-10 0 0,12 0 8,-2-2 0,-2 2 32,8-4-16,-6 2-40,2 2 0,0-2 8,2 0 8,0 2-16,0-2-40,2-2 80,0 2-72,0 1 8,0-1-8,0 0 32,4 2-8,2-2-16,-6-2 64,6 2-32,12 0-8,-14 0 0,2-2 16,0 0-16,10 0-8,-16 0 48,3 0-24,13 0-8,-12-4 16,12 0 32,-12 4-8,2-4 8,-6 4-16,16-4 8,-12 1-16,-1-1-8,3 4 40,0-4-24,0 4 0,-6 0 0,4-4 16,0 4-8,0-4 8,0 4 8,-4 0 0,0 0-8,0 0-16,0 0 48,0 0 0,0 0 0,0 0 40,0 0 24,0 0 16,0 0-600,0 0 1064,0 0-472,0 0-48,-2 0 8,0 0-16,-4 0-32,6 0-32,-4 0 24,0 0-32,-2 0 8,0 0 24,0 0-24,-1 0 16,7 0-16,-8-4 0,2 4-16,0 0-8,2 0 8,0 0-16,0 0 0,4 0 32,-6 0 16,2 0-40,0 2 0,2 0 8,-2 0-24,2 0 40,2-2 0,-2 2 16,0 0-40,0-2-16,2 0-24,0 0-24,0 0 0,0 0 88,0 0-72,0 2 8,0-2 16,4 0 8,0 0-8,2 2-16,-6-2 64,6 0-24,0 0 0,10 0 0,-12 0-8,2 0 8,0 0 16,-6 0 8,17-4 24,-13 0-24,12 0 8,-12 0-16,2 0 8,10 0 24,-16 4-24,4-4 16,2 0-8,-1 0-8,1 0 24,10 0 0,-16 0-8,0 4-16,6-4 8,-2 0 8,0 4 48,0-4-16,-4 4 24,4-3 8,-4 3-80,0 0 72,0-4 32,0 0-8,0 4 8,0-4 0,0 4-16,0 0-88,0-4 112,0 0-24,0 0-24,0-2 16,0 2-40,0 0 0,0 4-40,0-6 24,0 2-48,0 0 32,0 0-16,0 0 16,0 0 8,0 4-16,0 0-16,0-4 16,0 1-8,0 3-8,4 0 0,-4 0 16,0 0-24,0 0 0,0 0 0,0 0 0,0 0-32,0 0 32,0 0 200,0 0-400,0 0 168,0 0 8,0 0-8,0 2 48,0-1 16,0-1-8,0 2 0,0 0 0,0 0 0,0 2 32,0 0 0,-2 0-16,2-4-16,0 2 24,-2 0-8,0 0-8,0 2-8,0-2 32,2 0-8,0-2-24,-2 2 8,2 0 24,-2 0-48,2 0 16,0 0 16,0-2-16,0 0 24,0 0-40,0 0 8,0 0 32,0 0 0,0 0 0,0 0-96,0 0 120,0-4-48,0 4-24,4-4 48,-4 0-48,0 4 24,4-4-40,0-2 40,2 0 0,0-11 40,0 11-16,-1-12-64,-5 18 40,6-6-8,10-10-24,-12 12 48,2-11 24,0 11-16,10-2-8,-16 6-16,0-16 8,6 16 8,0-6-16,-1 0 8,-1 2 8,0 0-16,-4 4 0,0-4 16,0 4-48,4 0 32,-4 0 16,0 0 0,0 0 8,0 0-24,0 0 24,0 0-40,-2 2 8,0 2 8,0 2-24,-4 10 32,6-16-8,-5 6 16,-1 10-32,-10-9-8,12 13 24,-12-4 16,10 0 16,6-16-32,-18 8 64,13 11-48,-3-11-16,-10 10 40,12-10-32,-10 9 24,16-17-32,-6 6 8,0 10-16,-1-12-8,1 2 16,0 2 24,0-2-24,6-6 0,-6 4 16,2-2-8,2 0-32,0 0 16,2-2 8,0 0-16,0 0-64,0 0 8,4 0 8,0-4 24,-4 4 40,4-4 0,0 0-24,2-2 8,0-12 8,13 14 8,-15-13 8,-4 17-8,18-6 0,-12-12 0,12 12-24,-12-16 0,11 16 8,-11-13 8,-6 19 8,20-6 8,-14-14-32,10 16 8,-12-12-8,1 12 24,11-2 24,-16 6-24,0-5 16,6-11 8,-2 16-8,0-4-32,0 0 16,-4 4 0,0 0 40,0-4 0,0 4 8,0 0 8,0 0-24,-2 0 0,2 0-32,-2 2 32,-4 0-16,0 2-16,-2 2 0,0 0-16,1 2 8,7-8 8,-16 7 0,10 9-16,-2-10 40,-8 10 32,10-10-48,0 2 24,6-8-32,-8 8 0,1-1 8,-1 1 8,2-2-8,0 2-8,0 0 16,6-8-16,-6 6-16,2 0 8,2 0 16,0 0-56,0-2 24,2-2-16,0-2 40,0 2-40,0 0 0,0-1 8,0-1-8,4 0-40,2 0 32,-6 0 48,6 0-64,-2 0 40,2 0 24,0-3-16,10-1 40,-13-2-8,-3 6-16,16-6 0,-12-12 40,14 14-40,-12-12-16,10 12 0,-10-15-32,-6 19 48,15-6 0,-9-12-16,10 12 8,-12-10 32,2 12-24,10-2 16,-16 6-16,4-5 0,1-11 32,1 16 0,-2-4-24,0 0 8,-4 0-40,0 4 24,0-4 0,0 4 24,0 0 24,0 0 8,0 0-24,0 0 24,0 0-56,0 0 24,-2 0 16,0 0 0,-4 2-32,0 2 16,-1 2 8,7-6-32,-8 6 0,0 2 8,-8 0-16,10-1-8,-2 1 16,-9 0 48,17-8-48,-6 16 40,-2-10-8,-10 2 0,12 8-56,-2-11 24,0 1 0,8-6 0,-8 6 16,1 0-8,1-2-8,0 0 0,2 2-8,0-2 16,4-4-8,-2 4 16,0-2 0,0 0-48,2 0 0,0-2-40,0 0 24,0 0 48,0 0-40,0 0-8,0 0-8,0 0-8,0 0 32,4 0-8,-4 0 40,4 0-16,2 0 16,0-4 16,0 0-16,9 0-16,-11-2 8,-4 6 8,6-6-16,12 0 0,-14-10 16,14 12-24,-14-1 24,11-1-24,-15 6 24,4-16 0,2 12 0,10-2-24,-12 0 24,2 0 8,0 0-8,-6 6 0,6-4 32,-2 4-24,1-4-32,-1 4 8,-4 0 32,0 0-16,0 0 24,0 0-8,0 0-8,0 0 24,0 2-24,-4 0 8,4-2-16,-5 6 40,-1 2 24,-10 0-32,12 8-32,-4-10 16,-10 11-40,18-17 24,-6 6 40,-9 10-8,9-10-16,-10 10-16,10-10-16,-10 11 32,16-17-16,-6 6 24,0 10-8,0-14-16,1 4 0,-1-2-16,2 0-8,4-4 24,-2 4-16,0-2-8,0 0 24,2-2-72,0 0 8,0 0-16,0 0 80,0 0-80,0 0 56,0 0-24,4 0-8,0 0-16,0-4 32,-4 4 40,6-4 0,-1 0 0,11-2 0,-12-12 0,2 12-8,12-11 16,-18 17-8,4-6 16,12-12-8,-13 14-16,3-14-8,0 14-8,0-11 8,-6 15 16,16-4-8,-16-2-16,4-10 8,0 16 0,0-4 16,-4 0-8,0 4 8,0 0 8,0 0 8,0 0 0,0 0-8,0 0 8,-2 2-16,2-2 0,-6 4 40,0 2-16,-10 0 0,10 10 0,-9-10-40,9 1 16,6-7 0,-18 16 16,10-10 0,-10 2 8,10 8-16,-9-10 24,11 0-32,6-6 0,-16 7 24,10-1 0,-2 2 16,0-2-32,0-2-8,3 0-8,5-4 8,-6 2 0,4 0 40,0-2-32,0 2 8,2-2-32,0 0-8,0 0 24,0 0-24,0 0-32,0 0-16,0 0-32,0 0 0,0 0 8,0 0 552,4 0-1016,2-4 512,-1 4 8,1-4 32,12 0 16,-14-2-8,-4 6 0,16-6-8,-12 0-8,2 1 16,9 1-16,-11-2 48,2 2-8,-6 4-24,16-6 8,-16 0-8,6 2-32,0 0 16,-2 0 40,0 0 0,-4 4-24,4 0 24,-4 0-8,0 0-32,0 0 32,0 0 72,0 0-24,0 0-64,0 0 64,0 0 8,-2 0-56,-4 2 8,0 0 0,-10 4-8,16-6-16,-4 6 0,-2 0 8,-9 2 24,9-2-24,-2 1 16,-10-1 8,18-6-32,-6 8 0,-10-2 24,10 2 0,0 0-8,-1-2-16,1 0 8,6-6-8,-8 4 0,2 0-8,0-2-8,4 2 0,0-2 8,0 0-16,2-2 24,-2 2-64,2-2 0,0 0-16,0 0 8,0 0-8,0 0-8,0 0 88,0 0-72,4 0 8,0 0 16,0 0-8,2 0 24,0 0 8,-6 0 24,6-4 0,9 0 0,-11 0 0,2 0-16,10-2 32,-12 0 8,-4 6-24,4-6 0,2 0 24,0 0-40,0 0 16,-2 0 24,0 0-24,-4 6 0,3-4 16,-3 1-8,4 3 24,-4 0-8,0 0 8,0 0 24,0 0-56,0 0 48,0 0 56,0 0-32,0 0-32,-2 0 0,0 0-40,2 0 0,-5 2 24,1-1 0,-2 1-40,2 2 16,0 0 0,-2 0 0,6-4 0,-6 4 16,0 0 0,0 0-8,0 0 8,0 0-16,0 0 0,6-4 0,-3 2 8,-3 2 8,2-2 24,2 0-32,-2 0-8,2 0-8,2-2 8,-4 2 0,2 0 24,0 0-16,0-2-8,0 0-8,2 0 8,0 0 8,0 0 8,0 0-40,0 0 8,0 0 32,0 0-32,0 0-24,4 0 16,-4 0-8,0 0-32,0 0-16,0 0 80,0 0-104,0-4 8,0 4 32,4 0 48,-4 0-8,4 0 0,-4 0 24,0-4-40,4 4 16,-4 0 48,4 0 8,-4 0-24,0 0-8,0 0 16,0 0-8,0 0 32,0 0-16,0 0 16,0 0-168,0 0 320,0 0-144,0 0 40,0 0 16,-2 0-32,0 0-16,2 0-56,-2 0 8,0 2-8,0-2 16,0 0 24,0 2-16,0-2-48,2 0 24,-2 0-32,0 0 32,2 0 16,0 0 24,0 0-32,0 0-16,0 0 8,0 0-16,0 0 8,0 2-8,0-2-8,0 0 24,-2 0-24,2 2-16,0-2 16,-2 2 0,0 0-8,2 0-40,0-2 72,0 2-64,-2 0-16,2-1-32,0 1-48,0 0-128,0 0-192,0-2 480,0 2-729,0-2-239,0 2-248,0-2-272,0 0-209,0 0-207,0 0 1904,0 0-2073,0 0 1,6 0 200,-2 0 375,-4-4 513,0-2 384,0 6 600,-4-15-344,-2 9 128,-2-20 32,-10 4-24,13-5-8,-11-7-152,16 34 368,-6-37-440,-2-8 224,8 45 216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47.492"/>
    </inkml:context>
    <inkml:brush xml:id="br0">
      <inkml:brushProperty name="width" value="0.05" units="cm"/>
      <inkml:brushProperty name="height" value="0.05" units="cm"/>
      <inkml:brushProperty name="color" value="#FFFFFF"/>
    </inkml:brush>
  </inkml:definitions>
  <inkml:trace contextRef="#ctx0" brushRef="#br0">214 227 8,'0'0'0,"0"-4"136,0 4 152,0-4 8,0 4-296,0-4 424,0 0-104,0 4-24,0-4-56,0 4-112,0 0-16,0 0-112,0 0 120,-2-4-40,2 0 0,0 4 8,0-4-8,0 0 16,0 4-96,0 0 80,0-3 8,0-1-8,4 0-16,-1 0 32,-3 0-16,0 4-80,4-4 56,-4 0 0,0 0-8,4 0-8,0 0 8,-4 4-8,0 0-40,4-4 32,-4 4-16,0 0-8,0 0 0,0 0 0,0 0-8,0 0 16,0 2-8,0 0 8,-2 0-8,0 4 8,0 0 0,2-6-16,-2 6 16,0 0-16,-4 0 0,1-1 0,1 1 0,2 2 16,2-8-16,-2 6-8,-2 10 0,-2-12 8,0 2-8,2 2 16,2 0-8,2-8 0,-2 5 0,-2 1 0,0 0 0,0-2 0,2 0 0,0-2 0,2-2 0,0 2 8,0 0-8,0-2 8,0 0-16,0 0 16,0 0-8,0-4 0,4 0-8,-4 0 0,4 0 8,0-2 0,-4 6 0,4-5 0,0-1-8,0 0 0,0 0 8,-4 0 0,0 6 0,6-16-16,0 12 32,-2 0 0,0-2 16,0 0 48,-1-9 0,-3 15 24,0 0-104,4-6 120,0 0 24,-4 0 0,0 2 0,0 0 9,0 0-1,0 4-152,0-4 144,0 4-24,0-4-16,0 4-32,-2 0-32,2 0-40,-6 0 48,3 0-16,-1 0-16,0 0 24,0 0-32,-2 2 0,6-2-8,-6 2 0,0 2 8,4 2-16,-2-2 8,2 0 8,-4 0-16,6-4 8,-6 4 0,2 0 16,2 0-24,-2 0 0,2 1 0,0-1-16,2-4 24,-5 2-8,3 0 8,0 0 0,2 0-16,0 0 16,-2-2 0,2 0 0,-2 0 16,0 0-16,2 0 16,0 0-24,0 0 8,0 0-8,0-4 0,4 0 0,0 0 0,-1 1 0,-3 3 8,4-6 0,-4 0 0,4 0-8,2 0 0,0 0 0,-2-10 0,-4 16 8,4-4 8,0 0-8,0-2 8,0-9-16,0 11 24,0-2-8,-4 6-8,4-16 8,-4 12 0,4-2 0,-4 0 8,4 0 16,-4 2-8,0 4-24,4-4 24,-4 0 0,0 1 16,0 3 8,-2 0-16,2 0-16,0 0-16,-2 0 16,0 0-8,-4 0-8,0 2 0,0 1 0,2 3 0,4-6 0,-6 6 0,-2 2 0,0 8 0,0-10-8,1 2 8,1 7-8,6-15 8,-6 6-8,0 2 8,-2 8-24,0-10 8,2 2 16,0-2-16,6-6 16,-2 6 8,0 0 8,-2 0-8,0-3 0,2-1-8,0 0 0,2-2 0,0 2 24,-2-2-8,2 0 0,-2 0 8,0 0-24,2 0 0,0 0 8,0-4-8,0 0-8,0 1 8,0-1-8,0 0 0,0 4 8,4-6 0,0 0-8,-4 0 0,4 0 8,-4-10-8,4 12 8,-4 4 0,4-6-8,0-9 8,0 11 0,0-2-8,0-10 8,0 12-8,-4 4 8,4-6-8,0-12 24,0 18-16,0-6 0,0-9 8,-4 15 0,0 0-8,4-4 16,0 0 8,-4 4-16,0-4 8,0 4-8,0 0 8,0 0-16,0 0 24,0 0-8,0 2 8,-2 0-8,-2 4-8,-2 0 0,6-6-8,-8 8 24,0-1-8,-8 11-8,10-12 8,-2 12-8,-9-12 8,17-6-16,-6 15 8,-2-7 8,2 10-8,-2-12-8,-8 12 0,12-12 0,4-6 0,-6 15 8,0-11 0,5 2-16,-3 2 16,2-2-16,-2 0 0,4-6 8,-2 6 8,2-2-8,0 0 0,0-2 8,0-2-8,0 0 0,4 0 8,0 0 0,0-4 0,-1 0 0,3-2-8,-6 6 0,4-6 8,2 0 0,0 0 8,0-10 0,0 13-8,0-3 0,-6 6-8,6-6 24,-2-10-16,2 12 16,0-12 0,9 12 8,-15-2 8,0 6-40,4-15 40,0 11 8,0-2 16,0-10 16,0 16 8,0-4 0,-4 4-88,0-4 96,0 0-8,0 4 16,0 0-16,4 0-32,-4 0-8,0 0-48,0 0 16,-2 0 16,0 2 0,0 2-16,-2 2-8,-2 10 16,6-16-24,-6 6 8,-2 9 8,0-9 0,1 12 0,1-12-8,0 14 8,6-20-16,-8 8 8,0 7 0,2-9 8,0 10 0,2-12-8,2 2-8,2-6 0,-4 6-16,2 0 8,0-4 16,0 0-8,2 0-8,0 0 8,0-2 0,0 0-8,0 0 24,0 0 0,4 0-8,0-4-16,0 0 16,-4 4-8,6-4-8,-2-2 8,2-10 0,0 12 0,0-2 0,10-10 0,-16 16 0,4-3-8,1-13 0,1 12 8,0-14 16,0 14 0,10-14 0,-16 18-16,4-4 16,0-11 0,2 11 16,-2-2-8,0-10-8,0 16 16,-4 0-32,5-4 32,-1-2 0,-4 2-8,0 0-8,0 4-8,0 0 0,0 0-8,0 0 8,0 2-8,0 4 16,-4 0-8,1 2 8,3-8-16,-6 16 0,0-10 16,0 2 0,-2 11 0,0-13 0,0 14-8,8-20-8,-6 8 8,0 12 8,0-15 0,0 13-16,-1-12 16,1 10-16,6-16 0,-6 6 16,0 0 8,4 0-16,0-1-8,-2 1 0,2-4-8,2-2 8,0 2 16,0 0-16,0-2 8,4 0-8,-4 0 0,6-6 0,0 0-8,10 1 16,-13-11-8,3 12-8,12-14-8,-18 18 16,4-6-16,14-12 16,-12 13-16,13-17 16,-13 16-8,10-16-16,-16 22 24,4-6-8,14-13 8,-12 13-8,13-14 8,-15 14-8,12-14 0,-16 20 8,4-5 16,2-1-8,12-14 8,-14 16 0,2-2-8,-2 0 16,-4 6-24,3-6 16,1 2 0,0 4 8,0 0-8,-4 0 0,0 0 0,0 0-16,-2 0 16,-4 2 24,2 2-8,1 4 0,-3 10-8,-2-12-8,8-6-16,-20 19 16,14-3 8,-14-8 8,15 14-8,-11-6-8,10-1 8,6-15-24,-16 16 16,10 0 0,-2 0-8,-9-1 24,13-7-16,-2 12-8,6-20-8,-8 6 8,0 12 0,2-14 8,0 3 0,2 1 0,0-2-32,4-6 16,-2 6 0,-2-2 0,2-2 8,2 0 0,0 0-16,0-2 8,0 0-8,0 0 24,0 0-8,4-4 0,0 0-8,-4 4 0,6-6-8,10-10 0,-12 12-8,2-13 16,11 13 0,-13-14-8,-4 18 8,18-4-8,-14-14-8,2 12 0,0-11 16,0 13 0,14-12-8,-20 16 8,3-4-16,3-12 0,0 12 16,0 0 16,-2-1-8,0 1-16,-4 4 8,6-4 0,-2 0 0,-4 4 8,0 0 0,0 0 0,0 0 0,0 0-8,0 0 8,0 0 16,0 2-16,-4 2 8,-2 2 8,-2-1 0,8-5-24,-8 16 16,0-10 8,1 12 0,-11-12-8,12 13 8,-2-11-8,8-8-16,-16 20 0,12-12 24,-4 10-16,-7-12 8,9 11 0,-2-11-16,8-6 0,-8 8 8,2 8 0,0-10 0,0 0 0,0 2-8,2-2 8,4-6-8,-4 5 0,2-3 0,2 0 0,0 0-8,0-2-8,0 0 8,0 0 8,0 0 8,6-4 0,-2-1 0,0-1 0,2 0-16,-6 6 8,6-6-8,0-10 8,10 12 0,-12-2 8,0-12-8,2 14 0,-6 4 0,5-5-8,1-11 8,0 12 16,10-2-16,-16-10-8,4 16 16,-4 0-8,0-6-16,4 0 8,0 2 8,0 0-8,0 1 8,-4 3 0,0 0-16,0 0 8,-2 0 0,2 0 0,0 1 0,-2 5 8,2-6 0,-2 4-16,-2 2 24,0 0 8,0 10-8,-2-12-8,0 4 0,6-8 0,-6 8 0,0 7 8,-1-9 8,1 10-8,2-12-8,-2 4 8,6-8-8,-6 8 0,-2 0 8,0 0 0,2-1 0,4-1 0,-2 0 0,4-6-8,-4 6 0,0-2-8,0-2 16,2 0-8,2 0 8,0-2-8,0 0-8,0 0 0,0 0 16,0 0-16,4-6 0,-4 6 8,4-4-16,-4-2 8,4 0 0,2 0 0,0 1 0,10-1 8,-16 6 0,4-6-8,0-10 0,2 12 16,0-12-16,-1 12 8,13-11 0,-18 15 0,4-4-8,0-12 0,0 12 0,0-12 8,0 12 8,2 0 0,-6 4-8,6-6-48,0 0 8,-2 2 48,-4 1-8,4 3 40,-4 0-8,0 0-32,0 0-32,-2 1 48,0 1 24,2-2-40,-2 6 0,-2 2 0,-2 0-8,-2 8 8,0-8 16,2 11-16,6-19 0,-8 8 8,-8 14-8,11-6-8,-11 0 8,10-9 8,-2 15-8,8-22 0,-6 16-8,0-8-8,-2 8 0,2-12 8,2 1 8,2-1-8,2-4 8,-2 2-8,2 0-8,0 0 8,0-2 0,0 0 0,0 0 8,4-4-8,0 0-16,0-2 16,0 1 0,2-11 8,-6 16 0,16-4-8,-12-14 0,12 12-8,-16-10 8,6 11 8,9-11-8,-15 16 8,4-6-8,2-12 0,10 12 0,-16-10 0,6 11 8,0-11-8,-6 16 8,16-4 0,-13-2 0,3-10-8,0 12 8,-2 0 0,0-2 8,-4 6-8,0-6 16,4 2 0,0 4-16,0 0 24,-4-3-8,0 3 16,0 0-32,0 0 24,-2 0-16,0 0-16,0 2 0,-4 1 24,0 3-64,6-6 48,-8 8 0,-7 8 8,11-10 0,-2 12 40,-2-12-40,-8 13-8,16-19 0,-6 8 0,-2 12 0,0-14 0,3 12-8,-1-13 8,-2 3 0,8-8 0,-6 16 0,0-10 0,2 0-8,2 0 8,0 0 8,0-2-8,2-4 0,-2 2 0,0 0-8,2-2 16,0 0-8,0 0-8,4 0 8,0-4 8,0 0-8,2-2 0,0-10 0,-6 16 0,6-4-8,0-2 16,-1 0-16,1-11 8,10 13-8,-12-2 0,-4 6 8,6-16-24,0 12 16,0-12-32,10 12 32,-12-11 16,1 11-8,-5 4 0,16-6 8,-12-10-16,0 12 8,2-2 0,0 0 8,0 0-8,-6 6 0,6-6-8,-2 2 8,-4 0 16,0 0 0,4 4 24,-4 0-24,0 0-16,0 0 8,0 0 16,-2 0-24,0 2 8,2-2-8,-4 6 8,-2 0-8,-10 10 8,10-10-8,0 10 8,-2-10 0,8-6-8,-7 17 8,-9-9-8,10 12 0,-10-12 8,12 14-16,-2-7 8,6-15 0,-6 8-16,-2 14 0,1-16 8,-1 12 0,2-13-16,4 1 16,2-6 8,-2 6-8,0 0 0,0-2-16,0 0 8,2-2 0,0 0 16,0-2 0,4 2 0,0-2 0,-4 0 8,4 0-8,0-4 0,2 0 8,-6 4-8,5-4 0,11-2-8,-16 0 0,6 0 8,-2 0 0,2-11 0,-6 17 0,6-4 0,12-12-8,-14 10 8,0-10-8,1 12 0,-5 4 8,16-15-8,-12 11 16,2-2-16,0-12 0,0 14 8,-2-2-8,2 0 8,-6 6 0,4-6 16,2 0-8,-2 3-8,-4-1 16,0 4 0,0-4 0,0 4-16,0 0 32,0 0-24,0 0 0,0 0 0,0 0-64,0 2 112,-2 0-64,-2 2 8,0 1 0,-2 1 0,0 0-8,6-6 8,-6 16 8,-2-10-8,2 2 0,0 10-8,0-13-8,0 11-8,6-16 24,-5 6 8,-1 12 8,0-12-32,2 0 16,0 0 0,0 0 0,4-6 0,-2 5 16,0-1-8,0 0-8,0-2 0,2 0 16,0 0-32,0-2 16,-2 0-8,2 0-16,0 0 32,0 0-8,4-6 0,0 0-8,0 1-24,2-1 16,10 0 8,-13-12 0,-3 18 8,4-4 24,2-12-24,10 12-16,-12-2 0,2-9 16,0 11 0,-6 4 0,6-6-8,0-10 0,0 12 0,-1-2-8,11 0 16,-12 0 0,-4 6 0,6-6-16,-2 0 8,0 1 0,-4 1 0,4 4 8,-4 0-8,0 0 8,4 0-8,-4 0 0,0 0-8,-2 2 0,0 0 16,0 3 8,2-5-8,-4 8 8,-2 8 8,-10-10-16,10 10 0,-1-8 8,-1 11 0,8-19-8,-16 16 8,12 2 0,-12-10-16,10 13-16,-2-15 32,1 10 8,7-16-16,-6 4 16,0 2 16,0 0-32,2 0 8,0 0 0,2-4 0,2-2-8,-2 2 0,2 0 0,0 0 8,0-2 8,0 0-8,0 0 8,0 0-16,0 0 8,4-4-16,0-2-8,0 0 8,0 0-8,2 0 24,-6 6-8,6-6 0,9 0-8,-11-10-8,2 13 16,0-3-8,0-10 0,-6 16 8,16-4 8,-12-14-24,11 12 0,-15-10 24,6 13-24,0-3 16,-6 6 0,16-16 8,-12 12-8,2 0 0,-2-2 0,0 0-8,0 0 8,-4 6 0,4-6 16,0 2-8,0 0-8,-4 4 8,0 0-8,0 0 16,0 0-24,-2 2 8,-2 2 0,4-4 0,-4 6 8,-2 0 0,0 10 0,0-12 8,-10 4-16,10 8 16,6-16-16,-8 5 16,1 11-8,1-10 0,0 12-8,-2-12-8,0 0 16,8-6-8,-6 8 8,0-3 0,2 1-8,2-2 0,-2-2 16,0 0-8,4-2-8,-2 2 8,0 0 0,2 0-8,0-2 16,0 0-8,0 0-16,0 0 8,0-4-16,0 0 8,6 0 8,0 0-8,-2 0-16,-4 4 24,4-5-8,0-1 8,2-10 0,0 16 0,-2-16-8,0 16 8,-4 0 0,4-6-8,0 0 16,0-9-8,-1 15 0,1-6-8,0 0 8,-4 6 0,4-6 0,0 0 0,0 0 0,0 0 0,-4 2 0,4 0-8,-4 4 8,0 0-8,0 0 0,0 0-8,0 0 8,0 0-8,0 0 72,0 2-112,0 4 48,-2 0 8,0 0 0,-4 10-8,0-10 8,6-6 0,-6 15 0,0-9 0,1 14 0,-1-14 0,0 12 0,0-12 8,6-6-8,-4 5 0,-2 3 8,0 0-8,2-2 8,2 0 0,0-2 0,2-4-8,-2 4 8,-2 0 0,2-2 0,-2 0 0,2 0 16,2-2-16,0 0-8,0 0 24,0 0 0,0 0-16,0 0-16,0-4 8,0 4 0,0-4 0,0 0 0,0 0 0,0-2-8,4 2-8,0-2 16,-4 6 0,6-6-8,0 0-8,-2 0 8,0 1 0,0-13 8,0 14 0,-4 4 0,6-16-8,0 12 0,0-2 8,-2-9-8,-1 11 8,3 0-8,-6 4 8,6-6 0,0 0 0,0 0 0,-2 0 0,-4 0-8,0 2 16,0 4-8,0-4 0,4 4 0,-4 0-16,0 0 24,0 0 0,0 0-8,0 0 8,0 2 0,-2 0-8,-2 2 0,-2 2 0,-2 0 8,8-6-8,-6 6 16,4 2-16,-2 0 8,-1-1-8,-1 9-8,0-10 16,6-6-8,-6 16 16,2-10 0,0 2-8,0 0-24,-2-1 16,2-1-8,4-6 8,-4 6 8,2 0 0,2 0-16,-2 0 8,0-2-8,0-2-8,2-2 16,0 2 0,0 0-8,0 0-8,4-2 16,0 0 0,-4 0-8,0 0 8,6 0 0,0 0 0,0-4 0,0 0 0,0-2-8,0 0 0,-6 6 8,6-6 8,0 0 0,9 0-8,-11-9 0,0 11-8,2-2 8,-6 6 0,4-16 16,2 12-16,-2 0 0,0-2 8,0 0-8,-4 0 8,0 6-8,0-6 32,4 1-16,-4 1 0,4 0 0,-4 0 8,0 4-16,0 0-8,0-4 16,0 4-8,0 0 0,-2 0 0,2 0-24,-2 0 0,2 0 16,-2 0 0,-2 2 0,0 0 0,2 4 0,-2 0-8,-2-1 0,6-5 8,-4 8 8,0-2-8,0 0-8,2 2 0,0 0 0,0 0 0,2-8 8,-2 6 8,0 0-16,0-2 0,0-2 16,2 0 0,0 0-8,0-2 0,0 0 8,0 0 0,-2 0 0,2 0 8,0 0 0,0 0-16,0 0 8,0 0 0,0 0 16,0 0-16,0-4-8,0 4 0,0-4 0,4 0 0,-4 0 8,0 0-16,0-2 8,0 0 8,0 6-8,4-6-8,0-10 8,0 12 0,-4-2-8,4-9 8,-4 11 0,0 4 0,4-16 0,0 12-8,0-2 0,-4-12 16,4 14-8,0-1-8,-4 5 8,4-18-16,0 14 8,-4-12 16,4 12-8,-4-2 8,0 0-16,0 6 8,0-6-8,0 0 16,0 3 0,0-1 0,0 0 0,0 4 0,0 0-8,0 0-8,-2 0 0,0 0-8,0 0 16,-4 2 0,6-2 0,-4 6 0,0-1-8,-2 1 16,0 2-8,0 0 8,-2 0-8,8-8 0,-6 8 0,2 0 8,1-2 0,-1 2 0,-2-1-8,2-1 0,4-6 0,-4 8 8,2-2 0,0 0 0,0 0-8,-2-2 0,0-2 0,4-2 0,-2 2 8,0 0 0,0 0 0,2 0 8,0-2-8,-2 0 16,2 0-24,0 0 8,0 0 0,0 0 0,0-4 0,4 0-8,-4 0-8,0 4 8,4-6 0,0-10 16,0 12 0,2-2 0,0-11 8,-2 11 0,-4 6-24,0-16 48,4 10 16,0-10-8,1 12 0,1-11 0,-2 11-8,-4 4-48,4-18 49,2 14-1,-2-12 0,0 12 0,0-11 8,0 11-16,-4 4-40,0-6 48,0 0-16,0 0 32,4 0-24,-4 0-8,0 0 8,0 6-40,0-4 32,0 4 16,0 0-8,0 0-8,0 0-24,-2 0-8,2 0 0,-4 4 8,-2 2 0,0 10 8,-2-12 0,0 4-8,0 7 16,8-15-24,-7 6 16,-11 14-8,12-12 8,-2 12 0,0-13 0,2 11 8,6-18-24,-6 8 0,-9 8 8,11-10 8,-2 2-8,2 0 0,2-3-8,2-5 0,-4 6 16,0 0-8,2-2 8,0-2-8,0 0 0,2 0-8,0-2 0,0 2 8,-2-2 0,2 0 8,0-4-16,0 4 0,0-4 0,4 0 0,-4-2 0,4-9-16,2 11-24,0-2 48,-6 6-8,16-18-8,-16 12 8,5-12 32,1 12-32,0-11 0,10 13 0,-16 4 0,4-18-8,2 14 8,-2-12 0,0 12-8,0-2 8,0-9 0,-4 15 0,6 0 0,-2-4 0,-1 0 0,-3 0 0,4 4 0,-4 0 0,4 0 0,-4 0-8,0 0 0,-2 0 8,0 2 8,0 2 16,2-4-24,-4 6 8,1 9 8,-3-9 0,0 10 0,-2-8-8,0 14 0,8-22-8,-6 8 0,-2 13 8,0-5-32,-7-8 32,9 14-8,0-15 8,6-7-8,-8 20 48,2-14-32,0 12 16,0-14-24,0 2 0,2 0 0,4-6-8,-4 6 8,2-3-8,0-1 8,0 0-8,0 0 24,0-2-16,2 0-8,-2 0 8,2 0 0,0 0 0,0-4 8,0-1-16,0-1-8,0 6 8,0-16-8,4 12 8,0-12 0,0 10 8,0-13-24,0 13 8,-4 6 8,4-18-8,2 12 0,0-12 16,0 12-64,0-9 56,0 11-8,-6 4 8,6-16-8,-1 12 32,1-2-16,0 0-16,-2 0 16,0 0 0,-4 6-8,0-4-8,0 0 8,4 4 0,0 0 0,-4 0 8,0 0-16,0 0 8,0 0-8,-2 0 16,2 0 8,-2 4 0,2 2 0,-4 0-16,4-6 0,-6 8-48,-2 0 64,2 0 8,1 8-16,-1-11 48,0 11-40,6-16-16,-6 6-8,0 2 16,0 0-8,0-2 8,2 0 24,0 0-24,4-6-8,-6 4-8,2 0 24,-2-1-8,4 1 8,0 0-8,1-2-16,1-2 8,-2 4 0,-2-2 8,0 0-8,4 0-8,0-2 0,0 0 8,0 0-8,4 0-8,0-4 24,-1 0 0,-3 4-8,6-4 0,0-2-8,-2 1-8,2 1 16,10-2-16,-12 0 16,-4 6 0,6-16-8,0 12 0,0-2 8,0 0 0,11 0-8,-11-9-8,-6 15 16,6-4-8,10-2-8,-16 0 32,4 0-8,0 0-8,0 0 8,-4 6-8,0-4 16,0 0 0,0 0 16,0 4-8,0 0 16,0 0-8,0 0-32,-2 0 16,0 0-16,-6 0-16,0 4 16,0 2 16,-8 0-8,16-6-8,-2 8 0,-6 0 8,-9 8-8,11-11 8,0 3 0,-2 8 8,8-16-16,-8 6 0,0 2 24,0 8-16,2-12-8,1 1 8,-1 1 0,6-6-8,-4 6 8,2-2 8,-2 0-8,0 0-16,0 0 24,0 0 0,4-4-16,-2 4 8,2-2-8,-2 0 8,0-2-8,0 0 24,2 0-16,0 0-8,0 0 8,0 0-8,0-4 0,0 0-16,0 4 16,4-4-8,0 0 8,0 4-16,0-6 8,0 0 0,-4 6 8,4-6-8,0 0 0,2 1-8,9-1 0,-15-10-8,6 12 8,0-12 0,-6 16 16,4-4-16,2-2 8,0-11 0,-2 13 8,0-2 0,0 0 0,-4 6 0,4-6-8,-4 2-40,4 0 48,-4 4 16,0 0-16,0 0 40,0 0-32,0 0 0,-2 0-16,2 0 8,-4 4-8,-2 2 8,0 0 0,2 10 0,0-12 0,-2 1 0,6-5 0,-6 8 0,0 8 0,2-12-8,2 2 0,0 2 8,2-2 0,0-6 0,-2 8 0,0-2-16,0-1 16,2 1 0,0-4-8,0 0 8,0-2 0,0 2-16,0 0 16,0 0 8,0-2-16,4 0 16,0 0-16,-4 0 8,0 0 8,0 0 8,0 0 8,0 0-8,0 0-8,0-4 24,0 4-32,0-4 24,0 0-8,0 0 8,0-1-8,0 1 8,0-2 0,0 6-24,0-6 16,0 0-8,-2 0-8,0 0 8,-2 0 8,3 0-16,1 6 0,-2-4 8,-2 0 0,-2 0-8,2 0 16,0 4-16,2 0 0,2 0 0,-2 0 24,-4 0-48,2 0 16,0 0-8,0 2 8,2 4 8,2-6 0,-2 6 0,-2 0-16,0 0 8,0 0 0,2 2 0,0-2 16,2-6-8,0 6-8,0-2-8,0 0-8,0-2 16,0-1 8,0-1-8,0 0 8,4 0 8,0 0-16,-4 0 0,4 0 16,-4-3-8,4 3 0,-4 0 0,4-4 16,0 0 8,0 0-24,-4 0 8,0 0 0,0 0 8,0 4-16,0-4 32,4 0-16,-4 0-8,0 0 24,0 0-16,-2 0 16,2 4-32,-2 0 32,0-4-8,0 0-16,-2 4 8,-2-4-8,0 0 16,6 4-24,-4 0 8,2 0 0,0 0-8,-2 0 0,2 0-16,-1 0 0,3 0 16,-4 0 0,2 0-8,0 4 0,0 0 8,0 0-16,-4 0 24,6-4-8,-2 6 8,0 0-24,2 2-8,0-2 24,0 2-8,0 0 8,0-8 0,0 6 0,0-1-16,0 1 8,4 0 8,0-2-8,-4-2 8,0-2 0,4 2 0,0-2-24,0 0 16,1 0 0,1 0-8,-2 0-8,-4 0 24,4-4 0,2 0 0,0 0 0,10 0 0,-16 0-16,4 1 16,-4 3 0,4-4 0,0 0-32,2 4-24,0-4-24,-1 4-72,-1-4-96,-4 4 248,4 0-416,2 0-192,0 0-249,0 0-223,10 0-168,-12 0-72,-4 0 1320,6 0-1201,0 2 297,0 2 296,-1 0 240,-1 0 136,-4-1 16,0-3 216,4 4-208,-4 0 8,4 2-8,0 0-64,-4 0-16,0 10 40,0-16 248,0 6-16,0 10 16,0-16 0</inkml:trace>
  <inkml:trace contextRef="#ctx0" brushRef="#br0" timeOffset="1601">251 207 880,'0'0'0,"0"-4"952,0 0-384,0 4-568,0-4 384,0 0-56,0 1 0,0 3 0,0 0-8,0-4-32,0 4-288,0-4 272,0 4-55,-2 0-33,0 0-40,2 0-24,-2 0-56,2 0-64,-4 0 64,-2 0-24,2 0 8,0 2-16,2 0-8,-2 3-16,4-5-8,-5 6 16,-1 0 8,0 2-8,4 0-8,-2 0 8,0 8-16,4-16 0,-4 6 16,0 0 8,0 9-16,-2-9 8,4 0-8,-2 2 0,4-8-8,-4 8 16,-2 0-8,2-2 16,0 0-8,2 0 0,1-1-8,1-5-8,-2 2 8,-2 0 0,2 0 16,0 0-16,2 0 8,0-2 0,0 0-16,0 0 8,0 0 32,0 0-8,0 0-8,0 0-8,0-4 0,0 4-16,4-4 16,0-1-8,-1-1 8,1 0 0,0 0-8,2 0 24,-6 6-32,6-6 0,-2 0 16,0 0 16,0-10 0,-4 16 16,4-6-16,-4 6-32,4-5 16,0-1 8,-4 2 24,0 4-16,4-4 0,-4 4-16,0 0-16,0 0 24,0 0 0,0 0 8,0 0-8,0 0 0,-2 2 8,2-2-32,-2 2 24,0 4-8,0-1 8,-2 1 0,-2 2-8,0-2 8,6-6-24,-4 8 16,-2 0 8,2-2 0,-2 0-8,1 0 16,-1 0 0,6-6-32,-4 6 16,0-1 24,2-1 0,-4 0-24,2 0 24,0-2-16,4-2-24,-2 2 24,0 0 8,2 0 0,0-2-24,0 0 16,0 0-8,0 0-16,0 0 24,0 0 8,4-4-8,0-2-16,0 0 0,0 2 0,-4 4-8,4-5 0,2-1 0,9 0 16,-15-10-8,6 16 8,-2-6-16,-4 6 0,6-6-8,0 0 16,10-10 0,-12 12 0,0-1 0,2-1-8,-6 6 0,6-6 8,-1 0 16,11 0-16,-12 2 8,0 0 0,0 0 0,-4 4-16,0 0 8,0 0 0,0 0 0,0 0 0,0 2 16,0 2 16,0-4-40,-2 6 56,-4 0-16,2 2-8,-2 7-32,0-9 24,-9 10 0,15-16-24,-6 6 32,-10 12 32,12-10-32,-2 9-8,0-11-24,-10 12 24,16-18-24,-5 6 24,-11 12 0,14-12 0,-4 0-8,0-1-16,0 1 24,6-6-24,-6 6 8,2-4 0,2 0 8,2 0-8,0-2 16,0 0-16,0 0-8,0 0 16,0 0-8,4-4 0,0-2-8,2-9 0,-6 15 0,6-6-8,10-12 8,-12 12 0,11-16 0,-9 16-8,10-11 0,-16 17 8,4-6 0,2-14 8,12 14-8,-14-14 16,13 17-8,-13-15 24,-4 18-32,6-4 24,10-2 0,-16-10 8,4 12 16,2 0 0,-2 0 0,-4 4-48,0 0 64,0 0 8,0 0 8,0 0 16,-2 0-32,-4 2-8,6-2-56,-6 6 64,-12 2-32,2 10 16,1-10-8,7 13-16,-14-3 24,22-18-48,-18 18 32,-1 0-8,-1 1 8,2-1 0,2 2-24,11-2 0,5-18-8,-18 7 0,12 11-48,-10-12-40,12 0-104,0 2-160,4-8 352,-2 6-552,0 0-272,2-2-264,0-2-160,0 0 159,4-2 249,-4 0 840,6 0-608,0-16 208,10 10-72,-16-16-200,6 2 120,13-1 352,-19 21 200,6-24 0,-6 24 0</inkml:trace>
  <inkml:trace contextRef="#ctx0" brushRef="#br0" timeOffset="2536">178 327 776,'0'0'0,"0"-3"952,0 3-488,0-4-192,0 0-72,-2 0-32,2 4-168,-2-4 176,0 0 24,0 0 24,2 4 40,0-6 32,-2 2 24,2 4-320,-2-6 344,2 0 25,-2 2-17,2-2-8,0 2-16,-2-2-16,2 6-312,-2-3 304,0-1-24,0 0 0,0 4-40,0-4-40,0 4-8,2 0-192,-3 0 144,-1 0-24,0-4-24,2 4-40,0 0-8,-2 0-8,4 0-40,-4 0 16,-2 0-16,2 2 16,2 0-8,0 0 0,0 2 0,2-4-8,-2 4 0,-2-1-8,2 1 16,2-2-8,0 0-8,0 0 24,0-2-16,4 2 0,-4 2 8,0-2 0,4 0-8,0 0 0,0 0 16,-4-2-16,4 2 8,0 0 0,-4-2 0,4 0 32,0 0 24,0 0 16,-4 0-80,4 0 72,0-4 0,-4 4 24,3-4-8,1 0 32,0 0 0,-4 4-120,4-4 88,-4 0 33,0 0-9,4 1 16,-4-1 0,4 0-24,-4 4-104,4-4 104,0 0 0,-4 0-24,0 0 0,0 4-8,0-4-16,0 4-56,4-4 56,-4 0-8,0 0-16,0 4 8,0-4 16,4 4-40,-4 0-16,0 0 16,0 0-24,0 0 0,0 0 8,0 4 0,0 2 8,0 0 24,0 10-16,0-16-16,-2 4 16,2 2 16,-2 1-32,-2 9 0,0-10 24,2 10-8,2-16-16,-2 6 24,0 0-8,0 2-24,0 7 24,0-13 16,0 4-8,2-6-24,0 4 32,0 0-8,0 0 0,-2 0 16,2-2 16,-2-2 8,2 0-64,0 0 96,0 0 24,0 0 24,0-4 24,0 0 8,0 0 0,0 4-176,4-4 176,0-2-16,0 0 0,0-11 16,-4 13 0,0-2 0,0 6-176,4-6 192,-4-10-24,4 12-16,-4-2 0,0 0 8,0 0-24,0 6-136,0-5 145,0-1-25,0 2-8,0 0 8,0 4-32,-2-4-16,2 4-72,-2 0 64,-2 0-8,2 0-40,-2 0 8,-2 0-24,6 0 0,-6 2 24,1 4 8,-1 0-24,2 0 0,-2 9-16,2-11 16,4-4-8,-6 6 0,2 2-8,2 0-48,2 0-16,0 0-64,4 0-104,-4-8 240,4 5-449,0 1-359,2 0-528,13-2-528,-13-2-289,14 0 33,-20-2 2120,16 0-1641,-10 0 545,17-6 400,-7-9 208,0 11 16,2-12-192,-18 16 664,6-6-520,15-12 448,-21 18 72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51.492"/>
    </inkml:context>
    <inkml:brush xml:id="br0">
      <inkml:brushProperty name="width" value="0.05" units="cm"/>
      <inkml:brushProperty name="height" value="0.05" units="cm"/>
      <inkml:brushProperty name="color" value="#FFFFFF"/>
    </inkml:brush>
  </inkml:definitions>
  <inkml:trace contextRef="#ctx0" brushRef="#br0">73 89 208,'0'0'0,"0"-4"472,0 0 208,0 4-680,0-5 368,-2-11-56,0 16-112,0-6-32,2-10 0,0 16-24,0 0-144,0-6 128,0 2 0,-2-2-8,0 0-8,0 2-16,0 1 8,2 3-104,-2-4 104,0 4-24,1-4 32,-3 4 0,2 0 0,0 0-8,2 0-104,0 0 80,-2 0-24,0 0-8,-2 4-8,0 2 0,2 1-8,2-7-32,-2 16 24,0-10 0,0 12 0,0-12 0,0 11 8,0-11-16,2-6-16,0 20 16,0-14 0,0 2 8,0 8 0,0-12-8,0 2 0,0-6-16,0 5 32,4-1 8,-4 0-7,0-2 15,4 0 24,-4 0 40,0-2-112,4 2 136,0-2 40,-4 0 40,0 0 40,0 0 40,0 0 16,0 0-312,4 0 288,0-4 32,-4 0-16,4 0 0,-4-2 0,0 3-48,0 3-256,0-4 224,4 0-16,-4 0-24,0-2-24,0 2-56,0 0-8,0 4-96,0-4 104,0 0-16,0 0-16,0 4 33,-2-4-57,0 4 0,2 0-48,-2 0 64,0 0-40,0 0-16,0 0 0,0 0 8,-2 0-24,4 0 8,-2 2 8,0 2 24,0 2-16,0-2 0,0 0 8,0 2-24,2-6 0,-2 4 16,2 0 32,0 2-8,0-4 24,0 1 8,-2-1 0,2-2-72,0 2 96,0 0 0,0 0 0,0-2 0,0 0-16,0 0 8,0 0-88,0 0 112,0 0 0,0 0 16,4 0 0,0-6 0,0 2-24,-4 4-104,4-5 96,0 1 16,0 0-8,0-2 32,0 2-16,0 0 0,-4 4-120,0-6 128,0 0 32,0 0 0,0 0 8,3 0-8,-3 0 16,0 6-176,0-6 160,0 1 0,0-1 16,0 0-24,-2 2 16,1-2-24,1 6-144,-2-4 112,-4-2 17,2 2-33,0 0-8,2 4-8,-2 0-32,4 0-48,-2 0 8,-2 0-8,0 0 32,2 0 0,0 0-8,0 2-24,2-2 0,-4 4-16,0 2 16,0 0 24,2-2 8,0 0-24,2 2-8,0-6 0,0 4-8,0-2 0,0 2 16,0-2 0,0-1 8,4 1-16,-4-2 0,4 0 0,0 0-16,-4 0 32,4 0 0,2-3 8,0-1 8,-6 4-32,16-4 0,-16 0 24,4 0 16,2-2 0,-1 0-8,11-10 0,-16 16-32,4 0 16,0-6 16,0 2 24,-4-2-24,4 2 16,0 1 8,-4 3-56,4-4 56,-4 4-16,0-4 16,0 4-24,-2 0 16,2 0-16,0 0-32,0 0 8,0 0 8,-2 0 0,0 0 16,0 0-16,2 0-16,-2 2 0,0 2 8,-4 1 16,0 1 8,0 0-8,2 0-24,4-6 0,-2 6 8,0 0 8,0 0-64,-2-2 56,3-2 8,-1 0-32,2-2 16,0 2 56,0 0-56,0 0-56,0 0 56,0-2 16,0 0-8,0 0-8,0 0 48,0 0-40,3 0-16,-3 0 16,4 0 16,-4 0-16,0 0-8,6-4-8,-2 0 0,0 0 8,2 0 0,-2 0 8,0 0-8,-4 4 0,4-6 8,0 2-8,0-2 16,-4 0-16,4 2 8,-4 0 0,0 4-8,0-3 16,0 3 8,0-4-40,0 4-8,0 0 16,0 0 0,0 0 8,0 0-32,0 0-24,0 0-16,0 2-64,-2 3-160,0 1-392,2-6 688,-2 8-1345,0 8-767,2-12-433,0 4-31,0-2 671,0-2 681,0-4 1224,0 2-760,0-2 280,0 0-80,0-4-144,0 0 544,0 4 160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06.639"/>
    </inkml:context>
    <inkml:brush xml:id="br0">
      <inkml:brushProperty name="width" value="0.05" units="cm"/>
      <inkml:brushProperty name="height" value="0.05" units="cm"/>
      <inkml:brushProperty name="color" value="#FFFFFF"/>
    </inkml:brush>
  </inkml:definitions>
  <inkml:trace contextRef="#ctx0" brushRef="#br0">239 87 120,'0'0'0,"0"0"320,0 0-184,0 0-48,3-4-8,-3 4 8,0 0-88,0 0 88,0 0 0,-2 0-16,1 0-8,1 0-8,0 0-24,0 0-32,0 0 24,-2 0-16,0 0 0,0 0 8,2 0-8,0 0-8,-2 0 0,0-4 8,2 4 8,0 0-8,0 0 8,0 0-16,0 0 16,0-3 8,-2 3 16,2 0 0,0 0 24,0 0 0,0 0-64,0 0 80,0 0 8,-2 0 0,0 0 0,2 0 0,0 0-8,0 0-80,0 0 64,-4 0-8,0 0 0,2 0 0,0 1-8,0 1 8,2-2-56,0 2 40,-2-2-8,-2 2 8,2-2 0,0 2-8,0 0-8,2-2-24,0 0 24,-2 0-24,0 2 8,0-2 0,0 2 0,2-2 0,0 0-8,0 0 8,0 0-16,-2 0 0,2 0 0,-2 0-8,2 0 8,0 0 8,0 0-24,0 0 0,0 0 8,0 0 24,0 0 0,0 0 40,4 0-104,-4 0 56,0 2 0,0 0 16,0-2-16,4 0 0,0 0 0,-4 2 0,0-2-8,0 2 24,0-2 0,0 0-16,0 2 16,0-2-8,0 2 8,0-2-8,0 2 16,-2 0 0,2-2-24,0 2 16,0-2 0,0 0 16,0 0 0,0 0 8,-2 0 0,2 0-40,0 0 40,0 0 8,0 0-8,0 0-8,0 0 0,0 0 0,0 0-256,0-4 472,0 0-208,0 0-16,0 0-8,0 4 0,0-4 0,0 4-16,0-4 8,0 4-24,0 0 8,0 0 0,0 0 8,0 0-16,0 0 0,0 2 8,4 2 0,-4 2 8,0 0 0,0-6 0,0 8-8,0 8 8,0-10-16,0 2 16,0-1-16,0 11 8,0-18 8,0 6-8,0 0 0,0 2 8,0 0-8,0-2 8,0 0 0,0-6 0,0 6 0,0-5-16,0 1 16,0 0 0,0 0 0,4-2 8,-4 0-8,0 0 8,0 0 16,4 0 0,-4-4 0,0-1-8,0 5-16,0-6 16,0 0 0,4 0 8,-4 0 0,0 0-16,0-10 24,0 16-32,0-4 16,0-2 16,4 0 8,-4 3-8,0-3-8,0 0 8,0 6-32,0-4 32,0 0-16,0 4 8,0-4 8,0 4-8,0 0 8,0 0-32,0 0 8,0 0 0,0 0 0,0 0-16,0 0-8,0 0 24,0 2-8,0 0 0,0 2-8,0-2 16,0-2-8,0 2-8,0 2 0,0 0 0,0-2 0,0 0 8,0 1 0,0-3 0,4 2-8,-4 0 0,0 0-8,4 0 16,0-2 8,-4 0-8,4 0 0,0 0-8,-4 0 24,0 0-8,4 0 0,-1 0 0,-3 0-8,4 0 16,-4 0 0,0 0 8,0-4-8,0 4-8,4-4 24,-4 4-32,4 0 24,-4-3 0,0 3 8,0-4-8,0 4 32,0 0 16,0 0-72,0 0 80,0 0-8,0-4 0,0 4-8,-2-4 16,0 4-16,2 0-64,0 0 48,-2-4 0,0 4-16,0 0 0,-1 0-16,1 0-8,2 0-8,-2 0 8,0 0-8,0 0-24,-2 2 16,-2 2-8,4 2-8,2-6 24,-2 5 0,0 1-16,0 2-8,0 0 16,0 8-16,0-10 8,2-6 16,-2 8-16,2 7-16,0-11 16,0 4 8,0 0-8,0 0 8,0-8 8,0 6-16,0 0 16,0 0-16,0 0 8,0 0 0,0-4 0,0-2 8,0 2-8,4 0 24,0 0-32,-4 0 16,0-2 8,0 0 8,0 0-16,0 0 16,4 0 0,-4 0 0,0-4 8,0 0 16,0-2-8,0 6-32,4-6 16,0 0 8,-4 0-8,4 0 8,-4-10 0,0 12 8,0 4-32,0-6 32,4 1 1,-4-11 7,0 16-16,0-6 8,-2 0 0,2 6-32,0-6 32,0 0 0,0 2-16,0 0 8,-2 0-8,-2 0 8,4 4-24,-2 0 24,0 0-16,2-4-8,0 4-8,-2 0 8,0 0-24,2 0 24,-2 0-32,2 0 0,0 2 8,0 2 16,-2 2-8,-2 0 8,4-6 8,-2 6-16,0 0 8,2 2-8,0 0 8,0-2 0,-2 2-8,2-8 16,-2 7-8,2-1-8,0 2 8,0-2 0,0 0 0,0-2 8,0-4 0,0 2-8,0 0-8,0 0 8,4 0-1,-4-2 18,0 0-1,0 0-8,0 0 16,0 0-8,4 0 8,0-4 16,-4 0-24,0 0 0,0 4-8,4-6 8,-4 0 0,4 0 16,0-9 0,0 15-8,-4 0-16,0-6 16,4 0 0,-4 0 8,4-10 0,-4 16 0,0-4 16,0 4-40,0-6 32,0 2-8,0-2 0,0 2-8,0 0 16,0 0 0,0 4-32,0 0 24,0-3-24,0 3-16,0 0 0,0 0-8,0 0 24,-2 0-40,2 2 16,-2 1 8,0 1 0,2 2 8,-2 0 0,2-6 8,-2 8-8,2 0 0,-2-2-8,0 2 0,2 0-8,0 0 16,0-8 8,0 7 0,0 1-8,-2-2-8,2 0 0,0 0 16,0-4 0,0-2 0,0 4 16,0-2-16,0 0-24,0 0 24,0-2 16,0 0-16,0 0 16,0 0 0,0 0-8,0 0 8,0 0 0,0 0-88,0 0 160,0-4-96,0-2 8,0 0-8,4 0 8,-4 6 0,6-16 16,0 12 8,-3-1-24,-3-11 0,4 12 8,-4-2-8,0 6 0,4-6 8,0-10 16,0 12-16,0-2 0,-4-9 8,0 15-16,0 0 0,0-6 0,4 0 24,-4 2-16,0 0 8,0 0 0,0 4-8,0 0-8,0 0 24,0 0 0,0 0-48,-4 0 0,-2 2 16,6-2 8,-4 4-8,2 2-8,-4 10 0,1-10-16,-1 11 8,-10-11 16,16-6 8,-2 18-16,-2-12 0,2 12-16,0-11 8,-4 11 0,2-12-16,4-6 40,-2 18-40,0-12-8,2 11 0,0-11-8,-2 10-17,2-10 1,0-6 72,0 6-72,0 2 24,0-2 0,0 0 0,0-2 8,0-2 8,0-2 32,0 2-16,4 0 8,0-2-8,0 0 16,0 0 0,-4 0 0,0-4 24,4 0-24,2-2 16,-2 0 0,0-10 0,0 12-16,-4 4 0,4-16 8,0 12 8,1-13 8,1 13-16,0-12 0,-2 10 0,-4 6-8,4-18 24,0 12-8,0-9 0,0 11 0,0-12-8,0 12 8,-4 4-16,0-6 16,4-10-8,0 16-8,0-6 16,0 2-16,-4 1 0,0 3 0,0-4 0,4 4-8,0 0 0,-4 0 0,0 0-16,0 0 24,0 0-16,0 2 16,0 3 8,0 3-16,-2 0 0,2-8 8,-4 8-16,2 8 16,-4-10-16,2 2 8,0 9-8,0-11 8,4-6 8,-6 16-8,0-10 0,2 10-16,0-10 16,2 11 8,0-11-16,2-6 16,-2 6 0,-2 10-16,0-14 16,2 4 0,2 0 0,0 0-8,0-6 8,-2 4-8,1 0 0,-1-2 8,0 0 0,2 0 0,0-1-8,0-1 8,0 2 0,0-2 8,0 0 8,0 0-8,0 0 0,0 0 0,0 0-8,0-5 0,0-1 0,0 0 16,4-10-8,-1 12 16,1-2-16,-4 6-8,4-18 0,0 14 16,-4-13 16,4 13-16,0-12 16,-4 12-8,0 4-24,4-16 24,-4 12 8,0-2 8,0 0 8,0-9-24,4 15 1,-4 0-25,0-4 40,0 0-24,0 0 0,0 4-8,0 0 8,0 0-8,0 0-8,0 0 8,0 0-16,0 0-8,-2 2 8,0 4 0,0 0-8,2-6 16,-2 17-16,-2-11 0,-2 10 0,0-10-1,0 14 1,5-14-8,1-6 24,-2 17 0,0-11-8,-2 12 0,0-12 0,0 10-16,2-10 8,2-6 16,0 8-8,0 7 8,-2-11-16,0 4 8,0-2 0,0 2 8,2-8 0,0 6-8,0-2 0,0 0 8,0-2-8,0 0 0,0-2 0,0 0 8,0 0-8,0 0 16,0 0 0,0-4 0,0 4-8,0-6 8,6 0 0,-2 0 8,0-12-16,0 14 0,0-11 16,-4 15-16,4-4 16,1-12 0,1 10 0,-2-10-8,0 10 0,-4-12 8,0 18-16,4-5 16,0-11 0,0 10 9,0-10-9,-4 12 8,0-2-8,0 6-16,0-6 8,4 0 16,-4 2 0,0 1-16,0 3 16,0 0-8,0 0-16,0 0 16,0 0 8,-2 0-24,0 2-8,-2 3-8,-2 3-8,6-8 24,-6 18-16,0-10 0,-2 12 0,3-5-8,-1-7 16,-2 16-8,8-24 16,-8 16-16,2-1 0,0 1 0,4-8 0,0 12 7,0-14-7,2-6 16,-6 18-8,4-15 0,0 5 0,0 0 0,2 0-8,-2-2-8,2-6 24,-2 4-16,2-2 16,0 0-8,0-2 0,0 0 0,0 0 16,0 0-8,4-4 8,-4-2 0,6-10 0,0 12 0,0-13 8,0 11-8,-6 6-8,4-20 16,0 14-8,2-16 16,0 16 1,9-13-1,-15 13-8,0 6-16,0-20 16,4 14 8,0-13 0,0 13 8,2-12-8,-2 14-8,-4 4-16,0-6 16,0 0 0,0 0 16,0 0-8,0 2-8,4 0 0,-4 4-16,0 0 16,0 0-8,-2 0-16,0 0 0,0 2 0,0 2-24,2-4 32,-4 8-16,-2 8-8,-2-8 8,2 12 8,3-5 0,3-15 8,-4 8-16,-2 12 0,-2-12-8,2 11 16,0-3-16,4-8 8,2-8 16,0 20-8,-2-12-16,-2 9 8,-2-11 0,4 12-8,0-12 24,2-6 0,0 8-9,-2-2 9,0-2-16,0 0 16,2-2-16,0 0 16,0-2 0,0 2-8,0 0 0,0-2 16,0 0 8,4 0-8,-4 0-8,4-4 8,0 0 0,0-2 1,0-10 7,0 10 0,0-14 0,-4 20-16,16-5 8,-16-15 16,6 14-16,-2-14 8,-1 14 0,3-13 0,-6 19-16,6-6 24,0-14 0,-2 14-8,-4-12-8,4 12 24,0-9-24,-4 15-8,4-4 24,-4-12 0,4 12-16,-4 0 24,0 0-16,0 0 0,0 4-16,0-4 8,0 4 0,0 0 0,0 0-24,0 0 16,-2 0-16,2 0 8,-2 4-8,0 2 8,0 0 0,0 10 0,2-16 8,-2 6-8,0 2 0,0 7 0,-2-11 0,0 4-8,0 0 16,4-8 0,-2 8 0,-2 0-16,2 8 8,0-13 8,1 3-8,-1 0 0,2-6 8,-4 6-16,2 0 16,0 0 0,0 0 8,0 0-8,0 0-8,2-6 8,-2 6-8,-2-2 16,2-2-8,2 2 8,0-2-16,0-2 0,0 0 8,0 0-16,0 0 8,0 0-8,0 0 56,0-6-80,4 0 48,0-10 8,2 12 0,-2-12-8,2 10 0,-6 6-8,3-17 16,-3 11-8,6-14 24,0 14 0,-2-14-16,0 14 0,-4 6-16,0-19 16,4 13 8,-4-10 8,4 12 0,0-2-8,0 0 8,-4 6-32,0-6 24,0 0-8,0 2 16,0 4 0,0-3 0,0 3-24,0 0-8,-2 0 0,-4 0-8,2 1-8,0 5 8,0 10-8,-2-8 0,6-8 16,-6 22-16,-9-6-8,9 1 16,0 1-8,0 0 0,0 1-8,6-19 24,-6 18-24,-2 2 0,2-2 8,0-1 8,0 1 0,4 0-8,2-18 16,-3 8-8,-3 9-8,0-11 8,4 0-8,0 2 8,2-2 8,0-6 0,0 6-24,0-4 8,0 0 0,0 0 16,0-2-16,0 0 8,0 0 8,4 0-8,0 0-8,-4-6 40,4 0-16,0-10 8,1 12-16,-5 4 0,16-15 0,-16 9 16,4-16 0,0 16-16,2-18 24,12 9 0,-18 15-24,4-6 16,0-16 0,0 16 0,0-14 0,-1 17 0,1-15 16,-4 18-32,6-4 16,-6-2-8,0-10 24,0 16 8,0-6 0,4 2 0,-4 4-40,0-4 32,0 0 0,0 0 8,-2 4-8,-2 0-16,2 0 0,2 0-16,-2 0-8,0 2 8,-3 2-8,-1 2-8,0 2 8,2 10 0,4-18 8,-2 6-16,-4 10 8,0-10 0,2 9-16,0-9 8,0 2 8,4-8 8,-2 16-8,0-12-8,0 2 8,0 0 0,2-2 0,0-2 0,0-2 8,0 2-8,0-2 0,0 0 0,0 0 0,0 0 16,0 0-8,0 0 8,0 0 8,0-4 0,0 0-16,4-2 0,-4 0 16,0 6-16,6-18 16,-2 14-8,0-12 8,0 10-8,0-9 16,0 9-8,-4 6-16,4-16 16,0 10-8,2-10 16,-2 10-8,-4-9 16,3 9-16,-3 6-16,4-18 8,0 14 16,0-14 0,0 14-8,-4-2 8,4-11-8,-4 17-16,0-4 24,0-2-8,4 0 0,-4 0-8,0 0 0,0 2 8,0 4-16,0-4 0,4 4-16,-4 0 0,0 0-8,0 0-8,0 0 32,0 0-24,0 0 0,0 2 24,0 0-8,0 2 0,0 2-8,0-6 16,0 4 0,0 2 0,0 0-8,4 0 0,-4 2-8,0-1 8,0-7 8,0 8-8,0 0-8,0 0 0,4 0 8,-4 0 16,0-2-8,0-6 0,0 6 0,0 0 0,0-2-8,0 1 8,0-1 8,0 0-8,0-4 0,-2 2 8,0 0-8,2 0 24,0 0-8,0-2 8,0 0 0,0 0-24,0 0 24,0 0 0,0-4-8,0 0-8,4-2 0,0-11 8,-4 17-16,4-4 8,-4-12 0,4 12 8,0-12-8,0 10 16,0-9 0,-4 15-24,4-6 32,-4-12-24,0 12 16,4-14 0,-1 14 0,3-15 0,-6 21-24,4-16 24,-4 0-8,0 10 24,4-15-8,0 15 0,-4-14 0,0 20-32,4-4 24,-4-12 0,0 12-8,0 0-8,0 0 0,0 4-8,4 0 0,-4 0-8,0 0-16,-2 2 24,0 4 16,2-6-16,-2 6-8,-2 10-8,-2-8 0,0 10 0,-1-3 16,1-7-8,6-8 8,-4 22-16,-2-6-16,0-8 16,0 13 0,0-5 0,4-8-8,2-8 24,-2 18-16,0-12 0,-4 11 8,2-11 0,0 2-16,2-2 24,2-6 0,0 6 0,0 0-16,-2 0 8,0-4 0,0 0 8,2-2 0,0 2 8,0 0-16,0-2-8,0 0 8,4 0 16,-4 0 0,0 0-8,4-4 8,2 0 0,-2-2 0,0 0 8,0-10-8,0 12 8,-4 4-16,4-6 16,2 0-8,0-9 0,0 11 16,-2 0-16,-4-2 0,0 6-8,6-16 16,-1 12 16,1 0-32,-2-2 24,-4-9-8,0 11 8,0 4-24,0-4 56,0-2-32,4 2 8,-4 0 8,0 0 0,0 0 0,0 4-40,-4 0 40,2-4-16,2 4-8,-2 0 24,-2-4-24,-2 4-8,6 0-8,-7 0 0,3 0 8,2 0-16,-4 0 8,2 2-24,-4 2-16,8-4 40,-6 6-8,0 0 0,4 0-16,0 2 8,-2 0 8,0-3-8,4-5 16,-6 6 0,4 0-16,0 0-8,2 0 24,-2 0-8,0 0-24,2-6 32,-1 4-8,-1 0 0,2-2 0,0 0 8,0 0-8,0 0 0,0-2 8,0 2-8,0 0-8,0 0 16,3-2 8,-3 2-8,0-2 8,0 0-8,0 0 16,0 0-8,0 0 0,0 0 0,0 0 16,0 0-8,0 0-96,0 0 176,0 0-72,4-4 0,-4 0-8,4 4 24,-4-6-24,0 6-16,0-6 24,0 0-8,0 0 8,0 0 8,0 0-8,0 0 16,0 6-40,0-6 24,0 0 16,0 1 0,-2-1 0,2-10-8,-2 16 24,2 0-56,-4-6 48,3 2 0,-3-2 0,0 2 8,2-2-8,-4 2 0,6 4-48,-6-4 40,2 0-24,0 0 0,-2 4 8,4 0-8,-2 0-16,4 0 0,-6 0-8,2 0-32,0 0 24,0 2 0,2 2-8,-2 2 8,4-6 16,-3 6-16,1 2-8,0 0 16,0 0-16,0-2 8,2 0 0,0-6 16,0 6-16,0 0 0,0-5-8,0 3 0,4-2 8,0 0 16,-4-2 0,3 2-8,1 0 0,-4 0 0,4-2 8,0 0 0,0 0 8,-4 0-8,4 0 8,2-4 0,-2 0 0,-4 0 0,4 1 0,0-3 8,-4 6-16,6-6 24,0 0-8,0 0 0,-6-10-8,4 12 8,0 0 16,-4 4-32,3-6 40,3 0 0,-2-9-8,-4 15 8,0-6-8,4 0 24,-4 6-56,4-6 56,0 0-8,-4 0 8,0 2-8,0 0 8,0 0 8,0 4-64,0-4 56,0 4 8,0-4-24,0 0-8,0 4 0,-2 0-16,2 0-16,-2 0 16,2 0 8,-2 0-16,0 0-32,-4 0 0,2 0 8,4 0 16,-2 4-24,0 2 16,1 0-16,-5 2 0,2 8 16,-2-10 0,6-6 8,-2 8-8,0 9-8,0-11 0,0 10-16,0-10 16,0 10-8,2-16 24,-2 6-16,2 0 16,0 1 0,0 1-16,0-2 0,-2 0 8,2-6 8,0 4-8,0 0 24,0-2-16,0 2-32,0-2 24,0 0-8,0-2 16,0 0 8,0 0 8,4 0-16,-4 0 0,0 0 16,0 0-16,0 0 16,0 0 0,4-4 0,-4 0 8,0-2-16,0 0-8,0 6 0,0-6 24,4 0 8,-4 0-8,4 1 0,-4-1-8,0 0 8,0 6-24,-2-6 40,2 0 8,0 0-8,0 2-16,-2 0 16,-2 0-8,4 4-32,-6-4 40,4 0-8,0 4-24,0-4 0,-2 4 0,-2 0 0,6 0-8,-6 0 0,2 0-8,2 0 0,0 0-24,0 0 0,-2 0-16,4 0 48,-5 2-40,3 2 32,0 0-8,0 2 0,0 0-8,0-2-8,2-4 32,-6 6-16,4 0 24,2-2-24,0 0 0,0 0 16,0-2-16,0-2 16,0 2 0,0-1 0,0 1-16,0-2 32,0 0-16,0 0-8,0 0 16,4 0 8,-4 0 16,4 0-16,-4 0-16,0-3 16,0-1 16,4-2-8,-4 0-8,4 0-8,0 0 0,-4 6-8,0-16 16,0 12 0,0 0 0,3-2-8,-3 0 24,4-9-8,-4 15-24,0 0 24,0-6-8,0 0 0,0 0 8,0 0 16,0 2-16,0 4-24,0-4 32,-2 0-8,0 0 0,-1 0 0,1 4-8,-2-4-8,4 4-8,-6 0 16,2-4 0,-2 4 0,0 0 0,0-4-8,2 4 16,4 0-24,-4-3 8,-2 3 8,0 0-24,0 0 0,4 0 8,0 0-16,2 0 16,-2 0-16,1 0 0,-3 0-16,-2 2 8,4 3 8,2 1 0,0-6 16,-2 6-32,2 0 0,-2 2 16,0 8-8,2-10-8,0 9 0,0-15 32,0 6-24,0 10 8,4-10 0,-4 2-8,0 0 8,4 0 0,-4-8 16,4 8 8,0 0-16,-4-3-16,0-1 16,0 0-8,3-2 32,-3-2-16,4 2 0,0 0 0,-4-2 8,4 0 8,-4 0-16,4 0 8,0-4 8,0 0 0,0-2-8,-4-9 0,4 11 16,-4 4-24,4-6 24,0-10 0,0 12 16,-4-2-16,0-12 0,0 18-24,0-4 32,0-1 0,4-13 0,-4 14 0,0-2-8,-2 0-8,2 6-16,-2-16 48,0 16-24,2-4-8,-2-2 16,0 3-16,-2-1-8,4 4-8,-4-4 24,0 4-40,2 0 8,0 0 8,-2 0-24,-2 2 0,6-2 24,-6 6-32,0 1 8,5 1-8,-1 10 24,-4-12-16,0 12-16,6-18 40,-6 6-8,0 15-8,4-13-8,0 12 8,0-12-16,-2 11 8,4-19 24,-2 8-16,-2 10 0,4-12-16,0 2 16,0-2 16,0 0-16,0-6 16,0 6-8,-2-2-8,2-2 0,0-1 16,4-1-8,-4 0 0,0 0 8,0 0-8,4 0 24,0-3-8,0-1 0,0 0 8,-4 4-16,0-6 0,4-10 24,2 12-16,0-12 0,0 12 8,9-11-16,-15 15 0,0-6 16,0-10 16,4 12-8,2-12 0,-2 12 0,2-12-24,-6 16 0,4-3 24,-4-3 0,0-10 8,0 12 0,0 0 8,0 0-24,0 4-16,0-4 32,0 0 0,0 0 0,0 4 8,-2 0-32,2 0 0,0 0-8,-2 0 0,-4 0 0,-2 2-8,2 4-8,0 0 0,2 10-8,4-16 24,-5 6-8,-11 11-24,10-11 8,0 12 16,0-10-16,2 12 24,4-20 0,-6 6-32,0 11 8,0-11 8,2 2 0,2 8-8,2-10-16,0-6 40,0 6-32,-2 2 8,0-1 8,2-1-8,0 0 0,0-2 16,0-4 8,4 2-16,0 0 8,-4 0 0,0-2-8,4 0 16,2 0 8,-6 0-8,6 0 8,0 0-8,-2-4 0,0 0 8,0 0 0,2 0 8,-6 4-16,6-4 0,-2-1 0,0-1 16,0 2-16,-1-2 8,3 0 8,-6 6-16,16-6 0,-16 0 16,4-10 8,-4 16-16,0-6 0,4 0 8,-4 6-16,6-5 24,-2-1 0,-4 0-8,0 0 8,0 0 0,0 2 0,0 4-24,0-4 32,0 0-8,0 4-8,-2-4 0,0 4 0,0 0-8,2 0-8,-2 0 0,-2 0-8,0 0 16,-2 0-16,0 0-8,0 2-16,6-2 32,-2 4-16,-2 2-16,1 10 24,-3-10-16,0 1 0,0 11 0,6-18 24,-2 6-16,0 12 0,0-12 0,0 10-16,0-11 16,0 11 0,2-16 16,0 6-40,0 2 16,0 8 0,0-12 8,0 2 8,4 0 0,-4-6 8,4 5-16,0-3 0,0 0 24,0 0-16,-4 0 0,4-2 8,-4 0 0,4 0 0,0 0 0,-1 0 24,3-6-24,-2 1 0,0-1 16,-4 6-16,4-6 8,0-10 16,0 12 0,2-2-16,0-10 8,-2 10 8,-4 6-24,4-15 24,0 11-8,0-2 0,0-12 8,0 14 0,-4-2 0,0 6-24,0-18 16,0 15 8,4-3 0,-1-10 8,-3 16-16,0-6 0,0 6-16,0-6 32,-2 0-8,2 2-8,0 4 0,-1-4-16,-1 4-8,2 0 8,-2 0-8,0 0-8,0 2 0,0 4-8,0 0 8,0 2 0,2-8 16,-6 16-16,0-10-8,4 1 0,2 9 16,-2-10-8,0 0-8,2-6 24,-2 16-24,-4-12 16,4 2 0,2 2 0,0-1 0,0-1-16,0-6 24,-2 8 0,0-2 0,0-2 0,2 0 0,0-2 0,0 0 0,0-2 0,0 2 8,0-2 0,-2 0-8,2 0 24,0 0-8,4 0-8,-4 0-8,0 0 0,0-4 8,0 0-8,0 0 16,6-2-8,-2-12 0,-4 18-8,4-3 8,-4-13 0,0 10 24,6-10-16,-2 12-8,2-14 8,-6 18-16,4-4 16,-4-13 8,0 13 0,4-12-8,0 12-8,-4-2 24,0 6-32,4-6 8,-4-10 0,-2 16 0,2-3 16,0 3 24,0-4-24,0 4-24,0-4 8,-2 4-8,-4-4 0,4 4 16,-2 0-32,0 2-8,4-2 24,-4 6-24,-4-1-16,0 3 24,0 10 0,2-12 0,0 14 0,6-20 16,-6 6-16,-9 13 0,9-13 0,0 12 0,0-12 8,4 0-8,2-6 16,-2 8-16,-4-2-8,0 2 8,4-3 8,0 1 8,2-2-16,0-4 16,0 4-24,0 0 8,0-2 8,0 0 8,0-2-8,0 0-16,0 0 24,4 0 0,0 0 0,-4 0 8,4 0-8,-4-4-8,6 0 0,-6 4 8,16-4 8,-16-2 0,0 0 8,4 1-8,2-1-8,0-10 16,-6 16-16,17-4 16,-17-2 0,4-10 0,0 12 8,0-11-8,2 11-8,-6 4-8,6-6 8,-2-10 8,0 12 8,-4-2 0,4 0-8,-4 0-16,0 6 0,4-6 16,-4 2 0,0 0 16,0 0 8,0 4-32,0 0 0,0 0-8,0 0 8,0 0 0,-2 0-8,0 0 0,-4 0-16,2 2-24,4-2 40,-4 6-16,-2 2 0,0 8 8,0-8 0,-2 10-16,8-18 24,-15 8-24,13 13-16,-4-13 16,0 14 16,0-6 0,0-1-16,6-15 24,-6 16-40,2 2 8,2-2 8,0 1 16,2-9-16,-2 12-16,2-20 40,-2 6-16,2 10-8,0-12 8,0 1 8,6 1-8,-2-2-8,-4-4 24,0 2-24,4 0 8,0 0 8,0-2-8,2 0 16,-2 0-8,-4 0 8,4 0-8,0-4 0,2 0 16,-1-2 8,11 1 8,-16-1-24,0 6 0,4-16 8,2 12 0,0-2 8,0-12 0,10 14 8,-16-11-24,0 15 0,4-4 16,0-2 0,-4-12 8,3 18 8,1-16-16,0 16 8,-4 0-24,0-6 24,0 0-8,0 2 16,0-2 0,0 3 24,0-1-16,0 4-40,-2-4 24,0 0-8,-3 4-8,-1-4 16,4 4-8,-4-4-24,6 4 8,-6 0-8,-2 0 0,0 0-8,2 0 8,0 0-8,2 2-8,4-2 24,-4 6-32,-2 0-8,0 0 16,1-1-8,3 11 8,0-12 24,2-4 0,-2 8-24,0 0 0,0 0 0,0 0 0,2 0 8,4-1 0,-4-7 16,0 8-40,4 0 16,-4-2 0,4 0 16,0-4 8,-1 2-8,-3-4 8,4 2 0,0 0-8,-4 0 0,4-2 8,0 0-8,0 0 16,-4 0-8,6 0 8,-2 0 8,-4 0-8,4-4 0,0 0 0,2 0 8,-6 4-16,6-6 8,0 0-8,-2-10 0,-4 13 16,6-3 0,-1-10 16,-5 16-32,6-4 8,-2-12 0,0 12 0,-4-12 8,4 12 16,-4-1-8,0 5-24,4-18 16,0 14 16,-4-2-16,0-10 8,0 16 0,0-6-8,0 6-16,4-6 40,-4 2-24,0 1-8,0-1 0,0 4 8,0-4 8,0 4-24,0 0 16,0 0-32,-2 0-8,0 2 0,-2 2 0,0 1-8,4-5 32,-6 8-24,4 10 0,-4-12 8,0 14 0,1-12 0,-1 13-8,6-21 24,-6 8-16,2 14-8,0-6 0,-2-1 0,0 1-8,4-8 8,2-8 24,-2 20-16,2-12 0,0 7-8,-2-11 0,0 2 16,0 0 0,2-6 8,0 4-16,0 0 0,0-2 0,4 0-8,-4-2 32,0 0-16,0 0 8,4 0-8,2-4 16,0 0 0,0-2-8,0-10 8,-2 12 8,-4 4-16,6-15 0,9 9 24,-11-12 0,0 12-24,2-16 8,0 7 16,-6 15-24,6-16 16,12 10 0,-14-16 0,0 16 0,1-13 16,1 13 0,-6 6-32,4-18 24,0 12 0,0-10-8,0 12 8,-4-1 0,0-1 0,0 6-24,0-6 24,0 2 0,0 0 24,0 4-32,0-4 8,-2 4-16,2 0-8,-6 0 0,0 0-8,2 2-16,-2 4 0,-1 0 0,-11 9 8,18-15 16,-6 6-16,0 14-8,-2-12 0,0 14 0,0-7 16,-9 3-8,17-18 16,-6 16-24,0 0-16,0-1 24,0-7-8,0 14 8,0-16-8,6-6 24,-6 18-24,2-12 0,2-1 16,0 3 0,2-2-8,-2 0 0,2-6 16,-2 4-16,2 2-8,0-4 16,0 2-16,4-2 16,0 0 8,-4-2 0,4 0-16,0 0 16,0-4 0,12 0 24,-16-2-8,0 6-16,4-6-8,2-10 8,0 12 0,9-11 16,-11 11 0,2-16 0,-6 20-16,6-6 0,0-16 16,10 7 8,-16 9-8,16-16 16,-12 16-24,-4 6-8,4-22 16,1 17 8,1-13 0,-2 12 0,0-10 16,0 12-8,-4 4-32,4-6 32,-4-9-16,0 15 8,0-4 16,0-2 24,0 2-8,0 4-56,0 0 16,-2 0 0,-2 0-24,-2 0 8,0 0 0,0 2 0,6-2 0,-7 6-16,-1 2-16,-8 9 8,10-9-8,-2 14 8,0-6 8,8-16 16,-15 17-16,9 3-16,-10 0 8,10-1-8,-2-1 8,0 2 16,8-20 8,-6 20-40,0-5 0,0 3-8,0 0 0,5-2 24,-1-1 0,2-15 24,-2 8-32,0 12 0,2-14 0,-2 0 8,2 0 8,0 0-16,0-6 32,4 2-24,1 0 16,1-2-8,-2 0 0,2 0 16,10-4 16,-16 4-16,4-6 8,16-14 8,-14 14-24,9-14 8,-11 14 16,14-17 0,-18 23-16,6-16 24,14 0-16,-16-1 8,2 11 0,9-18 16,-11 18 0,-4 6-32,16-24 16,-10 19 8,0-17-8,0 16 16,-2-10-8,-4 12 8,0 4-32,4-6 40,2 0 0,-3 0-8,-3 3 8,-1-1 0,-3 4-16,4 0-24,-4-4 48,2 4-32,0 0-24,-6 0 0,0 2-8,0 4 0,8-6 16,-8 7-24,2 11 0,-10-10-16,11 14 24,-11-5-8,10 1 0,6-18 24,-6 20-24,0 0 8,2-1-16,-4-1 0,0 0-16,2 2 16,6-20 32,-4 17-40,4-1 16,0 0 16,0-10-32,-1 9 8,1-15 32,-2 4-24,2 2 8,0 0 8,5-2-8,-5-2-8,4 0 8,-4-2 16,4 2-16,-4-2 24,6 0-16,10 0 16,-16-6 0,4 0-8,-4 6 0,4-6 8,0-9 0,12 11 0,-12-2 16,1-14-8,1 14-8,-6 6-8,6-22 8,0 17 16,0-15-8,12 14 8,-18-12-8,4 12 0,-4 6-16,4-18 32,-4 15 0,6-15-8,0 14 0,-2-12 0,-4 12 0,0 4-24,0-6 32,0-10 0,0 16-8,0-5 8,0 1 0,-2 0-8,2 4-24,-6-4 16,0 0-8,4 4-24,0 0 8,0 0-16,-4 4-16,6-4 40,-6 6-32,0 9 16,2-9-8,0 14 24,-2-12-32,0 12 8,6-20 24,-6 15-16,1-7 0,-1 12-16,4-14 8,0 12 0,2-12 0,0-6 24,-2 15 0,-2-9-16,2 0-16,2 2 24,0-2 0,0-4-8,0-2 16,0 2 8,0 0-32,0 0 8,4-2 16,-4 0-8,4 0 16,-4 0-8,0 0 8,0 0 0,4-6-8,2 0 16,-3-10 0,3 12 0,-6 4-16,6-6 32,-2-11-16,0 11-16,2-14 8,0 14 0,10-14 16,-16 20-24,4-6 24,2-17-8,0 17-8,-1-16 0,-1 16 24,2-15-8,-6 21-24,6-6 24,-2-12 0,0 12-16,0-12 16,-4 14 0,0-2 0,0 6-24,4-5 32,-4-11 0,0 16-16,0-4 0,-2 4-8,0-4 8,2 4-16,0 0 24,-2 0-32,0 0-16,-2 2-8,-2 4 0,0 2 16,6-8 16,-6 17 0,-1-9-32,-9 12 0,10-4 16,-2 2-8,-8-3 16,16-15 8,-2 18-8,-4 0-16,0-2 0,-1-1 8,-1 1-16,2-8 16,6-8 16,-6 22 0,4-16-16,0 11-8,-4-11 8,0 2-8,4 0 16,2-8 8,-2 6 8,2 0-32,0-4 0,0 0 8,0-2-16,0 0 32,0 0 24,4-4-24,0-2 0,2-10 16,-2 10-8,2-13 8,-6 19-16,16-6 24,-13-16-16,3 6 16,10 0-16,-16-1 8,4 1 8,-4 16-24,16-18 40,-10 2-16,12-1 0,-15-1-16,1 2 16,0 10 16,-4 6-40,6-21 40,0 15-8,0-14-16,-2 14 0,-4 0 8,0-12 16,0 18-40,0-4 32,0 0 0,0-1-16,0 1 0,0 0 8,-4 0 0,4 4-24,-6-4 16,4 4-8,-2 0-16,-2 0 0,-2 4-32,-11 2 24,19-6 16,-4 8-24,-2 7 0,0-7 0,0 12-16,-12-12 8,12 13 24,6-21 8,-6 8-16,-1 14 8,1-6-8,2-8-16,-2 11 24,0-13 0,6-6 8,-6 18-24,0-12 8,4 2 8,2 0-24,-2 0 24,0-3-8,2-5 16,-2 4-24,0-2 16,2 2 0,0-2-16,0 0 0,4-2 32,-4 0-8,4 0 8,0-4 8,2-2-24,0-9 8,-2 9 16,-4 6-16,6-16 24,0 10 0,0-14 0,13 14-8,-19-15 0,6 15 8,-6 6-24,6-22 16,-2 16 8,2-13 8,12 13-8,-18-10-8,4 10 0,-4 6-16,0-16 24,0 12 8,4-12 24,-4 13-24,0-3 0,0 0 0,0 6-32,0-6 40,-2 0 0,0 2 0,0 0-32,-2 4 0,-2 0 0,6 0-8,-8 0-8,-10 0-8,12 0 16,-9 4-8,9 2 8,-12 12-8,18-18 8,-8 6-32,-12 9 8,12-7 8,-9 12-16,11-4 8,-10-1-8,16-15 32,-6 18-40,-10-2 16,12 2 8,-2-1-16,1-1 0,-1 0-8,6-16 40,-6 8-40,2 13 16,2-15-16,0 12 16,2-12-8,0 0 0,0-6 32,0 6-24,0 0 0,0-4 16,6-2 8,0 0-16,0 0 16,-6 0 0,5 0-8,1-6 8,0 0 16,10-12 0,-12 14 0,2-2-8,-6 6-8,6-19 8,10 13 24,-16-10-24,6 10 16,9-14-8,-11 14-8,-4 6-8,6-19 24,-2 13 8,0-16-8,0 16-8,0-12 24,2 13-8,-6 5-32,4-18 40,0 14-8,-4-12 0,0 12 0,0-2 8,0-10 8,0 16-48,0 0 48,0-5 8,0 1-8,-2 0 0,-4 0-16,4 0-8,2 4-24,-4-4 32,0 4-16,-2 0-8,0 0 0,-10 0-24,14 0 8,2 0 8,-4 0-16,-1 4-8,-11 2-8,12 9 8,-2-9 0,0 2 16,6-8 8,-6 18-16,0-12-16,0 10 24,0-10-8,0 11 0,2-11-16,4-6 32,-1 16-24,-3-10 8,2 10-8,-2-10 8,0 2 0,2-1-16,2-7 32,0 8-8,0-2 8,0 0-8,0-2-8,0-2-8,0 2 16,0-4 8,4 2 8,-4 0-24,4-2 8,0 0 0,-4 0 0,0 0 16,0 0-8,5 0 8,1-4 0,0-2 8,0-10 8,-2 12-16,0-13-8,-4 17 0,6-6 16,10-12-8,-12 12 8,2-16 16,-2 7-24,0 9 16,-4 6-24,5-24 32,11 18-8,-12-18 8,0 9 8,0-3-16,-4 2 8,0 16-32,4-6 40,0-15-8,0 15 0,0-12 8,-4 14 0,0 4-40,0-6 32,0 0 16,0 0-24,0 2 16,0-2-8,0 2 0,0 4-32,-6 0 16,0 0-16,0 0 0,0 0-8,0 4 0,-10 2-40,16-6 48,-5 16-24,-13-8 0,12 16 8,-2-7-8,-8 3-8,8 2 0,8-22 32,-17 19-32,11 3 16,-12 0-8,16-2 8,-4-1-8,0 1-16,6-20 40,-8 18-24,2-10-8,0 13 16,3-15 8,1 10 8,0-12-16,2-4 16,-2 6-24,0 0 0,2-2 8,0 0 0,0-2 8,4-2-24,-4 0 32,0 0-24,4 0 24,1 0 24,1-4-16,0-2-8,-6 6 0,6-16 0,0 10 16,0-12-16,12 12 24,-12-17 0,11 7-8,-17 16-16,4-16 16,0 0 8,2-1-8,12-1 24,-12 2-8,12-2-24,-18 18-8,0-15 24,6-3 8,-3 12 0,1-16 16,2 16-16,-2-9 0,-4 15-32,4-4 24,-4-2 0,0 0 16,0 0 16,0 2-24,0 0 8,0 4-40,0 0 56,-4 0-31,-2 0-17,-9 0-8,13 0-16,-2 2-17,4-2 33,-8 8-16,-8 10-16,8-10 16,-12 11 8,16-1-8,-3 0-8,7-18 24,-16 16-32,10 1 8,-10-1 8,10 0 16,0 0-24,0-11 0,6-5 24,-6 18-16,1-12 0,-1 10 0,0-12 8,4 4-8,2-2 8,0-6 8,-2 6 0,2-1-24,-2-1 16,2-2-8,0-2-8,0 0 16,0 0 8,0 0-24,0-4 24,0 0 0,6 1 0,-6 3 0,6-6 0,0-10 0,-1 12 0,-1-2 0,2-14 0,0 14 0,-6 6 0,16-17 0,-12 11 0,0-14 0,0 14 0,2-12 0,0 12 8,-6 6-8,15-17 0,-15 11 0,4-10 0,-4 12 0,4-12 8,-4 12-8,0 4 0,4-4 0,0-1 8,-4-1-8,0 2 0,-2 0 8,0 4-8,2 0 0,-2-4 8,0 4 0,-4 0-8,0 0 8,1 2-8,5-2 0,-6 4 8,0 2-8,-2 11 8,-8-11-8,12 14 8,-2-4-8,6-16 0,-8 8 8,2 13-8,-9-5 0,13 0 8,-2 0 288,0-1-328,4-15 32,-4 16-32,0 0 16,2-8-16,0 12 16,0-15-8,2 13-16,0-18 40,0 6-32,0 0 0,4 0 16,-4 0 0,4-2-8,-4-2 16,0-2 8,4 2 0,0-2 0,2 0 0,0-4 0,0-2 0,-1-10 0,-5 16 0,16-4 0,-12-16 0,12 15 0,-12-19 0,12 18 8,-16-18-8,0 24 0,6-15 0,9 9 0,-11-18 0,2 8 0,0 10 0,0-17 8,-6 23-8,4-16 0,0 10 0,0-16 8,0 16-8,-4-11 0,0 13 8,0 4-8,0-16 8,0 10 0,0 2 0,0 0 0,-2 0 0,2 4-8,-6 0 0,2 0 8,0 0 0,0 0 0,2 2 0,-4 0 0,6-2-8,-6 6 8,-2 10 0,2-10 0,3 13 0,-1-11-8,-2 12 8,6-20-8,-6 8 8,0 12 0,0-5-8,4-9 8,0 12-8,0-12 8,2-6-8,-2 18 8,-2-10-8,2 9 8,0-11-8,2 2 8,0 0-8,0-8 0,0 6 0,-2 0 8,0-4-8,2 0 8,0-2 0,0 0-8,0 0 8,0-4-8,4 0 8,0-2-8,-4 6 0,0-16 8,4 12-8,-4-14 8,4 13-8,12-15 8,-16 14-8,0 6 0,4-22 8,0 7-8,-4 9 8,4-18-8,1 18 8,-1-16 0,-4 22-8,4-6 0,-4-15 8,0 15 0,4 0-8,2-10 8,-2 16 0,-4 0-8,0-4 0,0 0 8,0 4 0,0 0 0,0 0 0,0 0-8,0 2 9,0 2-1,-2 2-8,2 10 8,0-10-8,0-6 0,-2 16 8,0-11-8,-4 13 8,2-12-8,2 12 0,2-12 8,0-6-8,-2 8 0,-1 0 8,-1-3-8,0 1 0,4 0 8,0-4-8,0-2 0,0 2 8,0 0-8,0 0 0,-2 0 8,2-2-8,0 0 8,0 0 0,0 0-24,0 0 40,0 0-16,4 0-8,-4 0 0,4 0 8,-4 0-8,3 0 0,1 0 0,-4 0 0,4 2 0,0 0 0,0 0-8,-4-2 0,4 2-8,0-2 0,-4 0 16,4 0-32,0 0 0,-4 0-9,0 0 1,4 0-8,2 0-8,-6 0 56,4-4-48,0 4-8,-4-4 0,0 4 8,4-4-8,-4 4 0,0 0 56,4 0-64,-4-4 8,0 4 0,0-4-8,4 4 8,-4-4-8,0 4 64,0-4-64,0 4 8,0-4-8,-6 1 0,0-1 0,6 4 64,-6-6-56,-2 0-8,-8-10 0,0 12 0,1-14 8,11 3-8,4 15 64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15.516"/>
    </inkml:context>
    <inkml:brush xml:id="br0">
      <inkml:brushProperty name="width" value="0.05" units="cm"/>
      <inkml:brushProperty name="height" value="0.05" units="cm"/>
      <inkml:brushProperty name="color" value="#FFFFFF"/>
    </inkml:brush>
  </inkml:definitions>
  <inkml:trace contextRef="#ctx0" brushRef="#br0">316 134 448,'0'0'0,"0"-4"744,0 0-480,0 4-120,0-3-40,0 3-104,0-4 96,-2 4 8,0-4 8,2 4-8,0-4-8,0 4 8,0 0-104,-2 0 88,0-4-8,0 4 0,0 0 0,2 0 0,0 0 16,0 0-96,-2 0 112,0 0 8,0 0 32,0 0 16,1 0 8,1 0 0,0 0-176,-2 0 176,-4 0 8,4 0 0,0 2-8,0 0 8,2 0-7,0-2-177,-2 2 136,0 2-8,0-2-32,0 0-24,2-1-40,0 1 0,0-2-32,0 4 8,-2-2-16,2 0 8,0-2-24,0 0 16,0 0 8,0 0-8,0 0-8,0 0 24,0 0-16,4-4 24,-4 4-16,4 0 32,-4-4-16,4 1 16,0-1 0,-4 0-8,6 0 24,-6 4-48,3-4 56,-3 0 0,4 0 24,-4 0-16,4 0 24,-4 0 16,0 4-104,0-4 96,4 0 24,-4 0-16,0 0-8,0 0-8,0 0 16,0 4-104,0-4 104,0 0 0,0 1 8,0-1-24,0 4 0,-2-4 8,2 4-96,-2 0 72,0 0 0,0 0-8,-2-4-32,1 4-8,-1 0 0,4 0-24,-6 0 16,2 0-8,0 2 8,-2 0-16,0 2 0,0 2 0,6-6 0,-6 5-8,0 3 24,0 8-8,2-10 0,-2 10 0,1-10-8,5-6 0,-4 8 8,0 7 16,2-9 0,-2 0-16,-2 2 0,4 0 0,2-8-8,-4 6 0,2 2 0,2-2 0,0 0 0,-2-1-8,0-1 0,2-4 8,0 4-8,0-2-16,0 0 8,0 0-8,0-2-16,0 0 16,0 0 24,4 0-32,0 0 24,0-4 8,2 0 8,-2 0-8,0-1 0,-4 5 0,4-18 0,1 14-8,11-2 24,-12-14-16,0 16 0,0-13 8,-4 17-8,4-6 0,0-12 16,2 14 8,0-12 8,0 10 0,-2 0 16,-4 6-48,0-19 64,0 15 32,4-2 24,0-10 48,-4 16 8,0-6 24,0 6-200,0-6 216,0 2 8,0 4 8,0-4-8,-2 4-55,-4 0-25,6 0-144,-6 0 112,0 0-16,0 0-8,0 2-16,-2 0-8,0 4-40,8-6-24,-18 6 40,15 2-24,-3 8-8,0-10 24,-2 9-8,8-15-24,-8 6 16,0 12-8,2-10 0,2 12 0,2-12 24,-4 11-16,6-19-16,-6 8 0,-9 12 0,11-12 0,2 11 0,0-13 16,2 10 0,0-16-16,0 6 0,-2 0 0,0 0-24,2 0 16,0-2-8,6-2-24,-6-2 40,6 2-32,-2 0-16,0-2 24,-1 0 8,1 0 8,2 0 8,-6 0 0,4-4 0,0 0 0,0-2 0,2 0 0,10-10 0,-12 12 0,-4 4 0,6-16 0,0 11 0,-2-13 0,1 12 0,1-12 0,0 12-8,-6 6 8,6-18 0,0 15 0,-6-15 0,4 14 0,0-12 0,-4 12 0,0 4 0,4-6 0,-4 0 0,0-9 0,0 11 8,-2 0-8,2 4 0,0-4 0,-4 0 8,-4 4 0,2 0-8,0 0 8,0 0 0,6 0-8,-6 0 8,-9 2-8,9 0 8,-2 4 0,0 0 0,2 1 0,6-7-8,-6 16 8,0-10-8,-9 10 8,9-8 0,0 10 0,0-11 0,6-7-8,-2 18 8,-2-10-8,-2 10 8,2-12 0,0 11 0,2-11 0,2-6-8,0 8 0,0 0 8,0 0 768,-2-2-784,2 0-8,0 0-16,0-6 32,0 4-32,4-2 0,0 0 8,-4 0-8,0-2 8,6 0-8,-6 0 32,6 0-24,10 0 24,-16-4-16,4 0-8,-1 0 24,1-2-8,-4 6 8,6-16 0,-2 12 0,0-12 0,0 10 0,-4-11 0,4 11 0,-4 6 0,4-18 8,2 12-8,-2-12 0,-4 12 0,0-13 0,0 15 0,0 4 0,4-18 0,0 14 0,-4-12 0,0 12 0,-2-1 0,0-11 8,2 16-8,0-4 8,-2 4 0,0 0-8,-2 0 8,4 0-8,-2 0 8,0 4 0,0 2 0,-2 9-8,-2-11 760,6-4-760,-4 16 0,0-10 16,-2 14 8,0-4 8,-1-1-16,-1 3 0,8-18-16,-6 16-16,2 0 32,0-1 0,2-7 0,-4 12-16,0-14 16,6-6-16,-2 18-16,2-12 16,0-1 0,0 1 0,0 0-8,-2-4 0,2-2 8,0 2-16,0 0-24,0-2 16,0 0 0,4 0 8,-4 0-8,0 0 24,0-4-8,6 0-8,0-2 16,0-9 0,-2 11 0,-4-12 0,0 16 0,4-4-24,2-14 16,0 12 0,-1-11 8,-1 13-8,-4-12 0,0 16 8,0-6 0,4-10-16,0 12 16,-4-2 0,0 0 0,0 0 0,0 6 0,0-5 80,0-1-56,0 2 16,0 0 0,0 0 16,0 0-16,0 4-40,0 0 40,-2 0-16,-2 0 0,2 0 8,-3 0-8,-1 0-32,6 0 8,-6 2 0,-10 4-16,14 2 8,-4 7 16,2-9 8,-2 14-8,6-20-8,-8 8 8,0 12-48,1-12-8,1 11 32,0-11-8,0 10 56,6-18-32,-8 8 16,0 11-16,0-13-8,2 10 32,4-10-24,-2 2 0,4-8 0,-4 16 16,0-12-24,0 2 16,3-3-8,1 1 0,0-2-16,0-2 16,0 2-24,0 0-24,0-2-16,0 0 16,0 0 16,3 0 16,-3 0 16,4-4-16,0 0-16,-4 1-8,6-3 32,10-10 0,-12 10 16,-4 6-8,6-16 16,0 10 0,-2-11 0,2 13 32,0-14-8,9 12-56,-15 6 16,4-20 16,0 14-40,-4-13 16,4 13 24,0-14 8,0 14-8,-4 6-16,6-16 32,-6 12-8,0-11 0,0 11 32,0-2 0,0 0-8,0 6-48,4-6 72,-4 0-24,0 0-16,-2 2 40,2 0-8,0 4 24,0 0-88,0 0 80,0 0-32,-4 0-8,2 0-16,0 0-8,0 0 8,2 0-24,0 2 0,-2 2-16,-2 2-8,-2 0 24,4 0 0,0 2 8,2-8-8,0 8 16,0-2-16,-2 1-8,-2-1 0,2 0 8,0 0 8,2-6-8,0 6 24,0 0-40,-2 0-24,1 0 0,-1-2 64,0 2-16,2-6-8,0 4 64,0-2-32,0 0-64,-2-1-8,0 1 0,0 0 40,2-2 0,0 2 24,0-2 0,0 0-64,0 0-32,0 0 32,0 0 8,0 0 32,6 0 24,-1 0 0,-1-4-48,-4-1 16,4-1 8,2-10-8,-6 16 8,16 0-24,-12-6 8,0-12 8,2 14-8,0-2 16,0-9-8,-6 15 8,15-4-8,-11-2 0,-4 0 8,4-10-8,0 16 8,-4-6 0,0 6 0,4-6 0,0 2 0,-4 0 0,0 0 0,0 4 0,0 0 8,-2 2-8,2-2 0,-2 6 232,0 0-240,-2 10 0,-2-10 16,-9 14 8,9-5 0,6-15-16,-6 8 8,4 14 24,-2-6-16,-2-1 0,0 1 8,-2-8-24,8-8 0,-6 20 0,4-12 0,0 11 16,-2-13 8,0 12-64,0-12 8,4-6 32,-1 8-56,1 0 8,0 0 48,0-2 0,0-3 0,0-1-32,0-2 32,0 2-32,0-2 8,0 0-8,3 0 16,-3 0 0,0 0 16,4 0-8,0-5-32,2-1 72,0-12 8,0 14 0,-2-12 0,-4 16-40,4-6 0,2-11-24,10 13 8,-16-14 0,6 12 8,-1-12 8,-5 18 0,4-6 0,0-13 0,0 13-8,0-16 8,0 16 0,-4-16 0,0 22 0,0-6 0,0-13 0,4 13 0,-4-10 8,0 12-8,0-2 0,0 6 0,0-6 0,0 2 0,0 0 0,0 0 0,0 4 328,-2 0-280,2 0-48,-2 0 0,-2 0 48,0 0-40,-2 4-16,0 2 32,1 12-16,5-18-8,-18 8 0,12 12 8,-10-3 0,10-1 8,0 0 8,0 0 8,6-16-32,-7 15-40,-9-7 8,10 12-8,-2-12 0,2 10 72,0-12-8,6-6-24,-6 15 8,0-9-16,0 2 8,0 0 8,3-2 0,1 0 0,2-6-8,0 6 24,-2-4-32,0 0 8,0-2 8,2 0 24,0 0-32,0-4-24,0 0 8,0 0-8,0-2-16,4-12 32,0 14-16,-4 4 24,3-17-8,3 11-8,0-14-16,0 14 16,0-16-8,0 16 16,-6 6 8,16-23-8,-12 7 32,0 10 0,-4-16 8,4 17-8,0-13-32,-4 18 8,5-6-8,1-10 16,-6 12-16,0 0 0,0-2 16,4 2 0,-4 4-8,0 0 32,4 0 16,-4 0-16,0 0 8,-2 0 0,2 0-16,0 0-24,-2 2 24,0 4-8,0 2-16,-5 10-24,-1-12 0,2 13 8,6-19 16,-6 16-24,0-8 56,-2 12-16,-10-12 8,12 11-16,0-13 0,6-6-8,-2 20 24,0-14-8,-1 10 0,-3-10-16,0 0 0,2-1 8,4-5-8,0 6 8,0 0-16,0-2-16,0 0 0,-2-2-8,2-2 0,0 0 32,0 0-16,4 0-8,0 0 8,-4 0-8,4-6 16,0 0 8,-4 6 0,5-6 0,11 1 0,-12-1-8,0-10-8,-4 12 8,6-12 0,-6 16 8,6-4 32,12-2 8,-14-11 0,-4 13-16,4-2-32,0-10-8,-4 16 16,3 0-16,1-6 16,0 2 0,-4 0 16,0 0-32,0 0 32,0 4-16,0 0 8,0 0 0,4 0 16,-4 0-16,-2 0-8,2 0 0,-2 0 0,2 2 0,0 4 16,0 0-16,-2 2 0,0 8 24,2-16-24,-2 6 8,0 1 24,1 9-24,-1-10-56,-2 2 16,0 0 16,4-8 16,-4 6-32,2 0 40,0 0 16,2 0-16,-4-1 0,-2-1 0,6-4-8,-4 2 16,2 0-16,2 0 0,0-2-24,0 0 8,0 0 16,0 0-32,0-4-8,6 0 8,-2 1 16,0-3-16,0 0 64,-4 6-32,6-18 24,0 14 0,9-2 8,-11-12-56,2 14 8,0-2 16,-6 6 0,4-17-24,2 13 8,14-2 0,-16-10 8,2 12-24,-1 0 32,-5 4 0,4-6-8,0 0 8,0 1 0,0-1 0,0 2 0,-4 0 0,0 4 0,0-4 0,0 4 8,0 0-8,0 0 8,0 0-16,0 0 24,0 2-16,0 0 0,0-2 0,-2 2 8,0-2-8,2 2 0,0 0 0,0 2 0,0-2 0,0-2 0,0 2 0,0-1 0,0 1 0,0 2 0,0-2 8,0 2-8,0-4 0,0 4 0,0 0 0,0 0 0,0 2 0,0 0 0,0 0 0,0-6 0,0 6 0,-2 0 0,2 0 8,0 0-8,0-3 0,0 3 0,0-6 0,0 2 0,-2 0 0,2 0 0,0 0 8,0 0-8,0-2 0,4 0 0,-4 0 0,4-4 0,-4-2 0,4 2 0,2-1 0,-6 5 0,6-6-8,-2-12 8,2 14 0,-2-2 0,0-12 0,2 14 0,-6 4 0,5-15 0,1 11 0,0-12 0,0 12 0,-2-2 0,2-10 0,-6 16 0,6-4-8,0-2 8,-2 0 0,0-9 0,0 15 0,2-6 0,-6 6 0,4-6-8,0 0 8,-4 0 0,3 0 0,-3 2 0,4 0 0,-4 4 0,0-4-8,4 4 8,-4 0 0,0 2 0,-6 4 0,1 10 0,3-10 0,2-6 0,-6 16 0,0-10 0,0 13 0,-12-3 0,12 2 0,-10 0 8,16-18-8,-6 19 0,-1 1 0,-1-2 0,-10 1 8,12-1-8,0-2 336,6-16-336,-8 16 16,2-1 24,-2-9-32,-9 14-48,11-14 0,2 10-32,4-16 72,-4 4-40,2 2 40,2-4-8,-2 1 0,-2-1-16,4-2 0,0 0 24,0 0-32,0 0 0,4 0 16,-4-5-16,0-1 24,0 6 8,4-6 40,2-12-16,0 14 16,13-14-8,-15 12-40,-4-11 8,0 17 0,6-4 0,0-14 0,0 12 0,12-14 0,-18 14 0,4-11 0,-4 17 0,4-4 0,2-14 0,0 14 0,9-12 0,-15 12-8,0-2 8,0 6 0,4-3 0,-4-1 0,4 0 0,0 0 0,0 4 0,-4 0-8,0 0 8,0 2 0,0 4 0,-2-1 0,2-5 0,-2 8 0,-4 0-8,4 8 8,0-10 0,0 10 8,-4-10-8,6-6 0,-5 7 0,-1 1 0,2-2 0,2 0 0,0 2 0,0-2 0,2-6 0,-4 6 0,0-2 0,0 0 0,4-2 8,0 0-8,0 0 0,0-2 0,-2 2 0,0-2 0,0 0 0,2 0 0,4 0 0,0-4 0,0 0 0,-4 4 0,4-4 0,0 0 0,-4-2 0,6 2 0,0-2 0,-2 0-8,-4 6 8,5-6 0,-5 0 0,0 2 0,6-1 0,0-1 0,-2 0 0,-4 6 0,4-6 0,-4 2 0,0 0-8,6 4 8,-6 0 0,0 0-8,0 2 8,0-2 0,0 6 0,-2 0 0,-4 9 0,2-9 0,2 12 0,-4-12 0,6-6 0,-6 16 0,-1-10 0,-11 10 0,16-13 0,0 5 0,-2 0 0,4-8 0,-4 8 0,-2 0 0,0-2 0,4 0 0,0 0 0,0-4 0,2-2 0,-2 2 8,0 0-8,-2-2 0,2 0 32,2 0-40,0 0 8,0 0-32,0 0 24,0-4-32,4 0 40,-4 0 0,0 4 0,4-4 0,-4 0 0,0 0 0,4 0 0,0 0 0,0 0 0,-4 4 0,4-4 0,0 0 0,-4 0 0,4 0 0,0 0 0,0-1 0,-4 5 0,4-4 0,0 0 0,-4-2 0,4 0 0,0 0 0,0 0 0,-4 6 0,3-6 0,1 2 0,-4 0 0,0-2 0,0 2 0,0 0 0,0 4 0,4-4 0,-4 1 0,0-1 0,0 0 0,0 4 0,0-4 0,-2 4 8,0 2-8,2-2 0,0 2 0,-2 0 0,0 2 8,0 1-8,1 1 0,-1 0 0,2-6 0,-2 8 0,0-2 0,-2 2 0,0 0 8,2-2-8,-2 0 0,4-6 0,-2 6 0,0 0 0,0 1 0,2-1 8,-2 0-8,0 0 0,2-6 0,-2 6 0,2 0 0,-2 0 0,2 0 0,-2 0 0,0-2 0,2-4 0,0 2 0,0 0 0,0 0 0,0 0 0,0-2 0,0 0-8,0 0 16,0-4-16,4 0 0,-4 0 8,6-2 0,-2 0 0,0 0 0,-4 6 0,4-18 0,0 14 0,2-11 0,0 11 0,-1-14 0,-1 14 0,-4 4 0,6-6 0,0-12 0,0 14 0,10-2 0,-16 0 0,4-9-8,-4 15 8,4-6 0,0 2 0,2 0 0,-2 4 0,-4 0 0,0 0 0,0 0 0,-2 0 0,0 2 0,0 2 0,2 2 0,-2 0 0,-4 0 8,6-6-8,-6 5 0,2 1 0,0 2 0,2 0 0,0 0 0,-4-2 8,6-6-8,-6 8 0,2 0 0,0 0 0,4-1 8,-2 1-8,0 8 0,2-16 0,-6 4 0,3 4 0,1 0 0,2 0 8,-2 0-8,0-2 0,2-6 0,-4 5 88,2-3-96,2 2 16,0-2 0,0 0-24,0 0-8,0-2 24,0 2-24,0-2-16,0 0 0,0 0 0,4 0 0,0-4 8,-4 4 32,0-4-24,0 0 16,4-2 8,1 1 0,1-15 0,0 16 0,-6 4 0,4-18 8,0 12-8,0-11 0,12 11 0,-12-10 0,-4 10 0,0 6 0,4-16 0,0 10 0,0-11 0,2 13 0,-1-12 0,-1 12-8,-4 4 8,4-6 0,-4 0 0,0 2 0,0 4 0,-2 2 0,2 2 0,0 4 0,-4 10 8,4-18-8,-5 8 0,-3 11 0,-8-11 0,12 14 0,-2-14 8,-2 13-8,8-21 0,-8 18 0,-8-2 0,11-8 0,-1 9 152,2-11-120,2 12 16,2-18-48,-4 4 16,-2 2 0,0 0-16,4-4 0,2 2 0,0-2 0,0-2 0,0 0 8,-2 0-24,0 0 8,2 0-16,0 0-16,0 0 24,0 0 16,0 0-32,0-4 24,0 0 8,4-2 0,0 0 0,0 0-56,-4 6 56,4-6-8,0-10 8,-4 13 0,0-3 0,6-10 0,-2 12 0,-4 4 0,6-6 0,-3-10 0,-3 12 0,4-2 0,0 0 0,0 1 0,-4 5 0,4-6 0,0 2 0,-4-2 0,4 2 0,0 0 0,-4 4 0,0-4 0,4 0 0,0 4 0,-4 0 0,0 2 0,-2 4 0,-4 0 0,2-2 0,2 2 0,2-6 0,-4 6 0,2 1 0,0-1 0,-4 0 0,2 0 0,0 0 0,4-6 0,-3 6 0,1 0 0,0 0 0,0-2 0,0 0 0,0-2 0,2-2 0,-2 2 0,2 0 0,0-2 0,0 0-8,4 0 8,-4-4 0,4 0-8,0 0 8,-4 4 0,0-6 0,5 0 0,1 0 0,0 0 0,-2 0 0,0 0 0,-4 6 0,4-15 0,0 15 0,2-6-8,-2 0 8,0 0 0,0 2 0,-4 4 0,0-6 0,4 0 0,0 2 0,0 0 0,-4 0 0,0 0 0,0 4 0,0-4 0,0 0-8,4 4 8,-4 0 0,0 2 0,0 0 0,0-2 0,-6 6 0,2 0-8,2 0 8,-2 2 0,-2 0 0,2 0 0,4-8 0,-6 6 0,2 0 0,2 0 0,-2-3 0,2 3 0,0-2 0,2-4 0,-6 4 0,0 0 0,4-2 0,0 2 0,0-2 0,2 0 0,0-2 0,-3 2 0,-1 0 0,2-2 0,2 0 8,0 0-8,0-4 0,0 0 0,0 0 0,0 0 8,0 0-8,0 4 0,0-6 0,0 0 0,0-9 0,4 15 0,1-16-8,1 12 8,-6 4 0,4-16 0,-4 12 0,0-12 0,4 11 0,0-11 0,0 10 0,-4 6 0,0-18 0,0 14 0,0-14 0,0 15-8,4-3 8,-4 0 0,0 6 0,0-6 0,0 0 0,0 2 0,0 4 0,-2 0 0,2 2 0,0 2 0,0-4 0,-2 6 0,-2 10 0,-2-11 0,0 13 0,4-12 0,0 14 0,2-20 0,-4 6 0,1 13 0,-1-13 0,-2 10 0,4-10 0,0 10 0,2-16 0,-2 6 0,-4 9 8,0-11-8,2 4 0,2 0 0,0-2 0,2-6 0,0 6 0,-2 0 0,0 0 0,0-4 0,0 2 0,2-2 8,0-2-8,0 0 0,-2 0 0,2 0 0,0 0 0,0-4 0,0 0 0,0 4 0,0-4 0,0 0 8,0 0-8,0-2 0,0 2 0,4-2 0,-4 6 0,0-6 0,4 0 0,-4 1 0,0-1 0,4 0 0,0 0 0,-4 6 0,4-16 0,0 16 0,-4-6-8,0 0 8,0 0 0,4 0 0,-4 6 0,0-6 0,4 2 0,-4-1 0,0 1 0,0 0 0,0 0 0,0 4 0,-4 0 0,0 0 8,2 0-8,2 0 0,-2 0 0,0 2 0,0 4 0,-4 0 0,0 9 104,2-9-80,4-6-24,-4 18 0,-2-12 8,0 12-8,-1-12 0,-9 11 0,14-11-56,2-6 56,-2 18-64,0-12 16,2 2 0,-2 7 48,-2-11 8,4 2-16,0-6 8,0 6-8,0 0-16,6 0-8,-6-2-8,6-2 16,0 0-8,-6-2 32,6 0-48,9 0 16,-15 0 16,4 0-16,0 0 24,0-4-16,-4 4 24,6-4-16,0-2-16,10 2 24,-16-2-32,4 0 32,0 0 8,-4 6 0,6-5 0,9-13 0,-11 14 0,0-2 8,-4 0-8,4-10 0,-4 16 0,4-4 0,0-2 0,2 1 0,-6-1 0,0 0 0,4 0 8,-4 6-8,0-6 0,0 2 0,4 0 0,-4 0 8,-2 4-8,0-4 8,2 4-8,-4 0 0,2-4 0,0 4 8,-2 0-8,-2 0 8,-2 0 0,8 0-8,-8 0 0,3 0 8,-1 2-8,0 0 8,0 0 0,-2 2-8,8-4 0,-6 2 8,0 2-8,2 2 8,0-2-8,-2 2 568,4 0-584,2-6 16,-4 6-8,0-1 0,2 3 8,-2-2 0,-1 2-40,-1 0-8,6-8 48,-6 8-64,4-2 16,2 0 32,0 0 24,0 0 0,0-1-8,0-5 0,0 4-8,0 0-32,4 0 16,0-2 0,0 0-8,0 0 32,-4-2 0,3 2-32,1-2 16,0 0 8,0 0-48,0 0 48,0 0 16,-4 0-8,4 0-16,0 0 8,2-4-16,0 0 8,0 0 24,0-2-16,-6 6 8,4-4-8,2-1 8,0-1 0,-3 0 8,1-10-8,0 12 0,-4 4 0,4-4 0,0-2 0,-4-10 0,0 16 8,0-5-8,4-1 0,-4 6 0,0-6 8,0 0-8,0 0 8,-2 0-8,0 0 8,2 6-8,0-6 0,-4 2 8,-2 0 0,0 4-8,1 0 8,1 0 0,4 0-8,-4 0 8,-2 0-8,0 0 8,0 2 0,0 4 0,0 2-8,6-8 0,-4 16 8,0-10 0,0 2-8,0 7 696,0-9-720,2 10-24,2-16 48,0 6-56,-2 10 32,0-10-32,0 9 48,1-9 16,1 12 8,0-18-16,3 6 8,-3 2-16,4 0-8,-4-2-8,4 0 8,-4-3 8,0-3 8,4 4-16,0-2-8,0 0 16,-4-2-16,0 0 8,4 0 8,-4 0 8,6 0-16,0 0 16,-2-4 16,-4 0-32,0-1 16,6-1 24,-6 6-24,6-18 0,0 14 8,-2-14-8,0 12-56,-4-9 48,3 9 8,-3 6 0,6-16 8,-2 10-8,0-16 0,-4 16 0,4-13 0,-4 13 0,0 6 0,4-16 0,2 10 8,-2-10-8,-4 12 0,0 0 0,0-2 0,0 6 0,6-5 0,-2 1 0,0 0 0,-4 4 8,0 0-8,0 2 0,0 0 0,0 2 0,-2 1 0,2-5 0,0 6 0,0 2 8,-2 0-8,0 8 0,-4-10 0,-2 2 8,8-8-8,-4 17 0,2-11 0,0 2 8,-2 10-8,-2-12 0,0 10 0,6-16 0,-2 6 0,2 0 248,0 1-216,0-1-16,-3 0-24,1 0 8,2-6 0,0 2-8,0 0 0,0 0-16,0-2-8,0 0 16,0 0 0,0 0 16,0 0-40,0 0 16,5 0 0,-1 0 16,0 0 8,-4-4 0,0 4 0,6-6-24,0 0 0,12-9 16,-14 11 8,2-12 0,0 12 0,-6 4 0,15-20 0,-9 14 0,12-13 0,-12 13 0,0-16 8,0 16-8,-6 6 0,16-22 0,-16 16 0,6-17 0,-1 17 0,1-16 0,-6 16 0,0 6 0,4-17 0,0 11 0,-4-10 0,4 12 0,-4-2 0,0 0 0,0 6 0,0-6 0,-2 0 8,0 2-8,2 0 0,-4 4 8,-2 0-8,6 0 0,-6 0 0,1 0 8,-1 0-8,0 2 8,-10 4-8,10 2 8,6-8-8,-8 18 0,0-10 8,2 13-8,0-5 0,1 2 8,-11-2-8,16-16 0,-2 15 8,-2-7-8,0 12 8,4-14-8,-2 14 0,0-14 8,2-6-8,0 15 0,0-9 0,0 10 8,4-10-8,0 0 0,-4 0 0,0-6 0,4 6 0,0-2 0,0 0 0,2-2 0,0 0 0,-3-2 0,-3 0 0,4 0 0,0 0 0,2 0 0,0-4 0,-2 0 0,-4 4 0,4-4 0,0-2 0,-4-10 0,6 16 0,-2-6 0,0-12 0,-4 18 0,4-4 0,0-1 0,-4-13 0,4 14 8,0-12-8,-1 12 0,-3 4 0,4-6 0,-4-13 0,0 13 0,0-12 0,4 12 0,-4-10 8,0 16-8,0-6 0,0-9 0,0 11 0,0-12 0,0 12 8,0-2-8,0 6 0,0-6 0,0-10 0,-2 16 8,2-4-8,-2 4 0,2 0 0,0 0 8,-2 0-8,2 0 8,-2 0-8,2 2 0,0-2 0,0 4 8,-1 2-8,-5 2 0,2 8 8,0-10-8,2 11 0,2-17 0,-2 8 0,-2 10 8,-2-10-8,4 12 0,-2-12 8,2 13-8,2-21 0,-2 8 0,0 12 8,-2-14-8,0 11 0,2-11 8,0 10-8,2-16 0,0 4 0,0 2 8,-2 2-8,0-2 0,2 0 0,0-4 0,0-2 0,0 2 0,0 0 0,0-2 8,4 0-8,-4 0 0,4 0 0,0 0 0,0-6 0,-4 0 0,4-14 0,2 14 8,-6 6-8,6-18 0,0 13 0,0-17 8,0 6-8,-2 0 0,1-3 0,-5 19 0,6-16 0,0-2 8,-2 0-8,0 3 0,-4-3 0,4 12 0,-4 6 0,6-22 0,-2 18 8,0-11-8,-4 11 0,0-2 0,0 0 0,0 6 0,0-6 8,0 2-8,0 4 8,-2 0-8,-2 0 8,4 0-8,-2 4 0,0 2 0,-2 12 8,-2-3-8,-2 1 8,-7 4-8,15-20 0,-2 19 8,-4 3-8,-2 0 8,-8-2 0,10 1-8,-2-3 8,8-18-8,-6 20 8,0-3-8,2 1 8,1 0-8,-3-10 8,0 10 464,6-18-472,-2 5 32,2 1-16,0 0-16,0 0-16,0-4 0,0 0-24,0-2 40,0 2-32,0 0 24,4-2 0,0 0-24,-4 0 24,0 0-8,0 0 16,4-4-8,1 0 8,1-2-8,0 0-24,0-9 24,-2 11 8,-4 4 0,6-18 0,10 12 0,-12-14 8,2 14-8,0-13 0,-2 13 0,-4 6 0,5-20 0,1 14 0,0-16 0,0 17 0,-2-17 0,-4 16 0,0 6 0,4-20 0,0 14 0,0-11 0,0 11 0,-4-10 0,0 12 0,0 4 0,0-6 0,0 2 0,4-2 0,-4 2 0,0 4 0,-2 2 0,0 4 0,0 0 8,-2 10-8,2-10 0,-2 11 0,4-17 0,-6 6 0,0 12 0,0-10 0,0 10 0,4-10 8,-2 9-8,4-17 0,-5 6 0,-1 14 0,0-14 8,0 14-8,2-14 0,2 11 0,2-17 0,-6 6 8,0 10-8,0-10 0,4 2 0,0 0 176,0-2-168,2-6-8,-2 3 24,-2 1-40,2-2 16,2 0-8,0-2-16,0 0-32,0 0 56,0 0-32,0 0-8,4-4-24,-4 0 56,6-1 8,0-11 0,-6 16 0,4-4 0,0-12 0,0 10 0,-4-10 0,6 10 0,10-11 0,-16 17 0,0-4 0,0-14 0,4 12 0,0-12 0,1 12 0,-1-9 0,-4 15 0,4-4 0,-4-12 0,4 12 0,-4 0 0,6-2-8,-2 0 8,-4 6 0,4-4 0,0 4 0,-4-4 0,0 4-8,0 0 8,0 2 0,0 2 0,0 2-8,0 0 8,0 10 0,0-16 0,0 6 0,-2 2 0,0 7 0,-2-9 0,2 2 0,0 0 0,2-8 0,-2 8 0,0 0 0,-2 0 0,-2 0 0,4-2 0,2 0 0,0-6 0,0 5 0,-2 1 0,0-4 0,1 2 0,-1-2 0,2 0 0,0-2 0,0 2 0,0 0 0,-2 0 0,2-2 0,0 0 8,-2 0-8,2 0 0,4-4 0,-1 0 0,-3 4 0,4 0-8,0-6 8,0 0 0,-4-9 0,6 11 0,0-2 0,-6 6 0,6-16 0,0 12 0,0-12 0,-2 12 0,0-13 0,0 13 0,-4 4 0,0-16 0,6 12 0,-2-2 0,-4-10 0,0 12 0,0-2 0,0 6 0,0-5 0,0-1 0,0 2 8,0 0-8,0 0 0,0 4 0,0 0 8,-2 0-8,-2 0 8,2 2-8,-4 2 0,6-4 0,-6 8 8,2 7-8,-2-7 0,0 14 8,0-6-8,0 1 8,6-17-8,-8 16 0,2 0 0,1 0 8,-1 1-8,0-1 0,0 2 8,6-18-8,-6 18 0,2-1 256,0-1-224,-2 0 0,2-8-32,-2 8-8,6-16 8,-2 6-16,0-1 16,2 1 0,-2-4-16,2 0-16,0-2-24,0 0 56,-2 0-56,2 0 8,0 0 24,0 0 0,4-4 16,0-2-16,-4 6 24,0-5-32,6-13 8,0 14 8,0-16 0,0 14-40,-2-13 48,-4 19 8,4-6 0,0-14 0,2 14 0,-2-16 8,0 7-8,1 9 0,-5 6 0,4-22 0,0 16 0,0-14 0,2 14 0,0-11 0,-2 13 0,-4 4 0,0-16 0,4 16 0,0-6 0,0 0 0,0 2 0,-4 0 0,0 4 0,0 0 0,0 0-8,4 0 8,-4 0 0,0 2 0,0 4 0,0 0 0,0 0 0,0 0 0,0-6 0,-2 6 0,0 2 0,-2 0 0,2-3 8,0 3-8,-2 0 0,4-8 0,-6 6 0,0 2 0,2-2 8,0 0-8,2 0 0,0-2 0,2-4 0,-4 4 8,0 0-8,2 0 0,0 0 0,1-1 8,-1 1-8,2-4 0,-4 4 0,0 0 8,2-2-8,0 0 0,2 2 8,0-2-8,0-2 0,-2 2 0,0 2 8,0-2-8,2 0 0,0 0 0,0 0 8,0-2-8,4 0 0,-4 0 0,0 0 8,4-4-8,0 0 0,-4 4 0,0-6 0,0 2 0,0-2 0,0 0 8,4 0-8,0 1 0,-4 5 0,0-6 0,0 0 8,0-10-8,3 10 8,-3 0-8,0 6 0,0-16 0,0 16 8,0-6-8,0 1 8,0 1-8,0-2 8,0 6-8,0-4 0,-2 4 8,1-4-8,-3 4 8,2 0 0,2 0-8,-2 2 8,-2 2 0,-2 2 0,0 1-8,4 9 8,0-10 0,2-6-8,-8 16 8,0-8-8,0 10 8,0-11 0,2 13 0,3-12-8,3-8 0,-6 18 8,-10-10 0,12 9 737,-2-11-689,0 2-24,4 8-32,2-16 0,-4 6 8,-2 0 16,0 2 8,-2-2-24,5 0 0,1-3 16,2-3-24,-2 2 8,0 0 24,-2 0-8,0-2 0,2 0 16,2 0 0,0 0-40,0 0 24,-2 0 0,-2-4 8,2 0-24,0 4 0,2-3-16,0 3 8,0-4-24,0 0 16,0 4-16,-2-4 8,2 4-40,0-4 24,0 4 32,0 0-56,0 0 8,0-4 0,0 4-16,4 0 24,2 0 16,-6 0 24,4-4-32,0 4 16,0 0 24,2 0-32,-1 0 24,-5 0 0,16-4 0,-16 4-32,6 0 32,0 0 0,0-4 0,-2 4 0,-4 0 0,6-4 0,0 0-8,0 4 8,-2-4 24,-4 4-16,4-4 0,-4 4-8,3-4 32,-3 0 16,0 4 24,0-4-32,0 4-40,0-4 0,0 1 0,-3-1 0,-3 0 8,6 4-8,-4 0 0,-2-4 8,2 4-8,0-4 8,-4 4-8,0 0 8,8 0-8,-8 0 8,0 0-8,2 0 8,0 0-8,-11 0 8,13 2 0,4-2-8,-6 2 0,0 0 8,0 0 0,0 0 680,0 0-672,0 0 0,6-2-16,-6 2 16,0-1 24,3 1-32,1-2 16,-4 2-48,0 0 0,6-2 24,-2 2-56,0 0 8,2 0 0,0-2 24,0 2-8,0-2 0,0 0 32,0 0-40,0 0 16,6 0 0,0 0 16,-2 2-16,0 0-8,-4-2 32,5 0-16,-1 0-16,0 0 16,12 2 16,-16-2-8,6 0 8,-6 0 0,16 0-24,-16 0-8,6 0 32,15 0 16,-15 0-8,10 0-8,-16 0 0,4-4-8,2 4-16,0-4 24,14 0 8,-17 0-8,3 4-32,-6 0 32,6-4-8,-2 1 8,0 3 0,0-4 0,0 0 0,-4 4 8,0 0-8,0-4 0,0 0 0,0 0 8,0 4 0,-2-4-8,2 4 0,-6-4 8,-2 4 0,-7-4 0,11 4 0,-2 0 0,-12 0 0,18 0-8,-8 0 16,-16 0-8,9 0 0,7 0 0,-12 2 0,4 0 0,16-2-8,-16 2 16,-1-2-8,-3 2 0,4 0 0,8-2 0,-9 2 0,17-2-8,-6 2 8,-14 0 0,12 0 8,2 0-8,2 0 0,2 0 0,2-2-8,-2 2 8,-2 2 0,2-2 0,2 1 0,0 1 0,4 0 0,-4-4-8,6 4 0,-2 2 8,2 0 0,10 0 0,-10 0 0,17 0 0,-23-6-8,16 4 776,-12 0-792,14 0 32,-12-2-40,17 0 16,-7 0-8,-16-2 16,6 0-32,12 0 24,-14 0-16,14 0-8,-12-4 32,17 4-16,-23 0 16,6-4-8,10 0 0,-12-2 8,2 0 0,11 2 0,-13-2-16,-4 6 16,6-6-8,-2 0 8,0 0-32,0 0 24,-4 3 8,6-1 0,-6 4 0,6-6 0,-6 0 0,0 2 8,0-2-8,-2 2 0,2 0 8,0 4-8,0-4 0,-4 0 8,-2 0-8,2 4 0,0-4 8,2 4-8,2 0 0,0 0 8,-2 0 0,0 0-8,2 0 8,0 0-8,0 2 0,0 0 0,4-2 0,-4 0 0,6 2 0,-2-2 0,0 0 0,0 0 0,2 0 0,-6 0 0,6 0 0,-2 0 0,0 0 0,0-4 0,-4 4 0,4-4 0,0 4 0,-4-4 0,0 4 8,0 0-8,3 0 0,-3 0 8,0 0-8,0 0 8,-1 0-8,1 0 0,0 0 8,-2 0-8,2 0 0,0 2 0,0 0 0,0 0 0,0 0 0,0 0 0,0-2 0,0 2 8,0 0-8,0 0 0,0 0 0,0 0 0,0 0 0,0-2 0,0 2 0,0-2 0,3 0 0,-3 0 0,4 0-8,0 0 8,-4 0 0,4 0 0,-4 0 0,4-4 0,0 0 0,-4 0 0,0-2 0,0 6 0,4-6 0,0 0 0,-4-9 0,4 11 0,0-2 0,-4-12 0,0 18 0,0-4 0,0-14 8,0 12-8,0-13 0,0 13 0,0-18 0,0 24 0,0-6 0,-2-13 8,0 13-8,2-12 0,-2 14 0,0-2 0,2 6 0,-2-6 8,0 0-8,0 0 0,2 2 0,0 4 8,-2 0-8,2 0 0,-2 0 0,2 0 8,0 0-8,-2 2 8,0 2-8,0 2 0,2 0 0,0 0 8,0 10-8,0-16 0,-2 6 0,0 9 0,0-9 0,2 10 8,0-10-8,0 12 0,0-18 0,0 6 0,0 11 8,0-11-8,0 10 0,0-10 0,0 0 8,0-6-8,0 6 0,-2 0 0,0 0 0,2 0 8,0 0-8,0-3 0,0-3 0,0 4 8,0-2-8,0 0 0,0-2 8,0 0-8,0 0 8,0-4-8,0 0 0,0 4 0,4-5 8,-4-1-8,4-12 0,-4 14 0,0-12 8,4 10-8,-4 6 0,0-19 0,4 13 0,-4-16 0,0 16 8,0-14-8,0 14 0,0 6 0,0-21 0,4 15 0,-4-16 8,0 16-8,0-10 0,0 13 0,0 3 0,0-16 0,0 12 0,0-2 0,0 0 8,0 0-8,0 2 0,0 4 0,0-4 0,-2 4 0,0 2 0,0 0 0,2-2 0,0 6 8,0 0-8,-2 10 0,-2-10 0,2 11 0,0-9 0,2-8 0,0 24 0,0-6 0,0 1 8,0 1-8,0 0 0,-2 1 0,2-21 0,0 18 0,0 0 0,0-2 8,0 0-8,0-11 0,0 13 0,0-18 0,0 6 0,0 2 8,0 8-8,0-14 0,0 2 0,0-2 0,0-2 0,0 2 0,0-2 144,0 0-112,0 0-40,0 0 0,0 0 8,0-4 0,0-2 0,0 0 0,0-14 8,0 14-8,0 6 0,0-18 0,4 13 0,0-15 0,-4 14 0,0-14 0,0 14 0,0 6 0,0-23 0,0 7 0,0 10 8,0-14-8,0 14 0,0-11 0,0 17 0,0-4 0,4-2 0,0-10-8,-4 12 8,0 0 0,0 4 0,4-4 0,-4 4-8,0 0 8,4 2 0,0 4-8,-4 2 8,0 8 0,0-8 0,0-8 0,0 17 0,4-1-8,0 2 8,-4-2 0,0-9 0,0 13 0,0-20 0,-2 6 0,0 10 0,2-10 0,-2 0 0,0 2 0,-2-1 0,4-7 0,-6 6 0,4 0 0,2 0 0,-2 0 0,0 0 0,-2-4 0,4-2 0,-4 4 0,4-2 0,0-2 0,-2 0 8,2-4-8,0 0 0,0-2 0,0-12 8,0 14-8,0 4 0,0-15 0,0 9 0,4-12 0,-4 12 0,4-18 0,-4 9 0,0 15 0,0-16 8,4 0-8,2 10 0,-2-13 0,0 15 0,-4-2-8,0 6 8,0-16 0,6 16 0,-2-4 0,0 4 0,0 0 0,-4-4 0,0 4 0,0 0-8,0 2 8,4 0 0,-4 4-8,0-6 8,0 8 0,0 8 0,0-11 0,0 13 0,0-12 0,-4 14-8,4-20 8,-6 8 0,0 9 0,4-11 0,0 10 0,-2-10 0,-2 12 0,6-18 0,-6 6 0,2 9 0,2-9 0,0 10 8,0-10-8,0 0 0,2-6 0,-4 8-8,1 0-16,1-2 56,0 0-8,2-1-16,0-1 16,0-4-24,-2 4 8,0-2-24,2-2 0,0 0-8,0 0 8,0 0 0,0 0 16,0 0-8,0 0-16,0-4 16,0 4-8,4-4-16,-4 0 24,0 4 8,0-3 0,4-3 0,-1-10 0,-3 12 0,4-2 8,0-12-8,-4 18 0,0-4 0,0-11 0,0 11 0,0-12 0,4 10 0,0-12 0,-4 18 0,0-6 8,0-11-8,0 11 0,0-14 0,0 14 0,0-14 0,0 20 0,-2-6 0,0-11 0,2 13 0,-2-14 0,2 14 0,0-2 0,0 6 0,-2-6 0,2 0 0,-2 2 0,0 0 0,2 0 0,0 4 8,0 0-8,-2 0 0,0 0 0,2 0 0,-2 0 0,1 2 8,-1 0-8,0 4 0,0 0 0,2-6 0,-2 6 0,2 0 0,-2-2 0,0 0 0,0 0 0,2-2 0,0-2 0,0 2 0,0 0 0,0-2 0,4 0 0,-4 0 0,0-4 0,4 4 0,-4-4 0,0 4 0,0-4 0,0 0 0,0 0 8,0 4-8,-2-4 0,0 4 0,-4 0 0,4-4 8,0 4-8,2 0 0,-4-4 0,2 4 0,-4-4 8,0 0-8,-2 0 0,2 4 8,6 0-8,-8-4 0,2 1 0,1-1 0,-13 0 8,12-2-8,0 2 0,6 4 0,-8-4 8,2 4-8,0-4 8,-2 4-8,2 0 0,3 0 8,3 0-8,-2 0 0,0 0 8,0 0-8,0 0 0,0 0 8,2 0-8,0 0 8,0 0-8,0 0 8,0 0-24,-2 0 32,2 0-8,0 2-8,0-2 0,0 4 8,4 0-8,0 2 0,-4 0 0,0-1 8,0 1-8,0-6 0,4 6 0,1 0 0,1 0 0,-6 0 0,4 0 0,0 0 0,-4-6 0,0 4 0,6 0-8,10-2 0,-16 0-8,4 0-24,2-2-16,-6 0 56,18 0-80,-13 0-16,13 0-8,-18-4-8,4 0 0,-4 4 112,4-4-112,2 4 0,14-4 0,-16 4 0,2 0 0,-1 0 0,-5 0 112,16 2-120,0 4 8,-16-6 112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2:21.285"/>
    </inkml:context>
    <inkml:brush xml:id="br0">
      <inkml:brushProperty name="width" value="0.05" units="cm"/>
      <inkml:brushProperty name="height" value="0.05" units="cm"/>
      <inkml:brushProperty name="color" value="#FFFFFF"/>
    </inkml:brush>
  </inkml:definitions>
  <inkml:trace contextRef="#ctx0" brushRef="#br0">314 184 680,'0'0'0,"0"0"832,0 0-264,0 0-168,0 0-120,0 0-280,0 0 232,0 0-16,0 0-16,0 0 8,-2-4-8,0 0 16,2 4-216,-6-4 216,2 0 0,2-2 17,-2 2-1,2-2-8,-2 2 0,4 4-224,-6-6 184,0 3 0,3-1-8,1 4-16,0-4 8,-2 4-16,4 0-152,-6 0 112,2 0-32,0 0-8,2 0-24,0 0-16,-2 2-24,4-2-8,-4 6 0,0-1 0,0 11 0,2-10 0,0 2 0,-2 10 0,4-18 0,-4 8-8,0 13-8,0-13 0,2 12 16,0-12-16,1 10 8,1-18 8,-2 5-24,0 1-8,0 0 16,2 0-8,0-2 8,0-2-8,0-2 24,0 2-40,0-2-8,0 0 24,4 0 8,-1 0 8,-3-4 8,0 4 0,4-4 0,-4-2 0,4-10 8,0 13-8,0-13 0,0 10 16,-4 6-16,4-18 0,0 12 0,0-15 16,0 15-8,0-18 32,0 18-8,-4 6-32,4-22 32,-4 16-8,4-15 24,0 15 32,0-12 16,-4 14 0,0 4-96,4-16 88,-4 12-64,0-1 56,0-1 32,0 2-24,0 0 24,0 4-112,-2-4 96,0 4-32,-4-4 32,2 4-16,0 0 0,0 0-32,4 0-48,-4 2 40,-2 0-16,0 4 0,0 2 0,-2 0 0,2 9 0,6-17-24,-6 6 16,1 10-24,-3-10 16,2 14 0,0-15 0,2 3 0,4-8-8,-6 16 16,0-12-16,0 4 0,2 0 0,2-2-8,0 2 16,2-8-8,-2 6 0,0-1 0,0-1 0,0-2 8,0 0-8,2-2 8,0 0-8,0 0-16,0 0 24,0-4 8,4-2 0,-4 6-16,4-5 8,0-11-8,-4 12 8,4-2 16,0-12 0,0 14 0,-4 4-24,4-6 32,-4-11-8,4 13 24,-4-2 16,0-12 0,0 14 16,0 4-80,0-4 72,4-2 8,-4 0 0,0 0 8,0 0 16,0 1 8,0 5-112,-2-4 88,0 0 0,0 0-24,-4 4 9,2 0-9,2 0 0,2 0-64,-4 0 40,0 0-8,0 2-24,-2 2 8,1 2-16,1-1 0,4-5 0,-4 6 8,0 2-8,0 10 8,0-12 0,-2 2-8,2 10 16,4-18-16,-2 5 8,0 11-8,-2-10-8,0 10 16,0-10-8,0 10 0,4-16 0,-2 6 0,0 1-8,0 1 16,0-2 0,0 2 8,2-8-16,-2 6 8,0 0 0,0 0-8,2-2-8,-1-2 16,-1 0 0,2-2-8,0 0-8,0 0 24,0 0 0,0 0-40,0-4 48,0 0-16,3-2 0,3 0-8,-2-12 8,0 12 16,-4 6-24,4-17 0,0 11 0,2-14 0,0 14 8,0-16 8,-2 16-8,-4 6-8,4-23 8,0 17 0,2-16 0,0 16 0,-1-15 0,-1 15 0,-4 6-8,0-22 24,4 18-8,0-12 8,0 12 16,0 0-8,-4 0 16,0 4-48,0 0 32,0-3 40,0 3 16,0 0 32,0 0 0,0 2-16,0-2-104,-2 5 80,-2 3-16,-2 12-16,0-4 8,1 2-16,-3 1-8,8-19-32,-16 18 16,10 4 8,-10-3-8,12 3 8,-2 0 0,-2-1-16,8-21-8,-15 20 8,9 0 0,0-4 0,0-1 16,0 1-16,2-10-8,4-6 0,-4 16 0,0-10-8,2 0 16,0 0-8,2-1 0,0-1 8,0-4-8,-2 2-8,2 0-16,0 0 24,0-2 16,0 0-16,0-4 0,4-2 8,0 1 16,2-15 8,0 14-8,10-16-16,-16 22-8,0-17 32,6 1-32,0 0 8,11-2 8,-13 2 0,2 1-8,-6 15-8,6-18 16,0 2-8,0 10 0,0-15 16,0 15-8,10-14 16,-16 20-32,0-6 24,3-10 0,-3 12-16,4-2 24,-4 3 0,4-1-16,-4 4-16,0 0 32,0 0-8,0 0 8,0 0 16,0 0-16,0 4 0,0-4-32,0 5 24,-4 13-8,-2-10 8,1 16-8,-1-7 0,0 3 8,6-20-24,-6 22 8,-10 0 0,10-1 16,0 1-16,-2 0 16,0-1 0,8-21-24,-7 20 0,-1-2 0,-8-1 0,10-9 8,0 12-8,0-14 0,6-6 0,-6 18 0,2-12-8,-2 1 8,2-1 0,3 0 0,1-4-8,0-2 8,0 2 0,0-2-24,0 0 8,0 0 8,0-4 8,5-2 16,-5 6-16,6-15 8,0 9 16,0-16-16,10 16 16,-12-18 0,14 19-8,-18 5-16,6-26 8,11 8-8,-13 0 0,12 1 16,-12 1-32,16 0 32,-20 16-16,6-16 8,9 10-16,-11-13 16,2 13-8,0 0 0,0 0 8,-6 6-8,6-6 8,-2 2-16,0 4-8,-4 0 48,0 0-32,0 2 48,0 4-8,0 10 0,0-8 8,-2 13-24,-2-5 24,4-16-48,-4 18 32,-2 0-8,0-1 8,-10 3-16,12-2 8,-2 0 8,6-18-32,-5 15 24,-1 1-32,-2 0 8,0-8-8,2 11-24,0-11 64,6-8-32,-2 18 16,0-12-8,-2 2 8,0-2-16,2 0 0,0 0 0,2-6 0,0 2 0,0 0-16,0-2 8,0 0-8,0 0-16,0 0 32,4-6 24,2 0-8,10-12-8,-16 12 0,6-16-24,10 5 32,-16 17-16,4-16 32,15 0 8,-13 0-16,0-1-24,12-1 0,-14-2-16,-4 20 16,6-20 24,9 1-16,-11 1-8,2 0-8,0 3 8,10 9 0,-16 6 0,0-22 32,6 16-24,0-10 0,0 12 0,-2-2-16,-4 2 16,0 4-8,4-4 64,-4 4-8,0 0 8,0 0-40,0 0-40,0 0-8,0 0 24,-2 6-8,-2 2 32,-2 12-8,0-4 8,-2 3-16,-10 1 8,18-20-16,-6 22 16,0 2-8,-9-3-8,11 1 8,-12-4 0,10 1 16,6-19-24,-16 16 0,10 2 0,0-2-8,-9-1-16,9 1 24,0-10 8,6-6-8,-8 18 32,2-12-8,2 0-16,0 0-8,0-4-8,2-1-8,2-1 16,-2 0-8,2 0-8,0 0-16,0 0 24,4-3-8,0-3 32,-4 6-16,4-6 8,0-12-8,2 12-8,12-14 8,-14 5-24,2-1 32,-6 16-8,15-6 0,-11-18 24,14 8 16,-12 11-32,10-21 0,-16 8-16,0 18 8,6-18-16,9 3 16,-11-1-16,2 10 16,0-16 24,0 16-24,-6 6 0,6-15 8,0 11 0,-2-2 8,2 2-16,-2 0 0,-4 4 16,0 0-16,0-4 8,0 4 24,0 0 0,0 0-8,0 0-16,-2 4-8,2-4 0,-4 6 0,-2 2 8,0 9 16,-2-9-24,0 14 8,0-6 0,8-16-8,-15 18 0,11-1 8,-2 1-8,-2 2 16,0-12-8,-8 11-8,16-19 0,-6 6-8,-2 12-16,0-12 8,1 10 0,1-10 40,0-1-8,6-5-16,-4 8 16,-2-2-32,4 0 16,0-4 0,2 0 0,0 0 0,0-2 0,0 0-8,-2 0 0,2 0 0,0-6 24,0 6-16,4-6-8,-4 0 8,4-11 0,2 13 0,0-14 40,0 14-24,-6 4-16,5-16 16,-1 10-16,0-11-16,0 11 16,0-12 24,0 12-16,-4 6-8,4-18 24,-4 12-24,0-9 0,0 9 16,0-10 8,0 12-8,0 4-16,0-6 0,0 0 0,0 0 16,0 2 0,0 0 16,0 4-32,0 0 40,-2 0-16,0 0 8,-2 0-24,0 0-8,0 0 8,4 0-8,-2 0 8,0 2-8,-3 4 16,-1-2-32,0 2 16,0 2 16,6-8-16,-2 16 0,-2-12 0,-2 4 0,0-1-16,-2 9 32,2-10 0,6-6-16,-6 8 0,2 0 24,-2 0-48,1 0 16,-1 0 16,0-3 8,6-5-16,-4 6 16,2 0-8,-2-2-8,-2 2-16,4-2-8,0 0 24,2-4 0,-2 2-8,2 0 8,0 0 8,-2-2-40,2 0 24,0 0 8,0 0-8,0-4 16,4 0-8,0 0 0,0-2 0,0-10 0,-4 16 0,6-4 0,10-13 8,-13 11-8,3-16-8,0 4 8,0 3 0,-6 15 0,18-16 8,-14 0 16,2 0-16,0 1-16,0 9 8,0-16 0,-6 22 0,5-4 8,11-14 16,-16 14-24,4 0 0,-4-2-8,0 3-8,0 3 16,4 0 0,-4 0 16,4 0-8,-4 0 0,-2 0 16,2 0-24,-2 3 16,0 5 16,0 8-8,-4 0-16,-2 2-8,-7 1-8,15-19 8,-4 20 8,-2 2-8,0-1 0,-2-1 8,-8 0-8,10-2 0,6-18 0,-6 7 0,0 15-8,3-16 8,-3 12-24,2-12 24,-2 2-8,6-8 8,-4 15-8,2-13 40,2 4-32,0 0 8,-2-4-8,0 0-24,2-2 24,0 0-16,0 0 8,0 0-16,4 0 16,-4 0 8,0-4 0,6 0 8,0-2-8,0 0-8,9 0 8,-15-11 0,0 17 0,6-4 8,10-12 16,-12 12-8,14-12-16,-14 12 0,11-13-16,-15 17 16,4-6-24,2-14 32,12 14 8,-12-14-8,0 14-16,0-13-16,-6 19 24,6-6 0,9-10 0,-11 12 0,2-2 8,0 0-16,-2 0 0,-4 6 8,4-5 0,0 1 0,0 4 0,-4 0-16,0 0 16,0 4 24,-2 1 8,-2 11 0,0-8-32,-2 16-24,6-24 24,-16 17 0,12 3 8,-1 0 8,-1-2 0,-10 1-16,10-1-16,6-18 16,-8 18-16,-10 0 16,12-1 16,-1 1 16,-1-2-24,2-8-8,6-8 0,-8 17-8,2-11 16,0 0 0,4 0 8,0 0 0,0 0-24,2-6 8,-2 4-24,2-2 16,0-2-16,0 0 8,0 0-16,0 0 32,4-4 0,0-2 0,0-10 16,2 12-16,12-13-8,-14 1-8,-4 16 16,5-18 0,13 0-16,-14-1 32,14-1 8,-14 0-24,2 2 16,-6 18-16,18-19 0,-18-3 0,5 2 8,13 3 0,-14-1-8,2 0 0,-6 18 0,16-16-8,-16 10 0,4-15 56,2 17 16,0-2-16,-2 0-16,-4 6-32,3-6 0,-3 2 16,0 4-8,0 0-8,0 2 8,0 2-24,-3 4-8,-3 10-16,0-10-16,0 15 56,6-23 0,-8 20 16,-8-2-16,10 3 8,-2-1-8,0 2 0,3-3-8,5-19 8,-8 20-16,0-2 16,-8 0-8,12-1 16,-2-1 8,2-8-16,4-8 0,-6 18 8,0-12 0,0 11-8,2-13 16,1 2-32,1 0 8,2-6 8,-2 6 0,2-4 0,-2 0 0,2-2-24,0 0-16,0 0 40,4 0 0,0 0-8,-1-6 8,1 0 0,2-11-24,0 13 24,-6 4 0,16-18-8,-12 12 8,2-12 8,0 12-16,0-15 16,0 5 8,-6 16-16,15-6 16,-11-14 8,2 14-32,-2-13-16,2 13 16,10-14 24,-16 20-16,4-6 64,2-12-16,0 14 0,-2-11-32,0 15-24,-1-6 16,-3 6-8,4-4 0,0 0 24,-4 4-56,0 0 32,0 4 40,-2 4-32,-2 9-48,-1-9 0,-1 14-8,6-22 48,-6 18-32,0-3 40,-2 3-16,-8-2-8,10 2 8,0-1 8,6-17 0,-6 18 8,0 0 16,1-10-16,-3 10-16,2-15 8,0 3 8,6-6-8,-4 6 0,2 0 24,2-4-24,-2 0-8,2 0-16,0-2 16,0 0 8,0 0-24,0-6 8,6 0 0,-6 6 16,4-17 0,2 11 32,0-14-40,-2 4-16,1 0 8,1-1 24,-6 17-8,6-16 32,12 0-16,-14 0 0,0 10-16,2-17-16,0 17 16,-6 6 0,6-20 56,0 16 8,0-12-16,-3 12-16,1 1-40,-4-3-8,0 6 16,0-4 16,4 0 16,-4 4-24,0 0-8,0 0 24,0 0-8,0 2 0,0 0-32,-4 4-32,-2 0 0,6-6 48,-5 15-40,1-9 8,-2 10 48,2-10-16,-2 2 8,0 10-16,6-18 8,-6 5 8,2 3 0,0 8 8,2-12-32,-2 4 0,0-2-16,4-6 32,-4 8-24,2-2 32,2-2 8,0-2-40,0-1 8,0-1 16,0 0-24,0 0 16,0 0 16,4 0 0,-4-3-16,0 3 8,0-4 0,4-2 8,0 0 16,0-10-8,2 12 8,0-14-32,-6 18 8,6-6-16,-2-11 8,2 11 48,10-16 24,-13 16-8,3-14-16,-6 20-40,4-5 0,0-13 0,0 14 0,0-12 8,2 12 8,-2-2-16,-4 6 0,0-16 0,0 16-16,4-3 16,0-1 0,-4 0 0,4 4 0,-4 0 0,0 0-8,0 0-24,0 0 24,0 0-8,0 2 32,0 4-8,0-6-8,0 5 32,-2 11-32,-2-10 8,2 2 8,-2 10-16,2-12 8,2-6-8,-2 15 0,-2-9-8,0 10 16,2-12-8,0 2 0,0 0 8,2-6-8,-2 6 0,0-2 0,0-2 0,0 2 8,0-2 9,2 0-1,0-2-16,0 0 16,-2 0-8,2 0 16,0 0 8,0 0-24,0 0-8,0-4-8,0 0-16,0 0 24,0-2-8,4 0 8,-4 6 0,4-6 0,0-12-16,-4 14 8,4-11 16,0 11-8,2-14 0,-6 18 0,6-4 0,10-12-8,-12 10 0,0-9 8,2 9 0,-1-10 8,-5 16-8,6-4-8,0-2-8,-2-10 16,0 12 0,0-2 0,0 0 0,-4 6 0,4-5 0,-4 1-8,4 0 0,-4 4-9,0 0 17,0 0-16,0 0 8,0 2-8,0 0 40,0 3-16,0-5-8,0 6 33,0 12-25,-2-12-8,-4 14 16,2-12-16,-2 13 8,6-21-8,-6 16 0,0-8 0,-2 10-8,-7-10 16,11 11-8,-2-11 8,6-8-8,-6 18 0,0-12 0,0 2-8,0-2 16,2 0-16,2-1 8,2-5 0,-2 6 0,2-4 0,0 0-24,-2-2 40,2 0-8,0 0-8,0 0 8,0-4-8,0 0-8,0 1 32,0-3-24,4-10 0,-4 16 0,0-4 8,6-12-8,-2 10-8,0-15 16,-4 15-8,4-16 0,-4 22 0,0-6 8,4-16 8,2 16-16,-2-15 0,0 15 8,0-12-16,-4 18 8,4-4 0,-4-2 8,4 0-8,-4 2 0,0 0-24,0 4 8,0 0 16,0 0-16,0 0-16,0 0 24,0 2-17,0 4 25,0 10 17,0-16-17,0 6-17,0 14 42,0-5-25,-2 1 0,-4 0-25,2 0 25,4-16 0,-4 16 17,2-9-9,2 11-8,-2-12 8,0 10-16,0-12-17,2-4 25,-2 6 0,0 0 0,2-2 0,0-2 25,0 0-25,-2-1 0,2-1 0,-2 2 8,2-2 8,0 0 0,0 0-16,0 0 16,0 0-8,0 0 0,0 0 16,0 0-48,0-3 16,0 3 8,0-4-8,4 4-16,0-4 24,0-2 0,-4 2-24,4 0 24,-4 4 0,6-4-8,-2-2 8,2 2 0,-1 0 24,-1 0-24,-4 0-24,0 4 24,4-4-25,0 0 25,0 0 0,0 4 25,0-4-33,0 0-17,-4 4 25,0-3-16,0 3 24,4-4 0,0 0 17,-4 0-25,4 0-17,-4 4 17,0-4-8,0 0 0,0 4 16,4-4 0,-4 0 17,0 4-33,0 0 8,0 0 8,0 0 0,0 0 24,0 0-48,0 0-16,0 0 40,0 2-16,0 2 16,0 2-33,0 0 9,0-6 16,-2 16-8,0-13 8,0 13 8,2-10 8,-2 10-16,-2-10-16,4-6 16,-4 8-24,2 7 24,0-9 0,2 0-8,0 2 8,-2-2-32,2-6 32,0 8-8,-2-2 8,0 0-24,2 0 48,0-4-16,0 0 0,0-2-8,0 2-8,0-2 0,0 0 16,0 0 16,0 0-24,0 0 8,0-4-8,4 0 24,0 0-8,-4-2 9,0 6-25,0-6 32,0 2-32,0-2 8,0 0-8,0-10 8,0 16-8,0-5-8,0-1 8,0 0 0,0 0 0,0-10 8,0 16-8,0-6-8,0 2 8,0 0 0,0 0 8,0 0 8,4 4-16,-4 0 0,0-4 0,0 4 8,0 0-8,0 0-8,-2 0 16,2 0 0,0 0-8,-2 0 0,0 0-16,0 2-8,-2 2 16,2 2 16,-2 0-8,4-6 0,-2 6 0,-2 0 0,0 0 8,1 0-8,-3 0 16,2 0-16,4-6 0,-4 6 0,-2-1-16,0 1 16,2 0 16,0-4-16,4 0 16,0-2-16,0 2 24,-2 0-32,0-2 8,0 0 0,0 0 8,2 0 24,0 0-32,0 0-8,0 0-16,0 0 32,0-4-16,0 4 8,0-4 8,0-2-16,0 0-24,0 1 32,4-1 0,-4 6 0,0-6 8,4-10 16,0 12-48,-4 0 16,0-2 0,4 0 16,-4 6-8,6-6 8,-2 2-8,0 0 0,-4 0-16,0 1 24,4-1-8,-4 4 0,4 0 8,-4 0 8,0 0-32,0 0 40,0 0-16,0 0-8,-2 0 16,0 0-40,0 0 0,-2 2 16,0 2 8,4-4 0,-4 5 8,2 1 16,-2 0-48,0 10 16,-2-12 8,0 4 8,6-8-8,-6 8 16,0 8-8,2-13-64,-2 3-9,1 2 25,-1 0-24,6-8 64,-4 6-8,0 0 0,2 0-8,0-2 16,0-2 0,0 0-8,2-2 8,-2 2 0,2-2-8,0 0 0,0 0-8,4-4 16,-4 4 0,4-6 32,0 0 24,2-12 8,0 12-48,-1-11 41,1 11-57,-6 6 0,6-20 0,0 14 0,0-14-16,0 14 16,-2-11 0,2 11 24,-6 6-24,4-16 8,2 12-8,0-2 16,-2 0-32,-4 0 40,0 2-16,0 4-8,0-4 0,0 0 0,0 4-8,0 0 0,0 0 16,-2 0-8,2 0 0,-4 2-8,-2 4 8,4 10-24,-2-10 24,0 12 8,-2-10-8,6-8 0,-6 21 16,0-13-8,0 12-8,2-12 0,-2 12-32,1-15-33,5-5 65,-6 16-40,2-10 0,0 0 16,2 0 24,2 0 0,0-4-32,0-2 32,-2 2-8,0 0 8,2 0 0,0-2 16,0 0-16,0 0-8,0 0 16,0-4 16,4-2 48,0 0-48,-4 6-24,4-16 41,-4 12-9,0-11-32,6 9 56,-3-10-48,1 12 0,-4 4-8,4-18-8,-4 14 0,0-2 8,4-9 0,-4 15 16,4-4-16,-4 4 0,0-4-8,0 4-24,0 0 24,0 0-8,4 0 0,-4 0 16,0 0-24,0 2 24,0 2 0,0 1 8,0 3 16,0-8-24,-2 8 0,0 8 0,-4-12 0,4 2 0,0 2 24,0 0-72,2-8 48,-2 8-49,-1-3 9,-3 1-16,4-2 56,0 0 24,0-2-8,2-2-16,-2 4-16,0-2 24,-2 0-8,2 0 0,2 0 8,0 0 16,0-2-24,-2 2 0,0-2 0,0 0 0,2 0 8,0-4 8,0 4-16,0 0-16,0-4 8,0 0 8,0-2-8,4 0 8,0-9 0,-4 15 0,6-4 32,-2-2-16,0 0 25,0 0 7,-1 0-48,1 2 8,-4 4-8,4-4 0,-4 0-24,0 4 16,4 0 16,-4 0-8,4 0-16,-4 0-33,0 2 49,0 0 0,0 0 17,0 4-1,0-6-16,0 6 0,0 0 0,-2 0 0,-2 0 16,2 0-8,0-1-8,2-5 0,-2 4 8,0 0-16,0-2-32,1 0-17,-1 0 57,2 0 24,0-2-24,0 0 49,0 0-1,0 0-104,0 0 15,0 0 49,0 0 25,0 0-74,0 0 138,0 0-65,0 0-88,0 0-1,0 0 90,0 0-82,0 0 154,0 0-73,0 0-72,0 0 24,0 0 40,0 0-129,0 0 266,0 0-177,0 0 0,0 0-64,0 0 64,0 0-17,0 2 106,0 0-81,0 0 8,0 0-16,0 2 8,0-4 8,0 2-8,3 0-17,-3 0 17,0 0-16,0 0 24,0-2 0,0 0 16,4 0 0,-4 0-8,0 0 17,0 0-25,0 0 32,4-4-24,-4 4 8,0-4-16,0 0 0,0 0-16,0 4 16,4-4 24,0 0-16,-4 0-16,4-2 8,-4 2 0,0 0 8,0 4-8,0-3 16,0-1-8,4 0-8,-4 4 8,0 0-8,0 0 16,0 0-8,0 0-16,-2 0-8,2 0 16,-2 2 16,0 4-16,0-1 0,0 1-16,-2 0 8,0 0 8,4-6 0,-4 8-8,2 0-8,1 0-32,-1 0-17,0 0 25,0-2-16,2-6 56,-2 5 0,2 1 0,0-2 8,0 0-8,0-2-8,0 0 0,0-2 8,0 0 48,0 2 0,0-2-7,0 0-9,0 0-48,0 0 16,4 0 16,0 0-32,-1 0 16,-3-4-8,0 0 8,0 4 0,4-4 8,0 0-16,0 0 8,0 0 0,0 1 0,-4-1 8,0 4-8,4-4-8,0 0 40,0-2-32,2 2 8,-2 0 8,0-2-32,-4 6 16,4-4 0,0 0 0,2 0 0,-2 0 0,-1 0 0,1-2-8,-4 6 8,0-6 0,4 3 8,0-1-8,0-2 16,0 2-8,-4 0-16,0 4 8,4-4 0,-4 0-16,0 0 40,4 4-16,-4-4 8,0 4-16,0 0 16,0 0 0,0 0-8,0 0 0,-2 0-8,2 0 0,-2 0 8,-4 0-8,2 2-8,0 2 8,-2 2 8,0 0-8,6-6 0,-5 6 16,-11 9-32,14-9 8,-4 2 8,0 8-8,6-16 8,-6 6-8,0 2-24,0 10 8,0-13 24,2 11 0,2-10 24,2-6-24,-2 6-56,-1 2-1,1-2 17,0 0-24,2-2 112,0-2-8,0-2-40,0 2 16,0-2 33,0 0-65,0 0 8,4 0 0,-1 0 16,-3 0-8,4 0 8,0-4-16,0 0 8,0-2-25,0-10 42,2 12-1,-6 4-16,6-6 0,-2-13 0,0 15-16,0-12 24,0 12 16,2-2 8,-6 6-32,6-18 32,-2 14-24,-1-11-8,-3 9 0,0-10 8,0 12 16,0 4-24,0-6 8,0-10 0,0 16 8,0-6-16,0 2 16,0 0 16,0 4-32,-1 0 24,-1 0-16,-2 0-8,-2 0-8,0 0 8,4 0 0,2 0 0,-2 0 0,0 0-8,-2 0-16,0 2 16,-2 2 8,4 2 0,2-6 0,-4 6 0,2 0 0,-2 10 0,-2-12-16,2 4 8,0 0 16,4-8-8,-2 15 0,1-11 0,-1 2-56,0 0-24,0 0-1,2 0 73,0-6 8,0 6 24,0-2 9,4 0-9,-4-2-32,0 0 8,3 0 0,-3-2 0,4 2 0,2-2-16,-2 0 0,0 0 16,0 0 16,-4 0-16,4-4 16,0 0-8,0 0-8,0-2 8,-4 0 16,4 2-16,-4 4-8,4-6 32,0 0-32,0 0 0,-4 0 16,0 0-8,4 1-8,-4 5 0,0-6 16,0 0 0,4 2-8,-4 0 16,0 0-24,0 0 16,0 4-16,-2 0 24,-2 0-24,2 0 0,-4 0 0,2 0-8,2 0-8,2 0 16,-2 0 0,0 0-16,0 4 16,-2 2 0,0 0 0,-2 0-16,6-6 16,-4 7 0,4 1 0,0-2-8,-2 0 0,0-2-8,0 0 8,2-4 8,0 4-8,0-2-16,0 2-8,0-2 24,0-2 0,0 2 16,0-2-8,0 0 8,0 0-16,0 0 0,0 0-16,0 0 0,0 0 80,6-4-96,0 0 8,-2 0-25,0 0-7,-4 0-16,0 4 80,4-6-112,2 2-168,0 0-480,10 0-848,-13 4-721,1 0-183,-4 0 2512,0 0-2057,0 0 745,0 0 560,-5 0 296,-1 0 120,0 0 16,6 0 320,-6 0-320,4 0-112,2-4 184,0 1 248,0 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9:37.410"/>
    </inkml:context>
    <inkml:brush xml:id="br0">
      <inkml:brushProperty name="width" value="0.05" units="cm"/>
      <inkml:brushProperty name="height" value="0.05" units="cm"/>
      <inkml:brushProperty name="color" value="#FFFFFF"/>
    </inkml:brush>
  </inkml:definitions>
  <inkml:trace contextRef="#ctx0" brushRef="#br0">314 248 216,'0'0'0,"0"0"608,-2-4 56,0 4-16,0 0-192,0 0-152,2 0-304,-2 0 216,0-4-8,0 4-48,0-3-32,2 3 8,0-4-24,0 4-112,-2-4 104,2 0-16,0 0 0,0 0 8,0 4 8,0-4 24,0 4-128,0-4 144,0 4 25,0-4 31,0 0 16,0 4 24,-2 0 8,2 0-248,0-4 248,0 4-8,0 0-32,0 0-32,0 0-24,0 0-32,0 0-120,0 0 120,0 0-16,0 0-40,0 0 0,0 0-16,0 0 0,0 0-496,0 0 944,0 2-456,0 0-16,0-2 8,0 2 0,0-2-8,0 0-24,0 2 32,0-2-16,0 2 8,0-2-8,0 2 0,0-2 8,0 0-24,0 2 40,0 0 0,0 0 0,0 0-16,0 2 0,0 0 0,0-4-24,0 4 24,0-2-8,0 2-8,-2 1-8,2-1 0,0 0 0,0-4 0,0 4 0,0-2 0,0 0 0,0 0-8,0 0 0,0-2 8,4 2-16,2 0 16,0 0 16,0-2 8,-1 0-8,1 0 0,-6 0-16,16 0 24,-16 0 32,6-4 24,0-2 8,10 0 40,-16 0 16,0 6-144,6-5 184,11-1 32,-17-10 16,6 12 0,0-2 9,0-12-1,-6 18-240,6-4 224,0-2-32,-2-11 8,2 17-48,0-6 0,-2 0-16,-4 6-136,4-6 96,0 0 8,-1 0-16,-3 2 16,0 0-16,0 4-16,0 0-72,0 0 72,0 0 0,0 0-16,0 0-40,-1 2 8,-3 0-24,4-2 0,-4 6 8,-2 2 0,0 8-8,-2-10 0,0 9 8,-8-7 0,16-8-8,-4 18-8,-4-12 8,-7 10 0,11-10 0,-2 1 24,0 1-24,6-8 0,-8 8-16,2-2 16,0 0 0,2 0 16,0 0-8,2 0-16,2-6 8,-4 6 0,2-4 0,0 2-16,0-2 0,2 0 0,0 0-16,0-2 32,0 2-16,0 0 0,0-1 0,0-1 8,4 0-8,0 0 16,-4 0 0,6 0 0,0 0-16,0-3 16,0-1 0,0-2 24,0 0-8,-6 6-16,6-6 0,10-10 8,-13 12 0,1-2 8,2 0 0,-2-9-8,-4 15-8,6-4 0,-2-2 40,0 0-24,0 0 8,-4 0 16,0 0-16,0 6-24,0-4 48,0 0-8,0 0 0,-2 0-24,0 4 16,-2 0-24,4 0-8,-6 0 16,0 0-16,-2 2 0,1 2-16,-1 2 16,-10 2-8,18-8 8,-6 8-8,-12 0-8,12 8 8,-9-13 0,9 3 0,-10 2 0,16-8 8,-4 16 0,-4-10 0,2 0 0,0 2-16,0-2 0,0 0 8,6-6 8,-6 5 8,3-1-8,1 0-8,0-2 16,2-2-16,0 0 0,0 0 8,0 0 8,0 0-32,0 0 16,0 0 16,6-6-8,-1 1 0,-5 5 0,6-18 24,10 14-16,-12-14 24,12 12 16,-10-16 0,10 7-16,-16 15-32,3-18 80,15 2 0,-12-2 16,10 3 8,-12-1 0,2 10 16,-6 6-120,15-20 128,-15 14-8,6-9 16,-2 11 0,0 0 0,-4-2 16,0 6-152,0-4 160,0 0 0,0 4 0,-2 0-8,0 0-47,-4 2-41,6-2-64,-7 6 32,-9 0 24,10 10-24,-12-9 0,10 11-16,-11-2-32,19-16 16,-8 8 0,-14 13 8,16-3 0,-12-2 16,12 0-24,-1-10 0,7-6 0,-8 17 0,2-11 0,-2 0 8,2 2 8,0 0-8,0-2-8,6-6 0,-2 4 0,0-2-8,0 0 16,2 0 16,0-2-8,0 0-24,0 0 8,0 0-24,0 0 48,4-4 0,0 0-16,0 0-8,-4 4 0,6-6-8,-2 0 16,0 0 16,2 0-24,-2 0 8,2-9-8,-6 15 0,5 0 0,1-6 8,0 2 8,-2-2-8,0 2-8,0 0 8,-4 4-8,4-4-8,0 0 8,0 0 24,-4 0-16,4 0 0,-4 4-16,0 0 8,4 0-24,-4 0 40,0-4-8,0 4-16,0 0 8,0 0 8,0 0 16,0 2-40,0-2 16,0 2 0,-2 2 0,0 0-8,0 0 8,-2 2-8,2 0 16,2-6-8,-2 6 0,0-2-8,0 0 24,0 0-24,0 0-16,0 0 8,2-4 16,0 1-48,0 1 40,0 0 8,0 0-8,0 0-16,4-2 16,-4 0 8,4 0 0,0 0 16,2 0 0,-2-4-16,2 0 0,0-1 0,-6 5 0,6-6 0,0 0 8,9-10 16,-15 12-16,6-12 16,0 12 8,-6 4-32,4-15 16,2 11 16,-2-2 16,0-10-8,-4 12 0,4 0 8,-4 4-48,0-6 40,0 0 16,0 0 8,0 2-48,0 0 32,0 4-8,0 0-40,-2 0 24,-2 0 8,-2 0-8,0 0-40,0 0 8,0 2 8,6-2 0,-8 6 0,0 2-8,1 10 8,-9-12-32,12 10 8,-2-1 24,6-15 0,-8 8-24,2 14 16,0-6 0,0-8-8,0 11-8,2-13 16,4-6 8,-3 16-24,1-12 24,0 2 16,0 2-16,0-2-16,2 0 0,0-6 16,0 4 0,0-3 0,0 1-16,0 0 8,0-2-16,0 0 24,0 0-8,0 0 16,4 0 8,0-4-8,-1 1 16,3-3-24,-6 6 0,4-6 16,0-10 0,2 12-16,-2-14 16,2 14 8,-2-13-24,-4 17 0,6-6 24,-2-14 0,0 14-8,0-14 16,0 16-32,0-13 16,-4 17-16,4-4 0,0-2 16,-1 0 0,-3 0-8,0 2 24,0 0-8,0 4-24,0-4 32,0 4 0,0 0-24,-2 0 16,1 0 0,-3 0-24,4 0 0,-4 0 0,-2 2-8,0 2 8,0 2 0,-2 0 8,2 0-16,6-6 8,-8 6-16,2 2 16,0-2 0,-2 1 0,3-1 0,1 0 0,4-6 0,-4 6 0,2 0 24,0-4-32,0 0 8,0 0 0,2-2 0,0 0-16,0 0-8,0 0 8,0 0 0,0 0 32,0 0 40,4-4-112,0-2 32,2 0 24,0-10 8,9 12-8,-15 4 0,4-5 16,2-11-32,12 10 16,-12-10 32,10 12-16,-12-14 8,-4 18-24,5-4 16,13-11 0,-14 11 16,2-12 0,0 12-8,-2-2 16,-4 6-40,4-6 48,0 0 0,-4 0 8,0 0 24,0 3 24,0 3 16,0 0-120,0-4 96,-2 4 0,-2-4-40,-2 4 8,-2 0-8,-10 0-8,18 0-48,-6 2 32,-11 2 0,11 1-8,-12 1 0,10 0-16,-12 2-8,20-8 0,-6 8 16,-11 8 0,11-12 0,-12 4-8,10 0-8,-10-1 16,18-7-16,-5 6 0,-3 2 8,0-2-8,2 0 0,0 0 0,0-2 0,6-4 0,-2 4 16,0 0-32,0-2 16,0 2 0,0-2 0,2 0 0,0-2 0,0 2-32,0 0 32,0 0 0,0-2-16,4 0 32,2 0-48,-6 0 32,6 0-16,0 0 32,0 0-16,0-4 16,0-2 0,9 2-16,-15 4 0,4-6 8,2 0-8,12 0 16,-18 0-8,6 0 16,0 0 8,-6 6-32,4-6 24,0-9 0,0 11 0,0 0 32,-4-2 0,4 0 0,-4 6-56,0-6 48,0 0 0,0 2 40,0 0 8,0-2-16,-2 2-32,2 4-48,-2-4 40,-2 0 0,0 4-8,0-3 8,-2 3-8,0 0-24,6 0-8,-6 0 16,0 0-16,-10 0 8,12 1 8,-2 3-16,1 0-16,5-4 16,-6 6-24,-2 0 16,0 0-8,2 2 32,0 0-16,0 0-16,6-8 16,-6 6-8,4 2-16,-2-3 24,2 1 0,0-2-8,2 0-8,0-4 16,0 4-32,0-2 8,0 2 8,0-2 8,0 0 16,4 0-8,-4-2 0,4 0-16,2 0 0,-2 0-8,2 0 24,0 0 24,0-4 0,-6 4-24,6-4 0,10 0-24,-13 0 24,1-2 24,2 0-16,0 1 16,-6 5-24,16-6 0,-16-10 0,6 16 24,-2-6-24,0-10 16,0 12-8,-4 4-8,4-4 40,-4-2-32,4 0 16,-4 1-24,0-1 24,0 2 8,0 4-32,0-4 40,0 4-16,0-4-16,0 4 0,-2 0 8,-2 0-8,4 0-8,-4 0 16,-2 0-32,0 2 8,-10 2-16,10 2 24,-2 0 0,8-6 0,-17 7-8,11 9 8,-2-10-16,-10 10 8,12-10 8,-10 12-24,16-18 24,-5 5 0,-11 11 8,12-12-32,-2 4 0,0 0 0,0 0 24,6-8 0,-6 8 16,2-2-8,2 0-32,0-1 0,0-1 8,2 0 0,0-4 16,0 2 0,0 2-24,0-2 0,0-2 0,4 0 16,0 0-8,-4 0 16,4 0 0,0 0 0,0 0 16,2-4-16,0 0-16,0 0 8,-6 4 8,6-4 8,0 1 16,9-3-24,-15 0 0,6 0 0,-2 2 24,-4 4-24,6-6 24,0 0-24,-2 0 0,0 0-24,0 2 40,0 0 32,-4 4-48,0-4 0,4 0 8,-4 0-8,0 4 24,0 0 8,0 0-32,0 0 16,0 0 8,0 0-16,-2 0-32,-4 0 16,0 2 8,6-2 0,-6 2-16,-2 4 16,-8 2 0,10 0-24,1 8 0,-11-12 40,16-4-16,-6 8 0,-2 7 0,0-9-16,2 0 0,0 10 0,2-10 32,4-6-16,-2 6-16,0 0-8,0 2 16,0-2-16,2-1 8,0 1-8,0-6 24,0 4-16,0 2-24,4-4 40,0 0-24,0 0 0,2 0 8,-6-2 16,6 0-16,10 0 16,-12 0 0,12-4 16,-11 0-16,13-2 0,-18 6 0,16-15 16,-10 11-32,16-14 24,-16 12 16,13-14-16,-13 14 8,-6 6-16,22-21 8,-16 15-8,9-16 16,-9 16 16,10-14-8,-10 15-24,-6 5 0,6-20 8,10 14-8,-16-16 24,6 16 0,-2-11 16,0 13-8,-4 4-32,4-6 32,-4 0 8,0 0-32,0 2 8,0 4 16,-2-4 16,2 4-48,-2 0 8,-4 0-8,0 0-8,0 4 8,-2 2 8,-8 10 16,16-16-24,-6 6-24,-10 11-8,11-11 8,-1 14 16,-10-12 16,10 12-8,6-20 0,-16 7-8,10 13-8,-2-12-8,1 12 16,-9-12-8,14 11 16,2-19 0,-6 6 0,0 12-8,2-12-16,0 0 8,2 0 32,0 0 8,2-6-24,-2 6 0,0-3-24,0-1 8,2 0-8,0 0 40,0 0-16,0-2 0,0 0-32,0 0-8,4 0 16,0 0 24,2 0 16,-2-4-8,-4 4-8,6-4 0,0 1 16,0-3-32,11 0 16,-13 0 16,2-12-16,-6 18 0,16-4 8,-12-12 8,2 12-16,0-11 0,0 11 8,0-12 24,-6 16-32,6-4 16,-1-2-16,1 0 0,0-10 24,0 16 0,-2-6 0,-4 6-24,0-5 32,0-1 0,0 0 8,0 2 8,-2 0-24,2 4-24,-2-4 0,-4 4 32,0 0-24,0 0 8,1 0-16,1 0-24,4 0 24,-6 2-8,0 4 16,-2 0-8,-8 2-8,12-1-16,-4 9 0,8-16 24,-6 4-16,-1 4 32,1 8-40,0-10 8,0 2 8,4 0 8,2-8 0,-4 15-16,2-11 16,0 2-8,0 2-16,2-2 8,0 0 0,0-6 16,0 6-24,0 0 8,4-2 16,0 0-24,0-2 16,0-1-32,-4-1 40,6 2-24,0 0 24,9 0 0,-11-2-8,2 0 0,10 0 8,-16 0 0,4 0 8,2-4 0,12-1 8,-15-1-16,15 0 0,-12-12 8,-6 18-8,16-4 0,-10-12 16,12 12-16,-14-2 24,11-11 0,-11 13-24,-4 4 0,6-6 8,0-10-8,0 12 24,-2-2 24,0 0-24,-4-9-16,0 15-8,0 0 24,0-6 0,0 0 16,0 2-8,0-2-8,-2 2 24,2 4-48,-6-4 24,0 4-16,0 0-8,-10 0-8,10 0-8,-1 4 32,7-4-16,-18 6 0,12 10 0,-12-12-40,12 11 32,-11-9 8,11 12-40,6-18 40,-16 8-8,10 14 0,-10-7-16,10 3 24,-10-2-24,13-8-16,3-8 40,-6 21 0,0-15-8,0 12 8,2-12-16,0 2-8,2 0 24,2-8 0,-2 6-8,2 0 8,0-1-32,0-1 16,4-2 8,0 2-32,-4-4 40,4 2 0,0 0-32,2-2 8,9 0 32,-11 0-8,12-6 0,-16 6 0,4-6 16,14-9-16,-14 11 8,13-12 16,-11 10-24,12-10 0,-18 16 0,4-4 16,14-13-8,-14 11-8,12-12 16,-13 14-16,3-12 24,-6 16-24,6-4 40,0-2-16,-2-9-8,-4 11 8,0 0 8,0 0 8,0 4-40,0-4 56,0 4-24,-2-4-16,-2 0 8,-2 4-24,-9 0 24,15 0-24,-6 0 0,-10 0 0,10 0 0,-10 2 0,10 2-24,-11 2 8,17-6 16,-6 6 0,-12 9 0,12-9 16,-2 2-40,-8 8 8,14-10 8,2-6 8,-6 8 0,1 8-16,-1-11-16,2 1 8,2 2-8,0 0 32,2-8 0,0 6-16,0 0-8,0 2 16,0-2-8,4-2-8,0 0 16,-4-4 8,6 4-16,-1 0 16,1-2 0,10-1 0,-12-1-24,2 0 8,-6 0 16,6 0 0,0-3 16,0-1 0,0 0-40,9 0 32,-11 0 8,-4 4-16,6-6 24,10 0 0,-16-10 0,4 16-24,2-6 8,-2 0 32,-4 6-40,0-6 8,4 2 16,-4-1 0,0 1 8,0 0-8,0 0 16,0 4-40,-2-4 32,0 0-16,-2 0 16,-2 4-16,0-4-8,0 4-8,6 0 0,-6 0 0,0 0-8,0 0-8,0 2 8,3 2-16,-1 2 24,4-6 0,-4 6-16,0 0 8,2 2-16,0-1 0,0-1-16,2 2 32,0-8 8,0 6-24,0 2-8,0-2 32,0 0-16,0 0 16,4-4-8,-4-2 8,4 4-24,0-2 8,0 0 16,1 0 16,1 0-32,-2 0 8,-4-2 8,6 0 0,0 0 0,0 0 24,-2 0-24,0 0-16,2-4 32,-6 4-16,4 0 8,0-4 8,0 0-8,0 4 8,0-4-8,0 0 16,-4 4-24,0-4 0,3 0 8,-3 0 32,4 4-32,-4-4 16,0 4 0,0 0-24,0-4 0,0 0 24,0 4 0,0-4 0,-2 4-24,0-4 0,2 4 0,-1 0 0,-1 0 16,0 0-8,0 0-16,0 0-8,0 0 32,2 0-16,-2 0-16,0 0 8,0 2-16,0 0 8,-2 4 8,2 0 8,2-6 0,-2 6 0,0 0-24,0 0 8,0-2 8,2 2-8,0-2 8,0-4 8,0 2-24,0 1 24,0-1 8,0 0-8,4 0-8,-4 0-16,0-2 24,0 0-16,4 0 16,0 2 0,0-2 16,-4 0-32,4 0 32,-4 0-16,4 0 0,0 0 0,0 0 8,-1-4 8,1 0-8,-4 1 8,0 3-16,4-4 0,-4 0 8,4 4 16,-4-4 24,0 0-24,0-2-24,0 6 0,0-4 16,0 0 8,0 0 8,0 4 0,0-4-16,0 4-32,0 0 16,0-4 40,-2 4-32,0 0 8,-2 0-8,0 0-40,1 0 16,3 0 16,-6 0 0,2 2 0,0 0 0,-2 0 0,2 2-8,0 0-16,4-4 24,-4 6-16,0-4 16,2 2 0,0-2 16,2 0-40,0 0-8,0-2 32,0 2-24,0 0 8,0 0 16,0 0 16,0 0-32,0-2-8,0 0 24,4 0 0,0 0 0,0 0 0,0 0-8,-4 0 8,0 0 8,4 0-8,0 0 16,0-4-16,-4 4 8,4-4 8,-4 4-16,4 0-16,0-4 32,-4 4-8,0-4 16,3 0 0,-3 0-16,0 4-8,0-4 24,0 4 24,0-4-24,0 4-8,0 0-16,0 0 8,0-4 8,-2 4 8,1 0-16,-1 0-8,2 0 0,-2 0 0,-2 0 0,2 0-8,-4 2-8,0 0 16,2 4-8,4-6 8,-6 4 0,4 0 0,-4 2-24,2-2 32,-2 2 16,0-1-24,6-5 0,-4 4-8,2-2 8,-2 2-16,2 0 32,-1-2-16,1 0-24,2-2 24,-2 2 0,0 0 8,2 0-8,0-2 24,-2 0-32,2 0-8,0 0 16,0 0 16,0 0-40,0 0 0,0 0 56,0 0-104,0 0 64,4 0-8,0 0 16,-1 0-8,-3 0 8,4 0 0,2 0 0,0 0 0,10 0 8,-12 0-8,2 0-8,-6 0 8,6 0 0,12 0 0,-15 0 0,13-4 8,-12 4-16,2-4 8,-6 4 0,16 0 8,-12 0-8,2 0 0,0-4 16,0 4-32,-3 0 32,-3 0-16,4 0 0,0-4 0,-4 4 8,4 0 32,-4 0-8,0-4 8,0 4-40,0 0 32,0-4 16,0 1 16,0 3-16,-2-4-24,-2 0 0,4 4-24,-6-4 24,1 0-16,-3 0 32,0 0-16,0 0-24,-10 4 24,18 0-24,-6-4 8,-2 4 16,-9-4-8,11 4-8,-10 0-8,10 0 0,6 0 0,-18 0 0,12 0-24,-1 0 24,-1 0 16,2 0-16,-2 2 8,8-2-8,-8 4-24,0 0 16,2 0 8,0 0-16,2-2 16,0 2-32,4-4 32,-2 4-48,0-2 32,2 2-16,0-2 32,0 1-24,0-1-16,0-2 40,4 4-8,2-2-32,0 0 16,0 0 24,0 0 0,10 0 16,-16-2-16,0 0-16,6 0 16,0 0-8,0 0 16,9 0 16,-11 0-24,-4 0 0,6 0-24,0 0 24,0-4 24,0 4 0,0-4-24,0 4-8,-6 0 8,6-4-16,0 0 16,-1 4 16,-1-3 8,-4-1-16,4 4 8,-4 0-16,0 0 0,4-4 0,-4 4 8,0 0 8,0 0 32,0 0-40,0 0-8,0 0 16,0 0-8,0 0 32,0 0-16,0 0-112,0 0 152,-2 0-88,0 2 24,0 2 8,2-1 8,-2 3-40,2-6 24,0 4-16,0-2 8,0 2 8,0-2 0,-2 2 0,2-2 8,0-2-8,0 2-24,0 0 24,0 0-8,0 0 8,0 0 32,0 0-16,0-2-16,0 2-24,4-2 8,-4 0 8,0 0 16,0 0 32,0 0-56,0 0 16,0 0-24,4 0 24,0 0 16,-4 0-8,0 0-8,0-4 0,0 4 16,4-4-16,-4 4 24,0 0 0,0-4-16,0 4-8,0 0 24,0 0-8,0 0 16,0 0-104,0 0 120,0 0-32,-2 0-8,0 0 16,0 0-8,2 0-16,-2 0-16,-2 0 32,2 0-16,-2 0 8,1 0 16,-1 0-24,4 0 0,-2 0 0,-2 0 24,2 0-8,0-4-16,-2 0 8,0 4 8,4 0-16,-4-4 25,0 0-1,0 0 0,0 0-24,-2 1 8,0-3 8,6 6-16,-6-6 0,0 0 24,0 0-16,1 0 8,1 2-8,-2-2 8,6 6-16,-6-4 0,-2 0 8,-8 0 8,10 0-16,0 0 0,0 0-16,6 4 16,-7 0 0,-1-4 24,2 4-8,0 0-32,0 0 8,0 0 8,6 0 0,-4 0 8,0 0 8,0 0-32,0 0 16,2 0-24,0 0 0,2 0 24,-2 0-24,-2 2 16,2 0 8,2 2-16,-2 0 8,2-2-16,0-2 24,-2 2 0,0 0 8,2 0-8,0 2 0,0-2-8,0 0-16,0-2 24,0 2 0,0 2 0,0 0 0,0 0-24,4-2-1,-4 0 25,0-2 0,4 2-16,0 0 16,-4 0-24,4 0 16,2 2-8,0-2 40,-6-2-24,16 4-48,-12-2 48,0 1 0,12 1-8,-13-2 16,15 0-16,-18-2 8,4 2-16,12 0 16,-12 0 24,2 0-24,0-2-8,9 2 8,-15-2 0,4 0-16,2 0 32,-2 0-8,0 0-8,2 0 16,-2 0 16,-4 0-32,4 0 16,-4 0 8,0 0 9,0-4-9,0 4 40,0-4-16,0 4-48,0-4 8,-2 0 32,-4 1-16,0-1 0,-2 4 0,-7-4-8,15 4-16,-6-4 0,-10 4 0,10-4 8,-14 4 8,4 0-16,1 0 0,15 0 0,-8-4 8,-14 4-8,14 0 16,-13 0-32,5 0 8,0 0 16,16 0-8,-6 0 0,-10 0-8,10 0-8,-1 0 8,-1 0 16,0 2 8,8-2-16,-6 2-16,0 0-8,0 0 24,4 0-8,0 0-8,0 0 16,2-2 0,-2 2-24,2 0-16,0 0 16,0-1-8,0 1 16,0 0 8,0-2 8,4 2 0,2 0-16,0 0-8,0 0-8,0 0 32,0 0 24,-6-2-24,6 2 0,9-2-24,-15 0 8,6 0 8,0 0 32,10 0-24,-16 0 0,0 0 8,6 0-16,0-4-8,0 4 40,0-4 0,-6 4-24,5-4 16,1 4-16,-2-4 0,0 1 0,0-1 8,-4 0 8,0 4-16,0 0 32,0-4 8,0 4-16,0-4 0,0 0-8,0 0 8,0 4-24,0-4 32,0 0-16,-2 0-8,0 4-8,0 0 0,-2 0 16,4 0-16,-2-4 8,-2 4-16,2 0-8,1 0 8,1 0-8,-2 0 8,2 0 8,-2 0-16,2 0-32,0 2 8,0 4 16,0 0 16,0 0-16,0-6 24,4 8-16,-1-2 8,1 0-8,0 1-8,0-1 0,2 0 16,-6-6 8,6 6-16,0-2-9,0 0 1,0-2-32,0 0 32,0 0 0,-6-2 24,6 2-48,9-2-16,-15 0-8,4 0-8,2 0 16,0 0-16,-6 0 80,6 0-120,-2 0-48,0 0-80,-4-4-192,0 0-288,0 4-472,0 0 1200,4-4-1817,0 0-423,0 0-177,0-2 161,-4 0 536,0-9 567,0 15 1153,0-4-728,0-14 296,-2 14 104,0-12-16,0 12 0,2-12-104,0 16 448,0-5-544,0-11 104,4 10 400,-4 6 40</inkml:trace>
  <inkml:trace contextRef="#ctx0" brushRef="#br0" timeOffset="1246">258 276 448,'0'0'0,"-2"0"1288,2 0-1288,-4 2 1016,0 0-472,3-2-152,-1 0-56,0 0 40,0 2 33,2-2-409,-2 0 424,0 0 24,0 0-8,0 0-8,0 0-24,0 0-24,2 0-384,0 0 352,-2 0-32,2 0 0,-2 0-8,0 0-32,0 0-40,2 0-240,0 0 217,0 0-73,0 0-40,-2 0-40,2 2-32,0 0-16,0-2-16,0 2 16,0 0 0,0 0-32,0 0 32,4 0-16,-4 0 24,0-2-24,4 2 0,0 0 0,2-2 8,-2 2 0,0 0 8,-1 0-8,-3-2-8,6 1 8,0-1 16,-2 0-8,2 0 8,-2 0-8,0 0 0,-4 0-16,0 0 24,0 0-16,4 0 8,-4 0 8,0 0 0,0 0-8,0 0-16,0 0 8,0 0-24,-2 0-64,0 0-112,0 2-184,0 0-273,2-2 649,-2 2-904,2 0-288,-2 0-64,0 2 191,-4-2 249,0 0 240,6-2 576,-6 0-408,1 0 48,1 0-32,2-4-88,0 4-48,0-4-16,2 4 544,0-4-208,0 0 192,0 4 16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9:43.274"/>
    </inkml:context>
    <inkml:brush xml:id="br0">
      <inkml:brushProperty name="width" value="0.05" units="cm"/>
      <inkml:brushProperty name="height" value="0.05" units="cm"/>
      <inkml:brushProperty name="color" value="#FFFFFF"/>
    </inkml:brush>
  </inkml:definitions>
  <inkml:trace contextRef="#ctx0" brushRef="#br0">193 87 1256,'0'0'0,"-1"0"1408,-1-4-888,0-2-224,2 2-56,-2 0 0,2 4-240,-2-4 224,0 4-8,0 0-8,0-4-31,0 0-1,-4 4-16,6 0-160,-4-4 152,0 4-16,-2 0 0,0 0-16,0 0-24,0 2 8,6-2-104,-6 2 96,0 0 16,1 2-16,-1 0-8,-2 0-16,0 2-8,8-6-64,-6 4 56,0 2 8,0 0-16,0 0-8,0-3 16,0 1-16,6-4-40,-4 4 48,0 0 0,1 0 8,1 0 8,0 0-24,0-2 0,2-2-40,-2 2 24,0 0 24,2 0 0,0-2-32,0 2 8,0-2-8,0 0-16,0 0 24,0 0 8,0 0-8,0 0 0,0 0 8,4 0 16,-4 0-48,4 0 48,-4 0 24,4 0 0,1 0 24,1-4 8,0 0 8,-6 4-112,6-6 120,0 0 24,10 0 32,-16-9 0,6 11 8,0-12-8,-6 16-176,6-4 176,0-2 32,-3-10-23,1 12 7,-4-2-8,4-9 0,-4 15-184,0 0 176,0-6 24,4 0-8,-4 2-8,0 0-8,0 4-32,0 0-144,-2-4 104,-2 4-16,0 0-56,0 0-8,-1 0-16,-3 2-8,8-2 0,-8 6-24,-8 0 16,10 12 0,-10-13-8,10 13 8,-9-10-16,15-8 24,-4 20-16,-4-12 0,2 11 0,0-13-8,0 12 8,2-12 16,4-6 0,-4 16 0,2-14-16,0 4 8,0-2-8,2-1 0,0-1 24,0-2-8,0 2 0,0 0 0,0-2 8,4 0 0,0 0 24,0 0-16,-4 0-16,4-4 24,2 1 8,-2-1 8,2-2-16,10-10 16,-16 12-8,0 4-32,6-6 32,-1-10 8,11 12-16,-12-11 0,2 11 8,0-2 8,-6 6-40,6-18 32,0 14-8,0-2 8,-2 0-16,0 0 16,0 0 8,-4 6-40,0-4 8,3 0 0,-3 4-16,0 0 0,0 0-8,0 0 8,0 0 8,0 0-24,0 2 8,-1 4 32,-1 0-32,-2 10 8,4-16 8,-6 6-16,0 14 16,0-12-24,0 11 8,0-11 8,0 10 0,6-18 8,-8 8 0,2 10 8,0-15-8,2 5-8,1-2 16,1 0 0,2-6-8,-2 6 8,0 0-8,0-4 0,2 0 0,0 0 0,0-2 0,0 0 24,4 0-8,0 0 0,-1-4 8,3-2-8,-6 6-16,16-6 32,-16 0-16,6 0 24,10 0-24,-12-9 8,2 11 0,-6 4-24,6-4 40,-2-2-8,1-10 16,1 16-24,-2-6 16,2 0 0,-6 6-40,4-6 32,0 0-8,0 0 8,0 1 8,-4 1-24,4 0 8,-4 4-24,0 0 40,0 0-24,0 0 24,0 0-8,-2 2-48,2-2 16,-4 2-8,-2 4 8,0 1 0,0 1 8,-9 10-8,13-12-8,2-6 8,-8 18-8,-8-12 8,12 11 0,-4-9 8,0 10 0,2-12-8,6-6 0,-6 18-8,0-12-8,1 1 16,-1 9 16,2-12-16,2 2 0,2-6 0,-2 6-16,0-2 16,0-2 8,2 0-8,0 0 0,0-2-8,0 0 8,4 0 40,0 0-24,2 0 16,-6 0-32,5-4 48,1-2-8,10 0 8,-12-10 0,2 12 16,10-2 0,-16 6-64,4-19 72,2 13-8,0-12-16,-1 12 32,1-12 8,0 13-16,-6 5-72,6-16 64,0 12-24,0-12 32,-2 12 0,0-2 0,0 0-16,-4 6-56,0-6 64,0 2-16,0 0 40,0 4-16,0 0-8,-2 0-16,2 0-48,-6 0 8,0 0-8,0 2 0,0 2 0,-2 2-8,2 12 8,6-18 0,-15 6-8,9 14-24,-2-12 24,-8 15-8,10-7 16,-2 2-8,8-18 8,-8 19-32,1-3 0,1 2 32,0-2 0,0-8-8,2 9-16,4-17 24,-2 4-8,0 2 8,0 2-8,2-2 8,0-2-8,0 0-16,0-4 24,0 2 0,4 0-8,0-2-8,0 0 16,0 0 16,2 0 0,-6 0-16,15-4 24,-11 0-16,12-2 24,-12-12 0,14 14 0,-14-15-16,-4 19-16,16-6 16,-11-16 0,11 16 24,-12-16 8,14 7-16,-12-1 0,-6 16-32,16-6 24,-12-16 9,1 16 23,1-13 8,10 13-16,-16-12 8,0 18-56,6-4 64,-2-2-32,-4 0 24,4 2-8,-4 0 0,0 4 16,0 0-64,0 0 32,0 0-24,-2 0 16,-2 0-16,-2 0-8,0 4 0,6-4 0,-8 6-8,0 12-16,-9-12 24,11 14 0,-2-13-24,-8 11-16,16-18 40,-4 8-8,-2 14 8,0-16 8,0 11 16,0-11-40,1 12 8,5-18 8,-6 6 0,0 10-8,2-12 8,0 2 8,2 0-16,0-1 8,2-5 0,0 2 0,0 0-32,0 0 16,0 0 16,4 0 0,0-2-8,-4 0 8,6 0 0,0 0 8,0 0 16,-1-4 0,1-2-8,12 1-16,-18 5 0,6-16 16,12 12 16,-12-12-16,15 12 8,-15-14 8,12 12-32,-18 6 0,6-17 8,12 11 16,-14-14-16,2 14 40,9-12-32,-15 13 8,0 5-24,6-16 0,10 12 8,-12-14 8,0 14 16,0 0-16,0 0 8,-4 4-24,4-4 8,-4 4 32,0-4-8,0 4 0,0 0 0,-2 0-16,2 0-16,-4 0 0,-2 2 16,0 2-16,0 2-24,-10 0 32,12 12-8,4-18 0,-15 6-16,9 11 0,-10-1 0,8 0 0,-12 2 32,12-2-16,8-16 0,-17 17-24,11-1 16,-12 0-8,12-8 16,-2 13 0,2-13-8,6-8 8,-6 18-8,2-12-8,0 2 16,3 0 0,-1 0-8,-2-3-8,4-5 16,-2 6-8,2-2 8,0-2-24,0-2 8,0 2-8,0-2 16,0 0 8,4 0 8,0 0-16,-1 0-8,3-4 40,10-2 0,-12 1 8,-4 5-32,16-18 8,-10 14-8,12-12 8,-15 10 16,15-12-8,-12 12-8,-6 6-8,16-21 24,-12 15-16,12-16 0,-12 6-8,1 11 16,13-17 0,-18 22-16,4-6 24,2-14 8,10 14-24,-12-9 8,0 11 16,0-2-8,-4 6-24,4-16 32,-4 16 8,0-4-16,0 0 32,0 4 0,0 0-16,0 0-40,-2 0 24,-2 0-24,-2 0-16,-10 2 8,12 4 8,-4 2-24,8-8 24,-16 16-8,10-9 0,-9 13-16,9-4 16,-12 2-8,12-3-8,6-15 24,-18 18 0,12 0-8,-11-2-24,11-1 8,-2 1 0,-8-8 8,16-8 16,-2 20 0,-4-14-24,2 2 16,2 7-8,0-11 8,0 0 0,2-4 8,0 4-40,0 0 8,0-2 24,0 0-16,0 0 8,4-2 0,-4 0 16,4 0-8,2 0 8,0 0 8,0-6 8,12 0-16,-12-11 16,-6 17-16,17-4 24,-11-14-16,12 12 8,-14-12-16,14 12 16,-14-11 24,-4 17-40,15-16 8,-11 0 0,2 10 16,12-18 0,-14 19 16,2-19-8,-6 24-32,16-16 16,-16 10 16,6-14 0,-2 15 24,-4-11-16,4 12 16,-4 4-56,0-6 32,0 0 24,0 0 8,0 0 8,-2 2-32,-4 4-16,6 0-24,-6 0-8,-2 0 8,-8 0-16,10 2 16,-10 4 16,10 2-16,6-8 0,-17 18-48,9-10 16,-12 11 8,4-1 0,1 0 24,7 0-16,8-18 16,-20 19-24,14-1-8,-12 2 16,12-3 8,1-9 0,-1 14-8,6-22 16,-6 8-8,0 10-8,2-12 8,0 1 0,2 1-16,0-2 0,2-6 24,0 6-24,0-4 8,0 0-8,0 0-8,4 0 32,0-2-8,-4 0 8,6 0-24,0 0 8,0 0 8,-1-6 16,11 0 8,-10 0 8,-6 6-24,18-17-16,-12 13 32,14-2-16,-15-12 8,13 14 0,-14-12-8,-4 16 0,16-6 16,-12-11 0,2 11 8,11-14 0,-13 14-16,0-14 16,-4 20-24,6-6 24,-2-9 8,0 9 0,0-10-8,-4 12 16,0 0 16,0 4-56,0-6 32,0 0 8,-2 0-8,0 2 0,-4 4-8,0 0-16,6 0-8,-6 0 0,-9 0 0,9 0 0,-2 2-8,-12 0-8,14 4-8,6-6 24,-17 16-8,9-10 8,-12 10-24,12-10 16,-10 9-16,18-15 24,-6 6-8,-9 10 8,11-10-16,-4 0 0,0 10 16,2-14 0,6-2 0,-6 6 0,0-1-16,0-1-8,4 0 16,-2-2 0,2 0 8,2-2 0,0 0-24,0 0-8,0 0 8,0 0 0,4 0 16,0 0-8,-4 0 16,6-4 0,0-2 16,0 1-8,10-13 16,-12 14-16,2-12 8,-6 16-16,6-6 24,-1-10 8,1 12-24,10-13-8,-12 13 24,0-12 0,-4 16-24,6-4 16,-2-2 24,0 0-24,0 0 8,-4 0 0,4 1-16,-4 5-8,0-6 24,0 2 0,0 0 8,0 0-24,0 4 16,0 0-8,0 0-16,0 0 8,0 0 16,0 0-16,-2 0-32,0 2 8,2-2 16,-2 2-16,-2 2 32,0 2-32,0-1 8,0 1-16,2 2 0,2-8 24,-4 18 0,2-12 0,0 10-8,0-10-8,-2 9 0,2-9 0,2-6 16,-2 16-24,0-10 24,2 10 0,0-10-8,0 0 0,0-1-40,0-5 48,0 6-8,0 0 16,0 0-16,4-4-8,0 0 0,0 0-24,-4-2 40,4 2-8,0-2 16,2 0-16,0 0 8,0 0 0,10 0-8,-16 0 8,3-4 16,3 0 0,12-2-16,-14 0 8,2 0 8,10 1-16,-16 5 0,4-6 0,2-10 0,0 12 16,9-2 0,-11-12-8,2 14-8,-6 4 0,16-6 16,-16-11 16,6 13 0,0-12-24,0 12 16,0-2-16,-6 6-8,4-6 48,-4 0-16,3 0 16,-3 0-8,0 1 8,0-1 8,0 6-56,-2-4 48,-3 0-16,-1 0-8,0 0 8,-10 4-8,10 0-16,6 0-8,-8 0 0,-10 0-8,13 0-8,-13 2 8,10 4-8,-12 2 0,20-8 16,-8 15-16,-13-9 8,5 12-16,8-12 0,-12 16 0,14-14 16,6-8 8,-15 19 0,11-11-8,-4 12-32,2-14 24,0 12-8,0-13 8,6-5 16,-4 6 0,0 0-16,2 0-8,2 0-24,0-2 24,0-2-8,0-2 32,0 4-40,4-2 0,2 0 24,0 0-8,10 0 24,-12-2 0,-4 0 0,15 0 0,-9 0-8,12 0-8,0-4 8,-2 0-8,-1-2 40,-15 6-24,16-6 24,0 0-24,0-10 0,-10 16-8,15-5 16,-15-11 24,-6 16-32,20-4 24,-14-2-24,13-10 0,-15 12 24,2-2-8,0 0 32,-6 6-48,6-15 32,0 11-8,-2-2 24,-4 0 8,0 0-16,0 2 40,0 4-80,0-4 80,-2 0-24,-4 0-8,2 4-40,-2-4 0,0 0 32,6 4-40,-15 0 32,11 0-32,-4 0-24,-8 0 0,12 2 0,-2 2 24,6-4 0,-8 6 16,2 0-40,0 2 16,1 0-8,-1 8-8,0-11 16,6-5 8,-4 8-16,0 10 8,0-12 0,2 2-8,0 8-24,2-12 24,0-4 16,0 5-8,0 1-8,0-2 8,0 0-16,0 0 0,4-2 24,-4-2 0,4 2 0,0 0-16,2-2 16,0 0-16,-1 0 16,-1 0 32,-4 0-32,6-4 24,0 4 0,10-4-16,-12-2 16,2 0-24,0-9 16,-6 15-16,16-4 16,-12-2 24,-1 0 0,1-10-16,2 12 0,-2-12 0,-4 16-24,4-4 40,0-11 0,0 11 0,-4-2 0,4-10-32,-4 16 24,0 0-32,0-6 40,0 2-8,0 0 16,0 4-24,0 0-16,-2 0 0,2 0-8,-2 0-8,-2 0-16,0 0 16,0 4-8,-2 2-16,0 2 8,6-8 24,-5 18-48,-1-12 48,0 13 0,0-11-8,0 10-16,2-12 16,4-6 8,-4 18-16,2-14 32,0 3-8,0 1-32,0 0 16,2-2-8,0-6 16,-2 6 0,2 0 0,0 0 0,0-4 0,0 2-8,0-2 0,0-2 8,0 0-16,0 0 32,4 0 0,0 0-16,-4 0 0,4 0-8,0-4 40,0 0-8,2 0-8,-2-2-8,2 0-8,-6 6 0,4-6 8,-1 0 16,1-9 0,0 11 0,0-2-16,0-12-8,-4 18 0,0-4 24,4-2-24,-4-12 0,4 14 40,-4-1-32,0-1 0,0 6-8,0-4 0,0 0 16,0 0-8,0 0 16,0 4 0,0 0-32,0 0 8,0 0-16,0 0 8,-2 0-8,0 2-16,0 0 0,-2 4-8,4-6 40,-4 6-8,-2 0 16,1 1-24,-1 9 0,2-12-8,0 4 0,4-8 24,-4 18 0,2-12-8,-2 2-16,2-1 24,0 9 0,0-12 0,2-4 0,-2 6 0,2 2-8,0-2-16,0 0 8,0 0 16,0-2-8,0-4 8,0 4 8,0-2-8,0-1-8,4 1 0,0-2-16,-4 0 24,6 0 24,-2 0-8,2-3 0,9-1 8,-11 0-16,0-2 16,-4 6-24,4-6 32,2-10-16,0 12-8,0-2 16,0-12 0,-2 14 0,-4 4-24,4-15 32,0 11-24,-4-12 8,4 12-8,0-12 16,-4 16-24,0-4 0,0-2 48,0 1-24,0-1-16,0-10 16,-2 16-16,2 0-8,-2-4 24,0 4 0,0 0-24,-2 0-24,0 0 16,0 0-16,4 0 24,-4 0-8,0 2-8,0 4-8,0 0-8,0 2 8,-2 7 16,6-15 8,-4 6-40,0 12 40,0-12-8,2 12-16,0-12 24,1 1-8,1-7 8,-4 8-24,2 0 32,-2 0-8,2 0-8,0-2-8,2 0 8,0-6 8,0 4-8,0 0 24,0-2-16,0 0-16,4 0 16,0-2-16,-4 0 16,0 0 24,4 0-24,-1 0 8,1 0-8,0-4 16,-4 4-16,4-4 8,0 0 8,0-2 16,-4 0-24,4 0 8,0 0-16,-4 6 0,0-6 8,4 0 8,-4 0 8,0 0-16,0 1-8,0 1 0,0 4 0,0-4 24,0 4 0,0-4-16,0 4-16,0 0-8,0 0 16,-2 0-8,0 0-8,-2 0 8,0 2-16,0 4 16,-2 0-8,6-6 16,-4 5-24,0 3 8,-1 0 0,-1 8 32,0-10-32,2 0 8,4-6 8,-4 8-16,2 0 8,0-2 8,0-1 0,2 1-24,0-2 0,0-4 24,0 4 0,0-2 0,0 0-8,0-2-8,0 2-8,4-2 24,-4 0 0,4 0 16,0 0-8,0 0 8,0 0 8,-4-4-8,0 4-16,0-4 24,4-2-8,-4 0 16,0 1 0,0-1-8,0 0 0,0 6-24,0-6 8,-2 0 8,0 0 8,-2 0-16,0 0 8,2 2-16,2 4 0,-4 0 0,0-4 8,0 4-8,0-4-8,2 4 8,-2 0-16,4 0 16,-4 0-8,2 0-16,0 0 8,-2 0 8,2 0 0,0 0-8,2 0 16,-2 2-8,0-2-16,2 0 8,-2 2 8,2-2 0,0 0-32,0 0 40,0 0-24,0 0-8,0 0 24,0 0-32,4 2 24,0-2 0,-4 0 16,0 0-8,6 0 8,-2 0 24,0 0-16,-4 0 16,0 0-24,0-4 32,0 4-16,0-4 0,0 4 32,0 0-32,0 0-16,0-4 8,0 4 16,-2 0-16,0 0 16,-2 0-8,2 0-32,2 0 16,-6 0-24,2 0 24,0 0-8,0 0-16,3 0-8,-3 2-8,4-2 40,-2 2-32,-4 0 0,4 0 0,0 0-8,0 0 8,2 2 0,0-4 32,0 2-48,0 0 16,0 0 16,0 0 8,0 0 8,0 0-24,0-2 24,0 2-56,0-2 32,0 2 16,0-2-8,0 2 8,0 0-16,0-2 24,4 2-24,-4-2 40,4 2-16,-4-2 0,0 2 0,0-2 8,0 2 8,0-2 0,0 2 0,0 0 8,0-2-24,0 2-16,0 0 16,0 2-8,0 0 16,-2-3 16,2 1-32,0-2 8,0 2-24,-2 2 0,2-2 16,0 0 8,0-2-24,0 0 24,0 0-32,4 0 40,0 0-8,0 0 8,-1 0-24,-3 0 16,4-4-16,0 4 16,2-4-24,-2 0-8,2 4-48,-2-5-128,-4 5 208,6-4-488,-2 0-352,0 0-481,0 0-511,2 0-201,13 0-15,-19 4 2048,4-6-1816,12 0 535,-16 0 401,0-10 264,0 12 176,0-13-48,0 17 488,0-16-704,0 0-32,0-2 432,0 18 304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9:48.193"/>
    </inkml:context>
    <inkml:brush xml:id="br0">
      <inkml:brushProperty name="width" value="0.05" units="cm"/>
      <inkml:brushProperty name="height" value="0.05" units="cm"/>
      <inkml:brushProperty name="color" value="#FFFFFF"/>
    </inkml:brush>
  </inkml:definitions>
  <inkml:trace contextRef="#ctx0" brushRef="#br0">132 109 408,'0'0'0,"0"0"760,4 0-176,-4-4-256,0 4-328,4-4 248,-4 0-56,4 0 16,-4 4-16,4-4-8,-4 0 32,0 4-216,0-4 216,4 4 24,-4-4 16,0 0 16,4 4 32,-4-6-7,0 6-297,0-3 296,4-1-8,-4 0 16,0 4 8,0 0 16,0 0 0,0 0-328,0 0 312,-2 0-24,0 0-40,-2 0-32,0 0-56,0 0-48,4 0-112,-6 0 56,0 0-16,-1 2-24,-1 2 0,0 1 0,0 1-8,8-6-8,-8 8 0,-8 8 16,14-12-24,-6 4 8,2 0 16,-1 8-24,7-16 8,-8 2-8,2 3 0,0 3 8,0-2 8,0 2 0,2-2 0,4-6-8,-4 6-8,2 0 8,-2 0 0,2-2 0,0-2-8,2 0 8,0-2 0,0 2-8,0 0-8,0 0-8,4 0 8,-4 0 8,4-2 16,-4 0-8,0 1 0,4-1 8,0 0 0,0 0 24,0 0 16,0 0 8,-4 0-56,4 0 56,2-3-8,0-3 16,0 0 8,0-10 24,-1 12-16,-5 4-80,6-18 72,0 14 8,0-13-8,-2 13 24,0-14-8,-4 14 16,0 4-104,0-16 113,4 12-9,-4-2 8,0 0 0,0 0 16,0 3 24,0 3-152,-2-4 136,-2 4-40,0 0-16,0 0-16,0 0-24,-2 2-8,6-2-32,-6 5 8,1 1-16,-1 10-8,-2-10 16,2 10 0,-2-10 0,8-6 0,-6 18 0,-2-11-24,2 13 8,0-14-16,4 14 16,0-14 8,2-6 8,-2 8-8,2-1 0,0-1-24,0-2 0,0-2 8,0 0 8,0-2 16,4 2-8,0 0-8,0-2 8,0 0 16,0 0 32,0 0 0,-4 0-40,4 0 64,2 0 0,-2 0 8,2-4 8,0-2 8,0 0-8,-6 6-80,5-6 80,1-9 8,-2 11-8,0-2-8,0-12 16,0 12 0,-4 6-88,4-16 104,0 12-16,-4-1 0,0-11-16,0 12 8,0-2-8,0 6-72,0-6 80,0 0-24,0 6-8,0-4-8,-2 4-16,0 0-24,2 0 0,-2 0-8,0 2-8,-2 2-32,-2 2 0,2 2 8,-2 0 0,6-8 40,-5 16-24,1-11 0,-2 11 8,4-10 8,-2 10-8,2-10 8,2-6 8,-2 16-8,0-12-8,2 1-8,0 1 16,0 0 0,0-4 0,0-2 8,0 4-24,0 0 0,0-2 8,4 0 16,0 0 0,-4 0 0,0-2 0,4 2 0,0 0 0,0-2 32,0 0 0,-1 0 0,1 0 0,-4 0-32,4 0 32,0 0-8,0-4 8,0 0 8,0 0-16,0 0 16,-4 4-40,4-4 32,0 0-16,0-2 0,2-9 8,-2 11 0,0-2-8,-4 6-16,6-16 16,-2 12-16,-1-2 8,1-12 16,0 14-8,0-1-16,-4 5 0,4-4 0,-4 0-16,4 0 16,0 4 8,-4 0 8,0 0 16,0 0-32,0 0 16,0 0 24,0 0 24,0 2 24,0 2 8,-2 2 24,2-6-120,-4 5 104,-2 13-24,0-12 8,-9 10 16,9-10-24,-2 12 0,8-18-80,-8 5 72,0 13-16,0-12 8,0 10 0,0-10-24,2 10 8,6-16-48,-5 5 24,-1 3 8,0 0-8,4 0-8,-2-2-8,2 0 24,2-6-32,-2 6 8,0-2-8,2 0 0,0-2-16,0 0 16,0-2 16,0 0-16,0 0-8,0 0 24,4 0 32,0-4 24,0 0 32,-4 4-104,4-4 80,2-2-16,0 0 0,-1-10-16,1 10 9,10-9-9,-16 15-48,4-4 48,2-14-24,12 14 8,-14-14 0,2 14-16,9-13 0,-15 17-16,4-6 32,12-16-16,-12 6 16,12 10-24,-12-13-8,0 13 8,-4 6-8,6-16 16,-1 12-16,1-2-16,0 0 32,-2 0 0,0 0 8,-4 6-24,0-4 32,0 4 0,0 0-24,0 0 8,0 0-8,0 0 0,0 0-8,-2 2 24,0 2-24,-2 2 0,-2 0 0,0 10 0,-1-12 24,7-4-24,-8 16 8,0-11 16,0 13-48,0-12 16,2 12-8,-2-12 32,8-6-16,-6 8 8,0 7-8,2-13-32,1 4 24,-1-2 8,2 2-16,2-6 16,-2 6 0,0-2-16,0 0 0,2 0-16,0-2 0,0 0 0,0-2 32,0 2-40,4 0 16,0-2 16,2 0-16,-1 0 16,11 0-32,-16 0 40,4 0-32,2 0 0,12-4-8,-14 0 48,13 0 0,-13-2 0,-4 6-8,6-6 16,12 0 0,-14-10 8,2 13 0,10-3-8,-16 6-16,0-18 16,6 12-16,0-10 16,-1 12 8,1-14-16,-2 15 72,-4 3-80,4-6 40,0-12 24,0 14 0,-4-2-56,0-10 16,0 16 0,0 0-24,0-6 32,0 2 0,0 4 0,-2 0 0,0 0-24,-4 0-8,6 0 0,-6 0-8,0 0 8,1 2-16,-1 4-16,-2 10 24,0-10 0,8-6 8,-8 16-16,0-10 0,0 11 0,-8-9 8,12 12-16,-1-4 24,5-16 0,-8 8-16,0 11-8,2-11-40,0 12 56,2-12-16,0 10 16,4-18 8,-4 5 16,0 11-32,2-12-16,0 4 0,0 0 8,0-2-8,2-6 32,0 6-32,0 0-32,0-2 8,0-2 16,4 0 8,0-2-16,-4 0 48,4 0-48,0 0-9,0 0 25,2-6 32,0 0 16,0 0 8,-6 6-24,6-18 8,9 14 0,-11-14 25,2 13-33,0-15 24,0 14 0,-6 6-24,6-20 16,0 14 8,0-15-16,0 5 8,-2 10 40,0-16 40,-4 22-96,6-6 80,-2-15 0,-1 15-48,1-12-16,0 12 16,-4-12 0,0 18-32,4-4 32,-4-2 8,0 1-8,0 1 8,0 0 8,0 4-16,0 0-32,0 0 48,0 0-24,-2 0-16,-2 0 8,-2 2-16,1 4 8,5-6-8,-6 5 0,0 3-8,0 8-8,-2-10 32,0 10 0,-8-10 24,16-6-40,-4 17 16,-4-11-16,-7 12-8,9-10 8,-2 12-8,0-12 16,8-8-8,-8 15 0,0-9-8,2 2-8,0 8 16,0-10-8,3 2-8,3-8 16,-4 8 0,2-2-8,0-1 0,2-3-24,0 0 0,0 0 16,0-2 16,0 2-8,4-2 0,0 0 8,-1 0 8,1-4 16,-4 4-24,4-4 32,0-1-24,0-1 0,0-10 16,0 12 8,0-2-8,-4 6-24,4-16 24,0 12-8,-4-2 0,4-11 16,0 13-24,-4-14 0,0 18-8,4-4 32,-4-14-8,4 14 24,-4-11-32,0 11-16,0-12 24,0 16-24,0 0 32,0-6-8,-2 0 8,0 0 0,0 2-16,0 4-8,2 0-8,-4 0 24,0 0-40,0 0 8,0 2 0,0 4-40,0 0 16,4-6 32,-6 8-24,0 0 0,0 7 8,3-9 16,-1 14-32,2-12 0,2-8 32,-4 22-16,0-7-16,0 1 24,2-8-8,0 12 0,0-4-8,2-16 24,-2 7-24,0 11 8,2-12 0,0 0 8,0 2 0,0-2-32,0-6 40,0 6-16,0 0-8,0-4 0,0 0 24,4 0-16,0-2 0,-4 0 16,6 0-8,-2 0 32,0 0 8,2-4-24,-1-2 16,1 0-24,-6 6 0,6-6-32,-2 0 16,2-12 0,0 14-8,0-11 32,0 9 16,-6 6-24,6-18 32,0 12-8,-2-12 48,2 12-8,-3-9-8,1 11 8,-4 4-64,6-18 16,-2 14 0,0-2 16,0-10-8,0 12-8,-4 0-16,0 4 0,4-6 0,0 2 8,-4 1 16,0 3-8,4 0 8,-4 0-8,0 0-16,0 0 8,0 0 0,0 0-16,-2 0 16,2 0-8,0 2 16,-2 1-8,0 3-8,-2 0 0,2 0 0,-4 10 0,6-16 0,-2 4 0,-2 2 0,0 2-32,0 7-32,-2-11 16,3 2-16,3-6 64,-4 8 0,0 0 8,2 0 8,0 8-32,0-12 0,0 4 0,2-8 16,-2 15-8,2-11 8,0 2-8,0 0-16,0 0 8,0 0 0,0-6 16,0 4-16,4-2 16,0 0-16,2 0 24,-2 0-8,1-2-24,-5 0 24,6 0 24,0 0-16,0-4-8,0 0 24,0 0-16,0-2-8,-6 6 0,16-6 24,-16 0 0,6-12-16,9 13-8,-11-13 0,2 12 16,-6 6-16,6-16 16,10 10 16,-12-12-16,2 13-16,0-15-16,0 14 40,-6 6-24,6-20 32,-1 14-32,-1-11-8,0 13 0,-4 0-8,4-2 32,-4 6-16,0-4 16,0 0 16,0 4-8,0 0-8,-2 2-40,2-2 24,-4 2 0,-2 4 0,1 0 0,-3 2-16,0 9 0,-8-11 0,16-6 16,-6 20-8,-2-14 0,-8 14 8,12-15-40,-1 15 24,-11-14 0,16-6 16,-2 20-32,-4-12 24,-2 9 8,2-9-8,0 8-8,0-10 8,6-6 8,-6 16-32,2-12 32,2 2 0,0-2-24,2 1-16,0-1 8,0-4 32,0 2-24,0 2 16,0-2-8,0 0-8,4 0 8,2 0-8,-6-2 24,6 0 8,0 0 8,0 0-16,10 0 0,-16-6 8,6 0 0,-6 6-8,17-6 24,-13-9-24,2 11 24,12-12-24,-14 12 8,12-12 8,-16 16-16,4-6 0,2-13 16,9 13 8,-11-14-16,2 16 8,-2-12-48,-4 16 32,6-6-32,-2 0 8,0-11-24,0 13 32,-4-2 32,0 0 0,0 6-16,0-16 40,0 16 8,0-4-16,0 0 40,-2 0-8,-2 0 8,4 4-72,-4 0 48,-2 0-32,0 0-16,0 2 0,0 0-16,6-2 16,-7 6-32,-1 0 16,0 2 32,-8 8-16,12-10-8,-2 2 8,6-8 0,-6 15-32,-2-11 40,2 2-8,3 0-8,-1 0-8,2 2 0,2-8 16,-2 8 0,0 0-16,2 0 16,0-2-8,0-1-16,0-1 16,0-4 8,0 2-8,0 0-16,0 0 8,0 0 8,4-2 8,0 0 0,-4 0 0,5 0 8,1 0-8,0-4 40,0 0-24,0 0-16,0-1 24,-6 5-24,16-16 8,-12 12-8,2-2 32,0-10-32,9 12 0,-15-2 0,0 6 0,6-15 0,0 11-48,-2-14 16,2 14-8,-2-2 8,-4-12 56,0 18-24,4-4 8,-4-2-8,4-9 16,-4 15 8,0-6-8,0 2 0,0 4-16,0-4-16,0 4 32,0 0-8,-2 0-8,0 0 8,2 0-8,-4 0 32,0 4-32,-2 2 24,0 0-32,0 9-24,0-9 32,6-6 0,-6 18-24,1-10-8,-1 12 8,0-12 0,0 11 24,2-13 24,4-6-24,-4 18-8,2-12-8,0 12 0,2-13 16,0 1 0,0 2-16,0-8 16,0 6-16,0 0 0,0 0 0,0-2 16,4 0 0,0-2-24,-4-2 24,4 2-8,0-2 16,0 0-8,0 0 8,2 0-8,-1 0 0,-5 0 0,4-4 16,2 0 16,0 0-88,0-2 32,0 0-8,-2 0 0,-4 6 32,4-18 32,0 15-8,0-13 0,2 12-8,0-12 8,-2 12 0,-4 4-24,4-6 16,-1-12 0,1 15 16,-4-15-24,4 14 8,-4-2 0,0 6-16,0-16 16,0 16 32,0-4-8,0 0-24,0 4 0,-2 0 0,2 0-16,-2 0 16,-2 0-8,-1 0-16,-1 2-8,0 4 0,0 0 48,6-6-32,-8 6 24,2 10-8,-10-12 8,10 4-24,0 7-8,-9-9-16,15-6 24,-6 8-8,-2 0-8,0 10 32,0-12-32,2 2-24,0 7 8,6-15 32,-6 4 0,2 2 0,0 2-16,1-2 32,1 0-64,-2 0 24,4-6 24,-2 2 0,2 2-32,0-2 32,0 0-8,0-2-24,0 0 8,0 0 24,4 0 0,0 0 0,-1-4 32,1 0-8,2 0-24,0-2-8,-6 6 8,6-6 8,10 0 24,-16 0-8,6-12-8,12 15-16,-18-13-16,0 16 16,5-6 16,1 0 8,0-12 0,0 14-56,0-12-16,0 13 16,-6 3 32,4-16-16,0 12 32,0-12 16,-4 12-16,0-2 16,0 0-8,0 6-24,0-6 8,0 0 16,0 1 32,0 1-40,-2 0 8,0 4 32,2 0-56,-6 0 32,0 0 24,0 0 8,0 2-64,-2 4-24,-7-1 16,15-5 8,-6 16-24,-2-12 16,-8 4 16,12 8-8,-4-10 0,0 10 0,8-16 0,-8 3-8,3 5-16,-1 8 16,0-10-16,0 2 16,0 10-8,6-18 16,-4 6-32,2 9 0,-2-9 24,2 0 8,0 0-24,2 0 0,0-6 24,0 4-32,0-2 0,0 2 32,0-2-24,4 0-8,0 0 8,-4-2 24,4 2-8,0-2 0,0 0 16,2 0-8,0 0 0,0 0 8,-6 0-8,5-4 0,11 0 0,-12 0 0,2 0 16,10 0 0,-12-2 8,-4 6-24,6-6 0,9 0-8,-11-10 8,2 13 8,0-13-48,0 12 16,-6 4 24,6-6-32,0-10-16,0 12 72,-2-2-8,0 0-8,0-9 16,-4 15-24,4-4 32,-4 0-24,0-2 0,0 2 8,0 0-8,0 0 16,0 4-24,0-4 40,0 4-24,0 0 8,-2 0-16,-2 0 0,0 0-24,4 0 16,-4 0 40,-2 2 0,0 2-16,0 2 24,-2 0-80,2 2-8,6-8 40,-8 15-8,1-9 8,-1 0-8,0 2 8,0 8-16,-8-10-16,16-6 32,-2 16 0,-4-10-8,4 1-16,-2 1 24,0 0-24,0 8 8,4-16 16,-2 4-16,1 2 8,1 0-16,0 0 24,0-2-8,0 0-8,0-4 16,0 1-16,0 1 0,0 0 0,3 0-16,1-2 32,-4 0 0,4 0 16,0 0 8,2 0-24,0-4 0,0 1-8,-2-3 8,-4 6 0,6-6 16,-2 0-16,2 0 0,0 0 16,-2-10-32,0 12 40,-4 4-24,3-4 8,1-11 8,0 11-8,0-2 8,-4 0-8,4 0-8,-4 6 0,0-6 24,0 0-16,0 0 24,0 2-8,0 0-24,0 0 8,0 4-8,-2-4 16,0 4 16,-2 0-24,0-4 16,0 4-16,-1 0 8,5 0-16,-6 0 32,0 0-56,-2 0 16,0 2 8,0 0-16,2 0 8,6-2 8,-6 4-24,-2 2-8,2 0 32,1 0 0,-1 0-24,2 0 8,4-6 16,-4 6-24,-2 2 8,2-1 16,0-1-8,0 0-24,4-6 32,-2 6-24,0 0 0,0 0-8,2 0 16,0-2-8,0 0-8,0 0 8,0-4 24,4 4-8,0 2-24,0-4 8,0 2 16,0-2-8,-4-2 16,4 2-8,0-1 0,2-1-16,0 0 24,-1 0 24,1 0-24,-6 0 0,16 0 0,-12 0 0,0-3-16,2-1 32,10 0-8,-16 0 0,0 4-8,6-6 16,-2 0-16,-1 0 16,1 0 0,2 0-8,-2 0 24,-4 6-32,4-6 32,0-9-8,-4 11 0,0 0-8,0-2 16,0 0 16,0 6-48,0-6 40,-2 2-24,-2 0 8,-2 0 8,0 0 8,1 4-16,5 0-24,-6 0 8,0 0-32,-10 0 16,12 0 0,-2 0 8,0 4-16,6-4 16,-8 4-16,0 2 0,0 0 0,1 10 0,1-12 8,-2 1 8,8-5 0,-6 8-16,0 0-24,0-2 16,2 2 0,0-2 8,2 0 0,2-6 16,-2 6-16,2-2-32,0 0 8,0 0 16,0 0 0,0-2 16,0-2 8,4 2-8,0-2-16,2 0 24,0 0 0,0 0 24,-6 0-24,6 0 8,0 0-32,0-4 24,0 0-16,11 0 32,-13 0 8,-4 4-24,6-4 24,10 0-48,-10-2 0,0 0 40,13 0-8,-15-10 24,-4 16-32,6-4-24,10-2-16,-12-9 0,2 11-8,0-12 72,0 12 0,-6 4-24,6-6 8,0 0 0,-1-11 16,1 13-16,0-14 24,0 14 0,-6 4-32,4-16 32,0 10 24,-4 0-40,4-11-8,-4 13-8,0-2 24,0 6-24,0-16 16,0 16 0,0-6 8,0 0-16,-2 0 16,0 2 16,2 4-40,-2 0 24,0 0 0,0-4-24,-2 4-16,2 0 16,-2 0 0,4 0 0,-2 0 0,-2 0-16,0 2-8,1 2-24,-1 0 16,-2 2 8,6-6 24,-4 6 0,0 0 0,2 2-16,0 8-8,0-11-8,0 3 24,2-8 8,-2 16-16,2-10-8,-2 2 8,2 8 0,0-10 8,0 0 8,0-6 0,0 7-8,0-1-16,0 0 16,0 0-8,0 0 8,0-2 0,0-4 8,0 2-16,0 0 8,0 0 0,4-2 8,0 0-24,0 0 32,-4 0-8,4 0 16,0 0-16,0-4 8,0 0 0,-4 0 16,4 0 16,-4 4-40,3-4 32,-3 0 0,4-2 8,-4 0-24,0-9 8,0 11 8,0 4-32,0-6 24,0-10 8,0 12-8,0-2-8,-2 0 24,0-10-32,2 16-8,-2 0 8,1-5 16,-5-1-24,0 0-8,2 0 16,-2 2-8,6 4 0,-4-4 56,-2 4 0,2 0-24,0 0-24,0 0-16,0 0-24,4 0 32,-2 2-32,-2 2 8,2 0 0,-2 2 16,2 0-16,0 0-8,2-6 32,0 7-56,0 9 32,0-12 8,0 4 16,0 8 0,0-12-16,0-4 16,0 6-8,4 0 8,-4-1-16,4 1 16,-4-2-16,4-2 16,-4-2 0,4 2-16,0 0-24,0 0-24,-4 0 16,4 0 8,-4-2 48,0 0-8,4 0 16,0 0-16,-4 0 8,4 0 24,-4 0-8,4 0-16,-4 0-8,0-4 24,4 0 0,-4-2-8,4 0 16,-4-9 0,4 11-8,-4 4-24,0-6 24,0-12 16,4 12-24,-4-12 8,0 13-8,0-13 0,0 18-16,0-6 8,0-12 16,0 12-16,0-14 40,0 17 40,0-15-16,0 18-72,0-4 88,0-14-72,-2 14-40,0-2 0,0 0-8,0 2 64,2 4-32,-2-4 16,0 4 0,0 0-16,2 0 0,-2 0 16,2 0-16,-2 0-24,0 4 0,0 2-32,2 2 40,-2 10 32,0-12 8,2-6-24,-2 20 32,2-13-32,-2 15 24,2-16 24,-2 14 24,2-14 0,0-6-72,0 17 8,-2-11-8,0 12-8,0-12 8,2 2 8,0 8 0,0-16-8,0 4 0,0 2 0,-2-1-8,2 1 0,0 0 16,0-4-8,0-2 0,0 2 0,0 0 0,0 0-8,0-2-48,4 0 32,-4 0-32,0 0 56,4 0-24,-4 0 48,4-4-24,-4 0 24,4 0 8,0-2-24,-4 6-8,4-6 24,0-11 0,-4 13-24,4-14 24,0 14-8,-4-12 0,0 16-16,4-4 32,0-2-40,-1-11-16,1 17 0,0-6-8,-4 0 40,0 6-8,4-6 24,0 2-24,0 0-8,-4 0-8,4 4-8,-4 0 16,0 0 8,0 0-8,4 0-8,-4 0-24,0 0 16,0 2 0,0 4 0,0-6 24,0 6 16,0 2-32,4-2 16,-4 2 16,0 0-40,0-1 32,0-7-8,0 8 0,0-2 40,0 0-32,0 0-16,0 0-8,0 0 8,0-6 8,0 6 0,0-2 24,0 0-40,0-2 32,0 0-16,0 0 8,0-2-8,0 2 24,0-2-40,0 0 40,0 0 0,0 0-24,0 0 8,0 0 8,0 0 16,0 0-8,0-6-24,0 6 0,0-4 0,0-2 0,0 0 8,0 2-8,0-2 0,0 0 0,0 6 0,4-6 8,-4 0-16,4 0 0,-4 2 8,4 0 0,-4 4 0,0-3 16,4-1-24,-4 0 0,4 4-8,-4-4-8,0 4 40,0 0-16,0 0 8,-2 0 16,0 0-16,0 0-8,0 0 0,2 0 0,-2 0-16,0 0 0,0 0 32,0 0-16,0 0 16,-2 0 0,4 0-16,-2 0 0,-4 2 8,2 0-8,0 0-8,0 0 8,0 0 8,4-2-8,-6 2-24,4 0 24,-1-1-8,-1 3 0,0 2 24,0-2-16,4-4 0,-4 6-16,2 0-24,0 0 24,0 2-8,0 8 8,0-12 8,2-4 8,0 8-8,0-1 8,0 9 0,0-12-24,0 2 24,0 10 0,0-16 0,0 4-8,0 2 8,0 2-24,0-3-8,0-1 8,4-2 8,-4-2 16,4 2 0,0 0 0,-4-2-16,4 0 0,0 0 32,2 0 0,-6 0-16,3 0 0,3-4 24,0-2-24,0-9 0,-2 11 24,0-2-16,-4 6-8,4-16 0,0 12 24,-4-2-8,4-10-32,0 12 40,0-11 0,-4 15-24,0-6 8,4-10 24,0 12-32,-4-2 0,4-10 16,-4 16-8,0 0-8,0-6 24,0 1-24,0 1-32,4 0 8,-4 4 8,0-4 8,0 4 8,0 0-24,0 0 16,0 0 0,4 0-16,-4 0 24,0 2 0,3 2 8,-3 2-16,0-1-8,4 1 32,-4-6-16,0 6 0,0 2-16,0 0 16,0-2-8,0 2 16,0-2 8,0-6-16,0 6 8,0 0-16,0 0 8,0-3 8,0 1 8,0 0-8,0-4-8,-2 2 0,0 2 8,-1-2 8,1 0-8,-2 2-8,0 0 0,4-4 0,-2 2-8,-4 2 24,4-2-16,0 0-8,0 0 8,2-2 0,-2 2 8,2-2 16,0 0-8,0 0-16,0 0-16,0-4 32,0 0-8,0 0-8,0 4 0,4-6-8,0 2 16,0-2 16,2 0-24,0-9 0,-1 11 0,-5 4 0,4-6-16,2-10 32,-2 16-16,2-6-24,-2 0 16,0 0-8,-4 6 16,4-6 0,2 2 0,-2 0 16,0 1-40,0-1 24,-4 4-16,0 0 16,4-4-16,0 4-8,-4 0-8,0 0-56,0 0-56,0 0-64,0 0 208,0 0-264,0 2-40,-2 0-88,0 3-145,0-1-183,0 2-208,2-6 928,-4 6-1160,0 0-136,2 0-89,0 0-23,0 2 88,0 8 127,2-16 1193,-4 4-904,-2 2 280,0-1 192,-2 1 128,0-4-64,3 0-176,5-2 544,-6 2-704,0-2 208,2 0 480,4 0 16</inkml:trace>
  <inkml:trace contextRef="#ctx0" brushRef="#br0" timeOffset="2965">393 294 1336,'0'0'0,"-2"0"1192,0 0-624,-4 0-128,6 0-440,-2 0 432,0-4 24,0 4 9,2 0-41,0 0-40,0-4-80,0 4-304,0 0 224,0 0-64,0 0-72,0 0-32,0 0-16,0 0-24,0 0-600,-2 0 1176,2 0-576,0 0 0,0 2 24,0 0-8,0-2-32,-2 2 48,2 0 40,0 2 16,0-2 32,0 2 16,0-2 16,0-2-168,0 2 192,0 0 8,0 0 0,0 0 8,0 0-8,0 0-8,0-2-192,0 4 184,0 0 0,0 0-8,0 0-24,0-2-23,0 2-9,0-4-120,4 1 80,-4 1 8,4 0 0,0 0-24,0 0 32,0 0 8,-4-2-104,4 0 112,0 0 32,-1 0-24,1 0-8,0 0-8,0-4-16,-4 4-88,6-6 96,-2 1 0,2-1 8,0 0-16,0-10 0,10 12 0,-16 4-88,0-16 96,6 12 24,-2-11 24,1 11 16,-1-2 32,0-10-8,-4 16-184,0-4 208,4-2 8,-4 0-24,0 0-16,0 0-8,0 6-168,0-4 136,0 0 32,0 4-24,0-3-32,-2 3-48,0 0-32,2 0-32,-6 0 8,2 1 16,-1 5-16,-1 0-8,-2 2-8,0 0-16,8-8 24,-8 8-8,2 8-8,0-12 32,0 4-8,0 9-8,-2-11-8,8-6 8,-5 8-32,-1 10 32,0-14 16,0 2 8,2 2-32,2-3-8,2-5 16,-2 6-8,0 0 0,0-4 24,2 0 0,0 0-32,0-2 16,0 0-8,0 0 32,0 0-8,0-4 8,4 0 16,-4 4-40,4-4 8,0 0 16,0-1 8,2-1 8,-2-10-8,0 12 1,-4 4-33,3-6 0,1-12 24,2 12 8,-2 0 0,0-11-16,0 13-24,-4 4 8,4-18 0,0 14 0,2-14 24,0 14-24,0-2 8,-2-9-8,-4 15 0,4 0 8,0-6-8,0 0 8,-4 2 16,3 0 0,-3 4-16,0 0-8,-1 0-8,-1 2-8,2-2 16,-2 6-32,0 0 32,-4 2 16,0 7-32,0-9 32,0 10-32,6-16 16,-6 6-8,0 2 16,0 10-8,0-12-8,0 9 16,-1-9-8,7-6 0,-6 18-8,-2-12 16,2 12-8,0-12 56,0-1 0,4 3-8,2-8-48,-4 8 32,2-2-40,0-2 0,0-2 8,2 0 8,0 0-16,0-2 8,0 2-16,0-2 32,0 0-8,0 0 0,0 0 16,4 0-48,-4 0 24,0-4-16,4-2 16,2 0-16,0-10 48,0 13 24,0-3 0,-6 6-56,6-16 64,0 10 0,-1-12 8,1 12 16,0-11 8,-2 11-8,-4 6-88,4-16 96,0 10-8,2-12 8,0 12-8,0-13-24,0 13-8,-6 6-56,6-16 32,-2 12 24,0-2-32,-1 0 16,-3 0-8,4 0-8,-4 6-24,0-6 56,0 2-8,0 4-8,0 0-8,0-4 0,0 4 16,0 0-48,0 0 8,-2 0-16,0 0 8,-1 2-24,-3 0 16,2 2 8,4-4 0,-6 4 0,0 2 0,0 0 8,0 2-8,0 0 16,2 0-16,4-8 0,-6 8 8,0 0-8,0-1 8,1 1-8,-1 0-8,0 0 16,6-8-8,-6 6 0,0 2 0,2-2 40,2 0 16,0-2-16,0 0 8,2-4-48,-2 4 0,0-1-32,2-1 16,0-2-16,0 0-16,0 0 48,0 0-40,0 0 8,4 0 48,0-3 8,0-1 0,0 0-16,-4 4-8,4-4 24,0-2 24,0 0-8,2-10-16,-1 12 0,-1-12 8,-4 16-32,6-6 48,-2-11-16,0 13 0,-4-14-8,4 14 8,0-12 8,-4 16-40,0-6 16,4-9 24,-4 11-8,0-12 0,0 12 24,0-2-32,0 6-24,0-6 32,0 0 16,0 0-24,0 2 32,0 0-8,-2 1-16,2 3-32,-2-4 48,0 4-16,0 0-8,-2 0 0,-2 0-16,0 0-16,6 0 8,-7 2 0,-9 1 0,14 1 8,-4 2 40,0 0 0,-2 10-24,8-16-24,-6 6 32,0 2-32,-2 10 16,0-13 16,3 13-24,-1-12-8,6-6 0,-6 18 0,2-10 0,-2 10 16,2-13-8,0 13-16,2-12-32,2-6 40,-2 6-8,0 0 0,0 0-8,2-2 16,0-2-8,0 0-16,0-2 24,0 2 0,6 0 0,-2-2 0,0 0 24,0 0-16,2 0-16,-6 0 8,6 0 0,0-4 8,-1 0 8,1-2 40,0 0-56,0 0-40,-6 6 40,6-16-16,0 12-24,0-2 16,-2-11 40,2 13-8,0-12-8,-6 16 0,4-4 40,0-12-24,0 12 48,0-2-8,-4-11-8,0 13 8,0 4-56,3-6 48,-3 2-16,0-2 48,0 2 32,-2 0-48,1 0 8,1 4-72,-2 0 64,-2 0-56,-2 0 16,0 0 16,2 0-40,-2 0 56,6 0-56,-4 2 48,-2 0-16,0 2 32,0 2-64,0 0-16,0 0 16,6-6 0,-6 6-8,1 2-16,-1-3 8,0 1 32,0 0-16,2 0 24,4-6-24,-4 6 0,2-2-16,0 2-8,0-2 24,0 0-24,0-2 0,2-2 24,0 4-8,0-2-32,0 0 16,4 0 8,0 0 16,0-2 0,-4 0 0,6 0 0,0 0 0,0 0 8,0-4-8,-1 0 24,11 0-16,-16 4-8,4-6-40,2 0-24,0-10-8,10 12 16,-12-2 56,2-11 24,-6 17-24,17-6 8,-13-12-32,2 14 48,0-12-8,10 12 8,-12-2 0,-4 6-24,6-6 0,0-9 0,0 15 56,-2-6 16,-4 0 8,0 2 16,0 4-96,0-4 88,0 0-8,0 4-8,-2-4 24,-4 4 0,0 0-24,6 0-72,-8-4 72,0 4-31,-8 0-41,10 0 48,-15 0-48,15 0 80,6 0-80,-20 0 48,4 2 16,8 0 32,-13 4-56,5 0-8,10 0-8,6-6-24,-22 6 16,14 0-32,-7 2 16,9-3-8,0 3 16,0-2-16,6-6 8,-6 8-16,0 0 16,0 0-24,2 0 16,0 0 8,4-8 0,-2 15-24,0-11 0,2 2-16,0 2-8,0 0 48,6-2-72,-6-6 72,6 6-88,0 0 8,10 0-33,-12-4 89,12 0 0,-11 0 0,-5-2 24,20 0-32,-14 0 8,18 0 0,-18-4-16,15 0 32,-15-2-56,-6 6 64,18-6-48,-12 0 0,10-10-8,-10 12 32,11-2 0,-13-11 32,-4 17-8,6-4 16,12-14-8,-14 14 8,2-2-8,10-12 8,-16 14 16,0 4-32,5-15 24,-1 11 40,-4 0-32,0-2 40,0 0 16,0 0-32,0 6-56,-2-4 88,-3 0-7,-3-2-33,-8 2 0,10 4-8,-10 0-40,16 0 0,-6 0-24,-9 0-40,9 0 8,-12 2 88,12 4 56,-12 2 24,18-8-112,-16 18 104,9-12-80,-13 9-8,12-9-32,-10 12 8,10-12-8,8-6 16,-17 18-24,11-12-8,0 9 16,0-9 40,0 0-24,0 2 16,6-8-16,-4 6-16,2 0-16,0-2-8,2 0-56,0-2 0,0 0 24,0-2 72,4 2-73,2 0 57,0-2 8,10 0-8,-12 0 8,11-4 16,-15 4-8,6-4 0,14-2-24,-14 0 24,12 0-8,-12 0-8,11-11 32,-17 17-16,4-4-64,14-12 8,-14 12 8,2-2 24,14-12 32,-16 14 8,-4 4-16,5-6 0,1 0 24,0 1-16,-2 1 32,-4 0-8,0 0-8,0 4-24,0 0 64,0 0-8,0 0-8,-2 0-7,-4 0-41,-9 0 0,15 0 0,-6 2-24,-10 2 32,10 3 40,-14 9-8,12-10 16,-11 14-64,19-20 8,-8 8-24,-12 11 8,12-3 16,-12 0 0,15 0 0,-11-8-24,16-8 24,-4 21-48,-2-5-1,0-8 17,2 12-8,0-12 16,2 7 16,2-15 8,-2 6-24,2 2-40,0-2 8,0 0-32,4-4 56,0 2 8,-4-4 24,4 2-48,0 0 0,2-2-16,10 0 32,-12 0 16,1 0 16,-5 0 0,16-4-8,-12 0-8,12-2 16,-12 0-8,12 0 8,-12-10 0,-4 16 0,6 0 0,9-5 8,-11-1-64,2 0-8,0-10 24,0 16 16,-6 0 24,6-6 0,10-10 24,-16 12-40,6-2 8,-1 1 32,-1-11-16,-4 16-8,6-4-8,-2-2 16,-4 2-8,0 0-8,4 0 48,-4 4-24,0 0-16,0 0 32,0 0 16,0 0-8,0 0-32,-4 0-8,-2 2 16,6-2-16,-8 2 0,-7 2-16,9 2 64,0 0-8,-10 10 16,10-11 16,6-5-72,-18 8 16,11 8-16,-13-10-40,12 10 16,-12-10 24,12 2 16,8-8-16,-19 17-16,13-11 16,0 10-24,-2-10 0,-8 0 40,14 2-32,2-8 16,-6 8 0,0-1-8,0 1-8,1-2-32,1 0 0,0 0 24,4-6 24,-2 2-32,0 2 8,2-2-24,0 0-32,0 0-8,0 0 16,0-2 72,4 0-56,0 0 0,2 0 16,9 0 8,-11 0 0,12-4 32,-16 4 0,6-6-24,12 0 24,-12 0 0,15-12-16,-15 18 8,16-5-8,-22 5 16,6-16 0,15 12 16,-15-2 8,10-12-64,-10 14-8,0-2 8,-6 6 40,18-15-48,-14 15 56,0-4 16,2 0-32,-1-2 32,-1 2-8,-4 4-16,0-4 24,0 4 40,0 0-16,0-4 16,0 4 24,-2 0-32,2 0-56,-2 0 48,-3 0 0,-3 0-24,2 0-16,-10 0 40,12 0-16,4 0-32,-8 2 64,-8 0 8,10 2-64,-13-2-8,3 0-8,8 0-8,8-2 16,-22 4 16,7 0-8,-1 0-16,0 1-8,8 1-8,-13 0-8,21-6 32,-8 16-16,-12-10 32,12 0 16,-12 2 16,14 0-8,-9-2-64,15-6 24,-4 7-24,-4-1 8,2 0 16,0-2-8,0 2-16,4-2-24,2-4 48,-2 2-24,0 2 0,0-2-8,2 0-16,0 0-16,0 2 16,0-4 48,4 2-24,0 2 8,2 0 0,0-2-8,0 0 16,12 0 8,-18-2 0,3 0-16,15 0-32,-14 0 0,14-4 16,-12 4 0,14-6 16,-20 6 16,5-4 16,13-2-8,-12 0-8,12-10 16,-12 12-32,13-11 32,-19 15-16,6-6 0,14-10 24,-14 10-16,12-12 16,-12 12-16,9-13 16,-15 19-24,4-4 24,2-12 0,0 12-56,0-2-8,0 0 8,0 0 0,-6 6 32,4-6 8,0 6 24,-4 0-8,0 0 24,0 0 0,0 0-24,0 0-24,0 0 16,0 2 0,0 2 0,-2 2-8,0 0 8,-2 2 16,4-8-32,-2 16 72,-2-12-8,0 11-8,2-9-56,-2 0-16,0 2 16,4-8 0,-2 6 0,0 0 0,0-2 24,0-2-8,0 0-8,2 0 8,0-2-16,0 0-16,0 0 8,0 0 16,0 0 8,0 0-16,0 0-16,4 0 16,-4 0-8,4-4 8,-4 4 0,0 0-16,4-4 8,0 4-48,0 0-8,0 0 32,-4 0 32,4-4-24,0 4 0,2 0 8,0-4 8,10 0 8,-13-2 8,-3 6-8,4-6 24,2 2-24,0-2 0,10 0 16,-12 1-16,2-1 8,-6 6-8,16-6 0,-16 0-8,6-12 8,-1 14 8,1-2-8,0-12 16,-6 18-16,6-3 24,-2-3-16,0-10-16,0 12-8,0-2 8,-4-10 8,0 16 0,0 0 32,4-6-32,-4-9 0,0 11 0,0-2 16,0 2 16,0 4-32,-2-6 32,-2 0-8,0 2-8,-2 0-16,2 0 24,0 0 0,4 4-24,-4 0 32,-2 0-16,0 0-40,3 0-24,-3 0 8,0 2 32,6-2 8,-8 4 0,0 2 0,-8 2-32,14 10-8,-4-12 32,-9 9 8,15-15 0,-4 8 24,-2 10-24,-2-10-16,2 12 40,0-13 24,0 13-24,6-20-24,-4 6 32,-2 12-40,4-12-8,-2 9 8,2-9 8,0 10 0,2-16 0,-2 6 0,0 0-16,2-2 8,0 0-8,0 0-16,0-2 48,0-2-16,0 2 0,0 0 0,0 0-16,4-2 8,0 0 16,-4 0-8,4 0 24,0-4-48,0-2-24,0 0 24,2 0-8,0-12 56,-6 18-24,6-4 32,0-11-8,0 9 24,0-12-16,-1 12 8,1-14 8,-6 20-48,6-6 72,-2-15 8,-4 15-8,4-14-24,-4 16-8,4-14-8,-4 18-32,0-4 64,0-2 8,0-9 0,0 15-24,0-6 8,0 2 9,0 4-65,0-4 48,-2 4 0,0 0-16,0 0-8,0 0-24,-2 0-24,4 0 24,-4 0-24,-2 2 16,0 2-16,1 4 8,-1 0-8,0 7 16,6-15 8,-4 6 8,-2 12-8,4-10-8,0 14 32,0-7-48,0 1 32,2-16-8,-2 16 48,0 0-48,0-8 40,2 9-40,0-9 0,0 8-24,0-16 24,0 4 8,0 2-16,0 0-8,0 0 40,0 0-32,0-4-8,0-2 16,0 3-8,0-1-8,0-2-32,0 0-8,0 0-9,0 0 65,4 0-48,0-4 64,0-1-8,0-1 16,0 0-24,0-10 16,-4 16-16,4-4 24,0-12-16,0 10 9,-4-11 7,4 11 0,-1-10-16,-3 16-8,0-6 0,4-14 16,-4 14-8,4-11-8,-4 13 0,4-2-24,-4 6 24,4-16-8,-4 12-16,0 0 8,0 0 8,4 4-9,-4-4 9,0 4 8,0-4-24,4 4 8,-4 0 32,0 0-32,0 0 8,0 0-16,0 0 24,0 0-40,0 0 32,0 0 32,0 2 0,0 2-16,0 2 8,0-6-16,0 6-24,-2 0 24,-2 0 0,0 2 8,-2 0-16,0 7-16,6-15 24,-7 4 8,-1 2 8,-8 10 40,14-12 33,-4 2-41,-2 0 0,8-6-48,-8 6 8,-8 2-8,11 7-8,-1-9 8,-10 0-16,10 10 8,6-16 8,-8 4 0,-8 2-16,10 0 32,0 2 8,1-2-24,-3-1 0,8-5 0,-6 6-16,0-2 8,4-2-8,-2 2 16,0-2-8,2 0-16,2-2 24,-4 2 8,2 0 8,0 0-16,0-2-16,2 0-8,0 0-8,0 0 32,0 0-16,0-4-17,4 0 9,0-2 8,0-11 8,0 13 8,-4 4 0,6-18-16,0 12 16,0-14 16,0 14 8,-1-9-24,11 11 8,-16 4-8,0-6-8,4 0 8,0 2 24,-4 0-16,4 0 9,-4 0-9,0 4-8,0 0 16,0 0 32,0 0-16,0 0-16,0 0 8,0 0-160,-2 0 272,0 2-136,0 2 0,-2 2-24,0 0 8,2 0 8,2-6 8,-4 6-40,2 1 40,0 9 0,0-12-8,0 2-8,2 0-33,0-6 49,0 4-32,0-2 16,0 2-8,4-2 24,-4-2-8,4 0-16,-4 0 24,0 0 8,4 0-8,0 0 16,0 0-16,-4 0-16,4-4 16,-4 4 0,0-4-72,0 4-80,0-4-160,0 0-184,0 4 496,0 0-664,-2-4-208,0 4-280,0 0-401,0 0-407,0 0-233,2 0 2193,0 0-2144,0 0 296,0 0 527,4 0 417,-4 0 208,0 0-56,0 0 752,0 0-1176,0 0 1176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13.117"/>
    </inkml:context>
    <inkml:brush xml:id="br0">
      <inkml:brushProperty name="width" value="0.1" units="cm"/>
      <inkml:brushProperty name="height" value="0.1" units="cm"/>
      <inkml:brushProperty name="color" value="#FFFFFF"/>
    </inkml:brush>
  </inkml:definitions>
  <inkml:trace contextRef="#ctx0" brushRef="#br0">402 337 264,'0'0'0,"0"-4"648,0 4 112,0 0-176,-2 0-248,2 0-336,-2 0 248,2 0-32,-2 0-48,2 0 0,0 0 0,0 0 8,0 0-176,0 0 176,0 0 16,0 0 0,0-4 8,-2 1-15,2 3 15,0 0-200,0-4 208,0 0 8,0 0 0,0 0 0,0 0-16,0 0 16,0 4-216,0-6 232,0 0 8,0 0 0,0 0 0,0 0-32,0-9 0,0 15-208,0-4 192,0-2-16,0 0-8,0-12-32,0 14-16,0-2-16,0 6-104,0-18 96,0 14-8,0-1 0,0-1-24,0 0-8,0 0-24,0 6-32,0-4 24,0 0 16,0 4-8,0 0-16,0 0 0,0 0-8,0 0-8,0 0 8,0 2-8,0 4 0,0 2 8,0-8-8,-2 15 8,0-9-8,1 14 16,-1-14-16,0 14 0,-2-12-8,4-8 8,-2 19-8,0-3 8,0 0 24,0-8 0,0 11 8,0-13-16,2-6-16,-2 18-8,2-12 16,-2 12 0,2-12 0,0 2-8,0-3 0,0-5 0,0 6 0,0 0 8,0-2-8,0 0 8,0-2-8,0 0 8,0-2-8,0 0 16,0 0 0,0 0 16,0 0 16,4-4-8,-4-2-8,0 6-32,4-15 24,-4 11 1,4-12-9,0 10 16,0-12 24,0 12-24,-4 6-32,3-19 32,-3 13-16,0-14-8,4 14 16,0-16-16,-4 7 24,0 15-32,4-6 24,-4-18 24,0 18-8,0-14 24,0 14-16,0-11 16,0 17-64,0-4 64,0-2-16,0-10 24,0 12 8,0 0-8,-2 0 16,2 4-88,-2-4 88,0 0-8,0 4-8,0 0 0,0 0-24,0 0-24,2 0-24,-3 0 32,-1 2-16,-2 4 8,2 0 0,0 10-24,-2-10 8,6-6-8,-4 18 8,0-11 0,-2 15-8,2-6 24,-2-8-32,2 13 0,4-21 8,-2 16 8,0 0 16,0-8 0,0 10 16,0-12-16,0 11-16,2-17-8,-2 6-8,2 12 8,0-12 8,0 10 0,0-10-8,0-1 0,0-5 0,0 8 0,0 0 0,0-2 16,4 0-8,0-2-16,-4-2 8,0-2 0,4 2 8,0-2 8,0 0 0,0 0 16,2 0-24,0-6 8,-6 6-16,6-6 32,-2-12-8,2 12 8,0-11-8,9 11 8,-11-16-24,-4 22-8,4-6 16,2-15-16,0 3 0,0 0 16,0 0-16,0-1 0,-6 19 0,6-18-24,0-2 16,-2 0 0,0 1 8,0 1 24,-1 0-8,-3 18-16,4-16 16,0 1 56,-4-1 24,4 10 0,-4-16 16,0 16-32,0 6-80,0-19 80,0 15 0,0-2 16,-2-10 16,0 16-8,0-6 24,2 6-128,-2-4 88,0 0 56,-1 4-16,-1 0-8,0 0-24,0 0-48,4 0-48,-4 4 16,-2 2-16,0 10 16,0-10-16,0 16 16,0-7-8,6-15-8,-6 18-32,0 0 8,0-1 16,1 3 0,-1-2 24,0 4 16,6-22-32,-2 21 0,-2-1 24,2 0-24,0-1 8,0-1 16,0-2 0,2-16-24,-2 8 32,0 8 0,0-12 0,2 1-16,0 1-16,0 0 0,0-6 0,0 6 16,0-2-16,0-2 0,0 0 8,0 0-8,0-2 0,4 0 8,-4 0 24,4 0-24,-4 0 24,4-4-8,-4 4-24,4-6 24,0 0 8,0-11-8,0 13-32,0-2-8,-1-14 8,-3 20 8,6-6-8,-2-16 40,2 7-32,-2-3 8,0 2 0,-4-2 16,0 18-24,4-17 24,0-1 8,0 2-16,-4 0 8,4 1 32,-4 9-8,0 6-48,4-24 72,-4 18-16,0-14-16,0 14-8,0-9 8,0 11-8,0 4-32,0-6 56,0 2-8,0 0 17,-2 0-1,0 4-24,0 0-8,2 0-32,-2 0 24,0 0-16,-2 2 0,2 4 16,-2 2 8,0 12-8,4-20-24,-6 7-32,2 15 8,-2-2 0,2-2 8,1 1 32,-1 3 0,4-22-16,-2 22 0,0-1 16,0 3 0,0-2 0,0 1 0,2-3 24,0-20-40,0 20 32,0-12 0,0 11-8,0-11-24,4 10 0,-4-14 8,0-4-8,4 6 24,0 2-24,-1-2-16,1-1 16,0 1 0,0-4 16,-4-2-16,4 2 8,0 0-32,0 0 24,0-2 32,0 0-16,0 0 24,-4 0-40,4 0 32,0-4-32,0-2 32,0 1-40,0-1-24,0-10 32,-4 16 0,4-4-24,0-12 48,-1 10 16,1-10-16,0 11-8,0-11-16,-4 16 0,0-6-8,4-14-24,0 16 24,0-16 8,-4 17 16,4-13 16,-4 16-32,4-4 24,-4-2-16,0-10-8,0 16 16,0-4 16,4 0 0,-4 4-32,0-4 16,0 4-24,0 0-16,0 0 8,0 0 0,0 0 40,0 0-24,0 0 24,0 2-16,0 2 16,0 2-16,0 0-8,0 0 32,0-6-32,0 8 24,0 0-8,-2 0 0,2 0-32,-2-1 40,0-1 0,2-6-24,0 6 24,0 0-16,0 0-8,0-2-8,0 0 40,0-2 16,0-2-48,0 4 48,0-2-8,0 2-40,0-2 0,0 2-8,0-2 8,0-2 0,0 2 0,0 0 8,0 0 8,0 0-8,0-1-8,0-1 0,0 0 8,0 0-16,0 0 16,0 0 8,0 0 0,0 0-56,4 0 128,0-3-80,-4-1 24,4-2-40,0 0 0,-4-10-8,0 16 16,4-4-24,0-2 24,0-12 24,-4 14 8,4-1-8,-4-11 0,0 16-24,0-4 32,0-2-8,0 0-8,0 0 8,0 0-16,0-10-8,0 16 0,0 0 40,0-4-32,0 1 16,0 3 8,0 0-8,-2-4-8,2 4-16,0 0 24,-2 0-8,0 0-32,0 4 32,0 1-8,0 1 0,2-6-8,-4 8 0,2 8 0,-2-10-8,0 2 16,0 8 16,2-10-16,2-6-8,-4 17 24,2-11 8,-2 10-8,2-10 8,0 10-8,0-10-16,2-6-8,0 7 16,0 1-32,0 0 16,0-2 0,0 0-8,0 0 32,0-6-24,0 4 8,0-2-32,0 0 16,0 0 0,0 0 8,4-2 8,-4 0-8,0 0 8,4 0-8,-4 0-8,0 0 16,4 0 8,-4-4-8,0 4-8,4-6 24,0 0-16,0-10-8,0 12 16,-4-12-16,4 13-16,-4 3 16,4-18 0,0 12-16,0-12-24,-4 12 64,0-17-8,4 17 16,-4 6-32,0-24 40,0 8-40,0 10 0,0-17 16,0 17 8,0-14 8,0 20-32,0-6 32,0-10-24,0 12-8,0-11 16,0 11 40,0-2 0,0 6-56,0-18 64,-2 18 16,0-6-48,-2 0 16,-2 2-16,2 0 0,4 4-32,-6-4 48,0 4-16,-2-4 8,0 4-32,0 0 64,0 2-16,8-2-56,-7 2 56,-1 4 0,0 2-64,-8 8-16,12-10 0,-4 12 16,8-18 8,-16 6 0,11 11 0,-3-9 8,-8 12-8,12-4 0,-2-1 0,6-15 0,-6 18 0,-2-2 24,0 0-24,2-8 8,0 15-8,1-15 24,5-8-24,-6 20 48,0-12-24,0 7 8,4-9-56,0 2 40,0 0-8,2-8-8,-2 6 8,0 0-8,2 0-8,0-4-16,0 0 24,0-2-8,0 0 8,0 0-16,0 0 32,4-4-16,0-2 0,-4 6 0,4-16-16,0 12 32,0-11-8,0 11-16,0-16-32,0 14 8,-4 6 32,0-20-24,3 14 24,1-13 16,-4 13-16,4-14-16,-4 14 32,0 6-16,0-22 0,4 16 0,-4-9 0,0 11 24,0-12-16,0 12 0,0 4-8,0-6 0,0 0 0,0 0 24,0 2 0,0 0 0,-2 0 0,2 4-24,-2 0 24,0-3-16,-2 3 16,0 0 24,1 0-40,-3 0 8,6 0-16,-6 2 0,-2 3-16,0 1 32,2 2-8,-2 8 8,0-8 8,8-8-24,-6 20 0,-2-5-16,3 3 16,-1 0 0,-2 0 32,2 1-16,6-19-16,-6 18 24,0 2 0,2-1-16,0-1 24,2 0-32,-2 0 0,4-18 0,-2 15 0,0-7 16,0 10-16,2-12-16,0 0 8,0-6 8,0 6-8,0 0-8,0-2 40,0-2-48,4 2 0,0-2 16,-4-2 8,4 0 24,0 0 0,0 0-40,0-4 8,0 0-8,-4 4 16,4-6 0,0-12 0,0 14 0,0-14 16,2 12-8,0-15 16,-6 21-24,3-6 0,3-16 8,-2 16 8,0-13-48,0 13 8,0-14-16,-4 20 40,4-6-24,-4-16 48,0 16 0,0-13-8,4 13-32,-4-10 8,0 16 8,0-4 0,0-2 32,0 0 16,0-10-24,0 16-16,-2-3 16,2 3-24,-2-4 40,0 0-24,-4 4 24,2-4-16,-2 4-16,0 0 8,6 0-16,-5 0 0,-1 0 8,-2 2 8,0 0-8,0 4 8,0-1-16,8-5 0,-8 6-16,2 2 16,0 0 24,0 8 0,1-10-16,-1 2-16,6-8 8,-4 17-24,0-9 16,0 14 8,0-16 32,2 14-24,0-16 32,2-4-40,-2 7 24,2 9-24,0-12 0,0 2-16,0 2 8,0-2 8,0-6 0,4 6-16,0-2 16,0-2-8,-4 0 8,4 0 0,0 0-24,-4-2 24,4 2 0,0-2 8,-1 0 8,1 0-32,0 0 16,0 0-8,-4 0 8,6-4 0,0 0 24,0-2-16,0 0-16,-2-10 16,0 12-8,-4 4 0,6-6 24,-2-11-8,0 13-32,0-12-8,0 12 0,-4-14 16,0 18 8,3-6 8,-3-12 8,0 15-8,0-13 16,0 12-24,0-2 40,0 6-40,0-18 8,0 14 16,-2-2 8,1 0 8,-1 0-32,-2 1 32,4 5-40,-6-4 24,0 0 0,0 0 8,-2 0-8,0 4-8,0-4 16,8 4-32,-16 0 32,12 0-8,-3 0 0,-9 0-24,10 0-8,-2 2 32,8-2-24,-16 2 8,12 4-8,-4-2 16,1 2-8,-1-1-16,0 3-8,8-8 16,-6 8 0,0 0 0,0 8 24,0-10-24,4 2-8,-2 9 8,4-17 0,-2 6-16,0 14 32,-2-14 16,2 10-8,2-14 0,0 4-8,0-6-16,0 6-16,0-1 16,0 1-8,0 0-8,4-2 16,-4 0-24,0-4 24,4 2-8,0 0-8,0 0 16,-4 0 0,4 0 0,0-2 0,-4 0 0,0 0-8,4 0 8,0 0 24,0 0-24,0-4-16,0 0 16,-4 4 0,0-6 0,4 0 16,0 0 16,0 0-64,-4-9-8,4 11 8,-4 4 32,0-16-40,3 10 56,-3-12-8,0 14 16,0-11-32,0 9 8,0 6 0,0-16 0,0 12 0,0-2 24,0 0 0,0-10-24,0 16 8,0 0-8,0-5 16,-2-1-32,1 0 32,-3 2 8,0 0-24,0 0 8,4 4-8,-4-4 0,0 4-8,0 0 8,0 0 8,0 0 8,0 0-8,4 0-8,-4 0 0,0 2-8,2 2-8,0 2 8,0 0 16,-2 9-16,4-15 8,-2 6-16,0 10 8,0-10-8,0 14 32,2-14-16,0 15 24,0-21-24,0 8 0,0 12 8,0-12 32,0 10-32,4-13 8,0 13-32,-4-18 16,4 6 0,-4 10 16,4-12-8,0 2-32,0-2 16,0 0 8,-4-4 0,4 2 0,0 0 0,0 0 0,0-2-16,0 0 8,0 0 16,-4 0-8,4 0 0,0 0 0,-4-4 0,3-2 0,1-10 0,0 12 0,-4 4 0,4-6 0,0-10 16,0 12-8,0-11-16,0 11-32,0-12 8,-4 16 32,4-6-48,0-14 24,0 14 24,0-11 0,0 13-16,0-2 16,-4 6 0,4-18 0,0 14 16,-1-12 8,1 12-48,-4-2 24,4-9 0,-4 15 0,4-6 24,-4 2-16,0 0-8,0 4-8,0-4 8,0 4 0,0 0 8,0 0 8,0 0 8,-2 0-16,0 0-8,-2 0 0,4 0 0,-4 2 0,-1 4 16,-1 0 16,0 0-32,0 9-8,0-9-8,6-6 16,-8 8 0,0 8 0,2-10 24,-2 2-32,2 8-8,-1-11 32,7-5-16,-6 16-16,0-10 16,-2 2 48,2 8-8,0-14-8,0 4-32,6-6 0,-6 6-24,2-1 16,2 1 16,0 0 16,0-2-24,0-2-8,2-2 8,0 2-40,-2-2 32,2 2-8,0-2-8,0 0 16,0 0 8,0 0-40,4 0 40,0 0 16,0-4-32,2 0 40,0 0 0,-6 4-24,6-6-32,0 1 40,0 1-32,0-2 0,0 0 16,0 0-16,-6 6 24,5-18-24,-1 14 0,0-12 24,2 12 0,-2-1 24,0-1 0,-4 6-24,4-16-24,-4 12 24,4-2 8,-4 0 8,0 0-8,0-10-8,0 16 0,0 0 16,0-4-32,0 1 16,0-1 24,0 0-8,0 0-8,0 4-8,0 0 16,0-4-16,-2 4 8,0 0 32,-2 0-32,2 0 16,2 0-24,-4 0 0,0 0-24,0 0 16,0 0 16,-2 0 8,3 2-8,3-2-8,-6 2 16,0 4-32,0 0 8,0-1-8,2 1 16,0 0 16,4-6-16,-4 6 24,2 2-40,-2 0 8,2 0-8,0 0-8,2-8 24,0 8 0,0-1 0,0 9-24,0-12 24,0 4-8,0 8 32,0-16-24,0 4 24,0 2 0,4 0 0,0 0 0,-4 1-16,4-1-16,-4-6 8,4 6-24,0 0 0,-4 0 24,4 0 0,0 0 8,-4-4-16,0-2 8,4 2-16,-4 0 16,4 0 16,0-2-8,0 0-8,-4 0 0,4 0 0,-1 0 0,1-4 0,0 0 24,0 0-32,-4 4 8,0-6-16,4 2 8,0-2 8,-4 0 32,0 0 8,4 0-32,-4 6-8,0-5-48,4-1 0,-4 0 0,0-12 40,0 14 40,0-12-32,0 16 0,0-4 0,0-2 0,0 0 0,0-9 24,0 11 0,0-2-8,0 6-16,0-6 0,-2 0 0,0 0 0,-2 2 8,0 0 32,0 0-32,4 4-8,-6-4 0,2 4-8,-1 0-8,-1 0 32,0 0-16,-2 0 32,8 0-32,-8 0 0,2 2-8,-2 4-8,2 0 16,0 0 0,0 2 16,6-8-16,-8 8 0,3 8-16,-1-10 8,0 9 8,2-9-16,-2 12 40,6-18-24,-2 6 24,-2 2 0,0 0-32,2-1-8,0 1 32,0-2-8,2-6-8,-2 6 0,0 0-8,2-2-32,0 0 32,0 0 8,0 0 0,0-4 0,0 4-40,0-2 16,4 0 0,-4 0 0,4-2 48,0 0-24,-4 0 0,4 0-8,0 0 32,0-4-48,0 0 24,2 0 8,-2-2-8,-4 6 0,6-6 24,-3-10-32,1 12-8,0-2 16,0 1-32,0-1 32,-4 6 0,4-6-16,0-12-16,0 14 16,0-2 8,-4-12 16,4 14 16,-4 4-24,0-5 16,0-1-16,4 0-16,-4 0 16,0 0 16,0 2 16,0 4-32,0-4 24,0 4 0,-2-4-8,0 4-32,0 0 16,-2-4 16,4 4-16,-4 0 32,0 0-16,-2 0-8,2 0-16,-2 2 8,0 2 0,6-4 0,-5 4 0,-1 2 0,0 0-40,0 2 32,2 0 16,0-1-16,4-7 8,-4 18 8,0-12-8,0 2 40,2 8-16,0-12 0,0 2-24,2-6 0,0 15-24,0-11 24,0 4-24,0 8 24,0-12-16,4 4 16,-4-8 0,4 8 0,0 0-24,2-1 16,0-1-8,0 2 40,0 0-8,-6-8-16,6 8 0,0-2-16,-1 0-8,1 0 40,0 0-8,-2-2 16,-4-4-24,6 4-24,-2-2 0,0-1 24,0 1 0,0 0 24,2 0-8,-6-2-16,4 0-16,0 0 16,0 0 16,-4 0-8,4 0-8,-4-4 16,0 4-16,4-3 0,-4-1 0,0-2 8,3 0 8,-3 0-8,4 0 8,-4 6-16,0-6 8,0-10-16,0 12 8,0-2 8,0 0 16,0-11 0,0 17-24,0-4-8,0-2-16,0 0 0,0 0 48,0 0 0,0 0-24,0 6 0,0-6 0,0 2-16,0 0 8,0 0 8,0 4 0,-2 0 0,2 0 8,0 0-32,0 0 16,0 0 8,0 2 8,0 4-32,0 0 16,0 0 8,0 10 8,0-10-8,0-6 0,0 8-8,0 8 8,0-11-16,0 11 16,4-10 0,0 10 0,-4-16 0,0 4-8,4 2 8,-4 2 0,4 0-16,-4-1 32,4-1-16,-4-6 0,4 6 8,-4-2 8,4 0-40,-4-2 24,4 0 0,0 0 8,-4-2-8,4 2-8,0-2 16,-4 0-32,4 0 16,0 0 32,-4 0-16,0 0-8,4-4 0,2-2 16,-3 0-16,1 0 0,0-9 8,0 11-8,-4 4 0,4-6 0,0-10 16,0 12-16,0-2 0,-4-10 0,4 12 0,-4 4 0,0-6 8,0 1 8,0-1-16,0-10 0,0 12 24,0 4-24,-2-4 32,0 0-32,0 4 16,-2-4-16,0 4 0,-2 0 0,6 0 0,-4 0 0,0 0-16,-2 0 8,3 2 8,-1 2 8,0 2-16,4-6 8,-4 6-16,0 0-8,0 2 16,0 7 8,2-11-16,0 4 8,2-8 8,-2 8-16,0 0 32,0-2-32,2 0 8,0 0 8,0 0-24,0-6 24,0 6-16,4-3 8,0 1-8,0-2 16,0 0 16,0 0-16,-4-2 0,4 2-16,0 0 8,0-2 16,0 2-8,1-2 0,-1 0 0,-4 0 0,4 0-8,2 0 16,-2 0-8,2 0 0,-2 0 0,0 0 24,-4 0-24,4-4 0,0 4 16,-4-4-16,4 0-16,0 0 32,0 1-8,-4 3-8,4-6 0,0 2 0,-4 0-8,4 0-8,-1 0 16,-3 0 24,0 4-24,4-4 0,-4 0 0,4 0 24,0 0-32,-4 0 8,4 4 0,-4 0 0,4-4-16,0 4 16,-4-4 16,4 4-32,0 0 16,-4 0 0,4 0 0,-4 0-8,4 0-8,0 0 16,0 0 16,-4 0-16,0 0 8,4 2 8,-4 2-40,4 0 32,-4 2 8,0-6-16,4 6-16,0 0 16,-4-2-24,3 0 16,-3-2 16,4 2 16,-4-4-24,0 4 0,0 0 16,4-2-16,-4 0-16,0 0 8,4-1 16,-4-1-8,0 0-8,0 2 16,0-2 8,4 0-32,-4 2 16,0-2 16,0 0-16,0 2 0,0-2 8,0 0 8,0 0-32,0 0 32,0 0-16,0 0 8,4 0-8,-4 0 0,0 0 0,0 0-8,4 0 16,-4 0 8,0 0-8,0 0-8,0 0-8,0 0 16,4 0-8,-4-4 0,0 4 0,0 0 24,0 0-8,0 0-40,0 0 8,0 0 40,0-3-24,0 3 0,0-4 0,0 0 0,0 4 16,0-4-16,0 4-16,0 0 16,0-4-8,4 0 16,-4 4 8,0 0-8,0 0-8,0 0-8,0 0-8,0 0 32,0 0-8,0 0-8,0 0-8,0 0 16,0 0-40,0 0 40,0 0 16,0 0-32,0 0 32,0 0-16,0 0-16,0 0-8,0 0 40,-2 0-24,0 0 0,0 0-8,2 0 16,-2 2 8,2-2-16,0 0 24,-2 0-24,2 0-24,-2 0 32,2 0 8,0 0-16,-2 0 0,2 0-16,0 0 8,0 0-8,0 0 16,0 0-8,0 0 16,0 0-16,0 0 16,0 0-8,0 0 16,0 0-32,0 0 8,-2 0 16,2 0-8,0 0 16,0 0-8,-2 0-16,0 0 8,0 0 0,0 0 0,2 0 0,-2 0 0,0 2 0,0-2 8,0 0-8,0 2-24,1-2 16,1 0 8,-2 2 0,0 0 8,0 0 8,0 0 8,0 0-40,0-2 8,2 0 8,-2 0 24,0 0-40,2 0-8,0 2 16,0-2-32,0 0 32,0 0 8,0 0 8,0 0-16,0 0 16,0 0-40,0 0 16,0 0 8,0 0 56,0 2-96,4-2 48,-4 0-24,4 0 8,-4 0 16,0 0-8,4 0 8,0 0-16,-4 0-16,3 0-8,-3 0 40,0 0-8,4 0 8,-4 0-16,4 0-16,-4 0-8,4 0 16,-4 0 24,0 0-48,0 0 16,4 1-40,-4-1 16,0 0-32,4 0-24,-4 0 112,0 2-168,4-2-120,0 0-152,0 2-264,0-2-360,0 0-457,-4 0 1521,4 0-1992,2 0-169,10 0 49,-16 0 320,3 0 495,1 0 433,-4 0 864,0 0-552,0 2 208,0-2 72,0 0 8,-2 0 8,2 0 8,0 0 248,0 0-344,0 0-160,0 0 64,0 0 440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9:57.266"/>
    </inkml:context>
    <inkml:brush xml:id="br0">
      <inkml:brushProperty name="width" value="0.05" units="cm"/>
      <inkml:brushProperty name="height" value="0.05" units="cm"/>
      <inkml:brushProperty name="color" value="#FFFFFF"/>
    </inkml:brush>
  </inkml:definitions>
  <inkml:trace contextRef="#ctx0" brushRef="#br0">316 28 1048,'0'0'0,"0"0"1072,0 0-528,0 0-544,0 0 328,0 0-72,-2 0-24,2 0 24,-2 0 24,0 0 40,2 0-320,-2 0 353,2 0 47,-2 0 0,0 0 24,0 0-16,0-4-16,2 4-392,-2 0 392,-4 0 24,4 0 16,-2 0 24,0 0-8,2-4-8,2 4-440,-4 0 433,1-4-1,-3 4 8,2 0 16,-2-4-24,0 0-8,6 4-424,-6 0 400,0-4-16,-2 4 0,-8-3-40,12 3-32,-1 0-40,5 0-272,-8 0 201,0 0-1,-10 0-48,12 0-16,-10 0-32,10 2-48,6-2-56,-19 1 40,11 5-8,-12 0 8,12 0-24,-10 2 0,13 0-32,5-8 16,-6 6 0,0 2 0,0-2 48,0 0-16,2-2-16,0-1 0,4-3-16,-2 4-24,0 0-8,0 0-8,0 0 8,2 0-24,0 0-24,0-4 80,0 4-72,4 2-24,0 0 24,0-2-8,0 0 8,2 0-24,-6-4 96,16 2-88,-11 0 8,13 0 8,-12 0 16,14-2-9,-4 0 17,-16 0 48,6 0-32,15 0 0,-15 0 0,12 0 8,-14-4-8,12 0 32,-16 4 0,4-4 0,11 0 0,-11 0 0,2 0 24,0 0 8,0 0 16,-6 4-48,4-4 80,0 4 1,0-4 55,-4 4 48,0-4 40,0 4 0,0 0-224,0 0 224,-2-4 8,-4 4-24,0-4 8,-10 0-72,10 4-8,6 0-136,-15 0 120,9-4-16,-14 4 40,4 0-32,-2-3-8,3 3-48,15 0-56,-18 0 40,2 0-16,8 0-8,-11 0 8,13 0-8,-2 2 8,8-2-24,-8 1 0,0 1 8,0 0 16,2 2-48,0 2-8,0 0-8,6-6 40,-4 6-56,2 0 24,0-2-16,1 2-40,1-2 8,0 0 8,0-4 72,3 6-64,13-2 0,-12 0-8,12 0-8,-10-3 16,17 1 16,-23-2 48,18 0-64,4 0 32,0-3-24,-1-1 24,-1 0 0,2-2-8,-22 6 40,21-16-16,-1 12 16,0-2 8,-1 0-16,-1-10-8,-2 12-16,-16 4 32,16-3-40,-10-3 48,13 0 40,-15 0-16,2 0 32,-2 2-16,-4 4-48,4-4 64,0 0 32,-4 4 56,0 0-8,0 0 32,-2 0-16,2 0-160,-6-4 128,-2 4-16,-7 0-32,9 0 0,-16 0 0,4 0-16,18 0-64,-18 2 40,-1 0 48,-1 0-24,2 0-16,1 2 0,-3-2-16,20-2-32,-18 2 40,0 2 16,-1 0-24,3 0-16,-2 0-16,2 0 24,16-4-24,-6 4 24,-11-1 24,13 1-16,-2-2-24,2 2-8,-2-2-16,6-2 16,-2 2-40,0 0 8,0 0-16,2 0 8,0-2-16,0 2-24,0-2 80,4 2-72,2 0 48,10 2 0,-10-2 0,11 0 16,-11-2-40,-6 0 48,24 0-8,-8 0-8,-1 2-16,1-2 24,0 0-16,-16 0 24,6 0-16,16 0 16,-16 0 0,15 0 16,-15 0-8,14 0 8,-20 0-16,6 0-24,0 0 24,9 0 0,-11 0 24,0-4 8,0 4-8,-4 0-24,0 0 24,0-4 8,0 4 48,0 0 16,0-4 16,0 4-24,0 0-88,0-4 80,-2 0 0,-4 0-16,0 0 8,-9 4-40,11-4 0,4 4-32,-16 0 16,10-4 16,-12 1 40,12-1 0,-11 0 0,11 0-24,6 4-48,-20 0 24,14-4-8,-12 4 8,12 0-24,-9 0 8,11 0-8,4 0 0,-8 0-48,0 0 24,2 2 16,2 0-32,2 0-8,2 0-24,0-2 72,0 4-80,0-2 16,0 0 32,0 1-24,6 1 40,0 0-16,-6-4 32,16 2-72,-10 2 48,9-2-24,-9 0 24,14-2 24,-14 0 0,-6 0 0,20 0-24,-14 0 0,15 0 16,-15-4 8,18 0 24,-18 0-48,-6 4 24,21-4-40,-15 0 8,12 1 8,-14-1 32,2 4 16,10-4-8,-16 4-16,0-4 0,4 0 0,-4 4 24,4 0 32,-4 0 16,0 0 24,0 0-96,0 0 72,0 0-32,-2 0 0,-4 0-8,-2 0-8,-8 0 16,16 0-40,-6 2 8,-12 0 16,11 4-24,-13-2 48,4 1-8,8 1-32,8-6-8,-18 6 24,13 0 0,-11 0-48,10 0 24,-12 2-8,12-2-16,6-6 24,-18 8-16,13-2 8,-3 0-8,0-1 16,0-1 0,2 0 0,6-4 0,-4 2-8,2 0-40,0 0 0,2-2 0,0 0 0,0 0-24,0 0 72,0 0-96,0 0 16,4 0 24,2 0 8,0 0 24,10 0-24,-16 0 48,6 0-8,11 0-16,-11 0 8,12-4 8,-14 4-8,16-4 16,-20 4 0,4 0 0,13-4 0,-11 4 0,10-3 0,-10-1 24,10 4-24,-16 0 0,4 0 16,1-4-16,11 4-16,-12-4 32,0 4-8,2-4-8,-6 4 0,6 0 16,-2 0 16,0-4 16,-4 4 0,0 0 0,0 0 16,0 0-64,0 0 96,0 0 24,0 0-16,0 0-8,-2 0 0,-4-4-32,6 4-64,-6 0 56,-2 0 8,-8 0-40,10 0 8,-11 0 8,11 0-32,6 0-8,-18 2 16,12 0 8,-10 0-16,11 0 16,-3 0-8,-10 0-32,18-2 16,-4 2-8,-2 0 16,0 2-8,0-2-8,0 0-16,0-1-16,6-1 40,-2 0-8,0 2-16,0-2-16,2 0-40,0 0-8,0 0-16,0 0 104,0 0-96,4 0 32,0 0-8,0 0 24,2 0 32,0-3-8,-6 3 24,18 0-24,-14-4 32,12 0-16,-11 0 8,13 0-16,-14 4-16,-4 0 32,18-4-16,-14 0 56,14 4-32,-14-4-8,11 4-24,-11-4 16,-4 4 8,6 0 0,10 0 32,-12-4-16,2 4-16,0-4 8,0 4-16,-6 0 8,4 0 0,-1 0 8,1-4 16,-4 4-8,0 0 24,0 0-16,0 0-24,0 0 24,0 0 64,0 0-8,0 0-8,-2 0-32,-1 0-32,3 0-8,-6 0 24,0 0 16,0 0-16,-10 0-24,10 0 8,-10 0-16,16 0 8,-6 0 8,-11 2 16,11 2-24,-10 0 0,10 0 0,-12 2-24,18-6 24,-6 6-32,-9 0 8,11 0 8,-2 0 8,0-3-8,0 1-8,6-4 24,-6 4-32,2-2 8,2 0 8,0 0-16,0-2-16,2 0-16,0 0 64,0 0-56,0 0-16,0 0-32,0 0 16,4 0 8,0-4 32,-4 4 48,6 0-24,0-4 16,0 0-8,14-1 16,-15-1 24,13-10-24,-18 16 0,6-4 0,10-2 16,-10 0-16,10-10 8,-13 16-16,13-6-32,-16 6 40,4-6-32,2 3 32,0-3 0,10 2 24,-16 0-16,4 0-8,-4 4 0,0 0 24,0 0 16,0 0-8,4 0 40,-4 0 24,0 0-24,0 0-72,0 0 64,-2 0-24,-4 0-16,0 0 24,0 2-16,-10 4-16,16-6-16,-6 4 48,-2 0-16,-9 1 8,11-1-8,-12 2-40,12 0 16,6-6-8,-18 4-8,12 0 32,-1 0 0,-9 2-40,12-2 32,-4 0-16,8-4 0,-8 6-16,0-2 16,0 0-24,2 0-8,0-2 8,5 0 8,1-2 16,-2 2-32,0-1-16,0-1-24,2 0-24,0 0-8,0 0 8,0 0 96,4 0-96,-1 2 24,3-2 40,10 2-16,-12-2 16,14 0 32,-18 0 0,6 0-16,12 0 8,-13 0 8,19-4-24,-8 1 8,2-3 40,-18 6-24,5-4 16,19-2-32,-18 2 16,16-2-8,-16 0 32,15 2 0,-21 4-24,6-6-16,10 0 8,-12 0-16,2 0 0,10 2 8,-16-1 16,0 5 0,4-4 0,0 0 24,-4 0 16,3 4 16,-3 0 24,0-4-8,0 4-72,-2 0 48,1 0 8,-5 0-16,-2 0-8,-8 0 32,10 2-56,6-2-8,-18 4 0,10 2 24,-13 0 8,5-1-8,-2 3 40,18-8-64,-16 8 8,-1 10-8,-1-12 16,2 2-32,0 8 8,1-11 16,15-5-8,-8 6-8,-12 10 8,14-12-16,-12 2-8,13 2 0,-11 0 16,16-8 8,-4 6-24,-2-2 24,0-2-32,4 0-8,0 0 8,0-1-8,2-1 40,0 0-56,0 0-40,0 0 0,4 0 8,0 0 24,2-3 56,-6 3 8,18-6-16,-14 0 0,15 0 0,-13-12-8,16 14 16,-6-12 16,-16 16-8,6-4 0,17-2 0,-7-11 16,-10 13-32,19-12 16,-19 12 0,-6 4 0,22-16-24,-16 12 24,16-2-24,-16-9 16,11 11 16,-13 0 16,-4 4-24,6-6 40,0 2-8,0 4-32,-2-4 24,-4 4 32,0 0 16,0 0-72,0 0 104,0 0 16,-2 0-24,-2 0-40,-2 2-24,-2 2 8,8-4-40,-16 6 8,11 0 8,-15 0 32,14 0-24,-16-1 24,14 1 24,8-6-72,-21 8 32,5 0-8,0-2-8,8 0-16,-13 0 0,5 0 24,16-6-24,-8 6 24,-12 0-24,12 0 0,-11-1 0,13-1 0,-10 0 8,16-4-8,-6 4-24,0 0 16,0 0-16,2 0-24,0 0 24,2 0-24,2-4 48,-2 2-64,0 0 32,2 0-40,0 0-8,4-2 32,2 0-16,-6 0 64,6 0-24,12 0 40,-12 0-40,14 0-24,-15 0 40,19-6-16,-24 6 24,16-6 0,0-10-16,1 16 16,-1-6-24,2-9 40,-2 11-16,-16 4 0,15-6 8,1-10 8,0 12-32,0-2 16,0 0 0,-11 0-32,-5 6 32,18-6-16,-14 2 8,2 1-8,0-1 16,0 4 16,-2-4 8,-4 4-24,4 0 32,-4 0 24,0 0 16,0 0 0,-2 0 0,0 0-16,2 0-56,-6 2 40,-10 0 32,10 0-24,-10 1 0,11 3 8,-15 0-40,20-6-16,-16 6 8,0 0 8,-1 0-16,1 0 32,8 2-16,-14-2 8,22-6-24,-16 6 8,1 0-8,-3 1 0,10-1 16,-12 0-16,14 0 24,6-6-24,-15 8 8,9-2-16,-10 0-8,14 0 8,-4-2-8,2 0 8,4-4 8,-2 2-24,-2 0-24,2 0 0,2 0 0,0 0-16,0-2 8,0 0 56,6 0-64,10 0 16,-12 2 16,2-2 8,12 0 16,-13 0-8,-5 0 16,20 0 0,-14-4-8,14 0-8,-14-2 16,17 0 16,-7 0-8,-16 6-8,18-6 0,-2-12-8,-1 18-16,1-15 0,2 11 48,0-2-16,-18 6-8,6-16 0,15 12-8,-15-2-8,14-10 32,-16 12-32,12 0 8,-16 4 8,0-4-16,5-1 8,-1 1 16,0 0 32,-4 0 16,0 4 24,0 0-80,0 0 88,0 0-16,-4 0-16,-2 0-32,-1 0 24,-13 2 0,20-2-48,-8 4 48,-16 2-8,7-1-8,-3 13-8,0-12-8,0 10-16,20-16 0,-19 8 24,-3 9-24,0-11 8,3 14 8,1-12-16,2 12-16,16-20 16,-18 6 16,3 13-16,-1-13-16,0 12 8,8-12-16,-8 10 8,16-16 16,-1 6-8,-5-1-8,2 1-16,0-2-16,2-2 8,2 2-16,0-4 56,0 2-64,0 0-8,4 0 24,2-2 16,0 0 8,13 0 8,-19 0 16,6 0-8,16-4-8,-6 0 16,1-2 0,-1-11-8,2 13 8,-18 4 0,20-6 0,-3-12 8,3 14-8,0-12-8,-1 10-8,1-9 32,-20 15-16,18-4 0,0-14 0,-1 14-16,-11-12 16,18 12 16,-18-2 8,-6 6-24,16-6 8,-12 1-16,-1-1 32,1 0 0,0 2 8,-4 4 40,0 0-72,0 0 72,0 0 16,-2 0-16,-4 0-40,1 0-32,-13 4 24,18-4-24,-8 6 24,-14 2-8,5-1 8,-1 11-24,-2-12 0,2 12 8,18-18-8,-19 6 16,-1 11-16,2-9 8,2 8-8,-1-10 0,9 12-8,8-18 8,-20 6 0,14 9 0,-10-9 0,10 0 0,1 0-24,-1 0-16,6-6 40,-6 4-24,4 0-8,0-2-16,2-2-24,0 0-24,0 0 32,0 0 64,4 0-32,2 0 8,11 0-16,-11-6 8,16 0 32,-6-10 0,-16 16 0,18-4 8,1-13-8,3 13 0,0-16-8,-1 14 8,1-12 0,-22 18 0,22-4-24,-3-13 32,3 11-8,-2-10-8,-5 12-8,1-12 8,-16 16 8,6-4 8,14-2 16,-14 1-24,0-1 16,0 0-32,0 2 40,-6 4-24,3 0 48,-3 0 16,0 0-8,0 0 16,-1 0-24,-5 0 16,6 0-64,-16 2 32,8 2 8,-10 2-8,0 0-8,1-1-24,-1 11 0,18-16 0,-22 6 16,1 10 16,-1-10-8,-2 10-8,3-11-8,-1 11-8,22-16 0,-20 6 24,2 10-8,1-10-16,9 0-16,-10 10 8,10-13 16,8-3-8,-16 6 16,11 0-16,-1 0 8,2-4-16,0 2 8,2-2-16,2-2 16,-2 2-48,2-2 16,0 0-32,0 0 8,4 0 8,-4 0 48,6 0-40,9 0 16,-11-4 16,14 0 8,-12 0 0,12-2 0,-18 6 0,6-6 0,17-9 8,-7 11-8,0-2 0,2-10-8,-3 12 16,-15 4-8,16-6 0,-10-10 0,16 12 0,-16-1-8,9-1 16,-11 0-8,-4 6 0,6-4 0,-2 0 16,2 0 8,-2 0 24,-4 4 0,0-4 8,0 4-56,0 0 64,0 0-8,-2 0 8,0 0-15,-4 0-17,-2 2-16,8-2-16,-8 4 24,-9-2-16,11 4 16,-12 0-24,12 0-8,-10 0 16,16-6-8,-6 5 0,-9-1 16,11 2-8,-2-2 8,0-2-16,0 0 0,6-2 0,-4 2-16,0 0-8,2-2 40,0 0-32,2 0 8,0 0-16,0 0 24,0 0-64,0 0 15,4 0 17,0-4-16,0 0 24,2 0 8,-6 4 16,6-4-24,12 0 24,-14-1 0,1-1-8,13 2-8,-14 0 40,-4 4-24,16-4 24,-12-2-32,2 2-8,0-2 8,0 2 16,-1 0-8,-5 4 0,6 0 0,-2 0 24,-4-4-8,0 4 8,0 0-16,0 0 32,0 0-40,0 0 48,0 0 1,-2 2 7,-2 4-40,-1-2-16,-3 2 8,8-6-8,-16 6 16,10 0 16,-12 0-16,10 0-16,-11-1 8,13 1 8,6-6-16,-20 6 24,12 0 0,-12 0-8,14 0-16,-11 0 8,13-2-8,4-4 0,-8 4 16,0 0-16,2 0 0,0 0 0,0-2 0,0 0-16,6-2 16,-4 2 0,2 0-8,0 0-48,2-2-16,0 0 0,0 0 16,0 0 56,4 0-41,0 0 9,2 0-8,10 0-8,-12 0 24,16-4 48,-20 4-24,6-4 0,15-2 0,-3 0 0,-2-10-24,2 12 24,-3-2 24,-15 6-24,18-16 16,-2 11-8,0-11 8,-1 12-32,-9-2 8,12-10 16,-18 16-8,4-4 16,2 0 16,0 0-8,-2 0-24,0 4 16,-4-4 57,0 4-73,0 0 96,0 0 16,0 0-40,-6 0-24,0 0-16,-10 0-8,16 0-24,-6 2 48,-14 4-32,13 0 0,-15 2-16,6 8 0,-2-10 0,18-6 0,-15 16 8,-3-11 8,2 11-8,0-10-32,10 2 16,-9 8-24,15-16 32,-6 4 16,0 2 8,-2 0-24,0-1-8,2-1-8,0 0 0,6-4 16,-2 2 0,0 0-24,2-2-24,0 0-24,0 0 24,0 0-16,0 0 64,0 0-48,6-4 16,0 4 16,10-4 8,-12-2-16,12 1 24,-16 5 0,6-6 8,15-10-8,-15 12 0,14-2-24,-14-10 16,11 12 16,-17 4-8,6-6 16,12-9 8,-12 11-24,10 0-40,-12-2 40,0 0 24,-4 6-24,6-6 24,-2 2 16,-1 4-16,-3 0 8,0 0 32,0 0 24,0 0-88,-1 0 56,-5 0-8,0 0-16,-2 2-24,-10 4-8,10 2-8,8-8 8,-20 8 24,13 0 0,-15 7 0,6-9-40,0 2 8,1 8 16,15-16-8,-8 4 40,-10 2-8,12 2-16,-10-2-40,12-2 24,-2-1-16,6-3 16,-5 4 0,-1-2 24,2 0-24,2 0 0,2-2-24,0 0 24,0 0-32,0 0-8,0 0-8,0-4 0,6 0 8,0 1 16,-6 3 24,5-4 0,13-2-8,-14-10 8,14 12-16,-14 0-8,14-2 24,-18 6 0,3-16 0,15 12 0,-12 0 0,10-1 0,-10-1 0,0 0 0,-6 6 0,17-6 16,-13 0-8,2 0 8,0 0-8,-2 2-16,0 0 8,-4 4 0,0 0 24,4-4 24,-4 4 24,0 0 0,0 0-8,0 0 24,0 0-88,-2 0 56,-2 0 8,-2 2-24,0 0-32,-2 2 8,-7 2 8,15-6-24,-6 6 16,-10-2-8,10 2 32,-12 0-32,12 0 16,-9 0-8,15-6-16,-4 5-16,-4 1 16,0 0 0,0 0 0,2-2 16,-2 0-32,8-4 16,-6 4-8,0-2 8,4 2 0,0-2-24,1 0-16,1-2-8,0 0 48,0 0-64,0 0 16,0 2-24,3-2 8,1 0 16,2 0 24,-6 0 24,6 0-16,10 0 8,-12 0 8,12-4 0,-10 0-16,11 0 8,-17 4 8,6-6-16,14 0 16,-14 0 40,14 0-32,-14 0-8,11 1 0,-17 5 0,6-6-32,10-10 56,-12 16-16,2-4-16,0 0 16,0 0 8,-6 4-16,4 0 0,-4 0 24,0 0 16,0 0 8,0 2 8,0 0-16,0-2-40,-2 4-16,-4 2 32,-10 2 0,12 9 8,-12-11 0,10 12-16,6-18-8,-17 8-8,9 8 32,-12-10 0,14 11-24,-14-11 8,14 10-16,6-16 8,-7 4 0,-1 2 8,0 2 24,0-2-32,2 0-16,2-4 16,4-2 0,-2 2-24,0 0 24,0 0 0,2 0-40,0-2 16,0 0-24,0 0 48,0 0-64,0 0 16,6 0 40,0 0-16,0-4 24,10 0-16,-16 4 16,4-4-16,1-2 16,15 0 16,-14 0-32,12 0 16,-14-10 0,-4 16 0,18-4 0,-15-2 16,3 0 0,12 1-16,-14-1 24,-4 6-24,6-16 24,0 16-40,0-4 8,-2 0 16,0 0 8,0 0 16,-4 4-32,0 0 40,4 0-16,-4 0 40,0 0-8,-2 0 8,-2 0-24,4 0-40,-6 0 24,0 2-24,-10 2 16,10 0-16,-12 2 0,12 0 8,6-6-8,-15 8 16,7-2-8,-12 1-8,12-1 0,-11 2 0,13-2 24,6-6-24,-16 8 0,10-2 0,-2 0 0,-8-2-24,10 0 40,0-2-16,6-2 0,-2 2-24,1 0 8,-1 0 8,2-2-32,-2 0-24,2 0-8,0 0 72,0 0-72,0 0-8,5 0 56,1-4 0,10 4 24,-12-6-8,-4 6 8,18-6 0,-12 0 8,12-10-16,-13 12 8,15-2-16,-4-11 40,-16 17-24,6-4 16,15-2-16,-15-14 8,14 14-16,-14-10 16,14 12 8,-20 4-16,4-5 0,11-11-16,-11 16 32,2-6 8,-2 0-16,0 2 16,-4 4-24,4-4 40,-4 4 0,0 0 48,0 0-16,-2 0-8,-2 2-32,4-2-32,-6 2 40,-2 2-40,-7 0 16,9 2 8,-12 0-16,10 0 32,8-6-40,-20 6 0,13 1-16,-11 1 32,12-2-8,-14 0 24,14 0-24,6-6-8,-16 6-8,13 0-8,-3-2 32,0-2-16,2 0 8,0 0-16,4-2 8,-2 2 0,0 0 0,2-2-16,0 0-32,0 0-16,0 0-24,0 0 88,0 0-48,6 0 0,0-4 8,9-2 56,-9 0-16,16 0 0,-22 6 0,6-16 8,20 12-16,-11-2-8,3-9 16,-2 11 16,0-12-48,-16 16 32,15-4 0,-9-2 16,16 0 0,-18-10-8,14 16-8,-14-4-8,-4 4 8,4-4-16,1 1 40,1-1-8,-2 4-8,-4 0 40,0 0-8,0 0-40,0 0 72,0 0 8,0 0-32,-2 0 0,-2 2-24,-1 0-8,5-2-16,-16 1 0,10 3 8,-2 0 8,-8 0 24,10 2-40,-9 0 0,15-6 0,-6 6 0,-10 0 8,12-2 16,-2 2-8,0-2-32,0 0 8,6-4 8,-6 4 8,-2-2-16,2 2 8,2-2 8,3 0-16,1-2 8,0 0-24,0 0-32,0 0 32,0 0-8,0 0 8,0 0-32,0 0 272,3 0-488,1 0 256,2-4 16,0-2 16,0 2-8,10-2-16,-16 6 8,4-6-16,2 0 16,0-10 16,9 16-16,-15-6 24,6 0-48,-6 6 24,4-4 0,0 0 0,0 1 0,-4 3 32,0-4 8,0 4-16,0 0-24,0 0 24,0 0 0,-2 0-8,0 2 8,-4 0 0,-9 1-40,15-3 16,-6 6-24,-10 2 16,8 10 16,-10-12 8,10 12-8,-13-12-16,21-6 8,-16 17-16,8-11 16,-12 12 16,14-12-8,-9 10 8,9-12-16,6-4 0,-8 6 0,0-1 0,2 1-16,0 0 32,2-2-16,0-2-16,4-2 16,-2 2-24,2 0-32,0-2 0,0 0 32,0 0-24,4 0 8,-4 0 40,6 0-48,10 0 24,-12-4 24,14-2 0,-3 0 0,1 0 0,-16 6 0,16-15 0,2 11 0,-3-12-16,1 12 32,2-2-16,0-10 16,-18 16-16,6-4-16,15-2-8,-15 1 24,14-1 8,-16 0 32,12 0-16,-16 6-24,0-6 0,4 2 0,-1 0 16,-3 0 16,0 4 32,0 0 0,0 0-64,0 0 64,0 0-32,-2 0 24,-3 2-24,-3 2 0,-10 0-32,18-4 0,-6 4 8,-12 0-8,10 2 0,-11 0 40,13 0-16,-14-1-8,20-5-16,-6 6-16,-12 0 0,13 0 16,-11 0 0,14 0 32,-4-2-32,6-4 0,-6 4-16,2 0-8,0-2 24,2 0-16,0 0-8,2-2-16,0 0 40,0 0-56,0 0-24,4 0 32,0 0 0,0 0 32,12-4 32,-16 4-16,4-4-16,11 0 8,-9 0-8,12-2 8,-12 0 40,14 0-16,-20 6-16,6-6 0,13 0-24,-15 1 24,12-1 0,-16 2 24,6 0-16,-6 4-8,6 0-8,-2 0 8,0-4 0,-4 4 24,0 0 40,0 0-32,0 0-32,0 0 56,0 0-32,-2 2-16,-2 2 16,-2 2 8,0 0-8,6-6-24,-8 3 8,-8 3-8,12 0-8,-3 0 16,-1 0 16,0 0-8,8-6-16,-8 4 0,2 0-16,0 0 8,0 0 32,2 0-8,2-2-32,2-2 16,-2 2-24,2-2 0,0 0 0,0 0-16,0 0 16,0 0-16,0 0 40,4 0-24,2 0 0,0-4 0,0 0 24,12 0 0,-14 0 0,-4 4 0,6-4 0,11 0-16,-13-2 8,2 2 16,10 0 16,-12 0-24,-4 4 0,6-4-8,0 0 8,0 4-16,-2 0 32,-4 0-8,0 0 8,0 0-16,0 0 24,0 0 16,0 0-8,0 2-8,-2 0 8,-4 4-8,6-6-24,-6 6 8,0 0 8,-2-2-32,-8 2 16,14 0 24,2-6-24,-8 6 32,0-2-32,1 0 0,-1 0-16,0-2 16,2 0 24,6-2-24,-6 2 24,0-1-8,0-1-16,4 0 24,0 0-8,0 0 16,2 0-32,-2 0 40,0 0-48,2 0 16,0-3-32,-2-1 0,2-2 48,0 6-24,0-6 16,0 0-16,0 0-16,0 0-32,0-10 16,4 12 32,-4 4 0,4-6 0,2 1 0,0-1-24,-2 2 40,0 0-40,0 0 24,-4 4 0,4-4 8,-4 4-32,4-4 16,-4 4-24,0 0 24,0 0 8,4 0 8,-4 0-16,0 0-8,0 0 16,0 2-8,0 0-8,-2 0 16,0 2 16,2-4-16,-2 4 24,0 0-24,0 0-16,0-2 8,0 1 16,0-1-8,2-2 0,-2 2-8,2 2 16,0-2-40,0 2 16,0 0 0,0-2-16,0-2 32,0 4 0,0-2-16,4 0-8,0 2 8,0 0 8,-4 0-8,0-4 16,4 4 16,0 2-16,0-2-16,0 0 32,-1 0-16,1-2 8,-4-2-8,4 3 0,0 1-8,-4 0-16,4 0 32,0-2-8,0 0 16,-4-2-16,4 0 0,-4 0-16,4 0 32,0 0-8,-4 0 32,0 0-40,4 0 16,0-4-8,-4 0-8,4 0 24,-4 0 40,0 4-64,4-5 24,-4-1 8,4-10-32,-4 16 8,4-6 32,-4-12-16,0 18-24,4-4 0,-4-2 16,0-9-8,0 11 8,0 0 8,0-2 16,0 6-40,0-16 8,0 16 8,0-6-8,0 2-8,0 0 32,0 4-8,0 0-24,0 0 8,0 0-32,-2 0 0,0 2 8,2-2 16,-2 2-24,0 4-8,0 2-8,0 8 16,0-10 32,0 2-8,2-8 0,0 15-8,-2-9 8,2 0-16,0 10 16,0-12 0,0 2 0,0-6 0,0 6 0,0 2 0,0-3-16,0 1 16,0 0 0,0-4 16,0-2-16,0 2 0,0 0 0,0 0-16,4 0 16,-4 0 16,0-2 0,0 0-16,4 0 8,-4 0-16,0 0 40,4 0 8,-4-4-16,0 4-24,0-4 24,0-2 8,0 2-24,0-2 16,0 3 16,0-3-16,0 6-24,-2-6 16,0 0 8,-2 0-24,-2 2 40,0 0 0,0 0-16,6 4-24,-8-4 8,-8 0-8,10 4-8,1 0 16,-3 0 24,0 0-48,8 0 16,-16 0-16,12 2-32,-2 2 24,-2 2 24,0 0 0,0 0-16,8-6 16,-5 6-8,-1 0-24,0 2 8,0-3 0,4 3 0,0 8-16,2-16 40,-2 4-40,2 2 8,0 0-8,0 0 16,0 0 8,0 0 16,0-6 0,4 4-8,0 0-32,-4-3 0,4 3 32,2-2 8,0 0-16,-6-2 16,5 2 0,1-2-24,12 0 8,-14 0 56,2 0-24,10 0-16,-16 0 0,4-6 8,2 1-8,11-1 16,-13 0 8,2-10 16,10 12-40,-16 4 0,4-16 32,0 12-16,2-2-16,0-13 40,-2 15-8,0-2 0,-4 6-32,0-18 32,0 14 0,0-2-8,0 0 48,0 0-16,0 0-8,0 6-48,-2-3 16,-4-1-8,0 0 8,0 4 8,0 0 0,-2 0-24,8 0 0,-6 0 0,-2 0-8,2 2-8,-2 4 16,1-1-24,1 1 8,6-6 16,-6 6-8,0 2-32,0 0 24,2 0 8,0 0-8,2-2-8,2-6 24,-2 6-24,0 0-32,2-1 48,0 1 8,0 0 0,0-2-40,0-4 40,4 4-24,0-2 0,0 2-8,0-2 48,0 0-40,2-2 8,-6 0 16,6 0 16,0 0-16,-1 0 8,11-4-8,-12 0-8,2 0 16,-6 4-8,16-6 16,-12 2-32,0-2 48,2 0-32,-2 3 0,0-3 24,-4 6-24,3-4 0,-3 0 24,4 0 24,-4 0 16,0 4-8,0-4-24,0 4-32,-2 0 0,0-4 40,-3 4 0,-1 0-16,-12 0-24,12 0 16,6 0-16,-8 0 0,-8 2-16,10 2 16,-11 0 0,9 2-24,-10 0 24,18-6 0,-6 6 24,-10 1-48,10-1 48,-9 0-8,9 0-32,-2 0-8,8-6 24,-8 6-16,2 0-16,0-2 32,0-2 0,2 2-16,2-2-8,2-2 24,-2 2-24,0 0-16,2 0 0,0 0-8,0-2-16,0 0 8,0 0 56,0 0-24,4 0 0,2 0 16,0 0 8,10 0-16,-12 0 16,-4 0 0,6-4 24,0 0-24,10 0 24,-13-2-8,3 0-16,0 0 0,-6 6 0,6-6 8,-2 0 8,2 0 24,-2 2 0,0-2-32,-4 3 16,0 3-24,0-4 40,0 0 8,0 0 8,0-2-16,-2 2-16,0 0 24,2 4-48,-6-4 40,0 0 0,0 4-16,-2-4-8,0 0-8,-7 0-16,15 4 8,-6 0 8,-2 0-16,0 0 16,0 0-8,2 0-8,-2 2-8,8-2 16,-6 2-24,1 0 8,-1 0 32,4 0-32,0 0-8,2-2 24,-2 2-24,0 0-16,0 0 40,0 0-16,2 0-8,0-2 0,0 0 24,0 0-48,0 0 16,0 0 0,0 0-24,0 0 32,0 0 16,0 0 208,0 0-440,0 0 224,4 0 8,-4 0 32,0 0-16,0 0-8,4 0-8,-4 0 16,4 0 24,-4 0 16,0 0 24,0 0-72,0 0 104,0 0-24,0 0-8,-2 0-32,0-4-16,0 0 8,2 4-32,-6-4 0,0 4 8,0-4 8,2 4-8,-2-4 8,2 4-16,4 0 0,-6-4-16,2 4-32,0 0 24,0 0 0,2 0-16,0 0 24,2 0 16,-1 0-40,-3 0-8,2 0 8,0 0-32,-2 0-48,2 0-32,2 0 152,-2 0-272,0 0-208,2 0-320,0 0-593,0 2-839,0 0-705,0-2 2937,6 2-3185,0 0 393,0-2 863,-6-4 753,0-12 472,0 1 232,0 15 472,-2-16-512,-2-4-408,0-5 264,4 25 656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06.530"/>
    </inkml:context>
    <inkml:brush xml:id="br0">
      <inkml:brushProperty name="width" value="0.05" units="cm"/>
      <inkml:brushProperty name="height" value="0.05" units="cm"/>
      <inkml:brushProperty name="color" value="#FFFFFF"/>
    </inkml:brush>
  </inkml:definitions>
  <inkml:trace contextRef="#ctx0" brushRef="#br0">213 119 8,'0'0'0,"0"0"32,0 0 144,-2 0 8,2 0-184,-2 0 160,1 0 24,-1 0 152,0 0 120,-2 0 0,2 0 48,2 0-504,0 0 296,-2-4-56,0 4-8,0-4 0,0 0 0,-2 0 16,4 4-248,-2-4 280,0 4 0,-2-4 1,0 0-9,0 4-56,2 0-40,2 0-176,-2 0 144,0 0-48,0 0-24,-4 2-16,0 0-24,0 4 0,6-6-32,-3 6 16,-1 2-16,-2 0 0,-2 0 0,0 0 0,0 7-16,8-15 16,-6 6-16,0 0 0,-2 2 0,2 0 0,0 0 8,4-2 0,2-6 8,-1 6-16,-1-2 16,0-1-8,0 1 8,2-2 0,0 0 0,0-2 0,0 2 8,0 0 8,4-2 8,-4 0 8,3 0 32,1-4 8,-4 4-72,6-4 88,0 0 0,0 1 0,0-1 24,0 0 0,0-2-8,-6 6-104,6-6 112,0 0-8,0 0 16,-2 0-16,0 0 8,-1-10-16,-3 16-96,4 0 104,0-6 0,0 1 0,-4-1-16,0 0-8,0 2 8,0 4-88,4-4 88,-4 0 8,0 0 0,0 4-16,0-4 16,0 4 0,0 0-96,-2 0 80,2-4-8,-2 4-16,-2 0-24,0 0 16,-1 0-32,5 0-16,-2 0 16,-2 2 16,0 2-16,-2 0 0,0 0 0,0 2 0,6-6-16,-6 6 24,2 0-8,0 0 0,-2-1-24,0 1 8,0 0 8,6-6-8,-4 6 0,2 0 8,2 0-8,-2 0 0,1-2-8,1 0 16,0-4-8,0 4-8,0-2 0,0 0 16,0 0-8,0 0-8,3 0 16,-3-2-8,4 2 8,0-2 16,2 0-8,0 0-8,0 0-8,-2-4 24,-4 4-24,6-4 16,0 0 16,0 0 0,0-2-8,0 0 16,-2 0 0,-4 6-40,5-6 56,1-10 8,0 16-8,-2-6 9,0-9-17,-4 11 24,0 4-72,4-4 64,-4-2 0,4 0 16,-4-10-24,0 16 8,0-6 16,0 6-80,0-4 72,0 0-8,0 1 8,-2-1-24,0 0-8,-4 4 0,6 0-40,-6-4 32,4 4-8,-2 0-16,0 0 0,-1 0-8,-1 0 0,6 0 0,-6 0-8,2 2 0,0 0 8,0 2 0,0 0-16,-2-1 16,6-3 0,-2 6-8,0 0 16,-2 0-8,2 0-8,-2 0 0,-2-2 8,6-4 0,-2 4 0,2 0 8,0 0-16,0 0-8,0-2 8,0 0 8,0-2 0,0 2 0,0 0 0,4 0-8,0-2 0,0 2 8,-4-2 8,0 0-8,4 0 0,0 0 8,0 0-8,2 0 0,-2-4 8,0 4 0,-4 0-8,6-4-8,0-2 24,0 2-16,-1 0 0,1-2 8,0 0 0,-6 6-8,6-6 16,0-10-8,0 12 0,12-1 0,-18-11 0,0 12 8,0 4-16,4-6 24,-4 0-8,6-10 0,-2 16 0,-1-6 8,-3 0-8,0 6-16,4-4 16,-4 0 8,4 1 8,-4 3-8,0 0 8,0 0-24,0 0-8,0 0 8,0 0 8,-2 0-24,0 0 0,-2 2 8,-1 3 0,5-5 0,-6 6 0,0 2 8,0 8-16,0-10 0,-2 12 0,0-10 8,8-8 0,-8 19-8,0-13-8,0 14 8,3-12-8,-1 9 8,2-11-24,4-6 32,-4 16-24,2-10 8,0 0-16,0 2 8,0-2 0,0 0-8,2-6 32,0 6-24,-2 0 16,2-4-8,0-1-8,0 1 16,4-2-8,-4 0 16,4 0 0,0 0-8,2 0 8,9-3-8,-15-1 0,0 4 8,6-6-8,10 0-8,-12 0 16,2-10-8,12 12 8,-18-2-16,0 6 16,6-16 0,0 12 8,9-1 8,-11-13-24,12 14-8,-16 4 16,0-6-8,6-12 16,0 14 0,-2-11 0,0 15 0,2-6 16,-6 6-24,4-6 16,-4 0 0,0 0 8,0 2 8,0 4 8,0-4 8,0 4-48,0 0 24,-4 0-8,-2 0-16,0 0-16,0 4 16,6-4 0,-6 6 0,-10 0-8,10 0 32,-2 9-24,3-9 0,-1 10-16,6-16 16,-8 6-8,-8 12 0,10-12 0,0 9-8,-2-9 8,2 10 8,6-16 0,-6 6-8,2 0 8,1 2-24,1 0 8,0-2 8,2 0 0,0-6 8,0 5-8,0 1 0,0 0 8,0-2-24,0-2 16,0 0 0,0-2 8,4 2-8,-1 0 8,-3 0 8,4-2-16,2 0 8,0 0-8,-6 0 8,16 0 0,-16-4 0,6-2-8,0 0 8,0 0 0,0 1 0,-6 5 0,6-16 0,11 16 0,-17-16-8,6 12 8,10-2 0,-12-10 0,-4 16 0,16-4-8,-12-11 16,2 9-8,-1-12 0,11 14-8,-12-14-16,-4 18 24,6-4 0,0-13 24,0 13-8,-2-2 0,0 0 0,-4 0-16,0 6 0,0-6 40,0 0 0,0 0 0,0 2 0,-4 0-8,-2 4-8,6 0-24,-6 0 8,0 0 0,0 2-8,-10 4 0,11 0 16,-11 0-16,16-6 0,-6 8 0,-2 10 8,-10-12-8,12 11 0,-2-9 0,-7 12 0,15-20 0,-4 8-8,-4 11 8,-8-13-16,10 12 0,0-12 8,0 10 0,6-16 8,-6 4-8,2 2 0,3 0-24,-3 0 16,2-1 8,0 1 0,2-6 8,0 2-16,0 2 0,0-2 0,0 0 16,4-2 16,-4 0-16,5 0 16,1 0-8,0 0-32,0-6 16,0 0 8,0 2-8,-6 4 8,16-5 8,-12-1-8,2-10-16,0 12 8,9-2 0,-11-12 16,-4 18-8,18-4 0,-12-13 0,10 13 0,-12-14 0,2 12 0,-1-12 8,-5 18-8,18-6 0,-14-11 24,2 13 0,-2-2 0,0-10 16,0 16 0,-4 0-40,0-6 56,0 0 8,0 0 16,0 2-8,0-2 8,-2 2 0,2 4-80,-4 0 64,-2 0 0,0 0-24,0 0-24,-11 0 16,9 2-16,8-2-16,-18 6 8,12 0 8,-12 0 0,10 2 0,-11 8-8,13-10 0,6-6-8,-20 17 8,12-9 8,-12 12-8,13-12-8,-13 12-8,14-13 8,6-7 0,-18 22-16,14-14 8,-2 12 0,0-14-32,-1 11 16,1-11 8,6-6 16,-4 18-32,2-14 16,2 2-8,0 2 0,0-2 8,0 0 0,0-6 16,0 2-8,4 0-8,2 0 16,-1 0-8,1-2 8,0 0 0,-6 0 0,18 0-8,-14-4 0,12 0 8,-12 0 0,2-2-16,11-10 16,-17 16 0,4-4 0,14-2 0,-14-10 0,2 12-8,0-1 8,10-13 0,-16 18 0,3-6 8,3-10 8,10 12 0,-12-12-8,0 12 8,0-11 8,-4 15-24,4-4 0,0-2 32,2 0 0,-2 0-8,-4 0 24,0 0-8,0 6-40,0-6 48,0 0 16,0 0-8,-2 3-16,-4-1 0,0 4-8,6 0-32,-6 0 48,-2 0-24,0 0 0,0 0-16,0 0 0,1 0 16,7 0-24,-16 2 0,12 3 8,-4 1 0,-8 0-8,10 2 8,-2 0-8,8-8 0,-15 8 0,11 0 24,-2 0-16,0 0 0,-2-1-16,2 1-24,6-8 32,-6 8-16,2 0 16,4-2-8,0 0-24,0 0 24,0-2-16,0-4 24,0 4-8,4 0 8,0-2-8,2 0 8,0 0-8,0-2-8,-6 0 16,6 0-24,0 0 24,0 0 0,9 0 0,-11-4 0,2 4-16,-6 0 16,6-4 0,0 0 16,10 0-8,-16 0-8,6 0-16,-2-2 0,-4 6 16,0-6 8,6 0 0,0 2 8,-1-2 8,-1 2-16,0-2 8,-4 6-16,0-3 8,0-3 16,4 2 0,-4 0 8,4 0 0,-4-2-24,0 6-8,0-4 16,0 0 8,0 0-8,0 4 16,0-4-16,-2 4-16,2 0 0,-4 0 8,0 0 0,0 0 8,2 0-16,-2 0-16,1 0 8,3 0 8,-4 2-8,0 2 16,0 2-8,0 0 8,-2 0-8,0 0-8,6-6 8,-6 8-8,-2-1 16,2 9-8,0-10 8,0 0-8,1 2-16,5-8 16,-4 8-8,-2 0 0,4 0 24,0-2-16,2-1-8,-2 1-16,2-6 24,-2 6 0,2 0 0,0-2-8,0 0 8,0 0-8,0-2-8,0-2 16,0 2-16,0 0 16,4-2 0,0 0 16,0 0-16,2 0-16,-6 0 16,5 0-8,1-4 8,10 0 0,-12 0 8,12-2-8,-12 0-8,-4 6 8,6-17-8,0 13 8,11-12 8,-11 12 0,14-12-16,-14 10 0,-6 6 8,18-18-8,-14 14 24,1-13-8,11 13 24,-12-12 0,-4 16-32,6-4 32,0-12 0,-2 12 24,0-2 16,-4 1-8,4 1 0,-4 4-64,0-4 56,0 0 0,0 4-8,-2-4 8,-2 4 8,0 0-56,4 0-8,-6 0 0,0 0 0,-12 2 0,12 0 16,-1 4 0,-1 0-16,8-6 0,-16 5 8,10 3-8,-12 0 0,12 8 8,-2-10 16,-7 2-16,15-8-8,-4 18 0,-4-13-8,-8 11-8,10-10 32,0 10-8,0-10-8,6-6 0,-6 16-32,1-10 16,-1 1 0,0 1 16,2 0 0,2-2-16,2-6 16,-2 6-24,0 0 8,0 0 8,0 0 8,2 0-24,0-4 16,0-2 8,0 2-16,0 0-8,0 0 16,0-1 8,4-1-8,-4 0 8,4 0 0,0 0-8,0 0-8,0-3 32,0 3-16,2-6 0,-6 6 0,15-4-16,-15-2 0,6 0 24,0-10 0,10 12 16,-16-2-32,0 6 8,6-16 0,-2 13 0,0-13 8,2 12 16,-2-2 0,1-12-8,-5 18-16,4-4 16,2-2 0,-2-11 0,-4 17 24,0-6 16,0 0-24,0 6-32,0-6 56,0 0-16,0 0 8,-2 2 16,0 0-8,-4 0-16,6 4-40,-4 0 24,0 0 8,-1 0 0,-1 0 0,-10 0-24,10 0-8,6 0 0,-16 2 8,10 4-8,-9 0 0,9 2 24,-14 8-16,12-10-8,8-6 0,-20 15 16,14-9-24,-11 12 8,11-12 0,-12 14 8,14-14-8,4-6 0,-6 17 0,0-11 0,2 2-8,-2 0 16,0-2 16,3 0-32,3-6 8,-2 6-40,2 0 0,0-2-16,0-1 56,0-1-8,0 0 48,0-2-40,0 2 40,4 0-40,-1-2 32,1 0-32,0 0 0,0 0 0,-4 0 0,6 0 0,0 0 0,10-4-24,-16 0 24,6 1 24,0-1-32,-6 4 8,15-4-16,-9-2 16,12 0-8,-12 0 8,10-10 0,-12 12-8,-4 4 8,16-4 0,-11-12 8,11 16-8,-12-5-8,2-11 16,-2 12-16,-4 4 8,6-4 16,-2 0-16,0-2 16,0 2 0,-4 0 8,0 0-8,0 4-16,0-4 32,0 4-24,0 0 24,0 0 0,0 0 0,0 0-24,0 0-8,-2 0 0,-4 0 8,0 0-8,0 2 0,0 2 0,-2 2 0,8-6 0,-8 4 8,2 2-8,1 0 0,-1 0 0,0 0 0,0 0 0,6-6 0,-6 8 0,2-3-8,0 3 0,0 0 8,-2-2 0,4 0 0,2-6 0,0 6-8,0-2-24,4 0 32,0 0-8,-4 0-16,6-2 16,-6-2 8,4 4-24,0-2 24,2 0 0,10 0-8,-13-2-16,1 0 16,-4 0 8,6 0 0,10 0 0,-12 0 0,2-4 0,10 4-16,-16-4 24,0 4-8,4-6 0,2 2 0,11-2 8,-13 0-16,2 0 16,0 0-8,-6 6 0,6-6-8,0 0 16,0 0 16,0 0-16,0 1-8,0-11 0,-6 16 0,3 0 0,1-6 24,0 0-16,0 0 0,0 0-8,-4 2 0,0 4 0,0-4 8,0 0 16,0 4-8,4-4-16,-4 4 16,0 0-8,0 0-8,0 0-8,-2 0-8,0 0 16,2 0-8,-2 0 8,-2 2-8,4-2 8,-6 6 0,1 0 8,-1 0 0,0 0-8,2 0-16,-2 2 8,6-8 8,-6 6-16,0 9 32,2-11-16,2 4-16,-2 0 16,0 0-8,4-8 8,-4 8 0,0 0 0,2-2-8,0 0-16,2 0 24,-2-2-16,2-4 16,0 3-24,-2 1 16,2 0 0,0 0 8,0-2-24,4 0-8,-4-2 32,4 2-16,0 0 8,0 0 8,0-2 0,2 0-24,10 0 8,-16 0 16,0 0-24,6 0 16,13-4 8,-13-2-24,16 0 16,-16 0-8,-6 6 16,20-15 0,-16 11-32,13-2 32,-11-12 0,14 14-24,-16-12 24,-4 16 0,16-6-8,-12-9 0,2 11 8,11-12 0,-13 12-8,0-12-8,-4 16 16,6-4 0,-2-2 24,-4 1-16,4-1 0,0 0-8,-4 2 24,0 4-24,0-4 8,0 4 24,-2-4-16,-2 4 0,0 0-8,-2 0 0,6 0-8,-16 2 0,10 2 0,-11 2 0,11 2 24,-10-1-16,10 11-8,6-18 0,-20 4 8,13 12-8,-15-10 24,16 10-16,-12-10-8,12 1 0,6-7 0,-15 18 8,9-12 0,-10 2-8,12 8-16,0-10 8,-2 9-8,6-15 16,-6 6-8,0 2 8,2 8-16,2-10-8,2 2 16,-2 0 0,2-8 8,0 8-24,-2-3 8,0 1-8,2 0 8,0-4 0,4 0 8,-4-2 8,4 2-16,-4 0 0,4-2 32,2 0-32,0 0 32,10-4-16,-16 4 0,0-4-16,6 0 16,0-2-8,11 0 0,-11-9 16,10 11 16,-16 4-24,4-6 8,2-10-8,0 12 8,0-12-8,10 10 24,-13-11-8,-3 17-16,6-4 0,-2-14 24,0 12-16,-4 0 8,6-12 8,-6 18-24,4-3 8,0-3 0,-4 0 16,0 0-8,0-10 0,0 16 0,0 0-16,0-4 32,0-2-16,0 2 0,-2 0-8,0 0 8,0 4 0,2 0-16,-4-4 16,2 4 0,-2 0-16,0 0 0,-2 0 0,4 0 0,2 0 0,-2 0-16,-1 0 8,-1 2 0,-2 2 8,2 0 8,2 2-16,2-6 8,-4 6-16,2 0 16,-4 0-8,2 2 0,0 0 8,0 0-8,4-8 8,-2 7 0,2 1 0,0-2-24,0 0 16,-2 0 0,2-2 16,0-4-8,0 4 0,0 0 0,0-2-24,0 0 24,0-2 16,0 0-16,4 0 8,0 0-32,-4 0 40,4 0-32,0-4 8,-4 4 8,6-4 8,0 0 8,0 0-32,-2-2 16,0 0 0,0 0 0,-4 6 0,5-6 24,-1-9-8,2 11-24,-2-2 8,-4 0 0,4-10 8,-4 16-8,4 0 24,0-6-24,-4 0-8,0 0 8,0 0 0,0 1 8,0 5-8,4-4 8,-4 0-8,0 0 8,0 4 8,0-4-8,-2 4 16,2 0-24,-2 0 8,0 0-16,-2 0-16,0 0 0,-2 2 16,0 4 16,6-6-8,-6 6 16,1 9-32,-1-9 0,0 2-8,-10 12 40,14-14-16,2-6 0,-6 19 0,0-11 0,2 12-16,-2-14 16,0 12-8,2-12 8,4-6 0,-2 15 8,0-9-8,1 0 0,1 0-8,-2 0 0,2-2 8,0-4 0,0 4 0,0-2 8,0 0-16,0-2-16,0 0 16,3 0 8,-3 0 0,4 0 32,0 0-24,0-6-8,2 2 8,0-2-8,-2 0 16,-4 6-16,6-16 8,0 12-8,0-11 8,0 11-8,0-14 0,0 12 0,-6 6 0,5-18 8,1 12-8,0-11 16,0 11-32,0-10 8,0 10 8,-6 6 0,4-16 8,2 12-8,-2-11 0,0 11 16,0-12-16,-4 12 16,0 4-16,0-6 24,4-10-24,-4 12 8,0 0 0,0-1 8,0-1 0,0 6-16,0-6 8,-2 2 8,2 0-8,0 0-16,-2 4-8,0-4 16,2 4 0,-2 0 0,0 0-8,0 0 8,2 0-32,-2 0 24,-2 2 16,4-2-8,-4 4 16,0 0-32,0 0 16,0 2-16,-2-2 24,0 0 16,6-4-24,-6 5 0,1 1 8,-1 0-8,0 0 0,0 0 8,-10 0 16,16-6-24,-6 6 0,-2 2 0,0-2 8,2 2-16,0-2 8,-1-1 8,7-5-8,-8 6 8,2 0-8,0 0 0,2 0-8,2-4 8,0 2 8,2-4-8,-2 2 0,0 0-8,2 0 8,0-2-8,0 0 8,4 0-16,0-4 0,2 0 16,10 0-24,-12-2 24,1 0 0,-5 6 0,6-6 0,10 0 0,-12 1 0,2-11 0,10 16 0,-16-6 16,0 6-16,4-16 8,0 12 0,0-2 0,0-10 8,0 13-8,-4-3 32,0 6-40,0-6 16,0 0 0,0 2 0,0 0 8,0 0 16,0 4-24,0 0-16,-4 0 24,-2-4 0,-2 4-8,0 0 8,-8 0-16,10 2 0,6-2-8,-20 4 16,13 2-16,-11 2 8,12 0-8,-12 9 0,12-11 32,6-6-32,-15 18 0,9-12 0,-2 12 0,0-12-16,0 11 32,2-11-8,6-6-8,-8 18-8,2-12 8,0 2 0,0 8 0,4-11 8,2 1-16,0-6 8,0 8-24,-2-2 8,2 0 0,0-2 0,0 0 16,6-2 0,-6-2 0,4 2-24,0 0 16,2-2-16,0 0-8,0 0 32,0 0 0,-6 0 0,6 0-16,0 0 8,0 0-16,9-4 24,-11 0 8,2 0-8,-6 4 0,16-6-8,-16 0 8,6 2 0,0-2 0,10 0 0,-12 2 0,-4 4 0,4-5-16,1-1 16,-1 0 0,0 0 0,0 0 8,0 0 0,-4 6-8,4-6 8,0 2 16,-4-2-8,0 2-16,0 0 32,0 0-16,0 4-16,0-4 24,0 4 8,0-3-16,-4-1 0,2 4 8,-2 0-16,4 0-8,-6 0 0,0 0 8,-1 0 0,-9 2 8,12 0 0,-2 1-16,6-3 0,-16 6 0,10 0 16,-2 0-16,-9 2 0,13 8 8,-4-12 0,8-4-8,-18 8 0,12 9 0,-12-11 0,12 2-8,-1 10 16,-1-12 0,8-6-8,-8 18-16,0-12-8,2 1 16,0 9 0,2-12 8,2 4 0,2-8 0,0 8-24,0-2 16,0 2 8,-2-2-24,2-2 16,4-1-8,-4-3 16,6 2-32,0 0 16,10-2 8,-12 0-8,2 0 0,13 0 32,-19 0-16,6-5-16,12-1 8,-12-10 8,10 12-24,-10-2 40,17-12-16,-23 18 0,16-6-16,0-11 0,-10 11 16,13-14 8,-13 14 0,16-12 8,-22 18-16,6-6 8,0-13 0,10 13 24,-16-12 0,4 14-8,-4-2 16,0 6-40,3-16 40,-3 16 0,0-6 8,-1 1 16,-3 1 8,-2 0-8,6 4-64,-6 0 64,-2-4-48,-10 4 16,10 0 0,-11 0 0,19 0-32,-8 4 40,-12 2-24,12 0-8,-14 1 8,14 9 9,-13-10-17,21-6-8,-8 16 24,-12-10-16,4 12 8,1-13-8,-3 11 0,2-10 16,16-6-24,-8 8 8,-9 0 16,11-2-16,0 0-16,-12-2 16,14-2 0,4-2-8,-4 4 16,2-2 0,0-1-24,2 1 0,-2-2-8,0 0 8,2 0 8,0 0-16,0 0 0,6 0-16,-2 0 24,2-3 0,0-1-16,-6 4 24,18-4-8,-12-2-8,13 0 16,-13 0-8,12 0 8,-12 0-25,-6 6 25,20-16 17,-15 12-9,13-2-33,-12 1 25,0-13-8,0 18 8,-6 0 0,16-6 8,-16-10 17,4 16-50,2-6 25,-3 2 25,1-2-17,-4 6-8,0-4 32,4 0 16,-4 1-16,0-1 8,0 0 0,0 4 0,0 0-40,-2-4 56,0 0 8,0 4-32,0-4 0,-1 4 8,-3-4-24,6 4-16,-4 0 32,-2 0-16,0 0 0,0 0-8,-2 2 0,-8 2 16,16-4-24,-6 6 8,-2 0-8,-7 1-8,11 1 16,-12 8 8,10-10-16,6-6 0,-16 18 0,10-10 0,0 13-16,1-5 16,-1-8-8,0 12 0,6-20 8,-6 6-16,0 11 32,4-11-16,2 2 0,-2 0-16,2-2 8,0-6 8,0 6 0,0-4 0,0 2-24,4-2 16,0 0 0,0-2-16,-4 0 24,4 0 0,0 0 8,2 0-8,9-4 24,-15 0-16,6 0-24,-6 4 16,16-6 0,-12 0 8,12 0 0,-12-12 8,11 14-16,-15-1 0,0 5 0,6-20 0,0 16 16,10-2-24,-12-10 8,0 12-8,2 0 8,-6 4 0,4-6 0,0 3-24,-4-1-8,4 0-24,0 4-24,-4 0-80,0 0 160,4 0-241,0 0-119,-1 0-128,1 0-232,2 2-320,-2 2-304,-4-4 1344,6 3-1561,0 3-87,0-2 168,0 2 287,0-4 345,-6-2 312,0 0 536,0 0-344,0 0 96,4-4 24,-4 0 8,4-11 0,2 11 16,-6 4 200,4-18-208,1 12-32,13-16-88,-14 5-48,2-3 200,12-6 176,-18 26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16.922"/>
    </inkml:context>
    <inkml:brush xml:id="br0">
      <inkml:brushProperty name="width" value="0.05" units="cm"/>
      <inkml:brushProperty name="height" value="0.05" units="cm"/>
      <inkml:brushProperty name="color" value="#FFFFFF"/>
    </inkml:brush>
  </inkml:definitions>
  <inkml:trace contextRef="#ctx0" brushRef="#br0">164 190 456,'0'0'0,"-2"0"320,0-4-24,0 0 96,0 0 72,0 0 40,2 4-504,-2-4 512,2-2-40,-2 0-48,0 0-56,0 3-48,2-1-63,0 4-257,0-4 192,-2 0-48,-2 4-48,2 0-32,0 0-32,-2 0-32,4 0 0,-4 0-16,1 4 8,-3 2-8,-10-1-8,12 11 8,-2-12-8,6-4 24,-6 16-24,0-10-8,0 2 0,-2 8 0,0-13 16,3 3 0,5-6 16,-2 6-24,2-2 8,0-2-8,0 0 8,0 0 0,0 0-8,0-2 24,4 0-16,1 0-8,-1 0 16,0 0 16,12 0 8,-12-6-8,-4 6-8,18-6 0,-18 2 16,6 0 0,0 0 0,9 1-8,-11-3 8,-4 6-16,16-6 8,-12 0 24,14 0-16,-12-10 0,13 12 8,-13-2 8,-6 6-32,20-16 32,-14 13 0,0-3 16,12 0 16,-14 0 8,-1 0 8,-3 6-80,6-6 112,-2 0 16,-4 2 24,0 0-16,0 4-8,0-4-32,0 4-96,0 0 72,-2 0-16,-2 0-24,-1 0-16,-11 2-8,10 0 0,6-2-8,-16 6 8,10 0-8,-16 2 0,-5 16-8,5-9 0,2-7 8,20-8 0,-15 18 0,7-12-16,-14 2 8,6 8-8,8-13 8,-9 5 8,17-8 0,-6 8 16,-2-2 16,0 0-8,2 0 8,0-2-40,0-2 8,6-2 0,-2 2 0,2 0 16,0 0-8,0-2 0,0 0 0,0 0-8,0 0 24,0 0 0,4 0-24,2-4 0,0 0 8,10 0-8,-16 4 0,4-4 32,12-2 0,-12 0 8,13 0 0,-11 0-8,10 0-16,-16 6-16,4-3 40,2-3 8,0 2-8,10-2 16,-13 0-24,-3 2 24,0 4-56,4 0 56,-4-4 8,4 0 16,-4 4-16,0-4 8,4 4 8,-4 0-80,0 0 80,0 0-8,0 0-16,0 0-8,0 0-16,0 0 0,0 0-352,-4 4 640,-2 2-304,1 0-8,-1 2-8,0-2 0,-2 2-8,8-8 8,-8 7-16,0 1 24,2 0-16,0-2 0,4 2 0,-2-2 16,4-6-8,-4 8-8,2-2 16,0-2-16,2 0-16,0-2 16,0-1 0,0-1 8,0 2-8,0 0 0,0-2 0,0 0 0,4 2 0,0-2 8,-4 0 0,4 0-8,-4 0 32,4 0-16,2 0 0,0 0-8,12-4-8,-18 4 8,4-3 8,-4-1 24,6 0-8,-2 0-16,1 0 0,1 0-8,-6 4 0,6-4 16,0-2 16,0 0-8,10 0 8,-12-10 0,2 16-8,-6 0-24,4-6 40,0 1 8,0-1 8,-1 0 16,1 0-8,-4 0 0,0 6-64,0-4 48,0 0 8,0 0-16,0 4-32,-2-4-8,0 4-8,2 0 8,-5 0 8,-1 0 0,0 0-8,-16 4-24,6 4 0,8 8 0,8-16 24,-17 6-8,9 0-8,-12 9 0,14-9-16,0 0 8,-10 10-16,16-16 40,-3 6-48,-5 0 8,0 9-8,2-11-24,2 2-16,2-2-24,2-4 112,-2 4-96,2-2 0,0 0 0,0 0-8,0 0 16,0-2 8,0 0 80,6 0-56,0 0 24,0 0 8,0 0 0,11-4 24,-11 0-8,-6 4 8,18-4 0,-14 0 8,2-2 0,-2 2 0,0 1 0,2-1 0,-6 4-8,6-4 32,0-2 16,9 0 0,-11-10 8,12 12-8,-12-2 8,-4 6-56,6-18 72,10 15 16,-12-13 0,1 12 0,1-2 0,0-10 0,-6 16-88,6-4 88,-2-2 8,0 0-8,-4 0-16,0 3 0,0-1-8,0 4-64,0-4 32,0 4-8,-2-4-16,0 4-16,0 0 0,-4 0-24,6 0 32,-6 2-32,0 2 24,-1 2-24,-9-1 8,12 3 8,4-8 16,-20 24-40,14-8 16,-2-8 16,0 7-24,-7-9 8,11 0-8,4-6 32,-4 8-32,-2 0 0,2-2 8,0 0-8,-2 0 8,4 0 8,2-6 16,0 4-40,0-2 8,0 0-8,0-1 0,0-1 0,0 0 16,0 0 24,4 0-24,0 0 16,2 0 8,0-3 8,0-1 0,-2 4-8,-4 0 0,4-4 0,0 0 24,1 0 0,-1-2 0,2 0 16,0 0 0,-6 6-40,18-6 40,-14-12 16,2 14 8,0-1 0,0-1 16,0-10-8,-6 16-72,15-4 64,-15-2 0,4 0 8,0 0 8,0 0 16,-4 0-16,0 6-80,4-6 64,-4 2 8,0 4 0,0-3-16,0 3-8,0 0-16,0 0-32,0 0 8,-2 0-24,-4 2-8,0 3 24,-2 1 16,8-6-16,-5 8-16,-1 8-8,-2-10 0,-8 10 8,10-10 16,-12 21 0,18-27 0,-6 20-16,-1-12 0,1 8 8,2-11 0,-2 1 8,2 0 0,4-6 0,-4 6-16,2 0 8,2-2-8,0-2 8,0 0-8,0 0 8,0-2 8,0 0-8,0 0-16,4 0 16,0 0 8,0 0 0,0-4 24,-4 4-24,4 0 16,0-4-16,-1 0 0,3 0 24,0 0 0,0 0 0,-6 4-24,6-6 8,12 0 0,-12 1-8,10-11 16,-13 12 8,3-2 0,-6 6-24,16-16 24,-10 12 0,10-2-16,-12-11 8,0 13 8,2-2 8,-6 6-32,6-6 16,-1-10-16,1 16-8,-2-6 16,-4 2 0,4 0 8,-4 4-16,4 0-16,-4 0 8,0 0 0,-2 0 0,2 0 8,-4 2-16,0 4-8,-2 0 0,1 2-8,-11 0 24,10 8 0,6-16 8,-8 6-8,-8 9-8,12-9-16,-4 10 16,-7-10 8,9 2 0,6-8 8,-6 16 0,0-13-16,0 3 0,0 2 8,0-2 8,2 0 0,4-6 0,-2 6 0,0-2-32,0-2 0,2 2 24,0-2-16,0 0 16,0-2 8,0 2-16,0-2 0,0 2 8,4-2 0,0 0 16,0 0-8,-4 0 0,4 0 24,2 0-8,10 0-8,-12-4 0,0 0 8,2 0 8,-6 4-24,15-6 16,-11 0 0,2 2-16,10-2 16,-12 0 0,0 0 8,-4 6-24,6-6 16,0 1-8,0-1 8,-1 0 8,1 0-8,-2 0 0,-4 6-16,0-6 32,4 0-8,0 2-8,-4 0 0,0 0 0,0 4-8,0 0-8,0 0-16,-2 0-8,-2 0 0,-2 2 8,-2 4-8,8-6 24,-15 6-24,9 0-8,-2 2 0,-10 8 8,12-10 0,-11 9-16,17-15 40,-6 6-40,-12 10 0,12-10 0,-2 12 8,-16 3-8,17-3 8,7-18 32,-16 8-40,12 8 32,0-12-8,0 2-8,-2-1 16,2 1-16,4-6 24,-4 4-16,2-2-8,2 0-16,0 0 8,0 0 0,0 0 0,0-2 32,4 0-40,-4 0 0,6 0 24,0 0 8,0 0 0,10-4 0,-16 4 8,0-4-8,4 4 16,0-4 16,-1 0-16,1 0-8,2 1 0,-6 3 0,6-6 16,0 0 8,10-10-16,-12 12 8,2-2 8,0-10-8,-6 16-16,6-4 24,9-11 8,-11 11 0,2-12-8,0 12 24,0-2-8,-6 6-40,6-18 32,0 14 24,0-2-8,0 1 0,0-1 0,0 0-16,-6 6-32,3-6 16,-3 0 8,4 2-8,-4 0-8,0 4 8,0 0 0,0 0-16,0 0-16,0 0 0,-2 0-8,0 2 16,-3 4 8,5-6 0,-6 6-16,0 0-16,0 0 24,0 2-16,-2-1 0,0 1-24,8-8 48,-8 8-56,2 8-16,0-12 8,0 2-8,1 0-24,-1 2 0,6-8 96,-4 6-88,2-1-8,0-3 16,0 2 0,0-2 8,2 0 8,0-2 64,0 0-32,0 0-8,0 0 16,0 0 16,4 0 8,-4 0 0,4-4 0,-4 0-16,4 4 24,0-4 0,2-1-8,-1 1 0,-5 4 0,4-6 16,2 0-8,0 0 16,0 0-8,0-10-24,10 16 8,-16 0 0,4-6 8,0-10 0,2 13 8,0-3 0,-1 0 0,1 0 0,-6 6-16,6-6 24,0 2 0,-2 0 0,0 0 8,-4 4 0,4 0-8,-4 0-24,0 0 24,0 0 0,0 0 8,0 0 0,0 0-8,0 0-160,0 4 264,-2 2-120,-2 0-8,-2 2 8,0 7-16,0-9 8,6-6 0,-8 18-8,3-12 0,-11 12 8,10-12 0,0 11 8,-2-11 0,8-6-8,-6 8-8,0 0-8,0 0 16,2-2 16,2 0-16,0-2 0,2-4 0,-2 4-16,2 0 16,0-2 16,0 0-8,0 0-8,0-2 0,0 0-8,0 0 16,0 0 16,4 0-8,0 0 16,0 0-8,-4 0-24,4 0 24,2 0-8,0-4 8,0 0 0,0 0 8,-6 4-32,6-6 24,12 0-8,-18 0 16,5 0 0,1 0 8,10-10 8,-16 16-48,4-4 32,2-1 8,0-13 0,10 14 32,-12-12-8,0 12-8,-4 4-56,5-6 56,1-11 8,10 13-8,-16-2 0,4-10 8,0 16-8,-4 0-56,4-4 72,-4 0-16,4 0-8,-4 4-7,0-4-9,0 4-16,0 0-16,-2 0 0,0 0-16,-4 2 0,0 2 8,-2 2 0,-7 2 0,15-8 8,-6 16-33,-2-10 1,-8 9 16,10-9-16,-2 14 16,-10-12-16,18-8 32,-6 18-40,1-11 16,-3 13-16,0-14 24,-8 12 0,12-12 8,4-6 8,-6 6 0,0 1-32,2 1 16,0-2 0,2 0 8,0 0-16,2-6 24,-2 4-16,2 0-16,0-2 0,0 0 8,0 0 8,0 0-16,0-2 32,0 2-24,0-2-8,6 0 24,-2 0 0,2 0 0,-2 0 0,-4 0 8,4 0 8,2 0-16,12 0 0,-14 0 8,2-4 0,9 0 16,-15 4-16,4-4 16,12-2-8,-10 0 0,12 0 8,-12 0-8,9 0 16,-15 6-24,6-17 8,10 13-8,-10-2 40,12-12-8,-14 14 0,2-12 0,-6 16-32,6-4 40,9-11-16,-11 11 32,2-2 0,-2-10-16,0 16 32,-4 0-72,0-6 72,4 2-7,0 0 7,-4 0-16,0 4-16,0 0-8,0 0-32,-2 0 16,0 0-24,0 0-8,-4 0 16,0 4 0,0 0-8,6-4 8,-8 6-24,-7 2 8,11 0-8,-2 8 24,-2-10-16,-8 1 0,16-7 16,-6 16-8,-2-10-16,0 10 16,3-10 8,-1 2-8,-2 0-8,8-8 16,-8 15-8,2-13 0,2 4 0,0 0 0,2 0 8,0 0-8,2-6 8,-4 6 0,2 0-8,0-2 0,2 0-49,0-2 57,0 0-8,0-2 8,0 2-8,0 0 8,0 0 0,4-2 0,-4 0 40,0 0-40,4 0 33,0 0-9,0-4-8,2 0 0,10-2 8,-12 0 8,-4 6-32,4-6 40,1-10-8,11 12 8,-12-12 0,12 13 16,-12-15-8,-4 18-48,4-4 48,2-14 8,0 14 8,9-14 8,-11 14 0,0-13-16,-4 17-56,0-4 56,0-2 16,4 0 0,0 0-8,0 0 0,-4 0-24,0 6-40,0-4 48,0 4 0,0 0-32,0 0-24,0 0 8,-2 2-32,-2 2 24,-2 2-8,2 0 8,-2 0 0,1 10-16,5-16 24,-8 6-24,-8 9 0,10-9 8,0 12 8,0-12-8,-2 2-8,8-8 24,-15 16-24,11-10 16,-2 1 0,0 1-8,0-2 16,0 2-8,6-8 8,-6 8 0,0-2-16,2 0-48,0 0 8,2 0 16,0-2 0,2-4 40,-2 4-8,0-3-8,0 1-16,0 0 16,2 0 8,0-2 0,0 0 8,0 0-16,0 0 24,4 0 48,0 0-8,2-4 0,-6 4-48,4-3 64,2-1-48,0-2 16,12-10 0,-14 12-8,2-2 8,-6 6-32,15-18 48,-11 14 0,0-11-24,2 11 24,10-14-24,-16 14 24,0 4-48,4-16 32,0 12 24,0-2 0,-4-9 0,4 11 16,-4-2-16,0 6-56,0-6 56,0-10 8,-2 16-8,0-6-16,-2 0-24,-2 0-8,6 6-8,-8-4 0,2 0 8,-2 0-16,-8 4-16,12 0 16,-3 0-16,7 0 24,-8 0-16,-8 0-16,12 2 8,-4 4-16,0 0 40,0 0-8,8-6 8,-8 6-24,1 0 0,-1 2 0,0-2-16,2 2 16,0 0 8,6-8 16,-6 5-24,0 3 8,2-2 16,2 0-24,0 0 8,0 0 8,2-6 8,-2 6-8,2-2-16,0 0-16,0-2 16,0 2 16,4-2 16,-4-2-8,4 2 8,2 0-8,0-2 0,0 0 0,12 0 24,-14 0 0,-4 0-24,6 0 16,11-4 8,-13-2 0,12 2-8,-12-2 32,2 0-24,-6 6-24,16-16 24,-12 12 24,11-2-8,-11-9-8,0 11 48,2-2-16,-6 6-64,6-16 80,0 12 16,-2-2-8,0-12-8,-4 18 40,4-6-16,-4 6-104,0-5 104,0-11-8,0 16-32,0-4 16,0 0-8,0 0-16,0 4-56,-2-4 40,-2 0-24,2 4-24,0 0-24,-4 0 16,0 0-24,6 0 40,-4 0-16,0 0-8,2 4-16,-4 2 0,0 2 24,0 8-24,6-16 40,-5 6-16,1 1-8,0 9-24,0-10 40,0 2 0,2 0-8,2-8 16,-2 8-16,2-2 8,0 0-16,0-1 8,0-1 32,0-2-40,0-2 24,0 4 0,4-2 24,0 0-40,0 0 16,-4-2-8,0 0 8,4 2 32,0-2-24,0 0-8,-1 0 16,-3 0 8,0 0-24,4 0 40,0-4-32,0 0 0,0 0 8,0 0 16,0 1 8,-4 3-40,4-6 40,2 0-24,0-10-8,0 12 24,0-12-16,-6 16-16,4-4 32,0-12 16,1 11-16,11-13-16,-16 12 8,4-10-8,-4 16-16,4-6 32,0-11 8,2 11-16,0-10 0,-2 10 8,-4-10 0,0 16-32,4-4 32,-4-2 16,0 0-32,0 0 8,0 1 0,0 1-8,0 4-16,0-4 8,-4 4-16,0 0 0,0 0-8,0 0-24,-2 0 8,6 0 32,-18 4-40,12 2 8,-1 1 16,-9 1-24,10 10-8,-10-12 8,16-6 40,-8 20-32,-8-12 16,13 11-16,-3-13-16,-10 14 8,12-12 8,4-8 32,-8 17-16,0-11 8,2 12-24,0-12 16,0 2-8,0 0 0,6-8 24,-5 8-24,-1 0 24,4-2-16,0-3-8,0 1 8,2-2-16,0-2 32,-2 2-16,2 0 32,0 0-32,0-2 8,4 0 8,0 0-24,-4 0 24,4-4 16,2 0 16,-1-2-16,13-9-8,-14 11 16,12-2 0,-16 6-24,4-20 24,12 16 16,-12-14-8,11 13-8,-11-13 32,12 12-32,-16 6-24,4-20 40,0 16 8,0-13 16,2 13-16,0-12-8,0 12 8,-6 4-48,0-6 48,0-10 0,0 16 0,0-6-16,0 2-16,0 0 8,0 4-24,-4-4 16,-2 4-32,0 0 8,0 0-16,0 0 8,-2 0 8,8 0 8,-16 0-40,10 4 16,-9 2 8,9 0-8,0 2 8,-2 0-24,8-8 40,-16 8-32,10 8 24,-2-12-16,0 3 16,3 1-24,-3 0 0,8-8 32,-6 8-16,0-2 8,0 2-8,2-2-8,2 0 16,0 0-8,2-6 16,-2 2-16,2 2-8,0-1-8,0-1 16,0 0 0,0 0 8,0-2 8,4 2-16,0 0 0,0-2 16,2 0 24,0 0-8,11 0-16,-17 0 0,4 0 16,2 0-8,0-4 0,14 0 32,-16-1-32,14-1 16,-18 6-24,4-6 24,11 0 8,-11 0-16,2 0 8,10-10 0,-12 16 8,-4 0-32,6-6 40,0 0 0,-2 0 0,-4 1 16,4-1 0,0 0-8,-4 6-48,0-4 40,0 0-16,0 0 8,-2 0 8,0 0-32,-2 4 8,4 0-16,-6-4 0,0 0 8,-2 4-8,0 0-8,0 0 8,0 0 0,8 0 0,-8 0-16,-7 0 8,11 0-32,-4 0 0,0 2 8,2 0 16,6-2 16,-6 4-24,-2 2 0,-8 0-16,15 0 16,-5 0 8,2 2-24,4-8 40,-4 7-40,-2 1 0,2-2 24,2 2-16,0-2 0,2 0-8,0-6 40,0 6-16,0-2 8,0 0-24,4 0 16,0-2 16,0 0-16,-4-2 16,6 2 0,-2 0-8,2 0 0,-3 0 0,1-1 16,2-1-8,-6 0 0,6 2 0,-2-2-8,0 0-8,0 0 40,0 0-16,0 0 16,-4 0-24,4 0 8,-4 0 8,4-3 8,0 3-8,-4-4 16,4 0 8,-4 4-40,4-4 24,-4 0 8,0-2 0,0 0-16,0 0 32,4 0-8,-4 6-40,0-6 32,4 0 0,-4-9-24,0 11 24,0 0 8,0-12-24,0 16-16,0-4 32,0-2-16,0 0 16,0-10 8,0 12-8,0-2 0,0 6-32,-2-5 8,0-1 8,0 0 0,-2 2-16,0 0-24,2 4-8,2 0 32,-4-4-16,2 4-8,-2 0 0,-2 0 0,0 2 8,4 0-40,2-2 56,-4 4-16,-2 2-8,0 0 0,0 0 24,1 1-24,-1 1 0,6-8 24,-4 8-40,-2 8 16,0-12 8,2 2 16,0 10-32,2-12 8,2-4 24,-2 5-16,0 1 8,0 2-16,0-2 0,0 0 8,0 0 8,2-6 8,0 6 0,0-2-8,0 0-16,0 0 8,0-2 16,0 0 8,0-2-8,0 2-8,0-2 0,0 0 0,4 0 24,0 0 16,0 0-8,-4 0-24,4-4 32,0 0 0,0-2-8,2 0 16,-2 0-8,2-10 8,-6 16-40,5-4 40,1-2 16,0-11-24,0 13 8,-2-12 8,0 12-8,-4 4-40,6-6 40,-2-10 24,-4 12-8,4-2 16,-4 1 8,0-11-16,0 16-64,0 0 48,0-6 8,0 0-8,0 2-16,-2-2-8,0 2-24,2 4 0,-6 0 8,0-4-8,2 4-8,-2 0-24,0 0-8,-2 2 16,8-2 24,-7 2-24,-9 4 16,12 0-8,-4 2-24,-8 8 8,10-10 0,6-6 32,-6 15-24,-9-9 0,9 10-16,0-10 24,-2 10-8,-10 5-24,18-21 48,-4 18-24,0-12 0,0 10 16,2-14-16,0 4 0,0-2 0,2-4 24,-2 4-16,1-1 16,1-1-16,0 0-8,0 0-8,0 0 24,0-2 8,0 0 8,0 0-16,3 0-16,-3 0 32,6-4 16,-6 4-24,4-4 8,0 1 32,2-1-8,0-2-16,10 0 8,-12-12-16,-4 18-8,6-4 40,9-12-8,-11 12 8,2-11-8,10 9-24,-16-10 16,0 16-24,6-4 48,0-2-16,-2-12 8,0 14 0,0-2-24,-4 6-16,0-5 56,0-1-8,0 2-8,0 0-8,0 0-8,0 4-16,0 0-8,-2-4 0,-4 4 0,0 0-24,0 0 16,-2 0 0,2 0-32,6 0 40,-16 2-40,11 2 24,-13 2 0,0 13 16,10-13-16,-10 12-40,18-18 56,-5 4-24,-1 2 8,-2 0-8,-8 2 24,12 0-16,-2-2-24,6-6 40,-6 5-16,2 1 0,0-2-8,-2 0 16,4-2 0,0 0-24,2-2 32,0 2-32,0-2 16,0 0-8,0 0 16,0 0-32,0 0 40,4 0-24,2-4 24,0 0 16,0 0-8,0-2-8,12 0-8,-18 6 8,4-5 0,13-1 16,-13 0-16,0 0 24,0 2-8,0 0-16,-4 4 0,6-6 8,0 2 8,10-2 0,-12 0 8,2 0-8,13 0-16,-19 6 0,4-5-8,2-1 16,0 0-8,10 0 24,-12 0-8,2 2-24,-6 4 8,4-4 0,0 0 8,0 4 16,0-4-8,0 0-32,-4 4 16,0 0 16,0 0 16,0 0 0,0 0 0,0 0 0,0 0-24,0 0-160,0-4 312,0 4-128,0 0-24,0 0 32,0 0-24,0-4-40,0 4 24,-2 0-24,0-4 40,0 4 0,0 0-16,2 0-32,0 0 32,0 0-16,-2 0-16,0 0-8,0 0 16,0 0-24,0 0 0,2 0 48,0 2-24,0 2 8,-2 2-16,0 0 8,0 0 8,2 0-16,0-6 32,0 8-32,0 0 8,-2 0 8,0-1 16,2-1-8,0 0-32,0-6 40,0 6-40,0 0 8,0-2 16,0-2 16,4 2-24,0-2 8,-4-2 16,4 2 0,0 0 0,0 0 0,0-2 8,1 0-16,-5 0 8,6 0 8,0 0-16,-2 0 8,0 0 16,0 0 0,0 0-8,-4 0-8,6-4 0,0 0-8,-2 4 16,0-4 32,0 4-40,0-4 8,-4 4-8,6-4 0,0 0 0,-3 4 24,1-4-16,0 0-16,0 4 8,-4 0 0,4-4 8,0 4-8,0-4 0,-4 4 8,0 0-16,4 0 8,-4 0 0,4 0 0,-4 0-32,0 0 24,0 0 0,0 0 8,4 2-32,-4 0 8,0 0 24,0 2 0,0 2-8,0-2-8,0-4 16,0 4 0,-2 2-16,2-2 16,-2 0 16,-2 0-32,2 0 16,2-4 0,0 4 0,-2 0-16,0-2 16,0 2 0,-2-2 32,2-1-24,2-1-8,0 2 8,0 0-8,-2 0-8,0 0 16,0-2-8,2 0 0,0 0-8,0 0 16,0 0-16,0 0 16,4 0 0,-4 0 8,0 0-8,4-4 0,-4 4-8,6 0 32,0-4-24,-2 1 0,0-1 16,0 0 8,2 0-24,-6 4-8,6-6 32,0 2-16,-2 0 16,-1 0 0,-3 0 8,4 0-8,-4 4-32,0-4 40,4 0 16,-4 4-8,0-4-16,0 0-16,0 4-8,0 0-8,-2 0 16,2-4-24,-2 4 8,0 0-16,0 0-8,-1 0 16,3 0 8,-2 0-40,0 0 8,0 2-8,-2 0 0,0 4 8,2-2-8,2-4 40,-2 6-40,0 0-8,0 0 24,2 0 8,-2 2-16,2 0 0,0-8 32,0 15-8,0-11 8,0 2-24,0 2 16,0 0-8,0 0-8,0-8 24,4 16 8,0-12-8,-4 1 0,4 3-8,-4 8 8,0-12-8,0-4 8,4 6-8,-4 2 8,0 0 0,4-2 0,-4 0 8,0 0-16,0-6 8,0 3 0,0 1-16,4-2 32,-4 0 0,0 0-16,0-2 24,0 0-24,0 0 16,3 0 16,-3 0 0,0 0-24,0 0 8,0 0 16,0 0-32,0-4 32,0 0 0,0 0-16,0-1-8,0-1 8,0 0 8,0 6-24,0-6 0,0-10 32,0 12-8,0-2-24,0 0 16,-1-9 0,1 15-16,0-4 8,-2-2 8,2 0 16,0-10-40,0 16 0,-2-6 8,2 6 0,0-4 0,0 0 0,0 4-32,-2-4-8,0 4-16,0 0 32,2 0 24,0 0-32,0 2 0,-2 2 0,0 2-16,2 0 32,-2 2-16,2-8 32,-2 16-8,0-10-24,0 9 24,0-9-8,2 12 0,-2-12 8,2-6 8,-2 16-16,2-10 16,0 1 0,0 1-16,0 0 8,-2 0 8,2-8 0,-2 6 0,2 0 8,0 0-8,0-2 0,-2 0 16,2 0 0,0-4-16,-2 2 0,2 0 8,0 0-8,-2 0 16,2 0 0,0-2-8,0 0-8,0 0 8,0 0 24,0 0 0,0 0-16,0 0 8,0 0-136,0 0 232,0-4-88,0 0-16,0 0-8,0-2-8,0 0 16,0 6-16,0-18 16,0 14 8,4-2-24,0-13 16,0 13-8,0-12 8,-4 18-16,4-6 16,0-12 8,0 12-8,2-11 8,-2 11-8,-4 6-16,5-16 0,-1 12 16,0-2-8,-4 0 0,4 0 0,-4 2-8,0 4 0,4-4 0,-4 4 16,0 0-40,0 0 8,0 0 16,0 0-24,-2 2-8,0 2 24,-4 2-8,0 2-16,1 8 8,5-16 24,-6 6-16,0 13-8,-10-13 16,12 14-16,-2-12 16,0 10 8,6-18 0,-6 8-32,-2 9 24,2-11 8,1 12-8,-1-12 0,0 0-16,6-6 24,-4 8-16,2-2 16,0 0 16,-2-1-24,2-1 8,0-2 0,2-2 0,0 2-24,0 0 8,0 0 16,0-2 16,0 0 8,0 0-24,0 0 8,4 0 24,-4 0-24,4 0 24,0-6-16,-4 6-16,4-4 16,0-2 8,0 1 16,-4-13-16,4 14 8,-1-12-16,-3 16-16,4-4 24,0-14 8,0 13-16,0-13 8,0 12 24,0-14 0,-4 20-48,4-6 56,2-15-16,-2 15 0,0-14 24,-4 14-16,4-16 16,-4 22-64,4-6 32,0-11-8,0 13 8,-4-2 16,4-10-8,-4 16 0,0 0-40,0-4 16,4 4 16,-4-4 0,0 4-32,-2 2 0,0 2-8,-4 2-16,2 0 16,4-6 8,-2 8-8,0 0-24,-2 7 8,-2-9 24,2 2 0,2 8-8,2-16 8,-2 6-8,0 0-16,0 10 24,0-12 0,0 1 0,0 1 8,2-6-8,0 6-8,0 0 0,0 0 8,0-2 0,0-2 8,-2 0 0,2-2-8,0 2 16,0 0-40,0-2 16,0 0 16,0 0 24,0 0 8,0 0-40,4 0 32,0 0-8,-4 0 8,0-4 8,4 0 24,-4 4-64,0-4 32,4-2-16,0 0 25,-4 0-9,0 0-8,0 1 16,0 5-40,0-16 32,0 12 0,0-2-8,0 0-8,0-10 16,0 12 16,0 4-48,-2-6 32,2-9-16,0 11 8,-2-12 8,0 12 0,0-2 0,2 6-32,-2-16 8,2 12-8,0 0 16,-2 0-8,0 1-8,0 3-8,2 0 8,-2 0 0,2 0-24,0-4 24,0 4-32,0 0 8,-2 0 8,2 0 16,0 0-24,0 2 0,0 2-8,0 1 16,0 1 16,0 0 8,0-6-8,0 8-8,0 0-16,0 0 0,0 8 16,0-14 32,0 4-24,0-6 0,0 5-16,0 1 16,0 0-8,0-2 8,0 0 24,0 0-24,0-4 0,0 2 0,0 2 8,0-2-8,0 0-8,0 0 24,0-2 8,0 0-24,0 0 32,0 0 8,0 0-8,0 0 32,0 0-16,0 0 0,0 0-312,0 0 560,0 0-272,0-4 8,0 0 0,0-2 8,0 2-24,0 4-16,0-6 16,0 0 8,0 0 0,0-9 8,0 15 8,-2-6-8,2 6-32,-2-16 32,2 12 16,0-2-32,-2-10 16,0 12 16,-4-1 8,6 5-56,-4-18 32,1 14-24,1-2-16,-4-12 16,0 18 24,2-6 0,4 6-32,-4-6 0,0 0-8,0 3 0,2-1-8,-2 4 32,-2 0-8,6 0-8,-6 0-24,2 0 24,2 0-24,-2 2-8,-2 2 32,1 1 0,5-5 0,-6 6-8,0 0 0,2 0-24,-2 2-8,2 0 40,-2 0 0,6-8 0,-4 6-8,0 0-16,2 0 8,0-1 0,0 1 40,-2-2-24,4-4 0,-2 4-24,0-2 16,2 0 8,0 0 8,0 0 8,0 0-16,0-2 0,-2 2 8,2-2 0,0 0 8,0 0-8,0 0-8,0 0 8,4 0 16,-4-4-32,4 0 32,0-2-8,0 0 16,-4 6-32,0-6 24,6 1-16,-2-1-8,0-10 24,2 16-8,-2-6-8,-4 6-8,0-6 0,4 2 8,0-2 8,0 2-16,-4 0 0,0 4 0,0 0 16,0 0 0,4 0-16,-4 0-16,0 0 8,0 0 16,0 0-8,-2 0 0,0 0-16,0 0 16,-2 2 8,0 0-8,4-2 0,-6 4-8,0 0-8,0 0 8,0-2 16,0 2 8,0-2-40,6-2 24,-6 2 0,0 2 0,2-2 0,1 0 0,-1 0 8,-2 0-8,6-2 0,-6 2 0,2 0 16,2 0-40,-2 0 16,0-2 8,0 2-24,4-2 24,-4 4 0,2-2-32,-2 1 8,2 1 16,2 0-8,-2 2-16,2-6 32,-2 18-40,0-16 8,2 4 0,0 0 16,0 0-16,0 0 0,0-6 32,0 6-32,0-1 8,4 1 16,0 0-16,0 0 24,2-2-16,-6-4 16,6 4-16,10-2 16,-12 0 0,2 0-8,9-2 32,-11 0-24,-4 0 0,16 0 0,-12 0 32,2 0-32,10-4 16,-12-2 16,2 2-32,-6 4 0,5-6 24,1 0 8,10 0-16,-16 3 24,4-3-16,0 0-24,-4 6 0,0-6 40,4 0-8,-4 2 16,0-2 0,0 2-8,0 4-40,0-4 16,0 0 16,-2 0-32,0 0 0,-2 0 24,-2 0 0,6 4-24,-6 0 0,-2-4 0,-9 4-8,11 0-8,-10-3 40,10 3-24,6 0 0,-20 0-8,3 0-8,-7 0-16,2 0 24,3 0-8,13 1 0,6-1 16,-20 2-16,12 0 8,-10 4-24,12-2 8,-9 2 16,9-2 8,6-4 0,-6 4-16,0-2 16,2 0 32,-2 2 0,2-2 24,0 0 0,4-2-56,-2 2-8,0 0-16,2 0-8,0-2 8,0 2 24,0-2-40,0 0 40,0 0-48,0 0 32,0 0-72,0 2 32,4-2 0,0 0 0,-4 0 56,6 2-8,0-2 0,10 0 8,-12 2-16,2-2 16,11 0 16,-17 0-16,4 0 8,12 0-16,-10 0-8,12 0 32,-18 0-8,6 0 24,-6 0-32,15-4 8,-11 4-8,14-4 16,-12-2 8,14 0-8,-14 0-16,-6 6 0,21-6 24,-5 0-16,-10 0 24,16-9-8,-17 11 0,13-2-16,-18 6-8,6-6 24,10 0 0,-12 0-24,2 0 8,0 0 16,0 0-8,-6 6-16,4-4 32,-1 0 8,1 0-24,-4 4 40,0 0-24,0 0-8,0 0-24,0 0 24,-2 0-16,-1 0-8,-1 0-8,-2 0 8,-2 2-32,8-2 32,-8 2-16,-8 0 16,10 2-16,-2 0-8,-7 0 8,9 2-16,6-6 32,-18 6-8,12 0 0,-2 0-32,-8 0 32,10 0-16,0 0 8,6-6 16,-7 5-16,-1 1-40,2 2 24,0-2 16,0 0-32,2 0 16,4-6 32,-2 6-56,0 0 8,2-2 0,0 0 16,0 0 0,4 0 16,-4-4 16,4 2-16,2 2 8,10-3-16,-12 1 16,11 0 0,-9 0 8,-6-2 0,18 0 16,-12 0-16,12 0-16,-14 0 24,11 0-8,-11 0 24,-4 0-24,6 0 8,10 0-8,-12 2 0,2-2 0,0 0 0,-2 0-8,-4 0 8,4 2 0,0-2 8,0 0-8,0 0 0,-4 2-8,0 0-8,0-2 16,0 2 16,3 0-32,-3 0 8,0 0-16,0 2 16,0 0 0,0-4 8,0 4 8,0 2-16,0-2-8,0 0 16,0-2 0,0 2-8,0-4 8,0 4 0,0 0-24,0-2 24,4 1 0,-4 1-8,0 0 8,0-4 0,0 4 0,0 0 8,0 0-16,4 0 16,-4 0-24,0 0 0,0-4 16,0 2 24,0 2-32,0 0 8,-2 0 0,0 0 0,-2 0 16,4-4-16,-3 4 0,-1 0-8,0-2 8,2 2 0,0-3 24,0 1-16,2-2-8,-4 2 0,2-2 8,0 2 8,2-2-8,0 0-8,0 0 32,0 0-24,0 0 16,0-4-48,4 1 16,-4-3 16,0 6-8,4-6 16,0 0-8,0-10 0,2 12-8,-1-2 16,1-12 0,-6 18-16,6-4 16,0-11 0,0 11 0,10-14 0,-12 14 8,0-12-16,-4 16-8,4-4 16,2-2 0,-1-9 0,1 15-16,0-6-16,-2 2 32,-4 4-16,0-4 0,0 4 8,0-4-16,4 4-16,-4 0 24,0 0-8,-2 2-8,0 0 0,0 4-8,0 0 16,0 2-8,2-8 16,-6 15-16,1-9-8,-3 14 16,2-12-24,2 12 8,-2-13 16,6-7 8,-16 20-24,12-4 48,0-10-16,0 14-48,0-15 24,-2 13 8,6-18 8,-5 6 0,1 2 0,0 0-8,2 0-16,0-2 24,0-2 0,2-4 0,-2 4 0,0-2-8,2 0 8,0-1 0,0-1 8,0 0-8,0 0 24,4 0-16,2-3-8,0-1 0,-3-2-8,-3 6 8,4-6 16,0 0 32,0-10-32,2 12 0,0-12-8,0 10-8,-6 6 0,6-15 8,-2 9 16,2-12-16,0 12-8,9-12 24,-15 12 0,0 6-24,4-17 32,0 13-16,-4-12 0,6 12-32,0-2-16,-2 0 24,-4 6 8,0-4 0,0 4 8,0-4-8,4 4-16,-4 0-32,0 0 16,0 0 32,0 2-16,-2 2-8,0 2-16,0 0-8,0 12 8,-2-12 8,4-6 32,-6 19-24,0-3 8,1 0 0,1 0 0,2 2-8,-4-3 0,6-15 24,-6 16-32,0 0 24,0-8 8,2 11-24,2-11 24,0 8-16,2-16 16,-4 6 0,0 2-48,2 0 8,2-2-16,0 0-16,0 0 72,0-6 0,0 3 16,0-1-8,0 0-16,0 0 8,0 0 8,0-2 56,0 0-64,4 0 16,-4 0 40,0 0 8,4-4-64,2-2 64,-2 1-40,-4 5-24,4-6 8,-4-10 24,4 12 0,2-12-32,10 12 0,-16-14 8,0 18-8,5-5 16,-1-15 16,2 14-24,0-14-8,0 14 8,0-15 16,-6 21-24,6-6 24,-2-12-8,0 12-16,-4-10 0,4 12 16,0 0-16,-4 4 0,0-5 8,0 1-16,0 0 8,0 4-16,0-4 0,0 4 16,0 0-16,0 0-24,0 0 32,0 2-16,-2 2-16,0 2 8,2-6 32,-4 5-48,-2 11 40,0-10-24,0 10 0,0-8 8,0 10 8,6-18 16,-4 7 0,-2 13 0,-1-14-24,-1 14 0,2-14 16,0 9 8,6-15 0,-4 6-8,-2 2 8,0 8-16,0-10-56,2 0 32,2 0-16,2-6 56,-2 6-57,0 0 57,0-3 8,0 1-16,0-2-8,2 0 8,0-2 8,0 2-8,0-2-8,0 0 0,0 0 0,0 0 16,0 0 16,4 0 48,-4-4-23,0 0 7,4 1 16,0-3-40,-4 6-24,6-6 8,-2 0 0,0-10-8,0 12 16,2-2-8,0 0 0,-6 6-8,6-18 16,-2 15-16,0-3 8,1-10-8,-1 12 0,2-2 32,-6 6-32,4-18 8,0 14 8,0-2-8,0-9-8,0 15 0,-4-6 8,0 6-8,6-6 16,-2 0-16,-4 2 8,0 4 0,0-4 8,0 4-16,0 0 16,0 0-32,0 0 16,0 0-16,0 0 0,-2 0 16,2 0 0,-2 2-16,-2 0 8,0 2 0,-2 2-24,0 0 8,0 0 24,6-6 0,-4 6-8,0 1-8,-1 1-16,-1 0 8,2 0 0,0 0 24,4-8 0,-2 8-8,-2 0-16,0 0 16,0-2 8,2-1-24,0 1 0,2-6 24,-2 6-8,0 0 0,2-4-9,0 2 17,0-2-24,0 0 0,0-2 24,0 0 24,0 0-16,0 0 0,4 0-8,0 0 8,-4 0-8,4-4 49,2 0-41,-2 0 0,0 0 16,2-2 0,-1 0 8,-5 6-32,4-5 24,2-11-8,-2 12 0,0-2 8,-4 0-16,4-12 16,-4 18-24,0-4 24,0-2 8,4-9-24,-4 11-8,0 0 0,0-2 8,0 6-8,0-6 32,0 0 0,0 0-32,0 0-8,0 2 0,0 0 16,0 4-8,0-4-8,0 4-24,0 0 0,0 0 8,0 0-8,0 0 32,0 0-8,0 0-8,0 0-16,0 0 0,0 2 16,0 2-8,0-4 24,-2 6 24,2-2-32,0 2-8,0 0-16,-2 0 16,0 0 0,2-6 16,0 6 16,0 0-16,0 0-16,-2-1 8,0 1 16,2-2-8,0-4 0,0 4 0,-2 0 16,0-2-16,2 0 16,0 0 8,0-2-16,0 0-8,0 2 32,0-2 8,0 0-8,0 0-16,0 0 0,0 0-16,0 0 24,0-4 8,0 0 0,0-2-24,0 0-8,0-9 24,0 11 0,0 4-24,0-6 32,4-12-16,-4 12-16,4-10 0,-4 10 32,4-9-8,-4 15-24,4-6 24,0-12 8,-4 12-24,4-12 16,0 12-16,0-11 16,-4 17-24,0-4 32,0-14 8,0 14-16,4-2-24,-4-10 16,0 16-16,0-4 32,0 0-16,0 1-32,-2-1 0,0 4 0,0 0 8,2 0 8,-2 0-32,-2 0 32,2 0-32,-2 2 0,2 2 24,0-1-40,2-3 48,-4 6-32,-2 0 48,4-2-40,0 2 16,0-2-16,0 0 0,2-4 24,-2 4-8,2-2 32,0 0-24,0 0-16,0 0 8,0-2 8,0 2 24,0-2-16,0 0-16,0 0 24,0 0 8,0 0-24,0 0-8,0 0 16,0 0 16,0 0-16,0 0 32,0 0-8,0 0-136,0 0 224,0 0-80,0 0-32,0 0-16,0-4 16,0 0 8,0 4-16,0-4 16,0 0 16,4 0-32,-4-2-16,0 2 16,0-2 8,0 6-8,4-6 8,-4 1 16,0 1-16,0-2-8,0 2 24,4-2-32,-4 6 8,0-4-24,0 0 48,0-2-24,0 2 0,0 0 16,0 0-32,0 4 16,0 0 8,0-4 24,0 4-40,0 0-16,0 0 24,0 0-8,-2 0-40,2 0 0,0 0 0,0 0 8,0 0 40,0 2-24,-2 2 16,0 2-16,0 0 8,2 0-8,0 2 0,0-8 24,0 8-16,0 0 16,0-3 0,0 1-24,4 0 16,0 0-16,-4-6 24,4 6-32,0-2 56,0 0-24,0-2-24,2 0 32,0 0-8,-6-2 0,6 2 16,0 0 0,-2-2 0,2 0-8,-1 0 16,11 0-24,-16 0 0,4 0 32,0 0 0,2-4-16,10 0 16,-16 0-32,0 4 0,6 0 24,-2-4 16,-4 0-16,4 0 8,1 0-8,-1 0-16,-4 4-8,4-6 32,-4 0 24,0 1-40,0-1-16,0 0 24,4-10 0,-4 16-24,0 0 24,0-6-8,0 0 8,-2 0-16,2 0 40,0 0-40,0 6-8,-2-5 0,-2-1 8,-1 2-16,-1 0 8,4 0-24,-2 4 8,4 0 16,-6 0-24,0 0 24,0 0-24,0 0-8,0 0 0,6 0 32,-4 0-24,-2 2 8,0 2 0,0 2-24,-1 0 32,1-1-16,6-5 24,-4 6-32,0 2 0,0 0 0,-2 0 8,2 0 16,2 0 0,2-8 8,0 6-32,0 2 16,-2-3 8,0 1 0,2 0 8,0-4-24,0-2 24,0 4-24,0-2 24,4 0 16,-4 0-32,4 0 16,0 0 0,-4-2 0,4 0-8,2 0 32,-2 0-16,0 0 16,0 0 8,1 0 0,-5 0-32,18-4 16,-14-2 8,0 0-16,0 2 16,2-2 32,0 1-16,-6 5-40,16-6 24,-16 0 16,4 0-8,0 0 0,-4 0-8,3 0-16,-3 6-8,6-4 0,-2 0 24,-4 0-24,0 0 0,0 4-8,0 0 8,4-4-16,0 4 0,-4 0-8,0 0 0,0 0 24,4 0-8,0 0-16,0 0 0,-4 2 40,0 0-8,6 0-16,-6-2 8,6 2-16,0 0 16,-2 0 16,0 0-16,-4 0 16,4 0-16,-4-2 0,4 2-8,-1-2 16,-3 0-16,0 2 8,0-2 24,0 0-8,0 0-16,4 0 16,-4 0-8,0 0 16,0 0 8,0 0 8,0 0-40,0 0 16,0 0 0,0 0 8,0 0 8,0 0-8,0 0-136,0 0 248,0 0-128,0 0 0,0 0 8,0 0-184,0-4 336,4 0-152,0 0-16,-4 0 16,0 0 8,0-2 8,0 6-32,6-4 16,-2-1-16,-4-1 16,0 2 16,0-2 0,0 2 8,0 4-40,0-6 24,0 2 0,0-2 32,0 2-24,-2 0 16,-2-2-32,4 6-16,-4-4 0,2 0 16,-2 0-8,-2 0 16,-9 1 0,11-1-16,4 4-8,-6 0 0,0-4-24,0 4 16,-12-4-8,12 4 32,0 0-8,6 0-8,-5 0-32,-3 0 0,0 0 24,-8 0-8,10 2 16,0 4-24,6-6 24,-6 4-56,0 1 16,0 1 8,1 0 8,-3 2 0,2 8 8,6-16 16,-4 6-24,2 2-8,0 9 0,-2-11 8,2 10 16,0-10-8,2-6 16,0 16-24,0-10 8,0 2-16,0 0 16,0 7 16,0-11 0,0-4 0,4 6-16,2 0 0,-2 0 16,-4 0-8,4 0 8,0-2-16,-4-4 16,4 4 0,1-2 0,1 0 24,0 0-24,-2-2 0,2 0 32,-6 0-32,6 0 0,12 0 16,-14 0-8,0 0-8,0-4 32,2 0-8,-6 4-24,17-4 8,-13 0-8,0 0 16,0 0 0,0 0 16,2-2-8,-6 6-24,6-4 0,0-2 16,-2 2-16,0 0 0,0 0 0,-4 0 16,0 4-16,4-3 0,0-1 0,1 4 16,-1-4-40,-4 0 32,0 4-8,4 0-8,0 0 0,0 0-16,-4 0 0,0 0 16,4 0 24,-4 0-16,0 0-16,4 0 16,0 2 0,-4 0-16,0 0 16,0 0 16,0-2-16,0 2-16,4 0 16,0-1 16,-4 1-40,0 0 32,0 0 16,0-2-24,0 2 8,0 0 8,0 0-8,0 0-8,-2 0 16,0 0 0,2-2-16,-2 0 0,2 2-8,0-2 16,-2 2-8,0-2 24,0 0-16,2 0-8,-2 0-8,2 2 32,0-2-16,0 0 0,-2 0 8,0 0-16,2 0 0,-2 0 24,2 0 8,0 0-16,0 0-24,0 0 32,-2 0-16,2 0-8,0-4 16,0 0-32,0 0 8,-2 0 8,0 4 32,2 0-32,0-4-8,0 0-16,0 1 32,0-1-8,0 0 32,0 4-32,0-4 0,0 0-8,0 0 16,0 4-24,-2-4 16,0 0 32,2 4-32,-2 0 8,2-4 8,0 4-8,-2 0-32,-2 0 0,1 0 24,3 0 0,-4 0-16,2 0-8,-2 0-8,-2 0 0,0 0 16,0 2-8,6-2 24,-6 4-16,0 2-16,0 0 8,-2 0-8,-7 0 0,11 9 0,4-15 32,-8 6-40,2 2 32,0 10-24,-2-12 8,0 12 8,0-11 0,8-7 16,-6 18 0,2-12-8,2 12-16,-2-12 0,1 9 16,1-9-16,2-6 24,-2 6-16,0 0 0,2 0 8,0 0 16,0-2-8,0-2 0,0-2 0,0 2-8,0 0 8,4 0 8,1-2 8,-1 0 0,0 0-16,-4 0 0,4-4 24,0 0 8,2 0-24,0-2 40,0 0-24,0 0-8,-6 6-16,6-15 32,10 11-8,-12-2-24,-1-10 32,1 12 0,0-2-16,-4 6-16,4-16 32,-4 12-8,4-11 8,-4 11 0,4-2-24,-4 0 8,0 6-16,0-16 8,0 16 16,0-6-24,0 0 8,0 2-8,0 0-8,0 4 8,0-4-32,0 4-8,0 0 32,0 0-16,0 0 8,0 0 16,0 0-16,0 0-16,0 2 8,0 0 40,0 2-32,4 0 0,-4-4 16,0 4-24,0 2 16,0 0 8,0 0 0,0-2 0,0-4 0,0 4-16,0 2 8,0 0 16,0-2-16,0 0 8,0-1 8,0-3-8,0 4 0,0 0 0,0 0 0,0-2-8,-2 2-16,0-2 32,2-2-8,-2 4 0,0-2 16,0 0-8,0 0 16,0 0-16,0 0 8,2-2-16,-4 0 16,0 0-16,2 0 16,1 0 8,-1 0 8,0 0 0,2 0-32,-2 0 16,0-4 8,0 0-24,2 0-8,0 0 16,0-2 8,0 6-16,0-6 8,0 0 0,0-9-16,4 9 16,0 0 8,-4 6-16,3-6 8,1 0-16,0 2 8,2-2 8,-2 2 0,0 0-24,-4 4 16,4 0-24,-4-4 0,0 4 0,4 0 16,-4 0-24,0 0 0,0 0 32,0 0-24,0 2 16,0 4-16,0 0 16,0 0-8,0 10 8,0-16 8,0 6-24,0 2 24,0 9-24,-2-11 16,0 12 16,0-12-40,2-6 32,-4 18-8,0-12-16,-2 9 16,2-9 0,0 0 16,1 2-16,3-8 8,-6 8-16,2-2 16,0 0-24,2 0 40,-2 0-8,2 0-16,2-6 8,-2 3 24,0-1-40,0 0 8,0 0 16,2 0 16,0 0 0,0-2-24,0 0-16,0 0 0,0 0 32,0 0 16,0 0 0,0 0-80,0-4 96,0-2-64,0 3 16,4-3 16,0-10 8,0 12-8,-4 4-16,4-6 16,0-10 16,0 10-32,0-9 16,-1 11-8,1-14 16,-4 18-24,4-6 8,0-12-8,-4 14-8,0-13 32,0 13 8,0-2-24,0 6-8,0-16 8,0 12-24,0 0-8,0 0 24,0 0-8,-2 4-24,2 0 32,-2 0-40,-2 0 0,0 0 16,1 0 0,-3 0-16,2 0 8,4 0 32,-6 2-32,0 4 0,0 0-16,0 0 8,0 10 8,0-12 8,6-4 24,-4 15-32,-2-9 0,0 10 0,1-10 24,1 10-16,0-10 0,4-6 24,-2 7-8,-4 9 0,4-14-8,0 4 16,0 0 0,0 0-32,2-6 32,0 4-8,-2 0 16,0-2-8,2 0 16,0 0-16,0 0 0,0-2 0,0 2 8,0-2 0,0 0 8,0 0 0,0 0 0,0 0-16,0 0 8,0 0 0,-2 0 8,2 0 0,0 0 0,0 0-16,0 0-24,-2 0 24,0 0 8,2 0 8,-2 0-8,2-4-16,0 4 8,-2 0 0,2 0-16,-2 0 0,2 0 0,0 0-16,0 0 32,0 0-32,0 0 0,0 0 0,0 0 16,0 0 0,0 0-16,0 0 192,0 0-336,0 0 152,0 0 24,0 2 8,4-2-16,-4 0 8,0 2-8,4 0 8,-4-2 8,0 0-8,0 2 0,0-2 24,0 0 8,0 0 8,0 0-8,0 0-8,0 0-24,4 0 32,-4 0-24,0 0 16,0-4 8,0 4-16,0-4 0,0 4-16,0-6 0,0 2 0,0-2 16,4 0 8,-4 0 0,0-10-16,0 16-8,0-4 16,0-1 16,0-11 8,0 12 0,0-14-8,0 14 8,0 4-40,0-18 32,0 12 0,-2-11-16,0 11 24,0-10 0,0 12-32,2 4-8,-2-6 0,0-10 16,0 16 8,0-4-8,0 1 8,0 3-32,2 0 8,-2 0-24,0 0 24,2 0-8,-2 0-16,0 0 8,0 0-16,2 0 32,-2 2-16,0 3 0,2 1-8,-2 2 8,0 8 16,0-12-16,2-4 16,0 8-32,0 0 24,0 9 0,-2-13 8,0 4 8,2 0-8,0-8 0,0 8-24,0 0 16,0-2 16,0 0-16,-1 0 32,1-2-24,0-4 0,0 4-16,0-2 16,0-1 16,0 1-16,-2 0 16,2 0 8,0-2-24,0 0 24,0 0 8,0 0-8,0 0-8,0 0 40,0 0-32,0 0-200,0-4 344,0 4-160,0-3 0,0-3 16,0 0 40,0 0-48,0 6-16,3-16-16,-3 12 40,4-2 0,-4-10 8,0 10 0,4 1-32,-4 5 0,0-20 8,4 16 16,0-2-8,-4-12 0,0 14 16,0-2-8,0 6-24,4-6 16,-4 1-32,0-1 16,0 0 24,0 2 0,0 4-24,0-4-24,0 4 0,0 0-8,0 0 24,0 0-8,0 0-16,0 0 32,0 0-40,0 2 16,0 0 8,0 2 8,0 2 8,0 0-8,0-6 8,0 5-32,4 1 32,-4 0-16,0 0 16,0 0 24,0-2-48,0-4 24,0 4-8,0 0 8,0 0 0,4-2 24,-4 0-16,0-2-16,0 0 8,4 2-16,-4-2 32,4 0-8,-4 0 24,0 0-24,0 0-8,4 0 16,-4 0 8,4 0-8,-4-4 24,0 0-24,4 4 0,-4 0-16,0-4 8,4 0-8,-4-2 24,0 2 8,0-2 0,0 0-16,0 6-16,4-6-16,-4 3-8,0-3 24,0 2 40,0-2-32,0 6-8,0-4 0,0 0 0,0 4-8,0-4 16,0 4 0,-2 0 8,2 0-16,-2-4-24,2 4 0,-2 0 0,0 0-16,0 0 24,-2 2 8,4-2 8,-2 2-8,0 2-24,0 0-16,0 2 40,0 0-16,0 0 32,2-6-8,-2 7-32,2 1 0,0 0 8,0 0 24,0 0 16,-2 0-8,2-8-8,0 6-24,0 0 16,0 0 8,0 0-24,0-1 24,0-1 8,0-4-8,0 4-16,0-2 24,0 0-16,0 0 8,0 0 32,0 0-24,0-2-8,4 0 16,-4 0-8,4 0-8,-4 0 40,0 0 8,0 0-16,0 0-32,0 0 24,0-4 0,4 4-8,-4-4 8,0-2 0,0 2 0,0 4-24,0-5 8,0-1 16,0 0 0,0 0-8,0 2 24,-2-2-8,2 6-32,-2-6 32,2 0 0,-2 2-32,0-2 16,-4 2 16,0-2-32,6 6 0,-6-4 0,0 0 0,0 1-32,-1-1 32,-9 0 16,10 0-32,6 4 16,-16 0 0,10-4-16,0 4-16,-2 0 8,1 0 0,-9 0 8,16 0 16,-2 2-16,0 0-8,-2 0 8,2 0-16,-2 0 16,2 0 16,2-2 0,-2 4-24,2-2-40,0-1 24,0 1 0,0 2 40,0-2 0,0-2 0,0 4-8,0 0-24,4 0 16,2-2 16,-2 2 0,0-2 16,-4-2-16,4 2 0,0 0 8,2 0-16,0 0 16,-1 0 8,1-2-8,-6 0-8,6 0 8,12 0-8,-14 0 0,2 0 0,0 0 40,10-4-8,-16 4-32,3-4 8,3 4-8,0-4 8,0 0 16,-2 0 24,0 0-16,-4 4-32,4-4 32,0 4-8,-4-4 0,4 0 16,-4 1 8,0-1-8,0 4-40,0-4 48,0 0 0,0 4-32,0-4 24,-2 0-24,-4 0 32,6 4-48,-4-4 24,-2 0-24,0 4 8,0-4-8,-9 4 16,9-4-16,6 4 0,-18 0 0,12 0-24,-12 0 0,12 0 24,-11 0-24,9 2 24,8-2 0,-22 2-24,16 4 8,-12 0-8,12 0-8,-11 0-8,11 2 32,6-8 8,-18 7-8,14 1-16,-2-2-8,0 2-8,0-2 32,0 0 0,6-6 8,-3 6-40,1-2 0,2 0-16,0-2 24,0 0 16,0 0 8,0-2 8,4 2-8,1 0 8,11-2 0,-12 0 0,2 0 0,12 0 8,-18 0-8,4 0 8,13-4 16,-1-2-8,-10 2-16,12-2 16,-12 0 16,-6 6-32,20-6 24,-15-10-8,17 16-16,-16-6 8,14-9 40,-16 15-16,-4 0-32,15-6 24,-11 0-16,2 0 16,0 0 0,-2 0 32,0 2-24,-4 4-32,0-4 40,0 0 16,0 4-16,0-4-24,-4 0 8,4 4-24,-6 0 16,-2 0-32,0 0 8,-7 0-16,7 0 0,-14 0 48,22 0-24,-16 2 0,1 0-32,-1 0 16,-2 0 0,0 2 0,-1 0 32,19-4-16,-20 4-24,0 2 0,-11 0 16,3 10-16,8-10 8,13 1 0,7-7 16,-20 8-24,14-2 0,0 0 0,0 0-16,0-2 16,2 0 24,4-4 0,-2 4-32,0-2-8,2 0 0,0 0-16,0 0 48,4-2-8,-4 0 16,6 2-32,0-2 24,12 0-8,-12 0 16,11 0 24,-17 0-24,6 0 0,0 0 24,10 0-24,-12-4 0,2 4 0,12-4 8,-18 4-8,4-4 24,11 0 0,-9 0-16,0 0 0,0 0 40,0 0 0,-6 4-48,4-4 32,0 0 8,0 4-16,-4-4 0,0 4 32,0-4-24,0 4-32,-4 0 24,0 0-32,-2-3-8,-2 3 32,-8 0-16,16 0 0,-6 0-16,-11 0 16,13 0-32,-18 1-16,6 5 40,12 0 8,4-6 0,-6 4 0,1 0-24,1-2-8,2 2 0,0-2 16,0 2 16,2-4 0,-2 2-40,0 0 8,2 0-8,0 0 8,0 0 32,4 0-32,-4-2 32,0 2-40,4 0 24,0-2-8,1 0 24,13 0 40,-18 0-32,0 0-8,0-4 24,4 0-24,0 0 0,0 0 32,0 0 0,-4 4-32,4-4 24,0 0-16,0 0-8,0 0 24,-4 0 8,0 4-8,0 0-24,0-4 24,0 0-16,0 4 8,0-3-8,0 3 0,0 0-24,0 0 16,0-4-40,0 4-24,0 0-56,0 0-48,-2 0-104,0 0-120,2 0 392,-2 0-600,0 2-177,2 0-167,0 1-176,0 1-112,0 2-209,0-6 1441,0 4-1624,0 0-144,0 0 87,6 0 305,0-2 408,9 0 400,-15-2 568,4 0-280,2 0 152,12-4 96,-14 0 8,2-2 8,0-13-64,-6 19 80,6-6-152,11-12 56,-17 18 96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20.093"/>
    </inkml:context>
    <inkml:brush xml:id="br0">
      <inkml:brushProperty name="width" value="0.05" units="cm"/>
      <inkml:brushProperty name="height" value="0.05" units="cm"/>
      <inkml:brushProperty name="color" value="#FFFFFF"/>
    </inkml:brush>
  </inkml:definitions>
  <inkml:trace contextRef="#ctx0" brushRef="#br0">336 162 8,'0'0'0,"0"0"8,0 0 80,0 0-16,0 0-16,0 0-56,0 0 48,0 0-32,0 0 0,0 0-8,0-3 8,0 3-16,0 0 16,0-4 16,0 4 8,0 0-8,0 0 8,0-4-8,0 4-32,0 0 16,0 0 0,0 0 0,0 0-8,0 0 0,0 0 8,0 0-96,-2 0 168,0 0-80,0 0 8,0 2 16,0 0 16,2-2-48,-2 2 64,0 0 8,0 1 16,-2 1 24,2-2 0,0 0 16,2-2-128,-2 2 128,0 0 16,0 0 8,0 0 24,0 0-8,2 0 0,0-2-168,-2 0 152,2 0-16,0 0-16,0 0-8,0 0-16,0 0 16,0 0-112,0 0 112,0 0-16,0 0-16,0 0-8,4 0 0,-4 0-24,0 0-48,0 0 40,4 0-8,-4 0-16,0-4 0,0 4 0,0 0-16,0 0 0,0 0 8,4-4 16,-4 4-16,0 0 0,4 0 8,-4-4-8,0 4-8,0 0 16,4-4 0,0 4-8,-4-4 0,4 4 0,-4-3 0,0 3-8,4 0 8,-4-4-8,4 4 0,0 0 0,-4 0 0,0 0 8,0 0 8,0 0-8,0 0 8,0 0-64,0 2 96,0 0-32,4-1-8,-4 1 0,0 2 0,0-2 0,0-2-8,4 2 8,-4 2-16,4-2 8,-4 2 0,4-2 0,-4 0 16,0-2-16,4 2 0,-4 0 8,3 0 8,1 0-8,-4-2 16,4 0-16,-4 0-8,4 0 16,-4 0 16,4 0 0,0 0 8,0-4-8,-4 4-32,4 0 40,0-4 0,0 0 8,0 4-8,-4-4 16,4 0 0,-4 4-56,0 0 48,4-4 8,0 0-24,-4 4 8,0-4 8,0 4 0,0 0-48,4-3 48,-4 3-8,0 0 1,0 0-1,0-4-8,0 4-8,0 0-24,0 0 16,-2 0 0,2 0 0,0 0-8,-2 0-8,0 0 0,2 0 0,0 0 8,0 0-16,0 0 0,-2 0-8,2 0 8,0 0 8,0 0-8,0 0 16,0 0-8,0 0 8,0 0 8,0 0-8,0 0-40,0 0 80,0-4-40,4 4 0,-4 0 8,0 0-8,0 0 8,0 0-16,4 0 16,-4 0 8,0 0-16,0 0 8,0 0 16,0 0 8,0 0-40,0 0 24,0 0 0,0 0-16,0 0 0,0 0-72,0 0 112,0 0-96,0 0 112,4 0-56,-4 0 0,4 0-8,-1 0 32,-3 0-32,4 0 24,0-4-16,0 4 0,0-4 16,2 0-8,0 0 0,-6 4-16,6-4 24,0 0-16,0 4 8,0-4 0,0 0-8,0 4 0,-6 0-8,5 0 16,1-4-16,-2 4 8,2 0-16,-2-4 8,0 4 8,-4 0-8,0 0 16,4 0-16,0 0-8,-4 0 0,4 0 16,-4 0-8,0 0 8,0 0-8,0 0 8,0 0 8,0 0-48,0 2 80,0-2-40,4 2 8,-4 0-8,0-2 8,0 0-16,0 2 24,0-2 0,0 2 0,0 0-8,0-2 8,-2 2 8,2-2-32,-2 2 16,2 0 0,-2 0-8,0 0 0,0 0 8,0 0-8,2-2-8,-4 2 8,2 2-8,-2-2 0,0 2 0,2 0 0,-2-2 0,4-2 0,-4 4 0,0-1 0,3 1-8,-3 0 0,-2-2 0,2 2 0,4-4 8,-2 4 0,-2 0-8,0 2-8,0 0 8,0-2 0,2 2 16,2-6-8,-4 6-8,2 0 8,0 0 0,0-2-8,0 1 8,0-1 0,2-4 0,-2 2-8,2 2 16,0-2-8,0 0 0,-2 0 0,2 0 0,0-2 0,0 2 8,0-2 8,0 0 0,0 0-8,0 0 24,0 0 8,0 0-40,0 0 56,0 0-8,0 0 0,0 0-16,0 0 8,0 0 0,0 0-304,0 0 552,-2 0-264,2-4 8,-2 0 0,0 4 8,0-4-8,2 4-32,-2-4 32,0 0 16,2 1 0,-2-1-16,0 4 8,1-4-8,1 4-32,-2-4 32,2 0 0,0 0-16,-2 4 0,2-4-8,0 0 16,0 4-24,0 0 16,0 0 0,0-4-16,0 4 8,0 0 0,0-4 0,0 4-8,0 0 16,-2-4 0,2 4 8,0 0-8,0 0 8,-2-4 0,2 4-24,0 0 24,-2 0 0,2-4-8,-2 4-8,0 0 8,-2-4 0,4 4-16,-2 0 16,0-4 0,0 4-8,-2-4 8,0 4 0,2-4 0,2 4-16,-4 0 8,0-4 8,2 4 0,-2-3-8,0 3 16,0-4-24,4 4 0,-4 0 0,0-4 16,0 4-24,-1 0 8,-1-4 0,0 4 0,6 0 0,-6 0 0,2-4 0,-2 4 0,0 0 0,0 0 0,0 0 8,6 0-8,-6 0 0,-2 0-8,1 0 8,-1 0-8,-8 0 8,10 2 0,6-2 0,-8 2 0,-8-2 0,10 2-8,-11 0-16,11-2 16,-16 2 16,22-2-8,-8 0 0,-25 0 8,5 2 0,6-2-24,5 0 24,9 0-8,8 0 0,-18 0-8,12 0 0,-2 2 8,-8-2-8,13 2 8,-3 0-16,6-2 16,-4 0-56,2 0-64,0 0-144,0 0-248,2 0-328,0 0-281,0 0 1121,4-4-1208,2 0 168,9-2 328,-15-10 304,0 10 232,4-12 104,-4 18 72,6-6-16,-2-17 0,-4 19 0,0-2-16,4-12 0,0 12-64,-4 6 96,0-18-136,4 13 80,-4-13 56,0 18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28.525"/>
    </inkml:context>
    <inkml:brush xml:id="br0">
      <inkml:brushProperty name="width" value="0.05" units="cm"/>
      <inkml:brushProperty name="height" value="0.05" units="cm"/>
      <inkml:brushProperty name="color" value="#FFFFFF"/>
    </inkml:brush>
  </inkml:definitions>
  <inkml:trace contextRef="#ctx0" brushRef="#br0">149 547 664,'0'0'0,"-2"0"1296,2 0-496,0 0-384,0 0-168,0 0-248,0 0 184,0 0-8,0 0 16,0 0 0,0 0 0,0-4-8,0 4-184,0 0 145,0 0-17,0 0 0,0-4-32,0 4 0,0 0-16,0 0-80,0 0 64,0 0-8,0 0-16,0 0-16,0 0 0,-2 0-24,2 0 0,0 0 24,-2 2-32,-4 0 0,0 0 40,2 0-24,2 2 40,2-4-48,-2 4 56,-2 0-8,-2 0 0,0-2 8,2 1 8,2-1 0,2-2-64,-2 2 56,-2 0-24,-2-2 0,2 2 0,1-2 8,1 0-40,2 0 0,-2 0 0,0 0-16,0 0-8,0 0 24,0 0 16,2-4-32,0 4 16,0-4 16,0 1-8,4-1-8,-4 0 24,6 0 0,-3 0 8,-3 4-32,6-4 24,-2 0-8,0-2-24,0 2 8,0 4 16,0-4 0,-4 4-16,6-4 24,-2 0 0,0 0 0,0 0 16,0 0 16,2 0 16,-6 4-72,6 0 72,-2-3-8,-4 3 8,0 0 16,0-4 8,0 4 16,0 0-112,3 0 112,-3 0 16,0 0 16,0 0 0,0 0-24,0 0-120,0 0 88,-1 2-24,-1 0-32,-4-1 0,0 3-8,0 2 8,6-6-32,-6 4 16,0 0 0,0 0-16,0 0-8,0 2-24,0-2 8,6-4 24,-6 6-24,2 0-24,3 0 8,-5-2-8,2 0 0,2 0 40,2-4 8,0 3-24,0-1 0,0 0 8,0 2 0,0-2 8,0 0 24,0-2-16,4 2 32,0-2 8,0 0 0,-1 0-40,1 0 0,0-4 8,-4 4-8,4-4 16,2 0 8,0-1 0,-2-1 0,2 0 32,0-10 8,-6 16-64,6 0 64,12-4 0,-18-2-8,3 0-8,1 2 32,0-2 8,-4 6-88,0-4 96,4 0 16,-4 0 0,0 4 24,0-3 0,0 3 0,0 0-136,0 0 120,0 0-32,-2 0-24,-4 0-32,0 0 8,-1 0 9,7 0-49,-8 2 40,-8 3-8,10 1-24,-10-2 8,10 2-40,-2-2 24,8-4 0,-7 6-40,-9 0-17,12 2 33,-4 0 8,0 0 32,2-1 8,6-7-24,-6 8 17,2 0-17,0-2-9,0 0 9,1 0 0,1 0 0,2-6 0,-2 6 9,2-2-9,0 0-17,0-2 1,0 2 8,0-2 16,0-2-8,0 2 0,4 0 0,-1-2-8,1 0 0,0 0 8,2 0 0,-6 0 0,6 0 8,0-4 16,0 0-40,0 0 16,-2 0 16,2 0 33,-6 4-49,6-4 72,9 0-24,-15 0 0,4-2-16,-4 0 0,4 0 24,-4 6-56,6-6 56,0 0 0,-2 1-16,0-11 48,0 16 16,2-6 16,-6 6-120,6-6 120,-2-10-16,0 16-16,-4-6 16,0 0-8,4 0-16,-4 6-80,0-5 80,4 1-16,-4 0 8,0 4-16,0 0 0,0 0-8,0 0-48,0 0 40,0 0-8,0 2-24,-2 2 8,0 1 0,-2 3 0,4-8-16,-4 16 8,-2-10-24,0 2 8,2 10-16,2-12 24,0 11 8,2-17-8,-2 6 16,2 2-8,-2 8-8,0-12 0,2 2-8,0 0 8,0-6 0,0 4 0,0-2-16,0 0 8,0-1-8,4 1 8,0-2 16,-4 0-8,6 0 0,10 0 0,-12-3-8,0-1 0,0 0 24,-4 4-16,5-4 0,1-2 0,0 0 0,0-10-8,-2 12 8,0-2-8,-4 6 8,6-18 16,0 15-16,-2-13 16,0 12-8,2-2 16,0-12 8,-6 18-32,6-4-8,-1-12 16,1 13-16,-2-13 0,0 12 8,0 0 16,-4 4-16,4-6 16,0 2-8,0 0 0,-4 0-16,0 4 16,0 0 0,0 0-8,0 0 16,0 0 16,0 0-16,-2 0 0,2 0-16,-4 4 8,0 2 0,-4 10 0,-8-10-16,11 11 8,-1-9 8,6-8-8,-8 20-8,0-14 8,-8 14-8,10-12 0,-10 11 16,12-11 0,4-8-8,-5 18 16,-11-12-16,12 12 0,-4-13-8,2 3 8,2 8 0,4-16 0,-2 4-8,0 2 8,0-2-16,-2-2-8,4 0 16,0 0-8,0-2 16,0 0-16,4 0 8,0 0-8,0-6 0,2 0 0,12-12 16,-18 18 0,6-4 0,11-13 0,-13 11 0,2-12 0,10 12-16,-12-16 16,-4 22 0,6-6 0,10-15 32,-16 15-8,6-16 16,-1 16-16,1-12 8,-6 18-32,6-5 24,0-11 8,-2 12 8,0-12-16,-4 16 24,0-6 32,0 6-80,4-4 64,-4 0 24,0 4-24,-2 0-16,-2 0 0,-2 0 0,6 0-48,-6 2 24,-9 4-8,9 10-16,-2-10-8,-10 14 8,12-5 8,6-15-8,-22 16-8,7-8 0,-5 14-16,2-7 8,10 1-32,-11 0 8,19-16 40,-6 16-56,-12-8-8,10 11 24,-10-13-8,14 10 40,-2-10-8,6-6 16,-3 6-8,-1 0-8,2 0-8,-2-2 0,2 0-24,2-1 16,0-3 32,0 2-24,0 0 0,0 0 16,4-2 0,0 0-8,1 0 0,-5 0 16,18 0 0,-14-4-16,2 1-24,10-3 8,-10 0 32,13-10 8,-19 16-8,6-6 40,10-10-16,-12 10-40,12-11 16,-10 13-8,13-14 16,-19 18-8,4-6 8,2-12-8,0 14-16,0-13 16,0 13 16,0-2 8,-6 6-24,4-18 40,0 18 8,-4-4-32,0 0 24,0 0 16,4 4 16,-4 0-72,0-4 64,0 4 8,0 0-24,-2 0-16,0 0 0,-4 0 0,6 0-32,-6 4 16,0 2-16,-12 2-8,12 10-16,-1-12 24,-9 13 32,16-19-32,-6 8 0,-2 10 8,-8-10-16,14 10-8,-2-13 16,2 13 8,2-18-8,-2 6-8,-2 0 8,3 0-32,-1 0-8,2 0 24,0-2 8,0-4 8,3 2-24,1 0 16,0 0-8,2-2-8,0 0 24,10 0 8,-16 0-8,4 0-8,2-4 8,12-2-16,-18 0 8,15 0-8,-11-12 32,-4 18-16,16-4 0,-12-2 0,0-13 0,2 15-16,10-12 32,-10 12-8,-6 4-8,15-18 8,-11 14 0,0-13-8,2 13 8,0-2 32,-6 6-40,6-16 32,0 12 16,0-2-24,-2 0 0,0-10-8,0 16 16,-4 0-32,0-4 16,3 1 32,-3-1-8,0 0 0,0 4 8,0 0 0,0 0-48,0 0 64,0 0-40,-1 0 8,-1 2-32,-4 0 0,2 3 24,4-5-24,-6 8 0,2 0 16,-2 0-8,0 8-32,-2-10 24,2 2-16,6-8 16,-6 17 16,2-11-8,-2 12-16,1-12 8,1 2-24,2 8 32,2-16-8,-2 4 16,0 2-8,2-1 0,0 1-24,0-2-8,0 0 16,0-4 8,0 2-8,4 0 8,0 0-24,-4-2 8,4 0-8,1 0 24,-5 0 0,6 0 8,0 0 8,0-4-32,-2 0 0,0 0 8,2-2 0,-6 6 8,16-6 8,-16-9-8,6 11 0,0-12 0,9 12-24,-11-12 24,-4 16 0,6-6 16,0-9-32,0 9 48,0-10-16,0 12 0,0-2 24,-6 6-40,6-16 8,-2 12 0,0-2 0,-4 1-8,3-1 16,-3 0-8,0 6-8,4-4 8,-4 0 8,0 0 16,0 4-8,0 0-8,0 0-8,0 0-8,0 0 16,-2 0 0,-3 2 8,-1 2-24,-2 2 0,-8 11 8,16-17-8,-4 6 0,-12 16 0,8-14-8,-11 14 8,11-7-24,-12 3 48,20-18-24,-6 18 24,-10 0-16,9-1 8,-11 1-8,14-2 40,-2-8-8,6-8-40,-8 17 32,0-11 8,0 0-32,2 2-8,0 0 0,2-2-8,4-6 8,-1 6 0,-1 0 16,0-2-24,0-2-8,2-2-8,0 0 8,0 0 16,0 0-24,4 0 24,-1-4-8,1 0 0,2-12 8,10 12-16,-16 4 16,4-16-24,12 10-8,-12-13-8,12 13 0,-11-16 24,13 16 0,-18 6 16,4-19 16,14 13-16,-14-14 16,0 14 8,2-12-24,9 14 24,-15 4-24,4-15 32,0 11 8,0 0 8,0-2 24,-4 0 0,4 2 32,-4 4-104,0-4 128,0 4-16,0 0 16,0 0-16,-2 0-8,0 0-32,2 0-72,-4 0 64,-2 0-32,-9 2-16,11 2 8,-2 0-8,-2 2 0,8-6-16,-8 6 16,0 0 8,-10 9 8,12-9-32,1 2 8,-3 8 0,8-16-8,-6 4 0,0 4 16,0 7-16,0-9 0,0 2 8,0 10 16,6-18-24,-4 4 0,2 2 8,-2 2-16,2-4 40,2 0-16,0-2 0,0-2-16,0 2 8,0 0-16,0-2-8,4 2 16,0-2-8,0 0 8,-4 0 0,6 0-8,-2 0-40,0 0 8,0 0-8,2-4 0,10 0 64,-16 4-16,4-6 0,1 0 0,1 0 0,0 0-24,0 0 24,0 0-8,-6 6 8,6-6 0,0 0 32,-2-9-32,0 15 0,2-6 0,-2 0-16,-4 6 16,4-6 16,-4 0 0,0 0 8,0 0-16,0 0 24,0 2-8,0 4-24,4-4 16,-4 0 8,0 0 0,-2 0-16,0 4 24,0-4 9,2 4-41,-2 0 24,-4 0-16,0-3 16,0 3-16,0 0 0,0 0 24,6 0-32,-6 0 0,0 0 0,-2 3 32,0 1-40,3 2 8,-1 0 0,6-6 0,-4 6-24,0 2 24,0-2 16,0 2-16,2-2 8,0 2 0,2-8-8,-2 15-8,0-11 0,-2 2 8,2 10 0,0-12 0,2 2 0,0-6 0,0 8-24,0-2 24,0 0 32,0-4 8,0 2-8,4-2-8,-4-2-24,0 1-16,4 1 8,-4 0 0,0 0 8,0-2-24,4 0 24,-4 0 0,4 0-8,-4 0 16,4 0 0,0 0-48,0 0 8,-4 0 32,4-4-48,0-1 0,0-1 48,-1 0 0,3-10 16,0 12-16,-6 4 0,6-16 0,0 12 0,-2-2 8,0-11-16,2 13 8,0-14 0,-6 18 0,6-4 0,0-14 0,-2 14 8,-4-11-8,4 11 24,1-2-8,-5 6-16,4-6 32,-4 0 0,0 0 8,0 0-8,0 2 0,0 4 16,0 0-48,-2-4 32,-3 4 8,-1 0-16,-2 0-8,0 0 8,-8 0-32,16 0 8,-6 2 16,-10 4-16,9 2-8,-9 8 8,12-10-24,-2 11 40,6-17-16,-8 6 8,-10 14-8,12-14 32,-2 12-24,3-12-8,-1 11 0,6-17 0,-6 6-8,0 10-16,-2-10 16,4 0 48,2 0-16,2 0-16,0-6-8,0 6 24,0-3-48,0 1 40,0 0-16,6-2-32,10 2 16,-16-4 16,4 2-32,0-2 24,1 0 0,1 0 16,10 0-8,-12 0-8,-4 0 8,6-4-16,0 0-16,0 0-16,0-1 16,12-1 0,-15 0 16,-3 6 16,6-16-8,0 12 8,0-2 0,0 0 8,0 0-8,0 0 0,-6 6 0,6-6 16,-2-9-16,0 15 32,-4-4-24,4-2 0,-4 2 16,0 4-24,0-6 8,0 2 16,0-2 8,0 2 0,0 0 8,0 0-16,0 4-24,-2-4-8,0 0 24,-4 0 8,2 0 0,0 4-8,4 0-16,-4 0-16,-2 0 16,0 0 0,0 0 8,0 0 0,4 0 8,2 0-16,-2 0-16,0 0 0,-3 2 24,1 0-16,2 2 8,0 2 0,2-6 0,-2 6-32,2 0 8,-2 0 0,0 0 24,2 0 0,0 2 0,0-8 0,0 8-8,0-1 0,0 1 8,0 0 8,0 8 0,4-12-8,-4-4 0,4 8-8,0 0 32,-4-2-8,3 0 32,1-2-16,0-3-32,-4-1 0,4 4 0,0-2-24,0 0 24,-4 0 0,4 0 8,0-2 8,-4 0-16,6 0-32,-2 0 0,0 0 16,0 0 40,0-4 8,0 0-64,-4 4 32,6-4-40,0-1-16,-3-1 32,3-12 24,0 14 24,0-14-24,-6 18 0,6-4-8,-2-2 8,0-11 0,0 11 8,0 0-8,2-12 8,-6 18-8,6-6-8,-2 0-16,-4-12 24,0 15 24,4-1-16,0-2 16,-4 6-24,0-4 8,0-2 8,0 2 0,0 0 32,0 0-32,0 4 0,0 0-16,0-4 0,0 4 8,-2 0-8,-2 0 0,2 0 8,0 0-8,2 0 0,-2 0-8,-2 0-16,-2 0 8,2 2 16,0 4-24,2 0 16,2-6 8,-4 6-16,-2 2 0,0 0 16,0-3 8,4 3 16,0 8-48,2-16 24,-2 4-8,0 2-16,0 2 24,0-2 0,2 2 8,0-2-8,0-6 0,0 5-8,0 1 0,0 0-8,0 0 16,0-4 0,4 2 0,-4-4 0,4 2-16,-4 0 0,4 0 8,-4-2 16,4 0 8,0 0-32,-4 0 16,4 0-8,0 0 8,0 0 0,0-4 24,0 0-8,2 0-32,-6 4 16,4-6 0,0 0-16,0 0 16,0 1 16,0-11-8,-1 12 0,-3 4-8,4-6 16,-4 0-8,0-12 0,4 14 24,-4-2-8,0 1-16,0 5-8,0-6 16,0-10 0,0 16 16,0-4 32,0 0-8,-2 0-24,2 4-32,-2-4 24,-2-2-8,-1 2 8,-1 0 8,0 0-24,0 4-8,6 0 0,-6 0 16,0 0-32,-2 0 32,0 0 0,2 2-24,-2 2 16,8-4-8,-5 6-8,-3 2-16,-8 0 16,12 8 8,-2-10-8,0 11-8,6-17 16,-6 6-16,0 14 0,0-4 16,2-8 24,2 9 0,0-9-24,2-8 0,-1 20-16,-1-14 8,2 10 16,0-12 40,0 2-16,3-3-8,-3-3-24,4 4 8,-4-2-32,4 2 0,0-2 40,0 0-16,0 0-16,-4-2 16,4 2 0,0-2-16,0 0 16,0 0 8,0 0-8,2 0-24,-6 0 24,6-4 0,-2 0 0,2 0-32,-1-2 16,11-9-8,-12 11-16,-4 4 40,4-16-32,0 10 16,0-10 8,2 12 16,0-11 8,0 11-16,-6 4 0,6-6 0,-6-12 0,4 14 16,-4-12 16,0 12-8,4 0-16,-4 4-8,0-6 16,0 1-16,0-1 32,0 2-16,-2 0 40,0 0-24,2 4-32,-2 0 32,0-4 0,-2 4-8,2 0-16,0 0 8,-2 0-32,4 0 16,-2 0-16,-4 0-8,0 2 16,2 0 40,2 0-24,-2 2-32,4-4 24,-4 6-16,-2 0 0,0-1 32,1 1 16,3 0-16,-2 2-24,4-8 8,-4 8-24,-2 0 24,0 0 0,4 8 16,0-12-8,2 1-16,0-5 8,-2 6-16,0 0-16,2 0 32,0 2 0,0 0 16,4-2-32,-4-6 16,4 6-16,0-4-16,0 0 16,2 0 16,11 0 16,-13-2-32,-4 0 16,6 0-32,0 0 24,0-4-8,14-2 32,-16 2-8,2-2-16,-6 6 8,15-6 0,-15 0-16,6 0 32,0 0-16,0-9 8,10 11-8,-16 4 0,0-6-8,4-10-16,0 12 48,0-12-16,0 12 24,0-12-8,-4 16-24,4-3 8,-4-3 16,0-10 32,0 12-8,0-2 0,0-10-16,0 16-32,0-4 32,0-2 16,-2 0 0,0 1 0,0 1 8,-4-2-24,6 6-32,-4-4 32,-2 0 8,0 0 0,0 0-8,0 0-8,0 4-24,6 0 0,-6 0 0,0 0 8,-1 0 0,1 0 16,2 4-24,-2 2-24,6-6 24,-6 6-8,-2 2 8,2 0 0,0 7 8,4-9-8,-2 2-32,4-8 32,-6 16-32,2-10 24,0 2-8,2 7 16,2-9 0,0 0-8,0-6 8,0 6-16,0 0 16,0 0 16,0-2-8,0 0 16,0-2-32,0-2 8,4 2-24,-4-2 8,0 2 8,4-2 32,0 0-24,0 0-16,-4 0 16,0 0-8,4 0 0,-4 0 16,4 0 0,0-4 8,0 0-16,-4 4 0,0-4-24,4-2 16,-4 0 8,4 0 16,0 0 8,0 0-8,-4 6-16,0-6 0,0 1 0,0-1 16,0 0 32,0 0-16,4 0-32,-4 6 0,0-6 0,0 2 0,0 0 24,0 4 8,0-4-8,-2 0-24,2 4 0,-4-4-16,-2 4 16,2-4 16,0 4-8,2 0 8,2 0-16,-4 0 0,-2 0-24,0 0 24,-2 0 8,2 2 8,4 0 16,2-2-32,-3 4-24,-3 0 0,0 0 24,2 0 0,2 0 0,0 0-8,2-4 8,-2 6-24,-2-2-8,2 0 32,0 2 0,2 0 0,0-1 8,0-5-8,0 6-32,0 0 24,0 0 8,0 0-16,0 2 32,0-2 0,0-6-16,4 8-32,0-2 16,-4 0 0,4-2-8,2 0 48,0-2-8,-6-2-16,6 1-40,-3 1 24,1-2-8,2 0 32,0 0 8,0 0-8,-6 0-8,6 0-8,-2-3-8,0-1 16,0 0 0,2 0 24,0-2-16,-6 6-8,4-6-16,0 0 16,0 0 0,-4 0 8,3 0 16,1 0 0,-4 6-24,0-6 0,0 0-24,0 1 32,0-1 16,4 0 0,-4 0 16,0 6-40,0-6 16,0 2-16,0 0 8,0 4 0,0-4-16,0 0 16,0 4-8,0-4-8,0 0-16,0 4 56,0-4-16,0 4-8,0 0 16,0 0-24,0 0-8,0-4-16,0 4 32,-2 0 8,2 0-8,0 0 0,0 0-8,-2 0-32,-2 0 24,1 2-8,-1 4 32,2 0-8,-2 0-32,4-6 24,-6 8-8,0 0 0,0 10 8,2-14 8,2 3-8,0 9 8,2-16-8,-4 4-8,0 2 0,0 0 8,0 0 8,2 0 16,0 0-16,2-6-8,-2 8-8,0-3-8,0-1 16,2 2 0,0-2 0,0 0 0,0-4 0,0 4-32,4 0 8,-4 0 16,6-2 8,0 2 8,0 0-8,-6-4 0,6 2-8,0 0-16,0-2 16,0 0 8,10 0 0,-13 0 0,-3 0 0,4 0-24,2 0 0,0 0 24,0-4 40,0 0-24,10 0-16,-16 4 0,0-4 0,0 0-16,4 0 16,0 0 16,2 0-16,-2 0 16,-4 4-16,4-4-16,-4-1 8,0 1 16,0 0 24,3 0 8,-3 0-8,0 4-32,0-4 8,0 0-16,0 0 32,-1 0-8,-1-2 16,0 2-16,2 4-16,-4-4 8,-2 0-16,0 0 16,0 4 24,2-4-16,-2 4-8,6 0-8,-6 0-8,0 0 8,-2 0 8,2 0 8,2 0-16,-1 2 0,5-2 0,-6 6-24,-2 0 0,2 0 32,0 0-8,4 2 0,0 8 16,2-16-16,-4 4-32,0 1 8,2 1 8,0 2 16,2-2 16,0 0-16,0-6 0,-2 6-24,2-2 0,0-2 40,0 0-16,0 2 0,0-2 8,0-2-8,0 2-8,0 0-8,0 0 16,0-2 24,0 0-16,0 0-8,0 2-8,0-2 32,0 0 8,0 0-8,0 2-16,0-2-8,-2 0-8,0 0-8,0 0 40,0 0 0,2 0-16,0 0-8,-2 0-16,0 0 0,0-4 40,0 0-16,2 0 8,-2-2-8,2 6-8,-2-4-8,0-2 8,1 2 8,-1-2 8,0 0-16,0 0-16,2 6 16,-4-4 0,0-1-24,-2-1 48,2 0 8,2 0-16,-4 0-8,6 6-8,-8-4 0,-8-2-24,10 2 48,-1 0-8,-1 0-8,-8 4 0,16 0-8,-6 0-8,-12 0 8,12 0 8,-11 4 16,11 2 0,-14 0-32,20-6 8,-8 8-16,-10 8-8,12-10-8,1 1 8,-3 9-16,0-10-8,8-6 48,-8 16-24,2-10 64,0 0 0,4 2 16,2-1-8,0 9-64,0-16 16,0 4-16,0 2 0,0 0 8,0-2-8,4 0 16,0 0-8,-4-4 8,4 4 8,0-2 16,2 0 8,10 0 16,-13 0 0,3 0-40,-6-2-8,6 0-24,10 0 0,-12 0 24,14 0-8,-12 0 8,11 0 0,-17 0 0,4 0-32,2 0 16,0 0 40,10-4-8,-12 4-32,0-4 8,-4 4 8,4-4 0,0 4-16,2 0 16,-2-4 16,1 4 8,-1-4-16,-4 4-8,0 0 24,0 0-40,0-4 32,0 4 16,0 0-24,0 0 16,0 0-24,0 0 24,0-4 8,0 4 16,-2-4-48,-2 4 8,4 0-8,-5 0 0,-3-4 0,2 4 24,2 0-16,0-4-24,-2 4 16,6 0 0,-6 0 0,0-4 0,0 4 8,0 0-8,4 0-24,0 0 24,2 0 0,-2 0-8,0 0-24,0 0 32,2 0-16,0 2-8,0-2 24,0 4-16,0 0 0,0 0 16,6 0 16,-2 2-16,0 0-40,-4-6 40,4 6-8,2 0 0,0 0 8,0-2 0,0 1-16,-2-1 32,-4-4-16,4 2-16,0 2 8,2-2 16,9 2-8,-11-2 16,0 0-16,-4-2 0,4 0-24,-4 0 8,4 0 32,2 0-16,-2 0 8,0 0-8,-4 0 0,4 0 16,0-4-16,0 0 8,0 0-8,-4 0 0,0 4 0,4-4 0,-4 0-8,4 1 16,0-1 0,-4-2 16,0 0 0,0 6-24,0-6-8,0 0 8,0 2 8,0-2 16,0 2-16,0 4-8,0-4 0,-2 0 0,-2 0 0,0 4 48,0 0-24,-2-4-8,6 4-16,-8-4 0,-8 4-8,12 0 0,-2 0 8,-9 0 8,11 0 0,4 0-8,-8 0 16,-8 0-16,12 0-16,-2 0 32,0 2-8,0 0-8,6-2 0,-6 4 0,0 0-8,1 0-8,1 2 40,0-2-8,0 0-32,4-4 16,-6 4-24,2 0 16,4 0-16,0 2 24,0-2-8,0 0-8,0-4 16,0 4 0,0 0-8,4-1 0,2 1-8,-2 0 16,2-2 0,-6-2 0,3 2-8,1 0-8,0 0 0,2-2 24,0 0 0,0 0-8,-6 0 0,6 0 0,-2 0-16,0-6 16,0 2 0,0 0 8,0 0-8,-4 4 0,4-3 0,-4-1 8,4 0 8,0 0-8,-4 4 8,4-4 0,-4 4-16,0 0 16,0-4-32,0 0 0,0 4 48,0-4 0,0 0-8,0 4-24,-2 0 32,0-4-40,-2 4 8,0 0 24,2-4 8,0 4-32,2 0 0,-4 0-16,0-4 16,2 4-8,0-4 8,0 4 24,-2-4-40,4 4 16,-6 0 0,0-4-8,0 4 0,2-4 16,2 4-56,-2-4 48,4 4 0,-4 0-32,1 0 0,-1-3 32,2 3-16,2-4 32,0 4-40,0 0 24,0 0-32,-2 0 0,2 0 16,0 0 8,0 0-8,0 0 16,0 0-16,4 2 32,0 0 24,1 0-24,1-1 40,10 3-40,-16-4-16,0 6-16,4-2 16,2 0-32,0 0 32,10-2 16,-12 0-8,-4-2-8,6 2-8,-1 0-8,13 0-8,-12-2 16,12 0 16,-14 0-16,-4 0 8,6-4-8,11 0-8,-13 0 16,14 0 0,-12-2-32,0 0 0,-6 6 32,16-5-48,-16-1 16,6 0 32,9-10-8,-11 12 8,0 0-16,-4 4 16,0-6-24,4 0 40,0 2-8,-4 0 8,4 4 0,0-4 0,-4 4-16,0 0-16,0 0 56,0 0-32,0 0 16,0 0-80,0 0 88,-2 0-32,0 4 8,0 2-8,0 0 24,-2 10-24,4-16 0,-6 4 0,0 4 0,2-2 48,-1 0-8,3-1 32,-4 1-40,6-6-32,-6 6 0,2 0 0,0 0 0,2-2 8,0 0 8,2-2-32,0-2 16,-2 2-8,0 0 0,2 0-8,0-2 8,0 0 16,4 2-16,-4-2 8,4 2 0,0-2-32,0 0 32,0 0 8,0 0 0,-4 0-8,0 0-8,4 0-16,-1 2 24,1-2 0,0 0 16,0 0-8,-4 0-8,4 0-24,0 0 24,0 0 0,0 0 24,0-4-32,-4 4 8,4-4-16,-4 0 16,6 0 0,0 0 0,0 0 0,0 0 16,-6 4-16,4-6-48,0 0-8,1 0 24,1 1-16,0-13 72,0 14-16,-6 4-8,4-16-8,0 12 8,0-12 0,0 12 0,0-13 24,-4 13-16,0 4-8,0-16 0,0 12 24,0-2-16,4-10 32,-4 12-24,0-1 24,0 5-40,-2-6 16,0 0 8,-2-10 0,0 16-16,0-4 32,-2 0-16,6 4-24,-8-4 8,0 0 0,2 0 16,1 4-24,-1-4 16,0 4-32,6 0 16,-8 0-8,2 2 8,0 0 0,2 4 0,0-2-24,0 2 0,4-6 24,-6 6-32,2 2 32,2 8 0,0-13-16,0 3 32,0 10-8,2-16-8,-2 2-24,0 4 16,2 0 0,0 0 8,0 0 8,0 0-8,0-6 0,0 4-8,0 0 8,0 0 8,4-1-8,-4 1 0,0-2-8,0-2 8,0 2-16,4-2 16,-4 2 16,4-2-40,-4 0 32,0 0-8,0 0-8,4 0-8,0 0 16,0-4 16,0-2 8,-4 6-24,0-3 0,4-3 0,0 0 0,0 0-24,0 0 24,-4 0 8,0 6-8,4-6 0,-4 0 16,4-10-8,0 16-16,-4-6 8,0-9-16,0 15 16,0-4 24,0 0-24,4-2 32,-4 0-16,0 0-32,0 0 56,0 6-40,0-6 8,0 2 0,0 0 16,-2 0-24,0 0 0,0 1 0,2 3 0,-4-4 0,0 4 0,2 0 0,0 0 16,-2 0-32,2 0 8,2 0 8,-4 0 8,0 0-8,0 2 16,2 3-16,-4 1 0,0 0-16,6-6 16,-6 8-8,1 0-8,1 8 0,0-10-8,-2 11 8,0-11 32,6-6-16,-4 18 8,0-12-8,2 2 16,0-2-8,0 0-8,0 0 0,2-6 0,-2 6-8,2-2 8,0-2 8,0-1 0,0-1 8,0 0-16,0 0-16,0 0 8,0-5 32,0 5-24,0-6 0,4 0-16,0-12 8,2 14 8,-2-12 0,-4 10 8,0 6-8,0-17 16,4 11-8,-4-10-8,4 12 16,-4-2-8,0-12-8,0 18 0,0-4 24,0-1-16,-2-1-8,0 0 24,-2-10-24,4 16 0,-4 0 0,0-4 0,2 0 0,0 0 0,0 4-8,0 0-8,2 0 16,-2 0-96,0 0-88,2 0-216,0 0-616,6-4-1009,0 0-655,-6 4 2680,6-4-2777,-6-12 465,0 1 839,0-5 617,-2-8 352,2-3 200,0 31 304,0-38-216,4-3 0,19-6-96,1-3-40,2-3 0,7-2-8,-33 55 360,42-53-40,-42 53 40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0:35.223"/>
    </inkml:context>
    <inkml:brush xml:id="br0">
      <inkml:brushProperty name="width" value="0.05" units="cm"/>
      <inkml:brushProperty name="height" value="0.05" units="cm"/>
      <inkml:brushProperty name="color" value="#FFFFFF"/>
    </inkml:brush>
  </inkml:definitions>
  <inkml:trace contextRef="#ctx0" brushRef="#br0">60 126 1720,'0'0'0,"0"0"400,0 0-136,3 0-48,-3 0-24,0 0-192,0-3 168,0 3 8,0-4-8,4 4 16,-4 0 16,0-4 0,0 4-200,-2 0 184,0 0 0,2 0-40,0 0 0,-1 0 1,-1 0-1,2 0-144,-4 0 144,2 0 24,2 0 0,0 0 0,0 0-8,-2 0 16,2 0-176,0 0 152,0 0-16,0 0-16,0 0-8,0 0-40,0 0 16,0 0-768,-2 0 1392,2-4-704,0 4-16,0 0 0,0 0-24,0 0 16,0 0 16,0 0-16,0 2-8,0 0-8,0 4-8,0-3 0,0 1-8,0-4 48,0 4-48,0 0 16,0 0 0,0-2-8,0 2 24,0-2 8,0-2 8,0 2 0,0 0 8,4 0-16,0-2 0,-4 0 16,0 0 8,0 0-16,0 0 24,0 0 40,4 0-16,-1-4-8,-3 0 8,4 0-24,-4 4-24,0-6 32,4 0-16,2-9 8,-2 11 24,0-2 0,0-10 16,-4 16-64,0-4 56,6 0-56,-2-2-8,0 0 8,0 0 8,-4 0 0,0 6-8,4-5 8,-4 1-8,4 4 8,0-4 0,-4 4 16,0 0 0,0 0-24,-2 0 40,0 2 8,2 2 0,-2 2 0,0 1-16,-2 1-24,4-8-8,-6 16-16,2-10-8,0 12 0,-2-12 32,0 11 8,0-11 0,6-6-16,-8 16 8,2-10 0,3 0 8,1-2-8,0 0 0,0-2-8,2-2 0,-2 2-16,0 0 8,2-2-16,0 0 8,0 0 0,0 0-8,0 0 24,0 0-16,0 0-8,0 0 16,0 0-8,0 0 80,4 0-136,0-4 64,0 0 8,-1 0 0,-3 0 0,0 4 0,4-4 0,2-2 0,0 2 0,0 0 0,0-2 0,-2 2 0,-4 4 0,4-6 0,2 0 0,12 1 0,-14 1 0,-1-2 0,1 2 0,-4 4 0,4-6 0,0 2-8,0 0 16,2 4-8,10-4 0,-16 0 0,0 4 0,0-4 0,0 4 8,0-4-8,0 4 8,0-4-8,0 4 0,-2 0 8,-2 0 0,-2 0 0,0 0 8,-10 2-8,10 0 0,6-2-8,-7 6 8,-9 2 0,12 8 0,-4-10 8,-12 13-8,12-11 0,8-8-8,-19 18 16,13-10-8,0 10 0,-2-12 8,2 11-8,0-11 0,6-6-8,-6 8 16,4 0-8,0 0 0,2-2 0,0 0 0,0-4 0,0-2-8,0 2 8,0 0 696,6-2-760,0 0 24,-2 0 8,2-4 24,-6 4 0,6-6-8,12 0 0,-12-12 0,11 12 8,-13-12 8,2 13-16,-6 5 8,20-18-8,-14 12 8,15-16 0,-3 16 0,-18-10 0,6 13 0,-6 3 0,6-6 0,0-12 8,10 14-8,-12-14 0,0 14 0,2-13 0,-6 17 0,5-4 0,1-2 0,0 0 8,0 0-8,-6 2 0,0 0 8,0 4-8,4 0 0,-4 0 8,0 2-8,-2 4 8,-4 0 0,-2 12-8,8-18 0,-19 23 8,3 5 0,0-7-8,10-1 8,-16-12 0,7 14 808,15-22-816,-6 6 32,0 9-8,0-9 0,0 0-16,0 0 16,0 0 8,6-6-32,-6 4 8,4-2-16,2 0-16,0 0 24,-2 0 0,0 0-8,2-2 8,0 0-16,0 0-24,0 0 8,0 0 8,0-4 0,0 0 0,0 4 24,4-6-8,12 0 0,-12-14-8,14 16 0,-14-13 8,0 11 8,-4 6 0,17-18 0,-13 14 0,0-2 0,2 0 0,12-9 0,-14 11 0,-4 4 0,6-6 0,0 0 0,0-10 0,0 16 0,-1-6 0,1 2 0,-6 4 0,4-4 0,0 0 0,0 4 0,-4 0 8,0-4-8,0 4 8,0 0-8,0 0 8,0 0 0,0 2 0,0 0 8,-2 2-8,2-4-8,-4 6 8,0 0 0,-2 2 8,-11 14-8,11-7 0,-12-7 8,18-8-16,-6 16 8,2-12 8,-2 2-8,4-2 8,0 0-8,-2-2 8,4-2-16,-2 2 8,2 0 8,0-2-8,0 0 8,0 0-8,0 0 8,0 0-16,0 0 8,0 0 0,0 0 8,4 0-8,2 0 0,-2-4 0,-4 4-8,4 0 8,0-6 8,2 2-8,-2-2 0,2 0 0,-2-10 0,-4 16-8,6-4 8,0-2 0,9-11 0,-15 13 8,6-12-8,0 10 0,-6 6-8,6-16 8,12 12 0,-14-2 0,0-9 0,0 11 0,-4 4-8,4-4 8,2-2 0,-1 2 0,-1 4 0,-4 0 0,0 0 0,0 0-8,0 0 8,0 0 0,0 2 0,-2 2 8,-3 4-8,-1 0 0,6-8-8,-16 17 8,12-11 0,-2 12 0,-10-10 8,10 12-8,-17 5 0,23-25-8,-8 22 8,-8-14 8,12 8-8,-2-14 0,0 3 8,-2 1-8,8-6-8,-6 4 8,1 0 8,3-2-8,0 0 0,0 0 0,0 0 0,2-2-8,-2 0 16,2 0-8,0 0 0,0 0 0,0 0 0,0 0 0,0 0-8,4 0 769,0 0-793,1-4-8,1 0 24,0 0-8,-6 4 16,6-6-8,0 2-16,0-1 16,0-1 8,0 0 0,10 0 0,-16 6 0,4-18 0,2 14 0,9-12 0,-11 10 0,12-9 0,-12 11 0,-4 4 0,6-18 0,0 14 0,11-2-8,-17-10 8,4 12 0,0-1 0,-4 5 0,4-6 0,2 0 8,-2 2-8,-4 0 0,0 0 8,0 4-8,0 0 8,0 0 0,0 0 8,-2 4-8,-2 2 0,-2 0 0,6-6-8,-6 8 8,-1-1 0,-1 11 0,0-12 8,-8 14-8,10-14 0,6-6-8,-16 19 8,12-11 0,-2 12 8,-15 6-8,13-7 0,-10-3 0,18-16-8,-6 6 16,0 10-8,2-12 0,2 2 0,0 0 0,0-3-8,2-3 0,-1 4 8,1-2 0,0 0 656,0-2-736,0 0 0,0 2 8,0-2 64,0 0-56,0 0 16,0 0 0,3 0 8,1 0 24,0 0-8,-4 0 16,6-4 8,0 0-8,0 4-16,-2-5 8,2 1-8,-2-2 8,-4 6 8,4-6 24,2 0-48,0-10 0,0 12 8,-1-2 8,1-12 8,-6 18 0,6-3 0,10-13 0,-12 10 0,2-10 0,0 12 0,0-14 0,-6 18 0,16-4 0,-13-11 0,3 11 0,0-2-8,-2 0 8,2 0 0,-6 6 0,6-6 0,0 0 0,-2 2 0,0 0 0,-4 0 0,4 4 0,-4 0 0,4 0 0,-4 2 0,0-2 0,-2 6 0,-2 0 0,0 10 8,-2-10-8,-2 12 0,-8-11 8,16-7-8,-6 18 0,-1-10 432,-9 12-400,10-12-8,-10 9 0,10-11 0,6-6-24,-8 18 16,-7-12 0,-1 14-24,10-12 8,-2-2 0,-8-1-16,16-5 16,-2 4-16,-2-2-8,2 0-16,2 0 0,0 2-8,-2-2-8,2-2 56,-2 2-40,2 0-24,0 0 0,0 0 0,4-2 24,0 0 8,-4 0 32,4 0-16,0 0-8,0 0 0,0 0 16,2-4 8,0 0-16,-6 4 16,16-6-8,-12-9 0,13 11-32,-11-14 32,14 12-16,-14-14 16,-6 20 8,21-16 0,-5 1 0,0-1 0,-10 0 0,16 10 0,-16-17 0,-6 23 0,19-6 0,-13-16 0,10 16 0,-12-14 0,2 16-8,0-11 8,-6 15 0,6-4 0,0 0 0,-3-2 0,1 2 0,-4 4 8,0 0-8,0 0 8,0 2-8,-4 2 8,-1 4-8,-3 0 8,8-8-8,-8 15 0,0-9 8,-8 14-8,10-14 8,-10 14 0,11-13-8,5-7 0,-16 18 8,10-10 584,-10 12-608,10-12-16,-10 11-16,10-13 16,6-6 32,-7 18-72,-9-12-16,12 10 8,-2-10 8,0 0 0,-2 1 16,8-7 56,-6 6-56,0 0 8,4 0 0,0-2-8,-2-2 32,3 2-16,1-4 40,-2 2-32,2 0-16,0 0-8,0 0 0,0-2 16,0 0 8,0 0 32,0 0-16,3 0-8,1 0 16,0 0 8,0 0 0,0-4 0,-4 4 0,6-4 0,0-2 0,0 0 0,0 0-8,10-9 8,-12 11-32,-4 4 32,6-6-16,9-14 8,-11 16-8,2-14 8,10 12 8,-12-13 0,-4 19 0,18-6 0,-14-12 0,1 12 0,11-10 0,-12 12 0,0-11 0,-4 15 0,6 0 0,-2-6 0,0 2 0,0 0 0,-4 0 8,0 4-8,0 0 8,0 0 0,-2 2 0,-2 4 0,-2 2 0,6-8-8,-6 17 8,-2-9 0,-8 12 0,11-4 0,-13 1 0,12-1 8,6-16-16,-18 18 8,10-2 0,-9-8 0,11 13 0,-12-13 8,12 10-8,6-18-8,-8 6 8,0 0 0,2 2 0,0-2 0,2-1 8,0-1-8,4-4-8,-1 2 8,1 0-8,0-2 8,0 0 0,0 0 704,0 0-736,0 0 24,0 0-24,0 0 0,3-6 16,3 3-8,0-3 16,0 0-8,-6 6 8,6-16-24,10 12 8,-12-2-8,14-10 16,-15 12 8,13-11-24,-16 15 24,6-4-16,12-12 0,-12 12-8,10-2 16,-12-10 0,11 12 8,-15 4 0,4-6 0,2 0 0,10 1 0,-16 1 0,6 0 0,0-2 0,-6 6 0,6-4 0,0 0 0,-2 0 0,-1 0 0,1 4 0,-4 0 0,0-4 0,0 4 8,0 0-8,0 0 8,0 0 0,-2 0 0,-1 2-8,-3 0 8,6-2-8,-4 6 0,-2 0 656,0 2-640,0 0 8,-2 9-8,2-11 8,6-6-24,-16 16 16,12-10-8,-2 12-16,-1-12 8,1 1-16,0 1 8,6-8 8,-6 8-16,0-2-24,4 0 0,0-4-24,0 0 8,2 0 8,0-2 48,0 2-56,0-2 24,0 0 0,0 0 8,0 0 16,0-4 16,0 4-8,4-4 0,2 0-8,-2-2 8,0 0-24,2-9 24,0 11 8,-6 4-8,6-16-24,9 10 0,-15-10 16,6 10 8,0-13 0,0 13 0,-6 6 0,6-18 0,10 12 0,-16-12 0,6 14 0,0-13 0,-1 13 0,-5 4 0,4-6 0,2 0 0,-2 0 0,-4 0 0,4 2 0,-4 0 0,0 4 0,0 0 8,0 0-16,-2 2 24,-4 2-16,0 2 0,0 12 8,-1-12-8,-9 13 0,16-19 0,-6 8 456,-2 16-416,-8-8-16,10-1 0,-2 1-8,1 0 8,7-16-24,-8 6 16,0 12-8,2-13 0,0 11-8,0-12 16,2 2-16,4-6 0,-4 6 8,0-2 8,2 0-32,0 0 0,0-2 0,2 0-32,0-2 48,0 0-40,0 0-8,0 0 0,0 0 16,0 0 24,0 0 16,0 0 160,4-4-344,0 0 160,0 0-8,2-2 8,0 0 16,0-12-16,-6 18 16,16-4-32,-12-13 8,2 13 8,-1-14 16,13 14-24,-14-14 16,-4 18 8,4-4 0,2-11 0,10 11 0,-16-2 0,6 0 0,0 0 0,-6 6 0,5-6 0,1 2 0,-2 0 0,0 0 0,0 4 0,0-4 0,-4 4 0,0 2 0,0-2 0,0 2 8,-2 2-8,0 2 8,-2 0-8,-2 0 552,0 2-504,6-8-48,-5 8 32,-1 7-8,0-11-16,0 2 16,0 10 8,-2-12-16,8-4-16,-6 6 32,-2 2-16,2 8-24,-2-13 16,2 3 24,1 0-16,5-6-16,-8 8 32,2-2-32,0 0-8,0 2 8,2-2 16,0-2-16,4-4 0,-2 4 0,-2-2-8,2 0-40,0 0 8,2 0-8,0-2 0,0 0 48,0 2-24,0-2-16,0 0-8,0 0 24,4 0 24,0 0-16,-4 0 16,4 0 0,0-4-16,2 0 0,0-2 16,0 0 8,0 0-8,-6 6 0,6-6-8,-1 0 0,1 0-8,10-10 8,-16 12 0,6-11 8,-6 15 0,4-4 16,2-2 0,0-12-40,-2 14 24,2-12-8,-2 12 8,-4 4 0,4-15 8,0 11-8,-1-2 0,1-12 0,0 14 0,0 0 0,-4 4 0,0-6 0,0 0 0,0 2 8,4 0-8,-4 1 8,0 3-8,0-4 8,0 4 0,0 0 0,0 0 0,0 0-8,0 0 8,0 0 0,0 0 0,0 0 0,0 0-40,0 0 72,0 0-32,0-4-8,0 4 8,4 0 0,-4-4-8,0 4 0,0 0 8,4-4-8,-4 4 8,4 0 0,-4-4-8,0 4 8,0 0-8,4 0 8,-4 0 0,0 0 0,0 0 0,0 0 0,0 0-8,0 0 8,0-4 8,0 4-8,0 0 8,0 0-8,0 0 8,0 0-16,-2 0 16,0 0-8,2 0 8,0 0 0,-2-4-8,0 4 8,2 0-16,-2-4 16,0 4 0,0-4-8,0 0 8,0 0 0,2 0 0,0 4-16,-2-4 8,0 0 8,2 0 0,-2 0 0,2 1-8,0-1 8,0 4-16,0-4 16,0 0 0,0 4 0,0-4 0,0 0 0,0 4 0,0 0-16,-2-4 16,0 4 0,0 0 0,2-4 8,-2 4-8,0 0 8,2 0-24,-1 0 16,-3 0 8,0 0-8,0 2 8,-2 0-8,2 2 8,4-4-24,-6 4 24,0 2-8,0 0 8,0-1-8,2 1 0,0 0 8,4-6-24,-6 6 16,0 0 8,4-2-8,1 2 0,-1-2 8,0-2-8,2-2-16,-2 4 16,0-2 0,0 2 8,2-2-8,0 2 0,0-2 0,0-2-16,0 4 16,0-2 0,0 1 0,6-1 0,-2 2 0,-1-2-8,-3-2-8,4 4 16,0-2 0,0 0 0,2 0 0,0 0 0,0 0-8,-6-2-8,4 2 16,2 0 0,0 0 0,0-2-8,0 0 8,0 0 0,-6 0-16,3 0 16,1 0-8,0 0 8,0 0 0,0 0-8,0 0 8,-4 0-16,0-4 16,0 4-8,0 0 8,0-4 0,4 0 0,-4 4 0,0 0-16,0-4 8,0 0 8,0 0 0,0 4 0,0-4 0,0 1-8,0 3-8,0-4 16,0 4 0,0 0 0,0 0-8,0 0 8,0 0 0,0 0-16,-2 0 8,2 0 8,0 0-8,0 0 8,0 0-8,0 0-8,4 2 16,-4 0-8,4 0 0,0 1 8,2 1-8,0 0 8,-6-4-16,6 6 8,-2-2 8,0 0-8,2 2 0,-1-2 8,-1 0-8,-4-4-8,4 4 16,-4 0-8,4 0 0,-4-2 8,4 2-8,-4-2 8,0-2-16,0 2 8,0 0 0,0 0 8,0 0-8,0 0 8,0-2-8,0 0-8,0 0 8,0 0 8,0 0-8,0 0 0,0 1 8,0-1-8,0 0-8,0 2 8,0 0 8,0 0-8,0 0 0,0 0 8,0 4-8,0-6-8,4 6 8,-4-2 8,0 2-8,0 0 0,4 0 0,0 0 8,-4-6-16,4 4 8,0 2 0,-4-4 8,6 2-8,0-2 0,-2-1 0,-4-1-8,4 2 8,-4 0 0,0-2 8,4 0-8,0 0 0,-1 0 0,-3 0-8,0 0 16,0 0-8,0-4 0,0 4 0,0-3 8,0-1-8,0 4-8,0-4 8,0 0 8,-3-2-8,1 2 8,0-2-8,0 0 0,2 6-8,-4-6 16,-2 2-8,0-2 0,4 2 0,0-2 8,0 0-8,2 6-8,-4-5 8,0 1 0,2-2 0,0 0 8,0 2-8,0-2 0,2 6-8,-2-4 8,0-2 0,0 2 0,0-2 0,2 0 0,0 0 0,0 6-8,-2-6 8,0 1 0,0-1 0,0 0 8,2 0-8,-2-10 0,2 16-8,-2 0 8,-2-6 0,3 0 0,-1 0 0,0 0 0,0 2 0,2 4-8,-4-5 8,0 1 0,2 0 8,-2 0-7,2 4-1,0-4 0,2 4-8,-6 0 16,2-4-8,-2 4 0,4 0 8,0 0-8,0 0 8,2 0-16,-2 0 8,-4 0 0,4 0 8,0 0-8,0 0 0,0 0 8,2 0-16,-2 0 8,-1 2 0,1 0 0,0 2 8,2 0-8,0 0 0,0-4-8,-2 4 8,2 0 0,-2-1 0,2 1 0,0-2 0,0 0 0,0-2-8,0 2 8,4 0 0,-4-2 0,4 0 0,1 0 0,-1 0 0,-4 0-8,0 0 8,4 0 0,0 0 0,2 0 0,0 0-8,-2-4 8,-4 4-8,4 0 8,0 0 0,0 0 0,0 0 0,2 0-8,0 0 8,-6 0-8,4 0 8,-1 0 0,1 0 0,0 2-8,2 0 8,0 0 0,-6-2-8,4 4 8,-4 0-8,4 2 8,2-2 0,0 0 0,-2 2-8,-4-6 0,0 4 8,4 0 0,-4 0 0,4 0-8,0-2 8,0 0 0,-4-2-8,0 2 0,0-1 8,0 1 0,4-2-8,0 0 8,-4 0 0,0 0-8,0 0 8,0 0 0,0 0 0,0 0 0,0-3 0,0 3-8,0-4 8,-2 4-8,0-4 8,2 0 0,-2 0 8,-4 0-8,6 4-8,-6-4 8,-2 0 0,0 0 0,0 0 0,2 0 0,-10 0 0,16 4-8,-5-4 8,-11 4 0,10 0 0,0 0 0,-2 0 0,-8 0 0,16 0-8,-6 2 8,-2 2 0,1 2 0,1 0 0,0 2 0,0-2 0,6-6-8,-6 8 8,0 7 0,4-11-8,0 2 8,0 2 0,0-2 0,2-6-8,0 6 0,-2 0 8,2 0 0,0-2-8,0 0 8,0-2-8,0-2 0,4 2 560,-4 0-568,4-2 8,2 2 0,0-2 0,0 0 0,-6 0 0,6 0 0,0 0 0,0 0 0,9 0 0,-11 0 0,2 0 0,-6 0 0,6 0 0,0 0 0,0 0 0,12 0 0,-14 0 0,1 0 0,-5 0 0,4 0 0,0 2-8,2 0 32,0-1 0,0 1-24,-2 0-24,-4-2 24,4 2 8,-4 0 8,4 0-16,0-2 0,-4 0-16,0 0 16,0 0 40,0 0-32,0 0 0,4 0 24,-4 0 8,0 0-40,0 0 56,0 0-16,0 0-8,0 0 0,0 0-8,0 0-8,0 0-216,-2 0 408,0 0-176,0 0-8,2 0-16,0 0 8,-2 0-32,2 0 16,-2 0 24,-2 0-16,2 0-16,2 0-16,-2 0 0,0 0 16,2 0 8,-2 0 0,0 2 0,0 0-32,2 2 24,0 0 8,0 0 0,0-4 0,-2 4-16,2 0 32,-2 0-16,2 0 0,0 0 8,0-2 0,0-2-8,0 2-8,-2 0 32,2 0-16,0 0-16,0 0 8,0-2 0,0 0 8,0 0 0,0 0-16,0 0 0,0 2 16,0-2-8,0 0 24,0 2-16,0 0-8,0 0-8,0 0-8,0-1 0,0-1 16,-2 2-24,0 0 24,2 0 0,0 0-8,0 0-16,0 2 8,0-4 16,0 2 16,4 2-16,0 0 0,0 0-16,0 0 0,0 0 24,-4-4-8,4 4 0,0 0 0,0-2-8,2 0-8,0 0 8,0 0 8,-6-2 0,4 2 0,0-2 24,-1 0-16,1 0-8,0 0-8,-4 0 8,0 0 8,0 0 40,0 0 24,4 0 0,-4 0-32,0 0 16,0 0-56,0 0 32,0 0 40,-2 0-32,-2-4 0,2 0-32,-4 4 16,6 0-24,-5-4 8,-11 0 24,10 0-8,-2 4-32,0-4 16,0 0-8,8 4 0,-19 0-24,13 0 24,-12-4 16,12 4-16,-2-4-16,-10 4 16,18 0 0,-8-4-16,-9 4 16,11 0 16,-12 0-48,12 0 8,-10 0 16,16 0 8,-6 0-24,-11 0 24,11 0-24,0 2 8,-2 2-8,0 0 0,8-4 24,-8 4-24,0 0 16,2 2 8,1-2-16,-1 0 16,2-2-8,4-2 8,-4 4-8,0-2-8,2 0 16,0 0-56,2 0 0,0-2-8,0 0 64,0 0-56,0 0 48,0 0-16,4 0 8,-4 0 8,0 0 8,4 0 0,0-4-24,0 4 24,2-4-8,-1 0 8,1 0 8,-6 4-8,6-4-32,0 0 40,0 0-8,0 0-16,10 4 16,-12-4-24,-4 4 24,4 0-24,0-4 40,2 4-8,-1 0-8,1 0 0,0 0 0,-6 0 0,6 0 0,0 0 24,0 0-16,0 0-8,0 0 8,-2 0-8,-4 0 0,4 0 0,-4 0 40,0 0-8,4 0 24,-4 0 8,0-4-8,0 4-56,0 0 48,0 0 40,0 0-32,-2 0-32,0 0-8,-2-4 0,4 4-16,-6 0 24,-2 0 8,0 0-24,-8 0-16,10 0-8,-9 0 16,15 0 0,-8 0 0,-12 0 24,4 0-24,8 0 0,-11 0 0,11 0-8,8 0 8,-22 0-16,14 0 32,-19 0-16,11 4-16,8 2 0,0-2-32,8-4 48,-8 6-32,0 0 16,2 0-16,2 2-24,2-2 16,1 2-16,1-8 56,0 5-56,0 1 32,-2 0-8,2 0-40,0-2 16,3 0 8,-3-4 48,6 2-56,0 0 16,0 0 8,12-2 16,-18 0-8,4 0 0,-4 0 24,4 0-8,2 0 16,0-4-8,0 0-8,11 0-24,-13-2 8,-4 6 24,16-6 0,-10 0 0,10 0-8,-10 1-8,11-1 8,-11 0 8,-6 6 0,16-6 8,-12 0 8,12 2-16,-12 0 0,2 4 0,0-4-16,-6 4 16,3 0 16,1 0 0,-4 0 32,4 0-8,-4 0-8,0 0 24,0 0-56,0 0 72,0 0-24,0 2 8,0 0-16,-2 4-24,-4-2 8,6-4-24,-3 6 32,-3 0 0,0 0-16,0 0 8,0-1-24,-2 1 8,8-6-8,-6 4 8,-2 0 8,2-2 8,0 0-8,0 0 0,3 0-8,3-2-8,-6 0 16,2 0-8,2 0 0,0 0-8,-2 0-8,2-4 0,2 4 8,-4-6 8,2 2 0,0-2-8,-2 1-8,2 1 8,0-2-24,2 6 24,-2-4 16,0 0-16,2 4-16,0-4 8,0 4-24,0 0-16,0 0 48,-2 0-32,2 0 8,0 0-8,0 0 16,0 0 0,0 0-16,0 0 32,4 2 8,0 0-8,0 0-24,0 0 16,0 0-8,-4-2 16,4 0 0,0 0 16,2 0-32,0 0 16,-1 0 0,1 0-16,-6 0 16,6-4 0,0 0 0,0 0 0,0-2 8,0 2-32,-2-2 24,-4 6 0,4-4 16,0-2 0,0 2 8,0 0 0,0-2 0,-4 3 16,0 3-40,0-4 48,0 0 8,0-2 0,0 2-24,0 0 24,-2-2 8,2 6-64,-4-4 56,0 0-16,-2 0-8,-2 0-24,0 0 8,-10 0-8,18 4-8,-6-4 0,-11 0-8,1 0 0,0 0 8,-11-1 0,-1-11 0,28 16 0,-26-4 0,9-2 0,-1 0 0,2-10 0,8 16 0,-13-6 0,21 6 0,-6-6-8,-12 1 8,12 1 0,-2 0 0,0 0 0,2 4 0,6 0 0,-4 0-8,2 0 8,0 0 0,0 0-8,2 0 8,0 0-8,4 2 8,0 0-8,-4-2 8,6 6 0,0-1-8,0-1 8,10 2 0,-12 0-8,13 0 8,-17-6 0,4 6-8,14 0 8,-12 0 0,14 0-8,-2-2-360,-1-2 368,-17-2 0,4 2 16,2-2-24,12 0 8,-12 0 0,10 0 0,-11 0 0,-5 0 0,20 0 0,-4-4 0,0 0 0,-10 0 0,15-2 0,-15 2 0,-6 4 0,18-4 0,-12-2 0,0 2 0,0 0 0,0 0 0,0 0 0,-6 4 0,3 0 0,1-4 0,-4 4 8,0 0-8,-2 0 8,-2 0-8,-1 0 0,-1 2 8,-2 0-8,8-2 0,-8 4 8,2 0-8,-10 2 0,10 0 8,0 0-8,-2-2 0,8-4 0,-5 6 8,-1-2 384,-2 0-384,2 0-32,0 0 16,2 0-16,4-4 24,-4 2-8,2 1 16,0-1-8,0 2-32,0 0 8,0 0 0,2-4 24,0 4-32,0 0 32,0 2-32,0-2 0,0 0-8,0 2 32,0-6 8,6 4-8,-2 0-8,0 0 16,2 0-24,0 0 40,-6-4-16,6 2-16,0 0 0,9 0 24,-15-1-16,6 1 8,10-2-16,-16 0 16,6 0 16,12 0 0,-12 0-48,0-3 24,-6 3 8,6-4-16,9 0 32,-15 0-16,6 0-24,0-2 16,0 0-8,-6 6 16,6-6 0,0 0-8,0 0-16,0-10 16,9 12 8,-11 1 0,-4 3 0,4-6 0,2-10 0,0 16 0,0-6 0,0 0 0,0 0 0,-6 6 0,4-4 0,2 0 0,0 0 0,-2 0-8,-4 0 8,4 4 0,-4 0 0,3-4 0,1 4 0,-4-4 0,0 4 0,4-3 0,-4 3 8,-2 0-8,2 0 0,-2-4 0,0 4 0,-1 0 0,-3 0 8,2 0-8,-2 0 0,6 0 0,-6 2 0,0 0 8,0 1-8,0 1 0,0 0 8,0 0-8,6-4 0,-6 6 0,0 0 8,1-2-8,-1 2 0,2-2 0,0 0 8,4-4-8,-2 4 0,0-2 0,0 0 0,0 0 8,0 0-8,2 0 0,0-2 0,0 2 0,4-2 0,0 0 0,-4 0 0,4 0 0,0 0 0,0-4 0,0 0 0,1 0 0,1 0 0,-6 4 0,6-6 0,-2 0 0,2 0 0,-2-10 0,0 12 0,0-1 0,-4 5 0,0-6 0,4-10 8,-4 12-8,0-2 0,0-10 0,0 12 0,0 4 0,0-6 8,4 0-8,-4-9 0,0 11 8,0-2-8,-2 0 0,2 6 0,0-6 8,-2 0-8,0 2 0,0 0 8,0 0-8,0 4 8,2 0-8,0-4 0,0 4 8,-2 0-8,2 0 8,-2 0-8,2 0 0,0 2 8,0 0-8,0 2 0,0 2 8,0 0-8,0-6 0,0 8 0,0 8 0,0-12 8,4 4-8,0-1 0,0-1 8,-4-6-8,4 6 0,2 0 0,-2-2 0,2 0 0,0-2 8,-1 0-8,-5-2 0,4 2 0,2-2 0,0 2 0,-2-2 0,0 0 0,0 0 8,-4 0-8,4 0 0,0 0 0,-4 0 8,4 0-8,-4 0 0,4 0 0,-4 0 8,0-4-8,0 0 8,0 4-8,4 0 0,-4 0 8,0 0 0,0 0-8,0 0 8,0 4-8,0 0 0,0 2 0,0-6 0,0 6 0,0 2 8,0 7-8,0-11 0,0 2 0,0 2 8,0-8-8,0 6 0,4 0 0,-4-2 0,0-2 0,0 0 8,4 0-8,-4-2 0,0 2 0,4 0 0,-4-2 8,0 0-8,0 0 8,0 0 0,0 0 0,0 0-32,-2 0 56,-2 0-32,0-4 0,0 4 8,0 0-8,4 0 0,-4 0 8,2 0-8,-2 0 8,0 0-8,0 0 0,0 2 8,4-2-8,-2 2 0,0 2 8,0 0 384,0 0-392,0-2 16,0 1-16,2-3 0,0 2-16,0 0-16,0 0 8,-2 0 0,2 0 24,0 0 16,0-2-16,0 0 8,0 0 24,0 0-72,0 0 128,0 0-56,0 0 16,0 0-32,0 0-8,0 0 16,0 0-240,0 0 440,-2 0-224,0-4 24,-4 4-32,3-4 16,-1 4-8,4 0 0,-6-4-8,0 4 8,-2-3 0,-8 3 0,12 0 0,-2 0 0,6 0 0,-8 0 24,1 0-8,-1 0 0,-8 0-16,12 2-16,-2 3 16,6-5 0,-6 6 16,0 0-16,0 2-16,0 0 16,0 0-8,2 8 16,4-16-8,-3 4 24,1 2-24,-2 1 0,0-1-8,2 0-16,2 0 16,0-6 8,0 4 0,0-2-40,0 2 16,0-2 16,0 0-24,0 0 8,0-2 24,4 0 0,-4 0 8,4 0-8,0 0-24,-1 0 16,1 0 16,-4 0-8,6-4-8,-2 0 0,0 0-8,2-2 8,-2 0 16,2 0-8,-6 6 0,6-6 0,0-9-8,-2 15 8,0-6 0,-4 0 0,4 0-16,-4 6 16,4-6 0,-4 2 24,0 0 0,0 4-16,0-4-8,0 4 40,0 0-40,4 0 24,-4 0-8,0 0 0,0 0-40,0 0 32,0 0 8,0 0-16,0 2 0,0 0 0,-2 0 0,0 0 8,0 0-8,2 2 16,0-4-16,-2 4 0,0 0 0,0 0 8,0 0-8,0-2-24,0 0 16,2-2 8,0 2-24,0 0 24,0 0-24,-2-2 0,2 0 16,0 0-16,0 0 24,0 0-24,0 0 16,0 0-32,0 0 32,4 0 16,0 0-8,-4 0 0,4 0-8,0 0 0,0-4-16,-1 4 24,3-4 8,-6 4-8,6-4-24,0 0 24,0 0 16,0 0-16,0 0 0,0 0 0,-6 4 0,16-4-16,-12 0 16,1 0-8,-1 0 0,0 0 8,2 0 0,-6 4 0,6-4 0,0 1 0,-6-1 0,0 0 0,4 0 0,-4 0 0,0 4 0,4-4 0,-4 4 0,0-4 8,0 0-8,-2 0 0,0 0 0,2 4 0,-2-4 0,0 4 0,0-4 8,-2 0-8,-2 4 0,2-4 0,4 4 0,-2-4 8,0 4-8,-2-4 0,-1 4 0,-1 0 8,4-4-8,2 4 0,-2 0 0,0 0 0,-4 0 0,0 0 8,2 0-8,0 2 0,4-2 0,-4 6 0,0 0 0,-2 2 0,-2 8 176,2-10-160,1 12 24,5-18-40,-6 5 0,0 17 0,0-16 0,0 12 0,0-12 0,4 11 24,2-17-24,-2 6 8,0 10-40,-2-12 32,0 2 0,2 0 0,0 0 8,2-6-8,0 4-24,-2 0-16,0-2 24,2 0-8,0 0 0,0 0 24,0-2 0,0 0-16,0 0 0,0 0-8,4 0 0,-4 0 48,0 0-24,4-4-24,0 0 24,0 0-8,-4-2 0,4-10 8,0 12 8,-4 4-8,6-6-8,-2-10-8,0 13 16,-4-3-8,4-10 8,0 12 0,-4 4 0,4-6-24,-4 0 32,3 2 8,-3 0-16,0 0 8,0 0 8,0 4-16,0 0 8,4 0 16,-4 0 8,0 0-16,0 0-8,0 0 16,0 0-24,0 0-32,0 0 16,-2 0-8,0 0 16,1 2 32,-1 2-24,2-4 0,-2 6-24,0-2 0,-2 2 48,2 0-16,-2 0 16,2 0-8,2-6-16,-2 6 0,0 0 8,0-2 0,0-1 8,0 1 8,0-2-16,2-2-8,-2 4 16,0 0-16,-2 0 0,0-2 8,2 2 0,0 0 8,2-4-16,-2 2 0,0 0-16,-2 0 16,2-2 16,0 2-16,2-2 0,0 0-24,0 0 0,-2 0 16,2 0-40,0 0 24,0 0 16,0 0 8,0 0-40,0-4 8,0 0 8,0 0 0,6 0 8,-6 4 16,4-6-24,0 0 0,-4 0 16,4 1-16,0-1 32,0 0-16,-4 6 8,4-16-40,0 16 32,-4-6 0,4 2 16,-4 0 0,4 0 8,-4 4-16,0-4 24,0 4 16,0 0-16,0 0 8,0 0-8,0 0-24,0 0-8,0 0-16,0 2 16,0 0 16,0 4 0,0-6-8,0 6-40,-2 0 16,0 0 24,-2 0 0,2 0 8,0 0-8,2-6 0,0 5-56,0-3-8,-2 2-24,2-2-8,0 0 24,0-2-8,0 0 80,0 0-48,0 0 8,0 0 24,4 0-8,2 0 24,-6 0 0,4-6-8,0 2 8,-4-1-32,4-1 32,0 0 0,-4 0-8,0 6 8,4-4 0,-4-2 0,0 0 0,0 0 0,0 0-40,0 0 32,0 6 8,0-4 0,0 0 0,0 0 0,0 1 0,0-1 0,0 4 0,0 0-8,0 0 0,0 0-8,0 0 0,0 0-16,0 0-8,0 0 160,0-4-304,0 4 120,0-4-24,3-2-8,3 0 0,0-14-16,-6 20 112,6-6-104,0-13 0,0 1-8,10-2 0,-12 0 0,12-3 0,-16 23 112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57:28.773"/>
    </inkml:context>
    <inkml:brush xml:id="br0">
      <inkml:brushProperty name="width" value="0.05" units="cm"/>
      <inkml:brushProperty name="height" value="0.05" units="cm"/>
      <inkml:brushProperty name="color" value="#FFFFFF"/>
    </inkml:brush>
  </inkml:definitions>
  <inkml:trace contextRef="#ctx0" brushRef="#br0">139 105 1400,'0'0'0,"0"0"1056,0-4-416,0 0-248,0 4-96,0-4-32,0 4-264,0 0 232,0-4-24,0 4-7,0 0-17,-2 0 0,0 0-16,2 0-168,0 0 168,-2 0-8,0 0 32,0 0 0,0 0 40,0 0 16,2 0-248,-2-4 280,0 4 0,0 0 0,0-4-16,0 4-8,0-3 16,2 3-272,-2-4 256,0 0-16,2 0-16,-2 0-8,0 0-16,0 0-23,2 4-177,0 0 160,-2-4-16,0 4 8,2 0-40,-2 0-40,0 0-8,2 0-64,0 0 32,-2 0 0,0 0-8,2 0-32,-2 4 0,0 0 0,2-4 8,-2 6 0,0 0 0,2-2 0,0 1 0,0-1-24,0-2 24,0-2 0,0 4-16,0-2 8,0 0 0,0 0-8,0 0 8,0 0 0,0-2 8,0 0 8,4 0 8,-4 0-8,4 0-16,0-4 8,-4 4 0,4-4 0,-4 0 16,4 0 0,0 0-16,-4-1 0,4 1 8,-4 4-8,0-6 0,4 0 24,-4 0-8,0 0-16,4 2 0,-4-2 0,0 6 0,0-4 0,4 0 8,-4 0 0,0 0 8,0 4-24,0 0 0,0 0 8,0 0 8,0 0 0,0 0 0,0 0-16,0 0-16,0 2 8,0-2 16,0 4-8,-2 2 0,-2 2 8,0 10-24,0-12 8,0 11 8,4-17 8,-6 16 0,2-8 0,0 12 0,-2-12-8,2 11 0,0-13-8,4-6 16,-3 16-24,-1-10 24,2 0 0,0 0-8,0 0-8,2 0-8,0-6 24,0 2-24,0 2 24,0-2-16,4 0 8,0-1-8,0 1 8,-4-2 8,3 0 8,1 0 8,0 0-8,0 0 8,0-3 0,2-1-16,-6 4 0,6-4 8,0 0 0,0 0-8,0-2 16,0 0 0,0 0 0,-6 6-16,6-16 16,-1 12 0,1-2 0,0 0 0,-2-9 0,0 11 0,-4 4-16,4-16 24,0 12 16,-4-2 8,4-10 8,-4 12-8,0 0 24,0 4-72,0-5 88,0 1-8,0 0 8,0 0 8,-2 0 8,0 4 0,2 0-104,-4 0 96,-2 0-24,0 0-8,0 0-8,-9 0-16,11 4-24,4-4-16,-8 8 0,-8 9 8,10-9 16,-12 14-16,12-14-8,-9 13 8,15-21-8,-6 6 0,-2 14 8,0-14-8,0 12 0,2-10-8,0 9 0,6-17 8,-8 6 0,2 10 0,3-10 0,1 0-8,0 2-16,0-2 16,2-6 8,0 4-16,0-2 8,0 0 8,4-2 8,0 0-8,-1 0 0,-3 0 0,6 0 0,0-4 16,10-2-8,-12 0 16,12-12-24,-16 18 0,4-4 8,13-14 0,-11 12 16,10-11-16,-10 11 0,14-18 0,-20 24-8,6-6 8,13-17 0,-15 5 16,14 0-16,-14 2 8,12-1 16,-16 17-32,4-6 8,2-14 0,0 14 16,-1-10-8,1 12 24,-2-2 8,-4 6-48,0-3 48,0-1 24,0 0 8,0 4 0,-2 0-24,0 0-40,2 0-16,-4 0 24,-2 2-8,1 4-16,-11 9 0,12-9-8,-4 12 0,8-18 8,-18 8 0,12 14 0,-2-3 0,-9-1 0,13 2-16,-4-3 8,8-17 8,-8 16-16,2 2 8,0-2 8,-2-1 8,2-7-8,0 10-8,6-18 8,-5 6-16,1 2 16,2 0 16,0 0-32,0-2 8,0-1-16,2-5 24,0 4-24,0 0 24,0-2-8,0-2 0,4 0 0,2 0 8,-6 0 0,4 0 8,1 0-8,1-4 8,10-2-8,-12 1 0,2-13 16,-6 18-16,16-4-8,-12-2 8,2-12 8,11 14 8,-13-13-16,2 13 0,-6 4 0,16-16 8,-12 10-8,0-10 16,2 12-8,0-14-8,0 15 24,-6 3-24,4-6 8,-1-12-8,-3 14 32,0 0-16,0-2 0,0 2 48,0 4-64,0-4 40,-2 4-16,1 0 8,-5 0-16,0 2 0,-2 4-40,8-6 24,-8 8 0,-8 10-8,10-12 8,-2 11 16,-9-11-32,11 14 8,6-20 8,-8 8-8,-8 10 8,12-11 0,-2 11 0,-2-10-16,0 12 0,8-20 16,-5 6 0,-1 13-8,0-13-8,4 2 16,0 0-8,0-2 0,2-6 8,0 6 0,0-2-16,0-2-16,0 0 32,0 0-8,4-2-16,-4 0 24,6 0 0,0 0 0,9 0 8,-11-6 24,2-10-32,12 12 0,-18 4 0,4-18 8,14 13 8,-12-13 0,11 12-8,-11-16 16,12 16-16,-18 6-8,6-21 0,12 5 0,-13 10 0,11-16 8,-12 16 24,2-13-16,-6 19-16,6-6 24,0-18-16,0 18 8,-2-12 16,-4 14 16,0-1-16,0 5-32,0-6 40,0 2 8,0 0 8,0 4 16,-2 0-32,0 0-24,2 0-16,-6 0 0,0 6 0,-2 0-8,-8 13 8,10-11 0,-9 16 8,15-24-8,-6 18 0,-10-3 0,10 3-16,-10 0 8,10-2 16,-1 1-16,7-17 8,-8 18-16,0 0 0,2-2 16,0-1 0,0-7 0,2 12 0,4-20 0,-4 6-16,2 10 0,0-12 16,0 1-8,0 1 0,0 0 0,2-6 8,0 4-24,0-2 16,0 0-16,4-2 8,0 0 16,0 0 8,-4 0-8,6 0 8,10-6-24,-12 0 8,11 0 8,-9-9 8,12 11 8,-18 4-16,6-18 0,14 12-8,-14-14 16,11 14-8,-11-13 0,12 13 16,-18 6-16,4-20-16,12 14 40,-12-12-16,2 13 0,0-11 8,-1 12-8,-5 4-8,6-16 0,-2 12 0,0 0 8,-4-2 16,4 2 0,-4 0 16,0 4-40,0 0 32,0-4-24,-2 4 16,-2 0-16,-2 0-8,0 2 0,6-2 0,-5 4-24,-1 2 16,-10 12 8,10-12 0,-2 12 0,-8-10-8,16-8 8,-6 19-8,-11-3 8,11-8-16,-2 14 16,-8-15 0,12 15 0,4-22 0,-6 8-8,0 10 0,0-12 0,0 11 8,1-11 0,3 2 8,2-8-8,-4 8-24,2 0 16,0-2 0,0 0-8,2 0 0,0-4 0,0-2 16,0 2-24,0 0 8,4 0 8,0-2-8,0 0 8,1 0 0,-5 0 8,18-4 0,-14-2 0,12-12 0,-10 14-8,14-14 8,-15 12 8,-5 6-8,20-17 0,-14 11 0,12-16-8,-12 16 16,10-16 8,-11 7-16,-5 15 0,16-6 0,-12-16 0,2 16 0,0-12 32,0 13-8,0-13-8,-6 18-16,4-4 0,0-2 32,-4-10 8,0 16 16,0-6 8,0 2-16,0 4-48,-2-4 48,-4 4-8,0 0-8,0 0-24,-10 0 16,10 6-16,6-6-8,-8 6 0,-9 12 0,11-2 0,-12-8-8,12 13 16,-12-3-16,18-18 8,-8 16-16,-9 4 8,9-1 16,-10-1-8,12 0-8,-2-3 0,8-15 8,-8 16-24,1 0 24,1-8 0,0 12 0,0-14-8,4 1 0,2-7 8,-2 8-8,0-2-8,2 0 8,0-2-8,0 0 0,0-2 8,0-2 8,4 0 0,0 0 0,0 0 24,11-6-24,-11 0 8,2-12-8,-6 18 0,20-5 0,-14-15 8,14 14 16,-14-16-8,15 6-16,-15 1 0,-6 15 0,18-6 0,-12-18 8,10 8 16,-10 1-16,9 9 0,-11-16 8,-4 22-16,16-6 0,-16-12 16,6 12-8,0 0 16,0-11 0,-2 17-24,-4 0 0,4-6 8,-4 0 8,0 2 40,0 4-8,0 0-8,0 0-40,0 0 8,-2 0 8,0 0-16,-4 2 0,0 0 0,0 4-24,0 10 16,6-16 8,-6 6 0,0 9 0,-2-9-16,2 12 8,0-12-8,6-6 16,-5 18-16,-1-11 16,0 11 0,2-10 0,0 12 16,-2-14-32,6-6 16,-4 17 0,2-11-16,-2 2-8,2 8 24,0-14 0,0 4-24,2-6 24,0 4-16,0 0-8,0-2 0,0 0 24,4 0-40,0-2 32,-4 0 8,4 0 0,0 0 0,0 0 16,0-6-16,2 0 8,0-10-16,-6 16 8,15-4 8,-15-12 8,16 12-8,-12-11 0,2 11 8,0-14-8,-6 18-8,6-6 8,0-10 0,-2 10-8,2 0 24,-2-11 8,0 13-24,-4 4-8,0-6 8,0-10 24,3 12-16,-3 0 16,0-2-16,0 2 0,0 4-16,0-4 32,-1 1 0,-3-1 0,-2 4-16,2-4-8,0 4 8,4 0-16,-4 0 0,0 0-24,-2 0 8,2 2-8,0 4 24,-2-1-8,6-5 8,-4 6-16,0 2 8,0 8-8,0-12 16,2 4-16,0 0 0,2-8 16,-2 8-24,1-1 40,-1-1-40,0 2 24,2-2-8,0 0-24,0-6 32,0 6 0,0-2-8,0 0-16,0-2 8,0 0 16,4-2 0,-4 0 0,3 0 8,1 0-8,0 0 0,-4 0 8,6-4 16,-2 0 0,-4 4-24,4-6-8,0 0 16,2 0-8,-2 0 24,0-9 0,0 11-16,-4 4-8,0-4 8,4-2 24,0-10-24,-4 16 0,4-6 8,-4-10 0,0 16-16,0 0 32,0-6-24,0 0 8,0 1-8,0-1 0,0 0 24,0 6-32,0-4 32,0 0-24,0 0-8,0 4 8,0 0 8,-2 0-16,2 0 0,0 0-16,0 0 0,-2 0 8,2 0-16,0 2 16,0-2 8,-2 2-8,2 0 16,-2 2-16,2 0-8,0 0 16,0 0-8,0-4 8,0 4 8,0-3 8,0 1-32,0 0 32,0 0-8,0-2 8,0 0-16,0 2 24,0-2-8,0 0 0,0-4-8,0 4-8,0-4 32,0-1-24,0-1 16,0 0-8,4-10 0,-4 12 0,0 4-16,4-6 32,-4-10 0,0 12 0,0-2-16,0-11 32,0 13-8,0 4-40,0-16 64,0 12-8,0-2 8,-2-10 9,0 12 23,0-1-8,2 5-88,-2-6 64,0 0 0,-2 0 0,2 2-16,-2 4 8,2-4-16,2 4-40,-2 0 32,0 0-8,0 0-24,0 0 0,0 2-8,0 4-8,2-6 16,-2 6 24,0 2 0,0 7-40,0-9 8,-2 16 0,0-14-8,4-8 16,-4 20 16,2-13-16,0 11 0,1-12-24,-1 12 16,0-12 8,2-6 0,-2 8 0,2 0 0,-2 7 8,0-11-8,2 2-8,-2 0 8,2-6 0,0 6 0,0-2 8,0 0 0,0-2-24,0 0 16,0-2 0,0 0 8,0 0 0,0 0 8,4 0 24,-4 0-40,4-6 24,0 0 8,-4 0-16,3-10 0,1 12 16,0-11-16,-4 15-16,4-4 24,0-12 8,-4 12-8,0-12-8,4 12 0,-4-2-8,0 6-8,0-17 32,0 17-8,4-6-16,-4-10 8,0 16 0,0-4 0,0 4-16,0-4 32,0 4-24,0 0 0,0 2-8,0-2 0,-2 4-8,2 2 0,-2 0-16,0 0 16,0 9 8,0-11-24,2-4 24,-2 8-8,2 8 16,0-10-8,-2 0 8,2 10-16,0-12 0,0-4 8,-2 5 0,2 3 0,-2 0-16,2-2 8,0 0 0,0-2 16,0-4-8,0 4 8,0-2-8,0 0-16,0 0 0,0 0-8,0 0 24,0-2 0,4 0 0,0 0 24,-4 0-8,4-4-16,0 0 0,-4 4 0,6-4 0,-2-2 0,0 0 8,0 0 16,0-10-24,0 13 16,-4 3-16,4-6 24,0 0-16,0-10-8,0 12 16,-4-2 0,0 0 16,0 6-32,0-16 24,0 16-8,0-6-16,0 1 16,0-1 32,0 0-16,0 6-32,0-16 24,-2 16-16,0-6 16,-2 2-8,0 0 8,2 4-24,2 0 0,-2 0 16,0 0-16,0 0-16,0 2 16,0 2-8,0 2 8,2-6 0,-2 6-16,0 2 0,0 0-16,0 0 8,0 7 24,0-9 0,2-6 0,0 6-16,0 10 0,0-10-8,0 2 0,0 0 40,0 7-32,0-15 16,0 4-8,0 4-24,4 0 8,0 0 0,-4 0 8,4 0 16,-4-8 0,4 6-32,-4 0 8,4-2 0,-4-1 8,4-1-8,-4 0 8,0-2 16,4 2-8,0-2-16,0 0 8,0 0 24,-1 0 24,-3 0-32,4 0 0,0 0 0,-4-4 0,4 0 24,-4 1 0,4-1-8,-4 4-16,4-6 16,-4 0-32,4-10 32,-4 12-16,4-12 8,-4 12 0,0 4-8,4-15 0,-4 9 16,4-10-16,0 10 0,0-10 16,0 12 8,-4 4-24,4-6 8,0-9-16,-4 15 0,4-6 8,-4 0 8,0 6-8,0-6 24,0 2-40,0 4 8,0 0 0,0 0 16,0 0-8,0 0-8,0 2 8,0 4-24,-2 2 16,0 0 8,0 7-16,2-15 16,-2 6-8,-2 12 8,0-12-24,0 14 8,0-14 0,0 13 16,4-19 0,-6 8 16,4 12-16,-2-12-24,-2 11 0,4-11 24,-4 10 0,6-18 0,-4 6 8,2 10-24,0-10-8,1 0 16,-1-1 16,0 3-8,2-8 0,-2 6-8,2 0-8,0-2 0,0-2 0,0 0 16,0 0-8,0-2 8,0 0 24,4 0-8,-1 0-16,1-4 0,0-2 0,2 0 0,-6 6 0,6-17 32,0 13-8,0-14-32,0 12-8,0-14 32,0 14-8,-6 6-8,6-19 8,0 13 16,-1-14-24,1 4 16,-2 10 0,2-13 0,-6 19-16,6-6 8,-2-12 0,0 14 8,0-2-16,0 0 16,-4 0 0,0 6-16,0-4 16,0 0 40,0 4-64,0 0-8,0 0-16,0 0 32,0 2 0,-2 0 24,0 4-56,-4 2 24,2 8-8,-2-10-16,6-6 32,-6 18 0,0-11 0,0 15-8,1-14 0,-1 12 8,0-12-24,6-8 24,-4 19 0,0-11 0,0 12-8,0-12-16,0 10 0,-2-13 16,6-5 8,-4 16 8,0-10 0,2 0-16,0 0-16,0 0 24,0-2 16,2-4-16,-2 2-16,2 0 16,0 0-8,0-2 0,0 0 16,0 0-8,0 0-8,4 0 24,0-4 0,2-2-8,0-10 0,0 12-8,-6 4 0,4-18 16,2 14 8,0-13-16,0 11-8,0-12 8,-2 12 8,-4 6-16,3-20 8,1 15 16,0-13-16,-4 12 0,4-10 8,-4 12 0,0 4-16,0-16 16,0 16-8,0-6 24,0 1-16,-2-1 0,-2 2 0,4 4-16,-4-4 0,1 4 16,-3 0-16,2 0-8,-2 0 0,0 2-16,6-2 24,-8 6-24,0 9 24,0-9 0,-8 12-32,11-10 24,-1 10-8,6-18 16,-16 8-8,10 9 8,0-9 0,0 8-8,-2-10 16,2 10-8,6-16 0,-6 6-8,2-1-8,0 3 8,1 0 16,1-2-16,-2 0 0,4-6 8,-2 2-24,0 0 16,2 0 8,0 0-16,0 0 8,0-2 0,0 0 8,0 0-16,0 0 32,0 0 0,4-4-16,-4 0 16,6-2-16,-6 6 0,5-16 8,11 12-8,-16-1 8,6-11-8,0 12 16,0-14-16,-6 18 0,6-4-16,0-14 32,10 14-16,-16-1 16,4-13-16,1 14-8,-5 4 8,4-6 8,0 0-8,0 2 24,0 0-32,0 4-8,-4 0 16,0 0-8,0 0 16,0 0-24,0 2 16,0 2 8,0-4-8,-2 6-8,0 0 24,-2 0 0,-2 0-16,0 2 8,1-1-16,5-7 8,-6 16 0,0-12 0,0 2 8,0 0 0,2 0 16,0 0-32,4-6 8,-4 2 0,0 0 8,0 0-8,2 0 8,0 0 8,0-2 8,2 0-24,-2 0 16,0 0 8,2 0 0,0 0-16,0-4 16,0 4-24,0-4 32,0 4-32,0-6 0,0 0 8,0-10 8,0 12-16,0 0 16,0-2 0,0 6-16,0-6 8,0-9 16,-2 15 0,0-6-16,0 2 16,2 0-24,0 4 0,-2 0 16,0 0 8,0 0-24,-1 0 0,1 0-8,-4 0 16,6 0-8,-4 2 16,0 4-16,-2 0-24,2 0 8,-2 0 32,2-1-16,4-5 0,-6 6 8,2 0-8,0 0-24,2 0 24,0-2-8,0-2 0,2-2 8,-2 2 0,2 0 8,0-2 0,0 0-16,0 0 8,0-4 32,4 0-16,0-2-16,0 0 0,0 0-16,0 0 16,-4 6 0,4-15 48,0 11-40,0-2-8,-4-10 0,4 12 0,0 0 24,-4 4-24,0-6 24,0 0-8,0 0 8,0 1 0,0 1-16,0 0 8,0 4-16,0-4 40,0 4-8,0-4 8,-2 4-24,0 0-24,-2 0 16,4 0-8,-6 0 24,0 0-24,0 2-24,0 2 8,0 2 0,0 1 8,6-7 8,-7 16 0,-1-10 0,0 10-24,2-10 16,0 12 8,0-13-16,6-5 16,-6 16 16,0-12-32,0 2 16,2 2-8,2-2-8,0 0 8,2-6 8,-2 2 8,0 2 16,0-2-24,2-2-32,0 0 32,0 0 24,0 0-40,0 0 32,0 0-32,0 0 40,0 0-56,0-4 88,4 0-64,0 0 16,-4-2 0,0 0-8,4 0 16,-4 6-16,0-6 24,0-10-8,0 12 8,0 1-16,0-3 8,-2 0 8,2 6-24,-2-6 16,-4 0 24,3 2-40,-3 0 0,2 4 0,4 0 0,-6 0 8,0 0 0,0 0-8,0 0-16,0 0 0,0 4 16,0 0-8,6-4 8,-4 6 0,-2-2-16,0 2-16,3 0 32,-1-1-8,4-5 8,-2 8-32,0-2 32,0 0-16,2 0 0,0 0-8,0-2-8,0-4 32,0 2-16,0 0 16,4 0 0,0-2-24,0 0 16,-1 0 8,-3 0 0,4 0-8,2 0 16,0 0-8,0-4-8,0 0 8,-2 0 0,-4 4 0,6-4-24,0 0-56,0 0-96,0-2-152,-2 2-192,0-2-273,-4 6 793,0-3-1088,3 3-264,1 0-208,0-4-97,2 4 89,12 0 192,-18 0 1376,4 0-1041,0 0 321,0 0 168,-4 2 80,0 0-200,0 1-184,0-3 856,0 2-624,0 2 432,0-4 192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16.729"/>
    </inkml:context>
    <inkml:brush xml:id="br0">
      <inkml:brushProperty name="width" value="0.1" units="cm"/>
      <inkml:brushProperty name="height" value="0.1" units="cm"/>
      <inkml:brushProperty name="color" value="#FFFFFF"/>
    </inkml:brush>
  </inkml:definitions>
  <inkml:trace contextRef="#ctx0" brushRef="#br0">310 259 424,'0'0'0,"0"0"664,0 0-344,0 0 80,0 0-168,0 0-232,0 0 192,0 0 8,0 0-104,0 2-48,0-2 0,0 0 0,0 0-48,0 0 32,0 0-8,0 0 8,0 0 16,0 0-16,0 0-8,0 0-216,0 0 408,0 0-184,0 0 16,0 0 0,0 0 8,0 0-8,0 0-496,-2 0 936,2 0-448,0 0-8,-2 0 0,0 0 0,0 0 8,2 0-40,-2 0 40,0 2-8,0 0 8,0 0-8,0 2-16,0 0 0,2-4-16,-2 4 8,0 0 0,0 2 0,0-3 0,2-1-8,-2 2 0,2-4 0,0 2 0,0 0 0,0 0 0,0 0 8,0-2-8,0 0-8,0 0 16,0 0 0,0-4-8,0 0 0,0 4 0,0 0 8,0-4 0,4 0 8,-4 1 0,0 3-8,0-4 0,0 4-8,0-4 32,0 0 0,0 0 8,0 4-16,0-4 24,0 4 8,0 0-56,0 0 48,0-4 8,0 4-8,0 0 0,0-4 8,0 4 0,0 0-56,0-4 64,0 4-8,0 0-8,0 0 8,0 0-8,0 0-16,0 0-32,0 0 16,0 0 8,0 0-8,0 0-8,0 2 8,0 0-16,0-2 0,0 2 16,0 0 0,0 0 0,0 0-8,0 0 0,0 0 0,0-2-8,0 2 24,0 0 0,0 0 9,0 0-9,0 0 0,0 0 8,0-2-32,0 0 24,0 0 8,-2 2-8,2 0 8,0-2-8,0 2-8,0-2-16,0 0 16,0 0 8,0 0 0,0 0 8,0 0-8,0 0-8,0 0-152,0 0 296,0 0-120,4 0 16,-4 0-8,0-4-8,4 0 0,-4 4-40,0-4 32,4 0 16,-4-2-8,4 0-16,-4 0 0,4-10 8,-4 16-32,0 0 24,4-6 8,-4-9-16,0 11 24,4-2-16,-4-10 0,0 16-24,0-4 32,4-2-16,-4-12 16,0 14 8,4-13-8,-4 11 8,0 6-40,0-16 40,0 12-8,4-12 24,-4 12-8,0-2 0,0 0 0,0 6-48,0-3 48,0-1 16,0 0 0,-2 4 0,0 0-8,0 0-16,2 0-40,-2 0 48,0 2-24,0 4-8,-2-1-8,0 3 8,-2 10 8,6-18-24,-4 8 24,0 14-8,-2-14-8,2 11-8,1-3 16,-3 0-8,6-16-8,-4 18 8,0-1 0,0 1-8,0 0 0,0-1 0,0 3-8,4-20 8,-4 18 0,0 0 0,2-1 8,0-1 0,0 0-24,0-8 8,2-8 8,-2 18 8,2-13 0,0 3-8,0 0 0,0-2-8,4 0-8,-4-6 16,4 4 0,-4-2 8,4 0-8,0-2 0,0 0 16,0 0-8,-4 0-8,4 0 8,0-6 16,0 0 0,0-10 16,0 12-8,2-11 0,-6 15-32,3-6 16,1-12 16,0 12 0,0-14 16,0 5-16,0 9-8,-4 6-24,4-22 8,-4 16 24,4-18-16,0 19 16,-4-17 8,0 16-16,0 6-24,0-22 16,0 16 16,0-11-8,0 11 16,0-10 0,0 12 0,0 4-40,0-6 48,-2 0 0,0 0 8,0 0 24,0 2 0,0 4-8,2 0-72,-4-4 64,2 4-16,-2 0 8,0 0 0,0 0-32,0 4-8,4-4-16,-3 6 8,-1 2 0,0 10 8,0-12 0,-2 14-8,2-5-16,4-15 8,-4 8 8,0 16-8,2-6-8,-4-3 16,2 3-16,2-2 8,2-16 0,-2 18 8,0-3-32,2-7 32,0 12 0,0-14-24,0 10 32,0-16-16,0 4-16,0 2 8,0-1 8,4 1 8,0-2-8,-4 0-8,0-4 8,4 2-8,0 0 8,0-2 8,0 0 8,0 0 0,-4 0-16,4-4 8,0 0 16,0-2 8,0 0 0,0-11 0,-1 13-8,-3 4-24,4-18 24,0 12 8,0-16 0,0 7-8,2 9 0,-2-18 8,-4 24-32,4-16 32,0 1-8,0-1 0,0-2-8,0 12 16,-4-16 0,0 22-32,0-5 24,0-13 8,4 14-8,-4-2 0,0 0 16,0 0 0,0 6-40,0-6 40,0 2 8,0 4 8,0 0 8,0 0-16,-2 2-8,2-2-40,-2 4 16,0 2-8,0 2-8,0 10 8,-2-10 0,2 13 0,2-21-8,-4 16 8,0 0-8,2 2-8,-2-3 8,2 3-8,0-2 8,2-16 0,-2 18 8,2-11-8,0 13-8,0-12 8,0 10 0,0-12 0,0-6 0,0 8-8,0-1-8,4-1 8,0 0 8,0-2 8,0 0-16,-4-4 8,4 2-8,0 0-8,0-2 16,0 0 24,0 0-24,0 0 0,-4 0 0,4-6 0,0 0 8,1 0 0,1-9 8,-2 11 0,2-2-8,-6 6-8,4-20 24,0 14-16,0-12-8,-4 13 16,6-15 0,-2 14 24,-4 6-40,0-20 24,4 14-8,-4-11-16,0 11 24,0-10 0,0 10 17,0 6-41,0-16 16,0 12 0,0-2-8,0-9 24,0 15 8,-2-6-8,2 6-32,-4-6 40,2 2 24,-2 0-24,0 4 8,-2 0-8,2 0 0,4 0-40,-4 0 32,0 2-8,0 0-16,0 4-16,1 2 8,-1 7 0,4-15 0,-4 6 16,0 10-24,0-8 0,-2 12 8,2-13 0,0 11 8,4-18-8,-2 6-8,0 12 0,0-12 8,2 12-8,0-15 8,0 5-8,0-8 8,0 16-8,0-12 8,0 2 8,0 0-16,0-4 8,4 2-16,-4-4 16,4 4-8,-4-2 16,4 0 0,0-2-16,0 0 8,-4 0 16,0 0-16,4 0 8,0-4 8,0-2 0,0 0-8,-1 0 24,1-12-8,-4 18-24,4-4 24,0-11 8,-4 9-8,4-10 0,0 10 24,-4-14-24,0 20-24,4-6 40,-4-13-8,0 13 24,0-16-16,0 16 8,0-12-16,0 18-32,0-4 48,0-11 16,-2 11 8,0-2 0,0-10 0,-2 12 0,4 4-72,-4-4 88,0 0 8,0-2-24,2 2 16,-1 4-8,1 0 0,2 0-80,-4 0 72,2 0-24,-2 0-16,0 2-8,0 2 8,-2 2-8,6-6-24,-2 6 24,-2 2-8,2 8-16,-2-10 8,0 11 8,0-11 0,4-6-16,-2 20 0,0-14 0,0 14-16,0-14 8,2 11 8,0-9 0,0-8 0,0 18 0,0-12 8,4 0-8,0 2-8,0-2 0,0-1 16,-4-5-8,4 6-8,0-2 0,0-2 8,0 0-16,0-2 16,0 0 32,-4 0-32,4 0 8,0 0 8,0-4-8,1 0 0,1 0 0,-2-1 24,-4 5-32,4-16 8,0 12 8,0-2 8,0-14-8,0 16-8,0-15 16,-4 19-24,4-6 16,-4-12 24,4 12 0,-4-12-32,0 12 0,4-13 24,-4 19-32,0-6 24,0-16 8,0 16 8,0-14-24,0 14 8,0-11 0,0 17-24,-2-6 40,0-12 0,0 14-24,0-12 16,0 16 8,0-6 0,2 6-40,-2-3 48,0-1 0,-2 0 0,2 4 0,-2 0-16,2 0-24,2 0-8,-4 0 24,0 2-16,2 4-8,-2 1 16,0 11-16,1-10-16,3-8 16,-4 20 0,2-4 0,-2-9 8,0 15-16,2-6 0,0 0 8,2-16 0,-2 17 8,2 1-8,-2 0-8,0-2-16,2-1 24,0-7 0,0-8 0,0 18 0,0-12 0,0 2-8,0 0 0,0-2 8,4 0 8,-4-6-8,0 5-8,4-3 0,0 0 8,-4 0 0,4-2 8,0 0-8,-4 0 0,0 0-8,4-4 16,-1 0 8,1-1-8,-4-11 16,4 12-8,-4 4-16,4-16 24,0 10-8,-4-14 0,4 15-8,-4-19-8,4 8 40,-4 16-40,0-16 16,0 1-8,0-3 8,0 2-8,0 0 8,0 1 8,0 15-24,0-16 16,0 0 8,0 0-16,-2 10 16,0-15-8,0 15 16,2 6-32,-2-18 40,-4 14 0,2-2 16,0 0-16,0-10 16,-1 16-16,5 0-40,-6-5 72,0 1-16,-2 4-16,-8 0 16,12 0-40,-4 0 16,8 0-32,-15 0 32,11 2-24,-2 3 8,-2 3-8,-8 8 0,10-8 16,6-8-24,-8 20 0,-8-5-24,12 5 16,-1-2 8,-3 2 16,2-1 8,6-19-24,-4 18-8,0 0 8,2 0-24,0-1 16,0-1 8,0 2-8,2-18 8,0 8-16,0 11 16,0-13 0,0 0-8,0 0 8,0 0 0,0-6 0,0 6 0,4-2 8,-4-2-8,4 0-8,0 0-16,0-2 40,-4 0-16,4 0 0,0 0 8,0 0 0,0 0-8,1-6 16,1-10 0,-6 16-16,6-4 8,10-12 8,-16 11-8,6-15 8,0 14 0,0-16-8,-6 22-8,6-6 0,-2-15 0,2 15 32,-2-14-24,-1 14 0,-3-16-8,0 22 0,4-6 24,-4-11 0,4 11 0,-4-12-8,0 14-32,0 4 16,0-16 16,0 12-8,0-1 16,0-1 8,0 0-16,0 0 16,0 6-32,-2-4 32,0 4 0,-2-4-16,1 4 8,-3 0 0,2 0-16,4 0-8,-6 2 8,0 4-16,-2-2 0,0 2 24,0 9-8,-8-9-16,16-6 8,-2 20-8,-5-4-16,1-8 24,0 13 0,0-13 0,0 14-8,6-22 8,-6 16-8,2-1 8,2 1 0,-2 0-16,2 0 8,0-8-16,2-8 24,-2 19 0,2-13 0,0 10 0,0-10-16,0 0-8,0 0 16,0-6 8,4 4 0,-4 0 0,4 0 0,0-2 0,-4 0 0,4 0 0,-4-2 0,4 0 0,2 0-8,-2 0 8,2 0 8,-2 0-8,0-4 8,-4 4-8,4-6 16,1 0-16,1-10 24,0 12 0,-2-12-32,2 12 8,-6 4 0,4-15 8,0 11 0,0-14 16,0 12-16,0-12-8,-4 12-8,0 6 8,4-15 24,-4 11-16,0-12 0,4 10 0,-4 0 8,0-12-8,0 18-8,0-4 8,0-2-8,-2 1 24,0-1 0,0 2-8,0-2 8,2 6-24,-2-4 0,-2 0 0,-2 0 41,0 0-9,0 4-8,-2 0-16,8 0-8,-8 0-8,-7 0 8,11 0 16,-4 2 0,0 2-16,0 2 8,8-6-8,-8 6-24,2 0 8,-2 9 0,0-9 32,3 2-16,-1 10-16,6-18 16,-6 6 0,2 2-16,-2 9 0,4-11 16,0 10 16,0-10-32,2-6 16,0 18-8,0-12-25,0 11 17,0-11 32,0 2-16,0-2-16,0-6 16,0 8-16,0-2 0,4 0 16,0-2 8,0-2-8,0 0-24,-4-2 24,4 2-8,2 0 16,0-2-8,-1 0 0,1 0-8,-2-4 8,-4 4 0,6-4 8,0-2 8,0 0-8,0-10 0,10 10-8,-12-11 16,-4 17-16,4-6 8,1-14-8,11 14 0,-12-16 8,2 7 0,0 9 9,-6 6-17,4-24 16,0 18 0,0-18-8,0 9 24,-4 9-32,4-20 0,-4 26 0,0-18 0,0 12 8,0-15 16,0 15 0,0-10-16,0 12 8,0 4-16,0-6 24,0-9 0,-2 15 8,-2-4-16,0 0 0,-2 0 32,6 4-48,-6-4 24,-10 4 0,10 0 8,-2 0-16,-7 0 8,9 0 16,6 0-40,-16 0 0,10 0-8,-2 2 16,-9 2 8,11 2-8,-2 9 0,8-15-8,-8 6-8,0 12 0,0-12 8,0 14 0,0-13-16,0 15 16,8-22 0,-6 18 0,1-2-8,-1-1 8,2-7-8,0 12-8,2-12 16,2-8 0,-2 20 0,2-14-16,0 11 0,0-11 0,0 2 24,0 8 0,0-16-8,0 4-8,0 2 8,0 0-24,0 0 16,4-1 16,0-1-8,-4-4 0,0 2-8,4 0 8,0 0 0,0-2-8,-1 0 16,1 0 0,-4 0-8,4 0 0,2-4 16,0 0-8,0-1-16,0-1 16,0-10-8,-6 16 0,4-4 8,2-12-8,0 12 16,0-14-16,0 14 8,-3-11 24,-3 15-32,6-4 0,-2-12 0,0 12 0,0-2 0,0-10 24,-4 12-8,0 4-16,4-5 24,-4-1-24,0 0 0,0 0 24,0 2-16,0 0 0,0 4-8,0-4 0,0 0 24,-2 4 0,0 0 8,-2 0-24,0 0 0,4 0-8,-6 0 0,0 2 16,-1 2-16,-1 2 0,0 2 0,0 8 8,8-16-8,-16 3 0,12 5-8,-12 10 8,12-12 0,-1 12 0,-3-10 16,8-8-16,-8 17-8,2-11-24,0 12 24,0-10-16,0 12 24,0-14 8,6-6-8,-4 17 16,0-13-40,2 4 16,0-2 8,0 2-24,0 0 16,2-8 8,0 6-16,0 0 8,0-2 16,0-1-16,0-1 0,4 2 8,-4-4 0,4 4-16,0-2 16,0-2-8,0 0 0,0 0 8,0 0 8,-4 0-8,4-4 8,0 0-16,2 0 0,-2-1 8,2-11 8,0 12 16,-6 4-24,4-6 8,0-12-8,-1 14 8,1-12 16,0 13-16,-4-13 8,0 16-16,4-4 0,-4-12 0,0 12 8,0-2-8,0 0 8,0 0 16,0 6-24,0-6 24,-2 3-8,-2-1 0,0 4-16,0-4 0,1 4 32,3 0-32,-6 0 8,0 0 0,0 0-16,2 0-16,-2 2 24,2 4 0,4-6 0,-6 5-16,2 3-16,-2 8 32,2-10-16,0 10 40,0-10-32,4-6 8,-2 15-24,-2-9 0,3 12 16,-1-12 16,2 12-8,0-14-8,0-4 8,0 8-32,0-1 8,0 1 16,0 0 8,0 0 8,3-2-8,-3-6 0,4 6 0,0-4-8,0 0 0,-4 0 8,4-2 0,0 0 8,-4 0-8,4 0 8,0 0-24,0 0 0,0-4 16,-4 0 16,4 4 0,-4 0-16,4-4 0,-4 0-8,4 0 8,0 4 0,0-4 0,-4 4 0,0-4-8,4 0-16,0 4-8,0-4-40,1 4-88,1-4-177,-6 4 337,6 0-800,12-3-616,-14 3-672,2 0-217,-2 0 249,-4 0 535,0 0 1521,-2 0-936,-2 0 368,-2 1 240,0 1 80,0 0 32,4 0 24,2-2 192,-2 2-304,2-2-144,4 0 0,0 0 360,-4 0 88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19.571"/>
    </inkml:context>
    <inkml:brush xml:id="br0">
      <inkml:brushProperty name="width" value="0.1" units="cm"/>
      <inkml:brushProperty name="height" value="0.1" units="cm"/>
      <inkml:brushProperty name="color" value="#FFFFFF"/>
    </inkml:brush>
  </inkml:definitions>
  <inkml:trace contextRef="#ctx0" brushRef="#br0">150 184 72,'0'0'0,"0"0"456,0 2 96,0 0-208,0-2-344,0 2 432,0 0-144,0 0 24,0-2-56,0 0-48,0 0-24,0 0-184,0 0 168,0 0 8,0 0-8,0 0 8,0 0 8,0-4 8,0 4-192,0-4 184,-2 4-16,0-4 17,0 0-25,0 0 0,-2 4-24,4 0-136,-2-4 136,-1 0 0,-1 0-16,0 0 0,0 0 0,2 4-32,2 0-88,-4-4 96,0 4-8,-2 0-8,2 0 0,0 0-16,-2 0-16,6 0-48,-4 0 48,0 2-32,-2 0 16,0 4 0,1 0 8,-1 2-16,6-8-24,-4 8 32,0 8-16,-2-12 8,2 3 8,-2 9-16,4-10 8,2-6-24,-2 6 16,-2 2 0,2 0 0,0-2-8,0 0 16,2 0-8,0-6-16,0 3 32,0-1-16,0 0-24,0-2 24,0 0-8,0 0 40,0 0-48,0 0 40,0 0 8,4 0-16,-4 0 0,4-6 16,0 3-8,-4 3-40,4-6 40,2-10 0,-2 12 0,0-2 0,0-10 16,2 12-16,-6 4-40,4-15 24,1 9 16,1-10-16,-2 12 0,0-14 8,2 14 0,-6 4-32,4-18 48,0 13 8,0-13-8,-4 12 8,4 0 0,-4-12 24,0 18-80,0 0 96,0-6-16,0 0 40,0 2 0,0 1 24,0 3 0,0 0-144,-2 0 144,0 0-32,-2-4-8,-2 4-16,2 0 8,-2 0-24,6 0-72,-6 2 48,0 0 0,1 3 1,-1 1-25,0 10 0,0-10-16,6-6-8,-6 18 16,0-12 0,0 13 0,0-13-8,2 12 8,-2-12-16,6-6 0,-2 16 0,-2-10 0,2 2 0,0 7 8,0-9 8,0 0-8,2-6-8,0 8 0,0-2-16,0 0 8,0 0 0,0 0 8,4-2 16,-4-4-16,4 2-16,0 0 8,2 0 8,0-2 0,0 0 8,0 0 0,-6 0-8,6 0 8,0-4 8,0 0-8,0-2 16,0 0-24,-1-10 32,-5 16-32,6-4 8,0-2 8,0-12 0,10 15 8,-16-15 8,4 12-8,-4 6-24,4-18 40,0 12-8,0-12 0,0 13-8,-4-17 32,4 16 0,-4 6-56,0-22 56,0 16 16,4-11-8,-4 11 16,0-10 16,0 12 16,0 4-112,-2-6 96,0 0 32,-2 0-8,0 0 16,-2 2-16,2 0-8,4 4-112,-6 0 96,0 0-24,0 0-8,0 0-32,-2 0-8,0 2 8,8-2-32,-7 6 32,1 2-8,-2 10-16,0-12-16,0 16 16,2-7 0,6-15-8,-6 18 24,2 0-24,0 0-8,0-1-8,2 3 32,0-4-32,2-16 16,-2 18 0,2-1-8,0-1 0,0 0 8,4-8-8,0 9 8,-4-17 0,4 6-16,2 2 16,0 0 0,0-2-16,0-2 16,0 0-8,-6-4 8,16 2 8,-12-2 8,1 0-32,11 0 16,-12 0 0,2-4 16,-6 4-16,6-6 16,10-10-16,-12 12 0,2-11 8,0 9 24,9-12-8,-15 18-24,4-6 32,0-14-16,2 14-16,0-15 24,-2 5 0,0 10 0,-4 6-24,4-26 24,0 11 0,0-1-8,0 0 16,-4 10-16,4-16 16,-4 22-32,0-5 24,0-1 8,0-10 16,0 16-8,0-4-8,0 0 40,0 4-72,-2-4 80,0 0-24,-2 4-8,0 0-16,0 0-16,0 2-8,4-2-8,-4 4 16,-2 2-32,0 10 8,0-8 8,0 13 8,0-5-8,6-16 0,-6 18-8,1 0-8,-1 1 16,0-1 0,2 0-8,0-1-8,4-17 16,-2 18-8,0 0 0,0-2 8,0-1 0,2-7-32,0 10 24,0-18 8,0 6 0,0 10 0,0-12-8,0 2 0,0 2-8,0-3 8,0-5 8,4 6 8,0-2-16,0-2 0,0 0 8,-4 0 0,6-2 0,-6 0 0,6 0 8,-1 0-16,1-4 8,10-2 16,-16 0 0,6-11 0,-6 17-16,16-4 8,-12-16 0,2 14 24,11-16-8,-13 7-24,2-1 8,-6 16-8,16-18 8,-16 2 8,6-1 8,0-1-16,0 0 16,0 0-8,-6 18-16,4-17 32,0-1-8,-4 12 0,4-16-8,-4 16 8,0-9 16,0 15-40,0-4 32,0 0 0,0 0 24,-2 0-16,-2 0 16,0 4-24,4 0-32,-6 0 40,0 0-24,0 2 0,0 4-16,0 2-16,0 9 8,6-17 8,-16 6 0,12 16 0,-3-4 8,1-2-16,0 3 8,0-3-16,6-16 16,-6 18 0,2 0 0,2-3-24,-2 3 16,2 0 0,0 0-8,2-18 16,-2 15 16,2 1-16,0-8-24,0 8 24,0-10 0,0 2 0,0-8 0,0 5 0,0 1-8,4 0-16,0-2 16,0-2 8,0 0-8,-4-2 8,6 0 0,0 0 8,0 0 0,0-4 16,0-2-16,-1-9-8,-5 15 0,16-4 0,-12-12 8,0 10 16,2-14-16,0 14 16,10-17-16,-16 23-8,0-6 16,6-20 0,-1 20-8,-1-18 8,0 19 8,-4 5-24,4-24 16,0 18 8,-4-18-16,4 9 0,-4 9 8,0-16 16,0 22-32,0-4 24,0-2 0,0-10-8,0 16 16,-2-4 0,0 0 8,2 4-40,-4-3 24,0 3-24,0 0 0,0 0 0,-1 5-24,1 1 0,4-6 24,-6 18-8,0-2-8,0 0 16,0-1 0,0 3-24,0 0 8,6-18 16,-6 18 0,2 1-16,0-1 8,2 2 0,-2-2-16,2-1 16,2-17 8,-1 18-8,-1-10 0,2 14 8,0-15-16,0 11 16,0-12-8,0-6 8,0 8-24,0 0 8,3-2 16,-3 0 8,6-4-16,-2 0 0,-4-2 8,4 2-16,2-2 0,-2 0 48,2 0-32,0 0 8,0-6-8,-6 6 0,16-16 0,-16 12 8,6-14 24,-1 12-24,11-13 8,-16 13-8,0 6-8,6-20 8,0 14-8,0-16 24,0 17-16,-2-17 8,0 16 8,-4 6-24,6-22 8,-2 16-8,0-13 8,-4 13 16,0-10-8,0 12 8,0 4-24,0-6 8,0 0 8,0 0 8,0 2 16,-2 0-8,0 0-16,2 4-16,-4 0 8,0 0 0,0 0-8,-2 2-32,2 2 0,0 2 24,4-6 8,-6 18-8,0-12 16,2 12-8,-2-10-32,2 13 24,0-5-8,4-16 16,-5 18-16,3-3 8,0 3 0,0 0-8,0 0 16,0-3-16,2-15 16,-2 16-8,2 0-8,0 0 16,0-8 0,0 9-16,0-11-8,0-6 24,0 16-8,0-12 8,4 2 0,0 0 8,0-2-32,-1 0 8,-3-4 16,6 2-8,-2 0 8,2-2 8,0 0-8,0 0 0,0-4 0,-6 4 0,6-6 16,0 0-8,10-12 0,-16 12 0,5-10 8,13 11-8,-18 5-8,0-20 8,6 14-8,0-18 24,0 9 0,0 9 0,-2-16 0,-4 22-24,6-16 0,-2 10 8,-4-17 8,4 17 16,-4-12-8,0 12-16,0 6-8,0-6 8,0-10 8,0 12 8,0 0 8,-2 1 0,-2-1 0,4 4-32,-4-4 32,0 4-16,0 0-16,0 0 16,-2 0-32,0 2 8,6-2 8,-6 6-8,0 1-16,0 9 16,0-10 0,-1 10 8,1-8 0,6-8 0,-6 17 0,0-11-24,0 12 24,2-10 0,2 10-16,0-10 0,2-8 16,-4 19-16,2-13 16,0 14 0,0-14 0,2 10-16,0-12 8,0-4 8,0 6-16,0 1 16,0-1-16,0 0 8,0-2-16,0-2 16,0-2 8,0 2 0,4 0 0,0-2 8,-4 0 8,4-4-8,0-2 0,-4 6-8,4-6 16,0-9-16,2 11 16,-2-14 8,2 12-8,-2-12-16,-4 18 0,5-6 0,-1-13 16,0 13 24,-4-12-16,4 12-8,0-14-16,-4 20 0,4-6 8,-4-11 16,0 13 16,0-12-24,0 12 8,0-2-8,0 6-16,0-16 16,-2 16 16,-2-6-24,0 0 32,0 1 0,0-1 0,4 6-40,-4-4 24,1 4 0,-1-4-16,0 4 16,0 0 0,0 0 0,4 0-24,-2 0 0,0 0-8,-2 0-8,2 0-8,0 2 0,0 0 16,2-2 8,-2 6-24,2 0 16,0-1-8,0 1 0,0 0-8,0 2 16,0-8 8,0 16-8,4-12-8,0 2 8,0 2 0,0-2 0,0 0 16,-4-6-8,0 5 8,4-1-24,0 0 0,-4 0 16,4-2 0,-4 2 24,0-4-24,3 2 0,-3 0 0,0-2-8,4 0 24,-4 0 8,0 0-16,0 0-8,4 0 24,-4-4 0,0 0 0,4 0 8,-4 0-8,0-2-16,0 6-8,4-17 16,-4 13 16,0-12-8,0 10 0,0-10 8,0 10-16,0 6-16,0-19 8,0 13 25,0-14-33,0 14 16,0-14 16,0 5-24,0 15-8,-2-6 32,2-18-32,-2 18 8,2-16 24,-2 17-24,2-11 8,0 16-16,-2-6 8,0-10-16,0 12 24,0-2 16,0 0-8,2 2-24,0 4 0,-1-4 0,-1 4 0,0 0 0,0 0 40,0 0-48,2 0 8,0 0 24,-2 2-48,0 2 16,0 2 8,0 2-24,0 8 24,2-16 0,-4 6 24,2 10-48,0-10 16,0 1 8,0 11 0,0-12 8,2-6-8,-2 8 8,0 8-24,0-10 0,0 0 32,0 1-16,-2-1 8,4-6-8,-2 6 8,0-2-8,-2-2 0,2 0 16,0 0-8,0-2 16,2 0-24,-2 0 16,0 0 16,2 0-8,-2 0 0,0 0-40,1-4 32,1 4-16,-2-6 32,2 0-24,-2 0 0,0 1-8,0-13 0,0 14 24,2 4-24,-2-6 24,0-10-16,0 12-16,0-2-8,0 0 32,2 0-16,0 6 0,-2-5 8,0-1-8,0 0 0,0 2 8,2 4-8,0 0-8,0 0 0,0 0-8,0 0-16,0 2 32,0-2 0,0 6-8,0 2 0,0 7-8,0-9 0,0 12 0,0-18 16,0 8 16,0 14-16,0-17 0,0 11-24,4-10 24,-4 2 0,0-8 0,4 16 0,0-14-24,0 4-16,2 0 0,-2 0-56,1-3-24,-5-3 120,4 2-217,2 0-127,0 0-104,0-2-160,0 0-176,0 0-208,-6 0 992,16 0-1136,-12 0-49,2-4 65,9 0 144,-11 4 136,14-3 104,-18 3 736,4 0-649,0 0 121,0 0 88,0 0 104,-4 3 64,4 3 0,-4-6 272,0 6-272,0 0-24,0 0 0,0 2-88,0 8-120,0-10 88,0-6 416,0 8-32,0-8 32</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22.249"/>
    </inkml:context>
    <inkml:brush xml:id="br0">
      <inkml:brushProperty name="width" value="0.1" units="cm"/>
      <inkml:brushProperty name="height" value="0.1" units="cm"/>
      <inkml:brushProperty name="color" value="#FFFFFF"/>
    </inkml:brush>
  </inkml:definitions>
  <inkml:trace contextRef="#ctx0" brushRef="#br0">143 52 1272,'0'0'0,"-2"0"1424,0-4-752,2 4-672,-2-4 488,0 4-152,-2-4-96,2 0 33,-2 4-17,-2 0 8,6 0-264,-4 0 256,0 0-8,-2 0-16,2 0-24,-1 0-32,1 2 8,4-2-184,-4 6 168,0 0-24,-2 2 16,2 7-40,0-9 0,-2 12 8,6-18-128,-4 6 120,0 14-8,0-12-8,0 11-32,0-11-8,0 12 0,4-20-64,-2 6 56,2 10-8,0-10-8,0 1-8,0 1 0,0-2 0,0-6-32,0 6 32,0 0-8,4 0-8,0-4 8,-4 0-8,4 2 8,-4-4-24,4 2 32,2 0 0,-2 0 8,2 0-8,-2-2 0,0 0-8,-4 0-24,4 0 48,2 0 8,0 0-16,-2-4 24,-1 0-16,1 0 16,-4 4-64,4-4 64,-4 0 16,4 0 0,-4-2 8,4 0-8,-4 0 8,0 6-88,4-6 80,-4-9 1,0 11 23,0-2-8,0-10 16,0 12-16,0 4-96,0-6 88,0 0 32,-2-11-16,2 13 8,-2-2 0,0 0-16,2 6-96,-4-6 104,0 0 32,-2 0-8,3 2 8,-1 0-16,-2 4-24,6 0-96,-4 0 104,-2 0 0,0 0-32,0 0 16,0 0-32,0 0-24,6 0-32,-4 4 24,-2 2 0,0 2-8,0 8 24,1-10-24,-1 11 0,6-17-16,-2 6 0,-2 12 8,0-10 8,0 10 8,2-11-8,0 13-24,2-20 8,-2 8 0,2 10 0,0-10 8,0 9 0,0-11-16,0 12 8,0-18 0,4 6 0,0 0 16,0 2-16,-4 0 0,4-2-8,0-1 16,-4-5-8,6 2 0,-2 0 0,1 0-8,-1 0 0,0-2 8,2 0 0,-6 0 0,6 0 0,0 0 8,-2-4 16,2-1-16,-2-1 16,2-10-8,-6 16-16,4-4 16,0-12 0,2 10 8,-3-14-8,3 15-8,-6 5-8,4-20 24,0 14-8,-4-14 48,4 14-40,0-11 0,-4 11 16,0 6-40,0-20 16,0 14 40,0-10 24,0 10-32,0 0 24,0-11 0,0 17-72,-2 0 64,0-6 16,-2 2 8,0 0-8,0 4 0,-2 0-8,6 0-72,-3 0 56,-3 0-16,0 2-16,0 4 16,0 2-16,2 7 0,4-15-24,-6 6 8,2 12-8,-2-12 8,2 14 24,-2-12-16,2 13 0,4-21-16,-4 8 0,2 12 8,1-12-8,-1 13 0,2-5 0,0-8 0,0-8 0,0 20 0,0-12 8,3 9-8,1-11 0,0 2-8,0 0 8,-4-8 0,4 8 0,0-2 0,0 0-8,2 0 8,-2-2 0,2-2 0,-6-2 0,6 2 0,0 0-16,9-2 16,-15 0 16,6 0-16,10 0 0,-16 0 0,4-4 0,2 0 8,0-2-8,0 0 24,10-12 0,-16 14-8,0 4-16,6-16 8,-1 13 16,1-15-16,0 14 8,-2-14 16,0 12-24,-4 6-8,0-20 24,4 15 8,-4-13-16,0 12 8,0-12 8,0 14 8,0 4-40,0-16 40,0 13 24,-2-3-24,0 0 32,-2 0 0,-2 0-8,6 6-64,-6-4 73,0 0 15,1 0-24,-1 4 8,0 0-16,0 0-24,6 0-32,-6 0 16,0 2 8,0 2 0,0 2-8,2 0 8,0 10-16,4-16-8,-4 3 24,-2 5-32,2 10 8,3-12 8,-1 12 0,0-10 16,2-8-24,-2 19 8,0-11-16,0 12 0,2-12 8,0 10 8,0-13 0,0-5-8,0 18-8,0-12 0,0 10 8,4-12 0,0 4 8,-4-2 0,0-6-8,3 6 0,1-1-8,0-1 0,0 0-8,0-2 32,0 0-16,-4-2 0,4 0 8,2 0 0,-2 0-16,0 0 8,2-6 8,0 0 8,-6 6-16,6-17 8,0 13 16,0-16-48,-1 14 32,1-16 24,-2 7-16,-4 15-16,6-6 8,-2-20 0,0 8-8,-4-1 24,4 1 16,-4 0-24,0 18-16,0-17 16,4 1 0,-4 0 0,0 0 8,0 10 8,0-15-8,0 21-24,-2-6 40,0-12 0,0 12 16,0 0 8,-4-10-16,0 16 8,6 0-56,-6-4 64,0 0-8,1 1 8,-3 3 0,2 0-24,-2 0 16,8 0-56,-6 0 24,0 2-16,0 1-8,0 3 24,0 10 0,2-10-24,4-6 0,-4 20 8,0-12-24,2 13 24,0-3 0,1 0 8,-1 0-8,2-18-8,0 17-8,0 1-16,0 0 24,3-1 0,1 1 0,0 0 8,-4-18-8,6 16 0,0-8-8,0 9 8,0-11-8,0 10 8,0-14 16,-6-2-16,6 6-8,10 0 8,-13-2-24,3-2 24,0 0 16,0 0-8,-6-2-8,16 0 0,-16 0-24,6 0 16,0-6 8,0 0 8,0-10 16,-6 16-24,15-4 0,-15-12 0,6 10 0,0-11 0,0 1 8,0 10 16,-6 6-24,6-26 0,10 11 16,-16-3-16,4 2-16,2-2 32,-2 3 0,-4 15-16,3-16 16,1-2-8,-4 2 0,4 1-16,-4-1 16,0 10 16,0 6-24,0-18 0,0 14 0,0-2 0,0 0 24,0 1-24,0 1 32,0 4-32,0-4 24,-2 4-16,0 0 24,-2 0-32,1 4-8,-1 1 8,4-5 0,-6 8-32,0 10 32,2-10 8,-2 14-8,2-7-8,0 3 32,4-18-24,-4 18 0,-2 0 16,2-1 0,0-1-16,2 2-16,0 0 8,2-18 8,-2 17 0,0 3 0,0-4-8,2 0 8,0-8 8,0 9-8,0-17 0,0 6 0,0 0-8,0 2 8,0 0 0,4-2-16,-4 0 8,0-6 8,4 2-8,0 0 8,0 0 0,0 0 8,0-2-8,0 0-8,-4 0 8,4-4 8,0 0-8,2-2 0,-2-10 0,2 12 0,0-12 24,-6 16-24,6-6 16,-1-11-16,1 11 0,0-16 24,-2 16-48,0-18 48,-4 24-24,4-17 24,0 1-32,0 0 8,-4 0 0,4 11-16,-4-17 32,0 22-16,0-6 8,0-12-8,0 12 8,0-10 8,0 13-16,0-3 8,0 6-8,0-16 24,-2 16 0,0-4-16,-2 0-8,0 4 16,-2 0 0,6 0-16,-6 0 40,0 0-40,0 0 0,2 2-16,-1 2-8,1 2 48,4-6-24,-6 8 0,2 7 0,0-9 0,0 2-24,2 8 24,-2-10 24,4-6-24,-2 18 0,0-10 0,2 11-24,0-13 16,0 10 0,0-10 24,0-6-16,0 16 16,0-12-32,4 1 32,0 3-48,0-2 16,0 0 16,-4-6 0,4 4-24,2 0 24,0 0 0,-1-2-8,1 0 0,0 0 8,-6-2 0,16 0-16,-10 0 16,0 0 0,0-4 16,0 0-32,-6 4 16,6-4 0,0-2-8,-1 0 8,1-11 24,0 13-24,-2-2 8,-4 6-8,6-18 8,-2 12-8,0-12 16,0 12-8,-4-11-8,0 17 0,4-6 0,-4-12 0,4 14 32,-4-16-16,0 14-16,0-11 0,0 17 0,0-4 0,0-12 8,0 12 16,-2-2-16,0-10-8,0 16 40,2 0-40,-2-4 32,0 0 0,-2 1-24,-2 3 8,2 0-16,2-4 24,2 4-24,-2 0 0,0 0 8,0 0-8,0 2-8,0 0 8,0 3-16,2-5 16,-2 6-8,0 0-8,1 10 32,1-10-8,0 10-16,0-8 8,0-8 0,0 19-16,0-11 16,0 10 0,3-10 0,-3 10 0,4-11-8,-4-7 8,4 16 8,0-10 16,-4 2-24,4 0-24,0-2 24,0 0 0,-4-6 0,4 6 0,-4 0 24,4-3-24,-4-1-8,4 0-8,0 0 8,-4-2 8,4 0 0,-4 0 8,0 0 8,4 0-8,-4-4 8,0 4-16,4-3 0,-4-3 8,0 0 0,0-12-8,0 14 16,0-2-8,0 6-8,0-18 24,0 14 8,0-13-32,0 13 0,0-14 0,0 14 0,0 4 0,0-16 24,-2 10 0,0-11-24,0 13-16,0-12 32,0 12-8,2 4-8,-2-6 24,-2-10-24,0 12 16,2 0-16,-2-1 8,-2 1 24,6 4-32,-4-4 0,2 0 16,-2 4 0,2-4-16,0 4-8,0 0 16,2 0-8,-2 0 0,0 0 16,0 2-16,1 2-16,-1 0 0,0 2-8,2-6 24,0 5 8,-2 1 8,2 2-8,-2 0-8,2 0 0,0 8 0,0-16 0,0 6 0,0 2 8,0 7-16,0-11 0,0 4 16,0 0-8,0-8 0,0 6 8,0 0-8,0 0 16,-2-2-8,0 0 16,0 0-32,2-4 8,0 2-16,-2 0 32,0 0-8,0-1 16,0 1-16,0-2-8,2 0 0,-2 0 24,0 0-8,0 0 8,0 0-16,0-3-8,2 3 0,-2-4 0,-2 0 0,2-2 0,0-10 8,0 12-8,-2-2 0,4 6 0,-2-18 0,-2 14 0,2-11 0,0 9 16,0-10 8,0 12-24,2 4 0,-4-16 0,1 12 0,1-2 8,0 0 8,0 1-8,0-1-16,2 6 8,-2-4 0,2 0 0,-2 0 8,0 4-16,2 0 8,0 0-16,0 0 8,0 0-8,-2 2 8,2 0 8,0 2 8,0-4-8,0 4 0,0 2-8,0-2-8,0-1 16,0 1 0,0-2 0,0-2 0,0 4 0,0-2 0,0-2 16,4 0-8,-4 0 8,0 0-16,4 0 8,-4 0 8,0-4-8,0 0-8,0 0-8,4 1-16,-4 3 24,0-4 0,0 0-16,4 4-8,-4-4-16,3 4-56,-3 0 96,6 0-216,0 0-328,10 0-808,-12 0-977,2 2-464,-2 0 81,-4-2 2712,0 4-2017,-4 0 777,-14-3 488,12-1 328,-11 0 128,13-17 0,4 17 296,-2-6-392,2-22-304,0 7 280,0 21 416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15.775"/>
    </inkml:context>
    <inkml:brush xml:id="br0">
      <inkml:brushProperty name="width" value="0.1" units="cm"/>
      <inkml:brushProperty name="height" value="0.1" units="cm"/>
      <inkml:brushProperty name="color" value="#FFFFFF"/>
    </inkml:brush>
  </inkml:definitions>
  <inkml:trace contextRef="#ctx0" brushRef="#br0">210 203 384,'0'0'0,"0"0"0,0 0 856,0-6-424,0 2-136,0-2-64,3 0-32,1 3-8,-4 3-192,0-4 208,0 0 8,0 0 8,0 0 8,4 0 0,0 0 16,-4 4-248,0-6 248,4 2 0,-4 0 9,0 0-1,0 0 0,0 0-8,0 4-248,0-4 248,0 0 8,0 4 0,-2-4-8,0 0 0,0 4-32,2 0-216,-2 0 192,0-3-24,-4 3-24,1 0-40,1 0-16,0 0-40,4 0-48,-6 0 48,2 2-24,-2-1 0,0 5 0,0-2-16,0 2 0,6-6-8,-4 6 16,-2 0-16,0 0 8,0 10 8,1-12-16,-1 2 0,6-6 0,-2 8 8,-2-1-16,0-1 16,2 2 8,-2-2 0,2 0-8,2-6-8,0 6 0,0 0 0,0 0-8,0-2 16,0-2 0,0 0-16,0-2 8,0 2 8,6-2 16,-2 0 8,2 0 16,-2-4 8,2-2-8,-6 6-48,5-6 48,11-10 0,-12 12 8,2-12 0,10 10 0,-12-11 0,-4 17-56,6-6 72,13-14 8,-15 14 16,12-16 16,-12 17 16,0-15 16,-4 20-144,6-6 144,0-16 1,0 16-1,0-9 16,-2 11 8,-4-2-8,0 6-160,0-6 160,0 0 8,0 0-8,0 0 8,0 2-32,-2 4-24,2 0-112,-6 0 88,0 0-16,0 0-16,-2 4-32,0 2 8,-10 10 0,18-16-32,-7 8 32,-11 11-8,12-11 8,-10 14-8,10-6 16,-10 1 0,16-17-40,-7 20 16,-11-2 16,12-2-16,-2-1 0,0-7 8,8-8-24,-16 22 8,10-14 0,0 10 0,1-12 0,1 9 8,0-9-32,4-6 16,-4 6 16,0 2-8,-2-2 0,4 0 24,0-2-48,2-2 8,0-2 8,0 2 8,0 0 8,0-2 0,0 0 0,0 0 0,0 0-16,0 0 24,0-4-16,0 0 8,0-2-8,4 0 0,2 0-16,-6 6 8,6-18 8,0 14-8,-2-11 8,0 11 16,-1-2-8,3-14-8,-6 20-8,6-4 24,0-12-16,-2 10 32,0-9-24,-4 11 16,4-2-16,-4 6-16,4-18 40,0 18-24,-4-6 24,0 0 8,0 0 0,0 2 8,0 4-56,4-4 64,-4 4-24,0 0 8,0 0-8,0 0-16,-2 0 8,2 0-32,0 0 24,-2 2-16,0 2 8,-4 2 8,0 0-8,0 10 16,6-16-32,-6 6 8,4 2 16,-4 8-16,0-11 0,1 15 16,-3-12-8,8-8-16,-6 20 16,0-5-16,0-7-8,0 10 16,0-10 8,0 10 0,6-18-16,-6 8 24,0 9-16,4-11-16,-2 2 8,3 0 16,-3-2 8,4-6-24,-2 6 8,2 0 0,0-2-24,0 0 0,0-2 16,0 0 0,0-2 0,0 0 16,0 0 0,0 0 16,4 0 0,-1-4 16,1-2 0,-4 6-48,4-6 64,2-12-8,10 12-24,-12-10 0,2 11 16,10-15 16,-16 20-64,4-6 48,2-16 0,11 6 0,-11 11 0,0-17 24,12 16 0,-18 6-72,0-22 80,4 16 8,2-11-8,0 11 0,0-10 16,-3 12 9,-3 4-105,0-6 120,0 0-16,0 0 0,0 2 0,0 0 16,0 0 8,0 4-128,0 0 104,0 0-8,-2 0-16,1 0-40,-1 0-8,0 2 0,2-2-32,-6 6 40,0 0-8,0 10-16,-2-10 16,2 10-8,0-10-8,6-6-16,-6 17 16,-2-9 0,2 10 0,0-10 0,1 12-16,1-13 8,4-7-8,-4 20 0,0-12 16,2 10-8,0-12-8,2 11 0,0-11 0,0-6 0,0 8-8,0-2 8,0 2-16,0-2 8,0 0-8,4-2 8,-4-4 8,4 2-24,0 0 24,0 0-8,0 0 8,-1-2 8,13 0-16,-16 0 8,4 0-24,0 0 24,2-4 0,0-2 24,12 0-16,-14 0-8,-4 6 0,17-18 0,-13 14 16,0-11-16,2 9 16,0-12-16,12 12-8,-18 6 8,4-18 8,12 12-24,-13-13 24,3 13 0,0-12 8,12 12 8,-18 6-24,4-16 0,2 12-16,0-11 16,-2 11 24,0-2 0,0 0 8,-4 6-32,4-6 8,-4 0 0,0 0 8,0 2 8,0 4 8,0 0-16,0 0-16,0 0 24,0 0-8,-2 2-8,-4 0-8,6-2 0,-6 6 32,0 2-32,0 0 0,-2 9 24,-8-11 0,10 12-16,6-18-8,-6 6 24,-1 14-24,1-5-16,-2 1 40,-8 0-8,14 0 0,2-16-16,-6 18 16,2-3-32,2 1 16,-4 0 0,2-10 0,-2 10 0,6-16 0,-3 5 0,1 1 0,0 10-32,2-10 32,-2 0-24,0 0 16,2-6 8,-2 6 32,2 0-40,0 0-8,0-2 8,0-2 0,0-1 8,0-1 0,4 2-24,-4-2 16,6 0 8,-3 0 8,1 0 0,-4 0-8,4-3 0,0-3 16,2-10-32,0 12 16,0-2 16,10-12-16,-16 18 0,0-4 8,6-2 0,9-13-16,-11 13 0,12-14-8,-12 14 8,-4 6 8,6-22 0,10 17 0,-12-17-8,2 16-8,0-14 16,-1 14 0,-5 6 0,6-17 16,0 13-32,-2-2 16,0-10 0,0 12 24,-4 4-24,0-4 0,0 0 8,0 0 16,0 4-16,0 0 16,0 0-24,-2 2 16,0 0 0,-4 4 8,0 0-8,0 10-32,-1-10 32,7-6-16,-16 15 16,10-7 0,-10 10 0,12-2-16,-2-8 0,0 13 16,6-21-16,-6 16 8,-1 0-8,-1-8 16,0 10-16,2-11 8,4 11-8,2-18 0,-2 6-24,0 10 16,-2-10 8,2 0-16,0 9 32,2-13-16,0-2 0,0 6-24,0-2 32,4-2-16,-4 2-16,4-2 16,0 0-16,-4-2 24,6 2 0,-2-2-24,0 0-40,0 0 56,2-4 16,9 0 0,-15 4-8,6-6 48,10-9-48,-12 11-8,2-2-8,10-12 32,-12 14-8,-4 4-8,15-16 0,-11 12 0,2-12 0,0 13 0,0-3 0,0-14 0,-6 20 0,6-4 8,-2-2-8,0-12 0,0 14 16,-4 0 16,0-1 0,0 5-32,0-6 24,4 2 8,-4 0-8,0 0-16,-2 4 24,0 0 8,2 0-40,-2 0 16,0 0 0,0 0-32,-2 0 32,-2 2-8,0 2 8,6-4-16,-6 6 8,0 0-8,0 9-8,0-9 16,-2 12-8,1-12 8,7-6-8,-8 16 24,0-10-8,2 9-16,2-9-24,-2 10 0,2-10 16,4-6 8,-4 16 0,2-12 8,2 4-16,-2-1 16,0 1 0,0 0-8,2-8 0,-2 6 40,0 0-56,2-2 8,0 0-8,0 0 8,0-4 8,0 2 0,0 0-8,0-2-8,0 0 8,4 0 8,-4 0 0,4 0 0,-4 0 8,6-4 8,0-2-32,-2 0 16,-4 6 0,6-6 0,-2-10 0,2 12 0,0-2 0,0-11-8,-1 11 32,-5 6-24,4-16 16,0 10 0,0-10 16,0 10-32,0-9 0,0 9 8,-4 6-8,4-16 0,0 12 0,-4-12 0,0 12 16,0-2-8,4 1-8,-4 5 0,4-6 0,-4 2 16,0 0-8,0 4 24,0 0-40,0 0-16,0 0 24,0 0-8,0 2 8,-2 2 8,-2 2-8,2 9 0,2-15 0,-2 6 0,-2 10 8,-2-8 8,0 10-8,2-12-8,2 13-24,2-19 24,-2 6-8,0 12 0,0-12 8,-1 12 16,-1-13 0,2 3 8,2-8-24,-2 8 0,0-2-16,0 0 32,-4 0-16,4-4 0,2 2 16,0-4-16,0 2-8,0 0-16,0 0 48,0-2 8,0 0-32,0 0-8,4 0 16,-4 0 8,0-4-16,4 0 16,-4 0-16,0 4 0,0-4 0,4-2 0,0 0 0,-4 0 0,4-9 0,-4 11 0,0 4 0,3-6-8,1 0 16,0-10 8,-4 12-8,4-2-8,0 0 16,-4 6-16,0-6-16,4 0 16,2 0 16,-2 1-32,0-1 8,-4 0 16,0 6-8,0-4 0,0 4 16,4-4-16,0 4-16,-4 0 8,0 0-8,0 0 16,0 0-8,0 0-16,0 0 16,0 0-8,0 2 8,0 4 8,0-6 0,0 4-8,0 2 16,0-2 0,0-1-8,0 1-8,0 0 8,0-4 0,-2 4 0,0 2-8,0-2 8,2 0-24,0 0 0,-2-2 32,2-2-8,-4 2 24,2 2-8,0-2-40,2 0-32,0 0-72,0 2-128,0-4 256,0 2-512,0 0-769,0 0-1303,4 0-785,0 0 313,-4-2 967,0 0 2089,-2-6-1072,-6-12 616,-10 12 192,12-18 0,-1 9-64,-9-1-120,16 16 448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27.600"/>
    </inkml:context>
    <inkml:brush xml:id="br0">
      <inkml:brushProperty name="width" value="0.1" units="cm"/>
      <inkml:brushProperty name="height" value="0.1" units="cm"/>
      <inkml:brushProperty name="color" value="#FFFFFF"/>
    </inkml:brush>
  </inkml:definitions>
  <inkml:trace contextRef="#ctx0" brushRef="#br0">95 156 1768,'0'0'0,"0"-4"600,0 4-600,0-4 440,-2 0-216,2 4-56,0-4-24,-2 1-24,0 3 8,2 0-128,-2-4 112,0 4-8,1-4 0,-1 4 0,0 0-16,-2 0-8,4 0-80,-2 0 72,-2 0-8,0 0-8,0 0-16,0 2 0,0 2 8,4-4-48,-4 3 40,0 3 0,0 0 8,0 0 1,0 0-1,0 0 0,4-6-48,-4 8 56,2-2 0,-2 2 8,2 0 8,0-2-8,1-1 16,1-5-80,-2 6 64,0 0-8,0 0 0,0 0-8,0 0 0,0-2-8,2-4-40,0 4 32,-2-2 0,2 0-8,0 2 0,0-2 0,0 0-16,0-2-8,0 2 8,0 0 0,0-2-8,4 0 0,-4 2 16,0-2-16,0 0 8,0 0 16,0 0 0,4 2-8,0-2 16,-4 0 8,0 0-40,3 0 40,-3 0 0,0 0 8,4 0 0,-4 0 24,4-4 0,-4 4-72,0-4 56,0 4 16,4-4-8,-4 0 8,0 0 8,0 0-16,0 4-64,0 0 72,0-4-8,0 0 0,0 0 8,0 0-8,0 0 0,0 4-64,-2-4 72,2 0 0,-2 0-8,0 4 0,0-4 0,2 4-8,0 0-56,-2 0 40,0 0 0,1 0-24,1 0-8,-2 2 8,2-2-16,0 6 0,-2 0 8,0 0 0,0 0-16,0 2 16,0 0 0,2-8-8,0 8 0,0 8 8,-2-11-8,2 1 8,0 12-8,0-12 0,0-6 0,0 8 0,0 10 0,4-12 8,0 9 0,-4-9-16,4 2 0,-4-8 8,0 8-8,3-2 16,-3 0 0,4 0-8,0-4 0,0 0 0,-4-2 0,0 2 8,6 0 0,-2-2 8,0 0-8,0 0 24,-4 0-8,0 0-24,4-4 40,0 0 0,0-2 0,0 0 8,0-10-8,0 12-8,-4 4-32,0-16 24,4 10 0,-4-13 24,4 13-8,0-16 0,-4 16 8,0 6-48,0-21 24,0 5 24,0 10 16,0-16-8,0 16 8,0-13 8,0 19-72,0-4 72,-2-12 8,0 12 8,0 0 8,0 0 0,-2 0 16,4 4-112,-2-4 96,-2 4 16,2 0-16,0 0-24,-2 0-7,2 0-33,2 0-32,-2 2 16,-2 0 0,0 4 0,2 0-8,-2 2 8,2 10-8,2-18-8,-2 5 8,0 11 0,0-8 8,0 10-16,0-10 0,0 11 0,2-19 0,0 16-8,0-8 24,0 10-8,0-10-8,0 9 8,0-11-8,0-6 0,0 8 8,0 0-8,0 0 8,0-2-16,0 0 0,0-2 8,0-4 0,0 2-8,4 0 16,-4 0 0,4-2-8,0 0 8,-4 0-16,0 0 8,4 0 8,0-4 8,0 0 16,0 0-8,0-2-16,0-10 0,-4 16-8,4-4 0,0-2 16,-4-11 0,4 11 8,0-10-16,-4 12 0,0 4-8,4-18 8,-4 14 8,4-13-8,-4 13 16,0-14 0,0 14 0,0 4-24,0-6 16,0-10-8,0 16 16,0-6 8,0 2 8,0 0 8,0 4-48,0 0 24,-2 0 24,0 0-16,0 0-8,-2 0-8,0 4-32,4-4 16,-4 6-8,0 0 8,-2 10 8,2-10 8,0 10-16,-2-10-16,6-6 16,-4 19 0,-2-13 0,2 14-8,0-12 8,0 12 0,2-13 0,2-7 0,-2 20-8,1-12 0,1 10 0,0-12 8,0 11 8,0-11-16,0-6 8,0 8-8,0-2 0,0 0-8,0 0 16,0-4-16,3 0 0,-3-2 16,4 2 0,-4 0-8,4-2 8,2 0 0,-2 0-8,2 0 8,-6 0 0,6 0 0,0 0 16,0 0-8,0-6 0,0 0-8,0 0 0,-6 6 0,6-6 24,9-12-16,-11 15 8,0-13-8,2 12 8,0-14-16,-6 18 0,6-6 24,0-12-24,0 12 16,0-11 0,0 11-8,-1-10-8,-5 16 0,4-4 0,0-2 8,-4-10 24,4 16 8,-4-3-16,0-3 0,0 6-24,0-4 16,0 0 0,-2 4 32,0 0 8,0 0-40,0 0 0,2 0-16,-6 0 24,1 0-24,-1 0 0,2 4-8,-2 2-8,0-1 8,6-5 8,-6 6 0,0 10-16,0-12 8,0 2 8,0 10-16,2-10 8,4-6 8,-4 8-8,2 7-8,-1-9 8,1 0 8,0 2 0,0 8-8,2-16 8,-2 2-8,2 4-16,0 2 16,0-2 8,0-1-16,0 1 8,0-6 8,0 6-8,0-2-16,0-2 8,4 0-8,0 0 8,-4-2 16,3 0 8,1 0-8,0 0-8,2 0 0,-2-4 16,2 0-16,-6 4 8,6-4 16,0-2-24,0-9 8,0 11 16,0-2-8,0-12 0,-6 18-8,6-4 8,-1-14-8,1 12 8,0-11-8,0 11 8,-2-14-8,-4 20 0,6-6 16,-2-14-8,0 15-8,0-15 0,0 14 0,-4-10 0,0 16 0,0-4 0,4-2 8,-4 0 0,0 0 0,0 2 32,0 1-16,0 3-24,0 0 48,0 0-32,-2 0-8,0 0 0,0 0-8,-2 2 0,4-2 0,-4 1-8,0 5 0,-2 0 8,2 10 0,0-12 0,-2 4 0,6-8 0,-4 18-16,-2-12 16,1 9 8,1-7-8,2 10 0,-2-12-24,4-6 24,-4 16-8,2-8 0,-2 9 8,2-11-8,0 14 0,2-14 0,0-6 8,0 16 0,0-11-8,0 11 0,0-10 8,0 2-16,4 0 16,-4-8 0,4 6 0,0 0-24,-4 0 8,4-2 8,0-2-24,0 0 24,-4-2 8,5 0 0,-1 0 0,2 0 0,-2 0 16,2-4-16,0-2 0,-6 6 0,6-6 16,0-10-8,-2 12-8,2-14 8,-2 12-8,0-11 8,-4 17-8,6-6 8,-3-16 0,3 6 0,-2 1-8,0-1 24,0 0-8,-4 16-16,4-18 16,-4 3-8,4-1-8,-4 0 16,4 0 0,-4 0-8,0 16-8,0-5 16,0-15-16,0 14 8,0-10 16,0 12 8,-2-2-8,2 6-24,-2-6 32,0 0-8,-2 3 8,0-1 0,0 4-16,0 0 8,4 0-24,-4 0 8,0 2-8,-1 3 0,1 1-8,0 0 0,-2 12 8,6-18 0,-4 6 0,0 14-16,-2-12 8,0 11 16,0-3-8,6-16 0,-6 8 24,2 14-24,-2-7-24,2-7 16,0 14 8,1-6 0,3-16 0,-2 8 0,0 11-8,0-11 8,0 12-16,0-14 16,2 2-8,0-8 8,0 6-8,0-1-8,0 1 16,0 0-8,0-4 0,0 0 0,0-2 8,4 2-8,0-2 0,0 0 8,-1 0 0,1-4 8,-4 4-8,4-6 16,0 0-16,0-11 0,0 13 8,0-12 0,0 10 24,-4 6-32,4-18 8,0 3-16,0-1 16,0 10 0,-4-18 8,4 8 8,-4 16-24,0-17 8,0 1 0,0-2 0,0 2 8,0 11 16,0-17-8,0 22-24,0-4 24,0-12 8,-2 12 8,0-2-24,-2 0 32,-2 0 0,6 6-48,-6-3 40,0-1 16,0 0-16,-2 4-8,-7 0-8,9 0 8,6 0-32,-8 0 8,0 0-8,-8 0 0,12 4-8,-4 2 8,2-1-16,6-5 16,-6 6-8,1 2 8,-1 0 0,2 8 0,-2-10 0,2 2-8,4-8 8,-2 15 0,0-9 0,0 10 0,0-10-8,2 2-8,0 8-8,0-16 24,0 6-8,0 0 8,0 9-8,4-13 0,0 2 0,0 0-16,-4-4 24,4 4 0,0-2 0,-4 2-8,4-2 8,0 0 0,0 0-8,-4-2 8,3 0 0,1 0-16,0 0 16,0 0 8,0 0 0,0-4 0,-4 4-8,4-4 8,-4 0-16,4-2 16,2 0 0,-2 0-16,0 0 32,-4 6-24,4-5 0,0-13 8,0 14-8,-4-2 0,4-12 0,0 14 0,-4 4 0,0-16 16,0 13-16,3-3 0,-3-10 0,0 12 8,0-2 0,0 6-8,0-6 24,0 0-16,0 0-24,0 2 32,0 0-16,0 4 8,0 0-8,0-4 16,-1 4-16,-1 0 16,2 0-32,-2 0 8,2 2 0,0-2 8,-2 4 0,2 2 0,-2 0-8,0 2-8,0 8-8,0-10 16,2-6 8,0 17 8,0-9 0,0 10-16,0-10 0,0 8 8,0-10 0,0-6 0,0 15 8,0-9-8,0 2-8,0 8 0,0-12 0,0 2 8,0-6 0,4 6-8,-4 0 16,0-4-8,0 2 0,4-2 0,-4 0-8,0-2 8,4 0 0,-1 0 8,-3 0 0,4-4-8,-4 4 0,4-6 8,-4 0 8,0-10-16,4 12 16,0-2-16,-4-12 0,0 18 0,4-6 16,-4-13-16,4 13 8,-4-14-8,4 4 0,-4 10 0,0 6 0,0-21 0,0 15 0,4-14 8,-4 14 0,0-10-8,0 13 0,0 3 0,0-6 0,0-10 16,0 16-8,0-4 0,0 0 0,-2 4 0,2 0-8,-2 0 24,0 0 0,-2 0-16,0 0-8,2 0-8,-4 0 0,6 0 8,-4 2 0,-2 4 0,3 0 0,-3 0-8,2 2 0,-2-1-8,6-7 16,-6 16 0,0-10 0,0 12 0,2-12 0,-2 13 0,0-13 0,6-6 0,-6 18 0,2-12 0,-1 0 0,1 10 16,0-12-32,0 2 16,4-6 0,-2 6 16,-2-1-32,2-1 16,0-2 0,2 0-24,0 0 8,0-2 16,0 2 0,0 0-16,0 0 8,0 0 0,0 0-16,4-2 8,-4 0 16,4 0 0,0 0 0,0 0 0,2 0-16,-1 0 8,-1 0 0,-4 0 8,6 0 0,0-4 8,0 0 8,10 0-8,-12 0-8,0-2-8,-4 6 8,6-5 0,0-1 0,-1 0 24,1-10-16,10 12-16,-16-2 8,0 6 0,4-6 16,2-10-8,-2 16 0,0-6-8,0 1 0,0-1 0,-4 6 0,0-6 0,4 0 0,-4 0 8,4 2-8,-4 0 0,0 0 16,0 4-16,4 0-16,-4 0 32,0 0-8,0 0-8,0 4 0,0 2 0,0 0 8,0 0 0,-2 10-8,0-11-8,2-5 8,-2 16-8,0-10 8,2 12 8,-2-10 0,0 13-8,2-13 0,0-8 0,0 22-8,-2-6 8,2-8-8,0 13-16,0-5 16,0 0 16,0-16-8,0 6-16,0 12 16,0-13 0,4 11-8,-4-10 16,0 0-8,0-6 0,4 8-16,0-2 8,-4 0 8,4-2 0,-4-2 16,4 0-16,-4-2 0,0 0 8,3 0-8,1 0 8,-4-4-8,4 0 8,-4 4-8,0-4 16,4-2-8,0 0-8,0-12 0,-4 14 0,4-11 0,-4 15 0,0-4 8,4-14-8,0 12 0,0-12 0,-4 12-8,0-11 8,0 17 0,4-6-8,-4-10-8,0 10 32,0 0-8,0-12-8,0 14-8,0 4 8,0-4 0,4 0 0,-4 1 8,0-1 0,0 4-24,0 0 0,0 0 16,0 0-8,0 0 0,0 0 0,0 0-24,0 2 16,-2 2 0,2-4 16,-2 3-8,0 3-24,0 0 24,0 0-8,0 0-8,0 0 8,2-6 16,-2 8-32,0 0 24,0 0-8,0 0 8,0 7-8,2-9-8,0-6 24,0 8-24,-2 10 0,2-12 8,0 2 16,0 7-8,0-15 8,0 6-24,0 0 8,0 2-8,0-2 24,0 0-8,0 0-8,0-6 16,0 6-24,0 0 16,0-4-8,0 2 0,4-2-8,-4-2 8,0 0 16,4 0-16,0 0 8,0 0 24,0-4-8,-4-2-8,0 6 0,4-6 0,0 0 0,-4 0 8,4-10 8,0 12 0,0-2-16,-4 6 0,0-17 0,4 13-16,0-12 32,-4 10-8,0-10-8,0 12 0,0 4 0,3-15 0,-3 11 0,4-2 8,-4-10-8,0 16 8,0-6-8,0 6 0,0-4 8,0 0 0,0 0 0,0 0 16,0 4-8,0 0-8,0 0-8,0 0 8,-2 0-24,0 2 16,1 2 0,-1 0-8,2-4 8,-4 6-16,0 0 16,0 0-16,2 0 32,0 2-8,0-2-8,2-6 0,-2 15-24,2-13 0,0 4 16,-2 0 0,2 0 8,0 0-8,0-6 8,0 6-24,0-2 16,0 0-8,0-2 0,0 2 24,0 0-32,0-4 24,4 2 0,-4 0-8,4-1-16,0 1 16,-4 0 8,4 0 0,-4-2 0,4 2-8,-4 0-16,4-2 16,-1 0 8,1 0 8,0 0 0,-4 0-8,4 0 16,0-4-8,0 0 0,0-1 0,0-1-8,0 0 0,-4 6 0,4-16 0,0 12 24,0-2-8,0-12-16,0 12 0,0-9 8,-4 15-8,4-4 16,0-12 0,-4 12-8,0-12-8,3 12 0,-3-11 16,0 15-16,0-4 16,0-2-8,0-10 8,0 12-8,0 0 16,0 0-8,0 4-16,-2-4 24,1 0 8,-3 4 0,0-4 0,-2 4-8,2 0-8,4 0-16,-6 0 0,2 0 0,0 0-16,-2 2 8,0 2-8,0 2 0,6-6 16,-6 16-16,0-10 8,1 2 0,1 9 0,-2-11 8,2 12-8,4-18 8,-2 6-8,0 12-16,0-10 16,0 11-8,2-13 16,0 12-8,0-18 8,0 6-32,0 2 16,0 0 8,0-2 8,0 1 0,4-1-16,-4-6 16,4 6-24,-4-4 8,4 2 8,0-2 0,0 0-8,-1 0-8,-3-2 24,4 0-8,2 0 8,0 0 0,0 0 8,0-4-8,-2 0 0,-4 4 0,6-4 8,-2-2 8,2 0-16,-2-9 8,2 11 8,0-2-8,-6 6-8,3-18 8,3 14 0,-2-12-8,0 10 24,0-11 0,0 11-8,-4 6-16,0-16 0,4 12 16,-4-12 0,0 12-8,0-2 8,0-11 8,0 17-24,0-4 16,0 0 0,0-2 0,0 0 0,0 2 0,-2 0 8,2 4-24,-2-4 40,-2 4-16,2 0 0,0 0-24,-2 0 0,0 0-8,4 0 8,-2 2 0,0 4-16,-1 0 0,-1 2 8,0 0-8,0 8-8,4-16 24,-2 5 0,0 11-8,0-10 0,0 10 8,2-10-16,0 12 16,0-18 0,0 5-8,0 11-8,0-10 8,0 0 0,4 2 0,-4 0 0,0-8 8,4 6 0,-4 0-8,4-2-16,0-2 16,0 0-16,-4-1 16,0-1 8,3 2-8,1-2 16,0 0-8,0 0-8,0 0 16,0 0-8,-4 0 0,4-3 16,-4-1-16,6 0 0,-2-2 24,0 0-8,0-12-8,-4 18-8,4-4 0,2-2 0,-2-10 8,0 12 0,0-11 0,-1 11-8,-3 4 0,4-16 16,-4 12 0,0-12-8,0 12 0,0-11-8,4 11 16,-4 4-16,0-16 0,0 12 8,0-2-8,0-10 16,0 12 0,0-2 8,0 6-24,-2-6 8,0 1-8,0-1 0,0 0 0,-1 0 16,1 2 16,2 4-32,-2-4 8,0 4 8,0 0 0,0 0-16,-2 0 8,2 0-16,2 0 8,-2 2-32,0 0 24,0 2-16,2 0 16,0 2 8,-2 0-16,2-6 16,0 6 0,-2-1-8,2 3 0,0-2 0,0 2 0,0 8 0,0-16 8,0 4 0,0 2-8,4 10 8,-4-13-16,4 3 16,0 2 0,-4-8 0,0 6 0,4 0 0,-4 0-8,4-2 0,-4 0 0,4-2 0,-4-2 8,0 2 8,4-2-16,-4 0 0,3 0 8,-3 0-16,4 0 16,-4 0 0,0 0 32,4-4-8,0 0 0,0 0-32,-4-2 8,4-10 16,-4 16-16,0-4 16,0-2 0,0-11 0,0 11-16,0-12 0,0 12 24,0 6-24,0-18 16,0 12 0,0-13-8,-2 13-8,0-12 16,0 12-8,2 6-8,-2-18 0,-2 15 32,2-13-24,0 12 8,-2-2 16,1 0-24,3 6-8,-2-6 24,-4 0 8,0 0-16,2 0 8,-2 0-8,2 1-8,4 5-8,-4-4 32,0 4-8,0 0-16,-2 0 8,2 0-8,4 0-8,-4 0 0,2 0 8,-2 0-16,2 0-16,-2 4 8,2 1 16,1 1-8,1-6 8,-2 6 0,0 2-8,2 8-16,0-10 16,0 10 8,0-10-8,0-6 8,0 17 0,0-11 0,0 12 0,0-12-8,4 10 8,-4-16 0,0 5 8,3 11-8,-3-10 0,4 0 0,-4 2-8,0-2 0,0-6 8,0 6 0,4 0 0,-4 0 8,4-4-16,0 2-8,-4-2 16,0-2 0,4 1-8,-4 1 8,4-2-8,0 0 8,-4 0 16,0 0-16,4 0-8,0-3 16,0-1 8,-4 0-16,4-2 16,0 0-8,-4 6-8,0-6 8,0-12 16,4 14-8,0-12-8,-4 11 0,4-13 8,-4 18-16,0-6 0,0-16 16,0 16 24,0-11-24,0 13 0,0-14 16,0 18-32,0-4 24,-2-2 8,0-12 0,0 14 0,-2-2 16,0 0 0,4 6-48,-2-5 64,-2-1-16,0 2-16,0 0 32,0 0-16,2 4-16,2 0-32,-2 0 40,-2 0-32,2 0 24,-2 2-24,0 2-8,0 2 0,4-6 0,-2 6 0,-2 1 24,2 9-32,-1-10 8,1 14-16,0-12 0,2-8 16,-2 21 8,2-5-8,0 0-8,0 2 0,0-1-8,4-1 16,-4-16 0,4 8 24,-4 10-24,3-12 0,-3 10-8,4-13 8,0 3-16,-4-6 16,0 6 0,4 0 0,0-2 0,-4-2-8,4 0 8,0 0-8,-4-2 8,0 2 0,4-2 0,-4 0 8,4 0-8,0 0-8,0 0 8,-4 0 0,4-4 8,0 0-8,0 0 8,0 0-8,2 0-8,-2 0 32,-4 4-24,3-6 8,1 1 0,-4-1 0,6 0-8,-2 2-8,0 0 8,-4 4 0,4-4 0,0 0 0,-4 4 8,4-4-16,-4 4 0,0 0 8,0 0-8,0 0-8,4 0 32,-4 2-8,4 0-16,-4 4-8,0-6 16,0 4-8,4 2 16,-4 0 8,0 0-32,0-1 8,4 1 8,-4-6 0,0 6 0,0 0 8,0 0 8,4 0-16,-4 0 8,0-2 0,0-4-8,0 4 0,0 0 0,0-2 0,0 2 0,0-2 8,0 0-8,0-2 0,0 4 0,0-1 0,0-1 0,0 2 16,0 0-16,0-2 0,0-2 0,-2 4-16,2 0 16,-2 0 0,2 0 0,-2 0 0,2 2 0,0-6 0,0 6 0,0 0-8,0 0 8,0 0 0,0 1-8,0-1 16,0-6-8,0 6-8,0 0 8,0-2-8,0-2-8,4 2 16,-4-2-8,0-2 8,4 2 0,-4 0 0,0 0 8,0-2-16,0 0 16,4 0-8,-4 0 0,0 0 16,0 0 0,0 0 8,0 0-8,4 0-8,-4-4 16,0 4-24,0-4 8,0 4 24,0-4-16,0 0-8,0 0 16,0 0-8,0 4-16,0-4 24,-2 0-8,2 0 0,-2 1 8,0-1-8,0 0-16,2 4 0,-2-4 32,0 0-8,0 0-8,-2 0 0,2 4 8,-2-4-16,4 4-8,-2 0 24,-2 0 0,0 0 0,0 0 16,0 0-40,0 0-8,4 0 8,-6 0 0,2 0 0,0 0 16,1 2-8,-1 2-16,-2 2 0,6-6 8,-4 4 0,0 0-8,0 2 8,0-1 8,0 1-16,2 0-8,2-6 16,-4 6 0,2-2 0,-2 0 16,2 2 0,0-4-16,0 2-8,2-4 8,-2 2-24,0 0 16,2 0 0,0-2 16,0 2-16,0-2-24,0 0 32,0 0-16,0 0 0,0 0 32,0 0-8,0 0-16,0 0 24,4 0-48,-4 0 48,0 0-8,4-4-16,-4 4 16,0 0-8,0-4 8,4 4-16,-4-4 24,0 0-16,4 0 16,-4 4-16,0-4 0,4 0-16,-4 0 40,4 0-24,-4 0 0,0 0 8,0 4-8,4-3 0,-4-1 0,0 0 24,4 0-8,-4-2-16,0 2 8,0 4-8,0-4 24,0 0-16,0 0 24,0 0-16,0 0-16,-2 0 24,2 4-24,-2 0 8,0-4 0,0 0 16,0 4-8,-2-4 8,0 4 0,4 0-24,-4 0 32,0 0-8,2 0-8,-2 0 16,0 0-32,0 0 8,4 0-8,-4 0 0,0 0-8,1 2 8,-1 2 0,2 2-8,-2 0-16,4-6 24,-4 6-16,2 2 0,-2 0 32,2 8-8,0-11-8,0 1-8,2-6 8,-2 16-16,2-14 8,0 4-8,0 0 16,0 0 0,0 2-16,0-8 16,0 6 16,0 0-40,0-2 16,4-1 0,-4-1 8,4 0-16,-4-2 16,4 0-16,-4 2 8,4-2-16,-4 0 24,4 0 24,0 0-16,0 0 0,-4 0-8,3-4-8,1 0 16,0 1 0,0-3-8,0 0 24,-4 6-24,4-6 0,-4 0 8,4 0-8,-4 0 24,4-10-8,-4 16-8,0 0-8,0-6 16,0 0-32,0 1 16,0-1 24,0 2-8,0 0 24,0 4-40,0-4 16,-2 0 0,0 4 16,-2-4 0,-2 4 0,0 0-16,6 0-16,-6 0 8,1 0 8,-1 0-8,0 0 8,0 0 0,-2 0-32,8 0 16,-8 2 16,2 0-16,-2 2-16,2 0 32,0 0-32,6-4 16,-5 4 0,-1 0 16,0 0-16,2 1-16,2 1 16,-2 0-16,4-6 16,-4 4 0,0 2-8,0 0-8,2-2 32,0 0-16,0 0 0,2-4 0,-2 4-16,0 0 0,2 0 8,0-2 8,0 0 0,0 0-24,0-2 24,0 2-8,0-2-16,0 0 16,0 2 8,4-2 0,-4 0 0,0 0-8,0 0-8,4 0 16,-4 0 0,0 0 16,4 0-16,-4-4-16,4 0 16,-4 0 24,0 4-24,0-4 0,4 0-8,-4 0 16,0 0-8,4 0 24,-4 0-16,0 4-8,4-4 0,-4 0 0,4-2 0,-4 2 0,4 0 0,-4 0 8,0 4-8,0-4-8,0 1 16,0-1-8,4 4-8,-4-4 16,0 4-8,0 0 8,4 0-16,-4 0-24,0 0 24,0 0 16,0 0-8,3 0 0,-3 0-8,0 0-16,4 0 16,-4 2 16,0-2-8,4 2 24,-4 2-24,4-1-24,-4 1 24,4 2 0,-4-2 16,0-4-16,4 4-16,-4 0 8,4 0 0,-4 0 0,0 0 8,4 0 8,-4-4-8,0 4 8,0-2 0,4 0-24,-4 2 16,4-2 0,-4 0 0,0-2 0,0 2 8,4 0-8,-4 0-8,4 0-16,0-2 24,0 0 0,-4 0 0,4 0-8,0 0 8,0 0-8,-1 0 8,3-4 8,0 0 0,-6 4-8,6-4-8,0 0 8,0 0 0,0-2 8,0 0-8,0-10 16,-6 16-16,16-4 8,-16-2-16,15-9 8,-11 11 0,0-12 8,2 12 8,-6 4-16,4-16 24,0 10-24,0-9-24,0 11 24,0-14 16,-4 14 0,0 4-16,4-16 24,-4 12-32,0-12 8,0 13 0,0-3 16,0-12-8,0 18-8,0-4 16,0-2-16,0-12-24,0 18 32,-2-6 8,0 0-16,2 6 0,-2-5 16,0-1-8,0 0 8,0 2 0,-2 4-8,2 0 16,2 0-24,-2 0 16,-2 0-16,0 0 0,2 0-8,-2 0-8,2 0 24,2 0-8,-2 0 0,0 2-24,0 2 24,0 0-8,0 0 8,2-4 0,-2 3 0,0 1-8,2-2 8,-1 2-8,1 0-8,0 0 8,0-4 8,0 2-8,0 0 8,0 2-8,0-2-8,0 0-8,0 0 0,0-2 24,3 2 0,-3 0 0,4 0 0,0-2-24,0 2 16,0-2 0,-4 0 8,4 0 8,0 0 0,0 0-16,0 0 8,0 0 0,-4 0 0,4-4 24,-4 4-16,4-4-8,-4 0 8,4 0 8,-4 4-16,0-4 8,0 0 8,0 0-16,0 0 24,0-2 8,0 3-32,0 3 0,0-6 24,-2 0 0,0 2-24,0-2 16,-2 2-32,2-2 16,2 6 0,-4-6 16,0 2-16,-2-2 0,2 2 0,0 0 0,0-2 16,4 6-16,-4-4 8,0-1-16,0 1-8,1 0 32,1 0-16,0 0 0,2 4 0,-4 0 16,2-4 0,-2 4-8,0 0 0,0 0-16,2 0-16,2 0 24,-4 0-8,0 0 8,0 0 0,-2 2 8,2 0-16,0 4 8,4-6 0,-6 6 0,0 0-8,1-1-8,-1 1 16,0 2-8,2 0 32,4-8-24,-6 16 8,0-10-8,0 2-8,0 7-8,0-9 8,0 2 16,6-8-8,-4 8 16,0 0-32,-2-2 16,3 0-16,-3 0 16,2 0 0,4-6 0,-2 4 0,0-2 16,0 0-32,0 0 16,2-2-8,0 0 8,0 0 16,0-4-32,0-2-8,0 2 16,0 4 8,0-6 8,0 2-8,0 0 0,4 0-32,0-2-16,-4 2-40,0 4 88,6-4-232,0 0-256,-1 0-552,13-2-512,-12 0-329,10 1-31,-16 5 1912,0-6-1537,4-10 457,-4 12 360,0-14 264,-2 2 128,-2-1 48,4 17 280,-4-20-256,2-4-32,0-1-120,0-3-16,2 3 360,0 25 64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31.025"/>
    </inkml:context>
    <inkml:brush xml:id="br0">
      <inkml:brushProperty name="width" value="0.1" units="cm"/>
      <inkml:brushProperty name="height" value="0.1" units="cm"/>
      <inkml:brushProperty name="color" value="#FFFFFF"/>
    </inkml:brush>
  </inkml:definitions>
  <inkml:trace contextRef="#ctx0" brushRef="#br0">182 142 192,'0'0'0,"0"0"392,0 0-168,-2 0-104,2 0-120,0 0 88,-2 0 8,0 0-16,-2 0 0,2 0 8,0 2-32,2-2-56,-2 2 72,0 0-16,-2 0 8,2-2 8,0 2 0,0-2 0,2 0-72,-2 0 80,0 0 24,0 0 16,0 0 8,0 0 16,0 0 24,2 0-168,-2 0 168,1 0 8,-1 0-8,0 0 0,0 0-8,2-4 0,0 4-160,-2-4 152,2 0-32,0 0 0,-2 0 0,2 0-8,-2 0-8,2 4-104,0-4 96,0 1-16,0-1-8,-2 0 0,0 0-7,0 4 15,2 0-80,-2-4 56,0 4 16,0 0 0,0 0-16,0 0 8,0 0-16,2 0-48,-4 0 56,0 0-8,2 2-16,-2 4 16,-2 0 0,0-1 0,6-5-48,-6 8 64,0 0-16,1 8 16,-1-10-8,0 2 16,0 8 24,6-16-96,-8 5 64,2 3 0,0 10 0,2-12-8,0 2 0,0 0 0,4-8-56,-2 8 40,0-2 0,0-1-8,2 1-16,0 0 16,0-2-24,0-4-8,0 2 16,0 0 0,0 0-24,0 0 8,4-2 24,0 0-8,-4 0-16,4 0 48,0 0-24,0-4 16,0-2-16,2 0 16,0-9-8,-6 15-32,6-4 32,0-2-16,0-10-8,0 10 8,-1-10 8,11 12 0,-16 4-24,0-15 32,4 11 8,0-2 8,-4 0 8,4-10 0,0 16 24,-4 0-80,0-6 72,0 0 16,0 0 16,0 2 0,0 4 8,0-4 16,0 4-128,0 0 104,-2 0-8,-2 0-24,0 0 0,-2 0-16,0 0 0,6 0-56,-4 2 40,0 4 0,-2 0-8,1 0 0,-3 0 8,2 2-16,6-8-24,-6 16 24,0-10-8,0 9 0,0-9 8,0 10 0,0-10-8,6-6-16,-6 18 16,4-12-8,-2 9-8,2-9 0,2 2 8,-1 8 0,1-16-8,0 6 16,0 0-8,0 0-24,0 0 8,0-2 8,0 1 0,0-5 0,3 4 8,1 0-16,0-2-8,2 0 16,-2 0 0,0-2 8,-4 0-8,6 0 0,0 0 0,0-6 0,0 0 0,10 1 16,-16-11-16,0 16 0,5-4 16,11-12-8,-12 10 0,2-14 8,0 15-16,10-17 16,-16 22-16,0-6 32,4-18-8,2 18 24,9-15-24,-15 15 8,0 6-32,4-22 56,0 16 16,-4-14 0,4 15 0,-4-11 0,0 12 32,0 4-104,0-6 96,0 0 17,0 0-9,-2 0-16,-2 0 16,0 2-8,4 4-96,-4 0 64,-1 0-8,-3 0-16,0 6-8,0 0 8,2 10-8,6-16-32,-8 6 40,0 10-8,-8-9 8,11 13-24,-1-12 0,-2 14 8,8-22-24,-6 8 32,0 13-16,0-5 8,0 0-24,-2-8 8,2 13 16,6-21-24,-2 8 16,0 12-8,2-12 8,-2 8-16,0-10 0,0 9 8,2-15-8,0 4 0,0 4 0,0-2 0,0 0-8,4 0 0,-4 0 0,0-6 8,4 6 0,0 0-8,2-4 8,-2 0-16,2 0 8,-2 0-8,-4-2 16,4 0 0,2 0 16,0-4-16,11 0-24,-17-2 24,6-10-8,-6 16 8,6-4 0,10-2 8,-12-12-24,2 14 8,12-13 8,-14 11 0,-4 6 0,6-18 0,-1 12 0,13-12 0,-14 12-8,0-13 16,2 13-8,-6 6 0,4-18-8,0 12 16,0-10-8,0 12 8,-4-1 8,4-11 8,-4 16-24,0 0 8,0-4 0,0 0 0,0 0 0,0 4 16,0 0 0,0 0-24,0 0 0,0 0 8,0 0-16,-2 2 16,0 2-16,2-4 8,-2 6 8,-2 2-8,2 7-8,0-9 24,0 10-8,0-10-8,2-6 0,-2 16 0,0-10 0,0 13 0,0-13 16,2 12-8,0-14-8,0-4 0,-2 6 0,2 0 0,-2 0 16,0-2-16,2 0 0,0-2-16,0-2 16,0 2 0,0 0 16,0 0-32,0 0 16,4-2 16,-4 0-16,0 0 8,4 0-8,0-6 8,-4 6-8,4-6 0,0 0 0,0 0 0,0-10-8,0 12 8,0-2-8,-4 6 8,4-17 0,1 11 0,1-12 0,0 12-16,-2-12 8,0 12-8,-4 6 16,6-17-8,-2 11 8,2-12-8,0 12 0,-2-14 0,0 14-8,-4 6 16,4-15 0,2 11 0,-2-2-8,-1 0 8,-3-10 0,0 16 0,0-4 8,0 4 8,0 0-8,0 0-16,0 0 8,0 0-16,0 2 32,-1 4-8,-1 0 0,0 2-8,-4 8 0,6-16 0,-6 5 8,0 15 8,0-14 0,4 14-16,-2-12-8,-2 11 16,6-19-8,-6 8 16,2 14 0,0-14-8,2 14-8,-2-15 8,0 15 0,4-22-8,-4 6 8,-1 14 0,3-12 8,0 7-16,0-9 8,0 0-16,2-6 8,-2 8-16,0-2 16,2 0 24,0-2-16,0 0-16,0-2-16,0-2 24,4 2-24,0-2 24,0 0 8,0-4-8,-1 0-8,-3 4 8,6-6-8,-2-10 8,2 12 0,0-12-8,0 13 8,0-13 0,-6 16 0,16-6-8,-12-12 0,0 12 8,0-14 0,1 15 8,-1-17-16,-4 22 8,6-6 0,0-14-16,-2 14 16,-4-9 16,4 11-8,0-2-16,-4 6 8,4-6-16,-4 0 32,0 0 0,0 0 8,0 2 8,0 4-16,0 0-16,0-4 16,0 4 0,-2 0 0,0 0 0,0 0-16,-2 2 8,4-2-8,-6 2 0,4 4 0,-2 0 0,0 0 8,-2 0 0,1 10-8,5-16 0,-4 3 8,0 5-16,0 10 16,0-12 8,0 10-16,2-8 0,2-8 0,-2 17-16,0-11 16,2 12 16,0-12-16,0 2 0,0 0 0,0-8 0,-2 8 0,2-2 8,0-1 0,0 1-16,0 0 0,0-4-8,0-2 16,0 4 16,0-2-16,0 0 0,0 0 0,0-2 0,4 0 8,0 0 0,0-4 0,0-2-8,0 0 0,-4 6 0,0-6-16,0 1 24,4-1 0,0-10 0,0 12-8,-1-2-8,-3 6 8,0-16-8,0 12 16,0-2 8,4-9-24,-4 11 24,4-2-24,-4 6 8,0-18 8,0 14 16,0-2-24,4-12 8,-4 14-16,0 1 8,0 3 0,0-6 8,0 0 0,0 2 8,0 0 8,-2 4-8,2-4-8,0 4-8,0 0-8,-2 0 8,0 0 0,0 0-8,0 2 8,0 2-32,2-4 32,-2 6 0,-1 2 8,-1-1-8,2 9 16,0-10-16,0 12-16,2-18 16,-2 8 16,0 13-16,0-13-16,0 12 8,0-14 8,2 14 8,0-20-8,0 6 0,0 9 0,0-9 0,0 2 0,0 0 0,0 8 16,0-16-16,0 4-16,0 2 16,0 0-8,0-1 16,0-1-8,0 0 0,0-4 0,0 2-8,0 0 8,0-2 8,0 0 8,0 0-16,4 0 8,-4-4 0,4 0 0,0-1-8,0-11 0,-4 12 8,0 4-8,0-6 8,4-12-16,-1 14 8,1-12 0,0 13 16,-4-13 0,0 16-16,0-4 0,4-12 8,-4 12-8,4-2 8,-4-12-8,0 18 0,0-4 0,0-1-8,0-1 16,0 0-8,4 0 16,-4 2-16,0 4 0,0-4 0,0 4 16,-2-4 0,2 4-8,0 0 0,-2 0-24,2 0 16,-2 0-16,0 0 16,0 2-8,0 4 8,0 0 24,-2 0-16,4-6-8,-3 8 0,-1-1 16,0 9-16,0-10 8,-2 2 0,4 0-8,2-8 0,-6 18-8,0-12 8,0 9 8,0-9 24,4 12-16,-2-12-8,4-6-8,-2 18 0,-2-12-8,-2 11 8,2-11 16,2 0 0,-1 10-16,3-16 0,-2 4 8,-2 2 0,2 0-16,-2-2 24,2-2-24,0 0 0,2-2 8,0 2 16,0-2-8,0 0 16,0 0-24,0-4 0,6 0 0,-2-2 0,-4 0 8,0-10 0,0 12 0,0 4-8,4-6 0,0-12 0,-4 15 8,0-15 16,3 14-16,-3-14-8,0 18 0,0-4 0,0-2 8,0-10 0,0 13 8,0-3 16,0 0-8,0 6-24,0-6 32,0 0-8,0 2 0,-2 0-8,-1 0 16,-1 4-8,4 0-24,-6-4 24,2 4-8,0 0-8,0 0 0,0 0 0,-2 0-16,6 0 8,-4 0-8,-2 2 0,2 0 8,2 2 8,-2 0-16,0 0 8,4-4 0,-6 6-8,3 0 0,1 0 16,0 0-8,2-1-8,-2 1 8,2-6 0,-2 6-16,0 0 16,2 2 0,0 0-8,0 0 8,0 0 0,0-8 0,0 8 0,0-1 0,0-1 0,0 0 0,0 0 0,0-2 0,0-4 0,0 6 0,0-2 0,0-2 0,0 2 8,0-2-8,0 0-8,0-2 8,0 2 0,0-2-8,0 0 16,0 0-16,4 0 0,-4 0 8,4 0 0,-1 0 0,1-4 8,0 4-8,0-4-8,2 0 8,-6 4 0,4-6-8,2 0-16,0 0 16,-2 0 0,2 0 16,0-9-8,-6 15 0,6-4 8,9-2-32,-15 0 16,6-10-8,10 12 0,-12-2 8,-4 6 8,6-6-8,0-9-16,0 15 24,0-6 0,0-10 0,0 16 0,-6 0 0,3-6 0,1 0 16,0 0-32,0 0 40,0 2-16,-4 0 16,0 4-24,0-4 40,0 1-24,0 3 24,0-4-8,0 4 16,0 0 0,0 0-48,-2-4 40,0 4-16,0 0-16,-2 0 24,-2 0-16,1 0-8,5 0-8,-6 2 24,2 2-16,0-1 0,0 1 8,0 2-24,-2-2 16,6-4-8,-4 6 16,0-2-8,2 2 0,-2 0-8,0 0-8,0 0 16,4-6-8,-2 6 16,0-2-24,0 0 16,2 0-8,0-1-16,-2 1 24,2-4-8,0 2-8,0 0-8,0 2 0,0-2 16,0 0 0,0 0-8,0-2 8,0 2 0,0-2-24,4 0 32,0 0-8,2-4 0,-6 4 0,4-4-8,0 0 8,0-2 0,2 1 0,0-11-16,0 12 32,-6 4-16,6-6 8,-2-12-8,0 14 0,0-12 0,-1 11-8,1-1 16,-4 6-8,4-20 0,0 16 0,0-14 0,-4 12 16,4-13-8,0 13 16,-4 6-24,0-18 0,4 12 0,-4-10 16,0 12 8,0-2-8,0-9 0,0 15-16,0-4 24,0-2 0,-2 2 8,0-2 8,0 2 0,-2 0-16,4 4-24,-2 0 40,-4-4-8,0 4-16,0-4 0,1 4 8,-3 0-8,8 0-16,-6 0 16,0 0-8,0 0-8,0 2 8,0 4 8,2-2 0,4-4-16,-2 6-16,0 0 8,-2 0 8,2 0 0,-2 2 0,2-1 0,2-7 0,-2 16 0,0-10 24,2 0-24,0 10-16,-2-12 8,2 4 8,0-8 0,0 7 0,0-1 8,0 0-16,0 0 0,0 0 8,0-2-8,0-4 8,0 6 8,0-4-8,0 2-8,0-2 0,0 0 16,0 0 0,0-2-8,0 0 8,4 0-16,-4 0 8,0 0-8,4 0 16,-4 0-8,0-4 8,4-2-8,-4 0 24,4 0-40,0 0 0,0 0 16,-4 6 0,0-15 8,0 11 16,4-2-16,0-10-16,-4 12-8,4-12 8,-4 16 8,0-4 24,0-11-16,4 11-16,-4-12-8,4 12 16,-4-2 0,0 6 0,4-16 16,-4 12-8,0-2-8,0-11 0,0 11 0,0 6 0,0-6 0,0 0 8,0 2 16,-2 0-16,2 4-8,-2 0 0,0 0 8,2 0-16,-2 0-16,0 4 24,2-4 0,-2 6 16,0 0-8,0 0-16,-2 9 8,2-11 0,0 2 8,2-6-8,-2 8 16,0-2-16,0 0 0,0 0 0,0 0 0,2-2 24,0-4-24,0 4 0,0 0-24,-2-2 24,2 0 0,0 0 0,0 0 8,0-2-8,0 0 16,0 0-32,0 0 8,0 0 32,0 0-40,0 0 48,4-4-32,-4 0 8,4 0-8,-4 0 0,0 4 0,0-6 24,4 0-16,0-10-16,0 12 0,-4-12 16,0 12-8,0 4 0,0-5 16,4-11-8,-4 12-16,4-2 16,-4 0-8,0 2 16,0 4-16,0-4 8,0 0 0,0 4 24,0 0-16,0 0 8,0 0-32,0 0 8,-2 4 8,2 2-16,-2 0 8,2-6 0,-2 16 8,0-10 0,0 11-8,2-11 0,0 12-16,0-12-8,0-6 24,-2 16-32,2-10-32,0 0-56,0 9-80,4-11-200,0 4-400,-4-8 800,6 8-1481,0 8-607,0-12-96,-2 2 391,-4 0 657,0-2 552,0-4 584,-2 1-296,-2-1 152,-2 0 16,2 0 0,4 0-88,0-3-152,0 3 368,0-4-224,0 4 224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36.077"/>
    </inkml:context>
    <inkml:brush xml:id="br0">
      <inkml:brushProperty name="width" value="0.1" units="cm"/>
      <inkml:brushProperty name="height" value="0.1" units="cm"/>
      <inkml:brushProperty name="color" value="#FFFFFF"/>
    </inkml:brush>
  </inkml:definitions>
  <inkml:trace contextRef="#ctx0" brushRef="#br0">121 227 792,'0'0'0,"4"0"264,-4 0-264,0 0 88,0 0-176,4 0 224,-4-4-72,4 4 0,-4-4 0,4 4 8,-4 0-8,0 0-64,0-4 64,0 4-8,0 0-8,0 0-16,0-4-8,0 4 0,0 0-24,0 0 32,4-4 0,-4 4 0,0 0 0,0-4 16,0 4 0,0 0-48,0 0 56,0-3 0,0 3 8,0-4 16,0 4 8,0-4 16,0 4-104,0 0 96,0-4 16,0 0 0,0 4 0,0-4 8,0 0 0,0 4-120,0-4 128,0 0 0,0 0-16,0 0 0,0 4-16,0-4 8,0 4-104,0-4 112,0 0-8,0 0-8,0 0-8,0 0 16,0 4 8,0 0-112,0-4 104,0 1 8,0 3-15,0 0-9,0 0-32,-2 0 0,2 0-56,-2 0 40,-4 0-24,2 0 8,2 0-24,-2 2-8,-4 3 8,8-5 0,-16 6 8,11 0-8,-1 0 16,0 2-32,-2 8 8,-10-12 0,18-4 8,-6 8 0,0 0-8,-2-1-8,2 1 0,1 0 8,1-2 0,4-6 8,-4 6 0,-2 0 0,4 0-8,0-2 0,0-2 0,2 0-8,0-2 16,0 2 0,-2-2 0,2 2 16,0-2 16,0 0 0,0 0 0,0 0-32,4-4 48,0 0-8,-4 0 8,6 0-8,0-2 0,9 0-8,-15 6-32,4-16 56,2 12-8,0-2 0,0-11 0,10 13-8,-12-12 16,-4 16-56,6-4 64,0-2 0,-3-12 0,1 14 0,0 1 16,2-3 0,-6 6-80,4-6 96,0 0 8,-4 2 24,0 0 0,0 0-8,0 4-16,0 0-104,0 0 56,0 0-16,0 0-32,-2 0-8,0 0-16,2 0 16,-2 0-24,-2 2 24,2 4-8,-4 0 0,1 0 0,-3 2 0,0 7 0,8-15 8,-6 6-16,0 0 8,-2 10-8,2-10-8,0 0 24,6-6 0,-4 8-8,2 7 0,0-11-8,0 2 0,0 0 0,0 2 8,2-8 8,-2 6-8,2 0 0,0 0 0,0 0 8,0-2 0,4-2 8,-4-2-8,0 4 0,4-2 16,0-2 16,0 0-8,2 0 16,0 0 0,-6 0-40,6 0 40,0-4 16,0 0 0,10-2-16,-13 2 8,3-2 0,-6 6-48,16-6 56,-12-10-16,2 16 8,10-16-8,-12 12 8,13-1-8,-17 5-40,4-18 56,2 14 0,0-12 0,0 12 8,10-2 0,-12 0 0,-4 6-64,6-15 72,-2 15 24,0-6 8,-4 0 8,4 2 16,0-2-24,-4 6-104,0-4 128,0 0-8,0 0-16,-2 0-8,0 4-40,0-4-24,2 4-32,-2 0 24,0 0-24,-4 0-8,-2 0-8,2 0 0,0 0-8,6 0 24,-6 4-16,0 2-16,-10 0 0,11 0 24,-3 2-8,2 8 8,6-16 8,-8 3-32,0 5 16,0 0-8,-8 0 0,14 8 8,-2-12 0,4-4 16,-4 6-24,3 2 8,-1-2-8,-2 1 8,0-1-8,2 0 8,2-6 16,0 6-8,0-2-16,0-2 8,0 2 8,0-2 0,0 0 8,0-2 0,0 2 0,6 0 0,-2-2 0,-4 0 32,5 0-16,1 0 0,-6 0-16,4 0 32,2 0 0,0-4 0,0 0 8,0-2-8,0 0-8,-6 6-24,6-6 32,0 0 24,0 0 0,0-9-24,-1 11 0,-1-2 8,-4 6-40,4-6 48,0-10 0,0 12 0,0 0-8,-4-2-16,4 0 24,-4 6-48,0-5 64,4-1-8,-4 0 16,0 2-8,0 0-8,4 4 1,-4 0-57,0-4 48,0 4 8,0 0-24,-2-4-24,2 4-24,-2 0 0,2 0 16,-4 0-24,0 0 8,-2 0-8,2 2 0,0 0-8,0 4 16,4-6 16,-5 4-25,-1 2 1,0 0 16,0-1-8,0 3-8,0 0 8,6-8 16,-6 6-24,0 2 8,2 0-16,-2 0 16,4 0 0,0 0 8,2-8 8,-2 7-24,0-1 24,0 0-8,0 0 8,0 0-8,2-2-8,0-4 16,0 4-16,0-2 0,0 0 0,0 0 16,0 0-8,4 0 8,-4-2 0,4 0 24,0 0 0,0 0-8,-4 0 0,4 0 16,2-4 0,-6 4-32,6-4 40,0 0-8,0-2 0,-2 0 8,0 0 25,0 0-9,-4 6-56,6-17 64,9 13-24,-15-2 24,4-12 8,0 14-8,0-14 8,-4 18-72,6-4 64,-2-2 16,2-11 0,-2 13 0,-4-2 0,0 0 8,0 6-88,0-6 88,4 0 24,-4 2-16,0 0-16,0 0-16,-2 0-8,2 4-56,-2 0 40,2-4-40,-2 4 0,0 0-16,-4 0-8,2 0 8,4 0 16,-6 2-24,4 0-16,-2 4 24,-2 0-8,-2 0 0,3 2 0,5-8 24,-16 16-40,14-10 16,-4 9 0,0-9 8,-2 10-8,0-10-16,8-6 40,-8 18-16,2-12 8,2 2-16,1 7 16,-3-11-8,2 2 0,4-6 16,-4 8-8,2-2 0,2 0-24,-2-2 24,0 0 0,2-2-8,0-2 16,0 2-8,0 0-8,0 0 32,0-2 0,0 0 0,0 0-16,4 0 24,-4 0 8,4 0 0,0-4 0,0 0-24,0 4 8,-4 0-16,0-4 24,3 0 16,1 0 8,0-2-32,2 2 8,-2-2-8,-4 6-16,4-6 32,0 2 0,0-2 8,-4 1-16,4-1-8,0 0 0,-4 6-16,4-4 8,0-2 0,-4 2 16,0 0 8,0 0 0,4 0-16,-4 4-16,4-4 32,-4 4 0,0-4 24,0 4-8,0-4 0,0 4-24,0 0-24,0-4 24,0 4 8,0 0-8,-2 0-24,0 0-32,2 0 32,-2 0-16,2 0-24,-2 0-8,-2 2 24,-2 4-16,0 0 16,6-6 24,-2 6-40,0 0-8,-2 10 16,-2-10-8,0 2 32,4 9-8,2-17 16,-2 6-32,2 2 8,0 8 16,-2-12-24,0 2 32,2 2-16,0-8 16,0 5-32,0 1 16,4 0 0,0 0 0,-4-2 0,4 0 32,-4-4-16,4 2 0,0 0 16,2 0-8,0-2-8,-2 0 24,2 0 24,-6 0-48,6-4 48,0 0 0,11 0-16,-17 0 24,4-2 0,2 0 8,-6 6-64,6-15 56,10 11 8,-12-2 16,12-12 8,-12 14 8,2-12 0,-6 16-96,5-4 88,1-11 8,10 11-16,-12-12 8,-4 12 0,4-12 0,-4 16-88,0-4 96,4-2-8,0-9-40,0 11 24,-4 0 16,0-2 0,0 6-88,0-6 120,0 2-56,0 0 0,0 0 8,0 4-16,0 0-8,0 0-48,0-4 40,-2 4-24,0 0-32,0 0 8,2 0-8,-2 0-40,2 0 56,-2 2-16,-2 0-16,0 2 24,0-2 0,0 2-24,2 0 0,2-4 32,-4 6-16,-2-2-8,4 2 16,-2 0 8,1-1-24,3-5 24,-2 6-16,0 2-16,-2 0 16,0 0-8,-2 8 16,0-12 0,6-4 8,-2 8-8,-2-1-24,-2 1 0,0 8 24,0-10 0,4 0 8,2-6 0,-2 16-32,0-12 0,-2 2 16,2 1 8,0 1 8,0-2-24,2-6 24,0 6-32,0 0 24,0-2-8,0-2 16,0 0 8,0 0-16,0-2 8,4 2-16,0-2 32,0 0-8,2 0 0,-2 0 0,0-4 16,-4 4-24,6-4 32,0 0-8,12 0-16,-14-2 32,1 0-16,1 0 8,-6 6-32,18-15 24,-14 11-8,12-2-48,-12 0 32,2-12-8,0 14-16,-6 4 24,6-6 32,-1 0-24,1-9 24,12 11-8,-18 0-8,0-2-8,0 6-8,4-6 16,-4 2 0,4 0 0,0 0 8,-4 0-16,0 4-8,0 0 32,0 0-24,0 0-32,0 0 8,0 0-24,-2 0 0,2 0 40,-4 2-32,-2 2 8,0 2 32,2 0-32,0 0 0,-2 0 32,6-6-8,-6 8-32,-1-1 40,-9 9 8,16-10-48,-2 2-8,-2 8 8,4-16 32,-6 6-16,0 2 16,0 7-8,2-9-16,2 2 8,0 0-8,2-8 24,-4 8-16,2 0 0,-2 0 0,2-2 0,2 0 16,0-1-16,0-5 16,0 4-8,0 0-32,0-2 24,0 0 8,4 0 16,0 0 8,-4-2-16,6 0 0,-2 0 8,0 0 16,0 0-56,2-4 16,12 0-16,-18 4 32,0-4-32,6 0 64,9-1-8,-11-1-8,2-10 16,0 12-16,-6 4-16,18-6 32,-18-10 8,6 12-24,0-11 8,0 11 24,0-12-8,-6 16-40,5-4 40,11-12-16,-16 12-8,4-2 8,0-12 0,0 15 0,-4 3-24,4-4 24,0-2 8,-4 0 8,4 0 0,-4 2 0,0 0-16,0 4-24,0-4 32,0 0 0,0 4-24,0 0-16,0 0-16,-2 0-16,2 0 40,-4 0-40,2 0-8,-2 0 8,2 2-8,-4 2 16,0 2 16,6-6 16,-6 6-24,0 0 8,1 2-16,-1 7 0,0-11 8,-2 4-8,8-8 32,-8 18-40,-8-12 48,12 10 8,0-10-48,0 9 24,-2-9-24,6-6 32,-5 8-24,-1 8 56,0-10-24,6 2-48,0 0-24,-2-1 32,2-7 32,-2 6-8,0 2 48,0-2-24,2 0-32,0-2-40,0-2 40,0-2 16,0 2-48,0 0 48,0 0 32,0-2-40,4 0 16,-4 0-40,0 0 32,4 0-16,-4 0-8,0 0 88,4 0-48,2-4 24,-1 0-24,-5 4-16,6-6-8,-2 2 40,0-2-16,2-10 16,12 13 0,-18-3-8,0 6-24,6-6 32,-2-12 0,-4 14-16,6-2 8,0 0-8,-2-10 8,-4 16-24,3-3 24,-3-1-8,0-2-8,4 2 8,-4 0 8,4 0-8,-4 4-16,0-4 8,0 0 8,0 4-8,0 0 8,0 0-32,0 0 16,0 0-24,0 0 0,0 0-16,0 0 16,0 0 0,-2 2-16,2-2 40,-2 2-32,0 0 16,0 2-16,-1 2 24,1 0-16,-4 0 8,6-6 16,-4 5-16,0 1-8,2 2-8,-4 0 0,2 0 24,0 8 0,4-16 8,-2 4-8,-2 2 0,0 0-16,0 1 8,0-1 0,0 0 0,4-6 16,-2 6-8,-2-2 0,2 0 8,2-2-16,0 0 16,-2 0-16,2-2 16,-2 2 0,2-2-8,0 0-8,4 0 16,-4 0 24,0 0-24,0 0 32,4 0 0,0 0 0,2-4 0,-2 0-24,-4 0 32,0 4-40,4-4 32,0-2 0,0 0 0,2 0 0,-2-9 8,0 11-16,-4 4-24,4-6 24,0-10 8,0 12-8,0-2 0,1-10-8,-1 12-16,-4 4 0,0-5 32,4-1 8,-4-10 8,4 12-16,0 0-16,-4-2 8,0 6-24,0-16 40,0 16 16,0-6-16,4 0 0,-4-9-16,0 15-8,0 0-16,0-6 56,0 0-16,-2 0-24,0 0 8,0 2-24,0 0 8,2 4-8,-2-4 0,0 0 8,-2 4-8,2 0-16,2 0-16,0 0-24,0 0 56,-2 0-64,1 0 24,-1 2-24,-2 0 16,2 4-8,0 0-8,2-6 64,-2 6-32,0 2 8,-2 8-8,0-10 0,2 1 16,0 1-16,2-8 32,0 16-16,0-10-8,-2 0-16,0 2 24,2 0 8,0 0-24,0-8 32,0 5-8,0 3-16,0-2 8,0 0 0,4 0 16,0-2-24,-4-4 24,4 4-24,0-2 16,0 0 8,-4 0 8,4 0 16,0-2-24,-4 0 0,3 0 24,1 0-8,-4 0 0,0 0 24,4 0 8,-4 0-48,0 0 48,4-4-8,0 0-8,-4 0 8,0-2 16,4 2 0,-4 4-56,4-6 48,0 0-16,-4 0-16,0 1 24,0-11 0,4 12-16,-4 4-24,0-4 24,0-2 0,4-12-8,-4 18 16,0-6-16,0 0 0,0 6-16,0-15 24,0 15 0,4-6 0,-4 0-16,0 2-16,0 4 8,0-4 16,0-2 16,0 2-24,0 0 16,0 0-24,0 4 8,0 0-8,0-4 24,0 4-16,0 0-24,0 0 0,0 0 16,0 0-16,0 0-16,-2 0-8,0 0 8,0 0 16,0 2-40,2-2 56,-2 2-32,0 0 8,-2 2-8,2 0 8,0 2 8,0-2-16,2-4 32,-2 4-40,-2 2 32,2 0-16,0-2 8,-2 2-16,2-1 0,2-5 32,-2 6-16,2 0 8,-1 0-24,-1 2 8,0 0 16,2-2-16,0-6 24,0 6-32,0 0 24,0 0-16,-2 0 16,2-1 8,0-1-24,0-4 24,4 2-24,-4 0 8,0 0 8,0 0 32,3 0-16,1-2 8,-4 0-16,0 0 24,4 0-8,0 0 24,-4 0-8,0-4 0,4 0 24,-4 4-56,4-4 40,0 0 24,0 1-16,0-3 0,-4 0 16,0-10-24,0 16-40,4 0 40,0-6 0,0-10 0,-4 12 16,0 0 0,0-2-16,0 6-40,0-5 32,0-11 16,0 16 16,0-6-8,-2-10 0,0 16-16,2 0-40,-2-6 40,0-10 24,0 12 0,0-1-8,-2-11-8,-2 12-8,6 4-40,-4-6 40,-2-10 16,4 12-24,-4-2-8,-1-9 9,-1 11 15,8 4-48,-6-6 32,-2 0 0,2 0-24,-2 0 40,-10 0 0,14 2 16,4 4-64,-6-4 40,-1 4-48,-1 0-16,0 0 0,-8 0-16,14 2 16,2-2 24,-8 6-16,0 0-8,-7 0 16,11 2-24,-2 9-24,-2-11 24,8-6 32,-8 16-32,0-10-1,2 12 17,0-12-16,-2 11-8,2-11 16,6-6 24,-4 8-8,1 8-8,-1-12 0,0 2 16,2 0-24,0-2 16,2-4 8,0 4-8,0-2-16,0 2 24,0-2 24,0 0-24,0-2-16,0 0 16,0 0-8,4 0 8,-4 0 8,4 0 16,-4-4 0,4 0-16,-4 4-8,5-4 16,1 0 0,0-2 0,-2 0 16,0 0-8,2 0 8,-6 6-32,6-6 33,12-10-17,-18 16 0,4-6 0,-4 1 16,4-11 0,-4 16-32,6 0 16,9-6-8,-15 0 8,0 0 32,0 0-16,0 2-16,0 4-16,4-4 16,0 0 0,-4 4 8,0-4 8,0 4 0,-2 0-24,2 0-8,0 0 16,0 0-8,0 0 0,-2 0-16,-2 0-16,4 0 24,-2 0 0,0 0-16,0 2 0,-2 0 16,-1 0-8,-1 0 8,6-2 0,-2 2 8,0 0-24,-2 0 16,0 2 0,-2-2 0,0 0-16,6-2 16,-4 4 0,-2-2-8,2 2 8,0 0 0,-2-2-8,0 2-8,6-4 16,-6 4-16,1-2 16,1 0 0,2 0 0,-4 2 0,0-2-16,6-2 16,-4 2 0,2-1 16,0 1-16,2 0 0,-2-2-16,-2 2 16,4-2 0,-2 0-8,2 0 0,0 0-8,0 0 0,0 0-16,0 0-24,0 0 56,0 0-40,0 0 16,4 0 24,0 0-8,-4 0 0,0 0 8,4 0-16,0 0 32,0 0 0,2 0 0,-2-4-16,2 4-16,-6 0 16,3-3 16,1-1 0,2 4 8,0-4 0,0 0-40,-2 0 40,-4 4-24,6-4 0,0 0 8,0 0 16,0 0 8,0 0-16,9 0 8,-15 4-24,4-4 8,0-2 8,0 2 24,2-2 0,-2 2 8,2-1-32,-6 5-16,4-6-8,0 0 48,0 0-48,-4 0 64,0 2 24,0-2-32,0 6-48,4-4 104,-4 0-64,0 0 8,0 0-16,-2 0-16,0 0 8,2 4-24,-2 0 32,0-4-32,-2 4-24,-2 0 8,-10 0-8,12 0 24,4 0 0,-4 0-24,-2 2-8,1 2 16,-11 2-8,10 0 0,-2 0 16,8-6 8,-8 8-32,0-2 24,0 2-8,-7 0 8,9 0-16,-12 7 8,18-15 16,-4 2-16,-2 4 0,0 2-8,0 0-8,-2 0 24,-7 0-8,15-8 16,-2 6 24,0 0-48,0-1 8,-2 1 16,-2 0-16,0-2 32,6-4-16,-4 2-16,2 0 8,2 0-16,0 0 48,-2 0-16,0 0-16,2-2 8,0 0-24,0 0 8,4 0 16,-4 0 8,0 0-8,0-4 0,4 0 0,0 4-8,12-6-8,-16 2 8,4 0 8,-4 4 0,4-4 0,1 0 0,13 1 0,-14 3-8,2-4 16,10 4 0,-16 0-8,4 0-8,12-4 0,-13 4-8,13 0 16,-12 0 16,12 0-16,-16 0 0,4 0 0,2 0-16,0 0 16,13 0 0,-15 0-8,2 0 16,-6 0-8,6 0 0,0 0 0,0 0 24,0 0-80,0 0 16,0 0 0,-6 0 40,4 0-32,0 0 32,0 0 0,-4 0 16,4 0 8,-1 0-16,-3 0-8,0 0 24,0 0-16,0 0 24,0 0 32,0 0-8,4 0-24,-4 0-32,0 0-8,0 0 16,0 0 24,0 0-64,0 0 56,0 0-48,-2 0-8,2 0 24,-2 0-16,0 0 32,2 0-8,0 2 16,0 0-48,0 0 0,0 0-32,-1 0 48,-1 1 48,2-3-32,-2 6-16,2 0-8,0 0-64,0 0 16,0 0 112,-2 0-8,2-6-32,-2 8 32,2-2-8,0 2-96,0-2 16,0 1 16,0 1-32,0-8 72,0 6-24,0 2-1,4-2 9,0 0 8,-1 0-16,-3 0 0,0-6 24,4 6-8,0-4 8,2 2-8,0-2 8,0 0-16,-2 0 8,-4-2 8,4 0 8,0 0 8,2 0-8,0 0 16,0 0-16,-2 0 0,-4 0-8,4 0 24,-1 0-16,3-4-8,0 0 33,0 0-25,0 0-8,-6 4 0,6-4 24,-2 0 0,0 4-16,2-4 24,10 0-32,-16 0-24,0 4 24,0-4 0,0 4 16,4 0-16,-1-4-16,3 4 0,-6 0-8,0 0 24,0 0-8,0 0-8,0 0 0,4 0-9,-4 2 17,0-2 8,0 2 8,0 0-24,0 0 0,0 2 8,4 2-24,0-2 32,-4-4 0,0 6-8,0 0-16,0 0 24,-2-1-8,2 3-16,-2 0 16,2-8 8,-2 8-24,-2 8-8,0-10 32,-1 2-16,3 7-8,0-9 16,2-6 8,-4 8-8,0 8-8,0-12 8,-2 2-16,4 10 16,-2-12 8,4-4 0,-4 6 0,2-1 0,0 1-8,-2 0 0,2-2 16,0 0 0,2-4-8,-2 2 0,2 0-8,-2 0 8,0 0 0,0 0 16,2-2 16,0 0-32,0 0 24,0 0 16,0 0-8,0 0 8,0 0-8,0 0-8,0 0-216,0-4 400,0 0-184,4 0 0,0 0-16,-4-2 8,0 0 9,0 6-25,4-6 24,0 1-8,0-13 0,-4 14 0,4-2 16,-4 0 0,0 6-32,4-16 8,2 12 8,-2-2-16,0 1 16,-4-11 8,4 16 8,-4 0-32,0-6 8,0 0 16,0 2 0,0 0-8,0 4 8,0-4-16,0 4-8,0 0 24,0 0-32,0 0-16,0 0-8,0 0-8,0 0 120,-2 0-208,0 0 80,2 2-16,0 2 8,-2 2 16,0 2 15,2-8 25,-6 16-16,2-11-16,2 11-8,0-8 8,0 10 16,0-12 0,2-6 16,-2 18-24,-2-13 8,2 11-16,0-10 8,2 2 8,0 8-8,0-16 24,-2 4 0,0 2 0,0 0 0,2-1-8,0-1-8,0 0 16,0-4 0,0 2 0,0 0 16,0 0-32,0-2 48,0 0-16,0 0-16,0 0 24,0 0 0,0 0 8,0 0 8,0 0 0,4 0-16,-4 0-24,0-6 32,0 0-8,0 1-8,0-1 25,6-12-25,0 14 0,-6 4-16,4-16 24,0 12 8,-4-12 0,4 11-16,2-11 16,0 10-8,-6 6-24,6-18 32,-3 12 8,3-12-24,-2 13 16,2-15 8,0 14-16,-6 6-24,6-18 32,0 12-16,-2-11-16,-4 13 24,4-2-16,2 0 8,-6 6-16,4-6 8,0 0-16,-4 2 8,0 0 8,0 0-16,4 4 8,-4 0 0,0 0-16,0 0-24,0 0 0,0 0-16,0 0 208,0 0-336,-2 0 152,2 0 8,0 2-8,0 4 0,-2 0 16,2-6 16,-2 6-24,2 2 8,0 0-8,0 7 0,-2-11 16,0 4 8,2-8 0,-2 8-8,2 8 8,0-12-16,-2 2 8,0 2 0,2-3-8,0-5 16,-2 6-16,0 0 16,2-2-17,0 0 9,0-2 8,0 0 8,0-2-8,-2 2 25,2 0-1,0-2-16,0 0 0,0 0 16,0 0-24,0 0 40,0 0 16,0 0-16,0 0-8,0 0 8,0 0-16,0 0-256,0-4 472,0 0-208,0-2-8,0 0 8,0 0-8,0-9-16,0 15-8,0 0 8,0-16 40,0 12-16,0-2-16,4-14 8,0 16 0,-4 4-24,0-17 16,0 11 32,0-12-16,0 12-16,0-14 32,0 5-8,0 15-40,0-16 40,0 10 8,0-18-8,0 18-16,0-17 16,0 17-8,0 6-32,0-18 24,0 14 0,0-12-16,-2 12 24,0 0 0,2 1-32,0 3 0,0-4-8,-2 0 32,0 4-40,-4-4 32,4 4-16,0 0-48,2 0 48,-2 0-32,-2 0 8,0 0-8,-2 0 16,2 2-16,2 2 8,2-4 24,-2 4-24,-2 1-8,3 1 8,-5 0 16,0 0-16,4 0 24,2-6 0,-2 6-16,-2 0-8,0 0 0,-2 0 24,0 0 0,4 0 0,2-6 0,-2 6-8,-2-3-16,0 1 40,0 0-16,2-2 8,0 2-8,2-4 0,-2 2 8,2 0 16,0-2 0,-2 0-16,2 0 0,0 0 24,0 0-32,0 0 56,0 0-8,0 0-32,0 0 0,0 0-152,0-4 288,0 4-128,0-4-16,0 0 8,0 0-8,0-1-8,0 5 0,0-4 24,0-2 0,0 2-8,4-2 0,-4 0 0,0 2-16,0 4 0,0-6 0,0 2 0,0 0 16,0 0 0,0 4 0,4 0-32,-4 0 16,0 0 16,0 0-32,0 0-24,0 0 80,0 0-104,0 0 48,0 0-32,0 0 24,-2 2 8,2 2-16,0-4 32,0 4-24,-2 0 16,0 2-8,0-2 16,0 2 0,2-2-8,0-4 8,0 2-8,-2 2 8,0-2 8,1 0 16,1 0-16,0 0 0,0-2-8,0 1 32,0-1 0,-2 0 0,2 0 8,0 0-8,0 0-32,0 0 32,0 0 8,0 0 8,-2 0-8,0 0-8,2 0 16,0 0-48,0 0 16,0 0 0,0 0 16,-2 0 0,2 0-8,0 0-24,0 0-16,0 0 32,0-3-32,0 3 8,0 0 8,0 0-32,0 0 8,0 0 0,0-4 16,0 4-24,0 0 8,0 0 24,0 0-8,0 0 0,0 0-32,4 0-32,-4 0-48,0 0-88,0 0 208,0 0-352,0 0-241,4 0-351,-4 0-384,0 0-352,0 0-441,0 0 2121,5 0-2168,11 0 263,-12 0 481,0 0 592,0 0 408,0 0 240,-4 0 184,6 0-72,0 0 48,-2 0 0,-4 0-48,0 0-72,0 0-80,0 0 224,0 2-392,0-2 392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40.022"/>
    </inkml:context>
    <inkml:brush xml:id="br0">
      <inkml:brushProperty name="width" value="0.1" units="cm"/>
      <inkml:brushProperty name="height" value="0.1" units="cm"/>
      <inkml:brushProperty name="color" value="#FFFFFF"/>
    </inkml:brush>
  </inkml:definitions>
  <inkml:trace contextRef="#ctx0" brushRef="#br0">196 99 832,'0'0'0,"0"0"1320,0 0-984,0 0-136,0 0-8,0 0 8,0-4-8,0 4-192,0 0 184,0-4 8,0 0 24,4 0 16,-4 0 48,0 4 25,0 0-305,0-4 312,0 0 24,0 1 0,0-1 16,0 0 0,0 0 8,0 4-360,0 0 376,0-4-8,0 0 0,0 0 0,0 4 0,0-4-24,0 4-344,0 0 320,-2 0-23,0-4-57,2 4-40,0 0-48,-4 0-64,4 0-88,-6 0 80,2 2-24,-2 4 0,2 0-8,-1 0 0,-11 2-24,16-8-24,-6 15 16,-2-9 0,0 10-8,-8-10-16,10 12 8,-1-10-24,7-8 24,-18 17-24,12-11-8,-2 12-8,2-12 0,0 2 8,0 0 0,6-8 32,-6 15-32,0-11-8,0 2 0,5 0-8,-1-2 0,0 0-16,2-4 64,-2 2-80,0 0 8,2 0 40,0-2 8,4 0 40,-4 0 0,0 0-16,4 0 16,-1-4-8,1 0 8,2-2 0,0 0 8,10 0 8,-16 6-32,4-15 40,2 11-24,0-2 8,10-12 16,-13 14 0,3-12 24,-6 16-64,16-4 56,-12-13 0,0 13 16,0-12 16,2 12 8,0-12 24,-6 16-120,4-4 128,-4-2 8,4 0 16,-4 1 16,4-1 0,-4 0-8,0 6-160,0-6 184,0 2-32,0 0-16,-2 4 0,-2 0-24,-2 0-8,6 0-104,-4 0 96,-2 0-40,0 0-40,0 0 24,-2 2 0,0 4 0,8-6-40,-8 6 40,1 0-16,-1 1-16,0 1 0,0 8 16,-8-10-8,16-6-16,-2 8 24,-4 8-16,-2-10-8,2 9 8,1-9-8,-1 10 0,6-16 0,-6 6 24,2 10-24,2-10 8,0 9-16,0-9-16,0 0 24,2-6 0,-2 8 0,2 0 0,0-2-8,0 0 0,0 0 8,4 0 0,-4-6 0,4 4 0,0 0 0,0-2-8,2-1 16,0 1 0,-1-2 16,-5 0-24,16 0 16,-12 0 16,2 0 8,12-5 8,-12-1 8,0 0-16,-6 6-40,15-16 56,-11 12 0,12-12 0,-12 10 0,14-11-16,-18 11 16,0 6-56,6-20 88,9 14-8,-15-16 16,6 7-8,10 9 8,-16-14 41,0 20-137,4-6 136,0-12 0,0 12 16,-4-9 0,4 11 16,0-12 8,-4 16-176,0-4 144,0 0 24,-2-2-24,0 2-24,0 0-8,0 0-40,2 4-72,-6 0 48,0 0-16,-2 0-8,2 0-24,0 0 0,-1 4 24,7-4-24,-16 6 8,12 10-8,-12-10 8,10 10-24,0-10 24,0 13 16,6-19-24,-8 8 0,1 10 0,-9-10-24,12 11 0,0-11 40,0 10-8,4-18-8,-4 6-8,0 12 8,0-12 0,0 2-16,2-1 32,2 1-16,0-8 0,-2 6 0,2 0 0,0 0-16,0 0-8,0-2 16,0 0 0,0-4 8,4 2 8,0 0-8,0 0 0,0 0 0,0-2 0,2 0 8,-6 0-8,16 0 24,-12 0-24,2-4 0,11 0 16,-13-2 16,2-10-24,-6 16-8,20-4 24,-16-2 0,2-11-16,11 13 8,-11-14 0,0 12-16,-6 6 0,16-18 24,-12 14 0,12-15 8,-12 13 0,2-12-8,0 12 0,-6 6-24,5-20 48,11 14-8,-12-9 8,0 9-8,2-10 8,-6 12 0,0 4-48,4-6 80,-4 0 0,4 0-24,-4 2 8,0 0 8,0 4-24,0 0-48,0-4 40,-2 4 8,0 0-32,0 0-16,0 2 0,-4 0-16,6-2 16,-6 6 0,-2 0 16,0 10-16,2-12 8,1 12-16,-11-10 8,16-6 0,-6 17 8,-10-11 16,12 14-16,-2-4-16,0-8-16,6-8 24,-8 21 0,1-5 0,1-8 24,0 12-40,0-12 32,2 9-16,4-17 0,-2 6 0,0 2 0,-2 0-16,2-2 0,0 0 24,2 0-8,0-6 0,0 2-8,0 2-16,0-2 24,0 0-16,4-2 32,2 0 8,-6 0-24,6 0 0,-2 0 0,2 0 8,0-4-8,0 0 0,11-2 24,-17 6-24,4-16 0,12 12 8,-12-12 8,2 10-32,12-9 32,-13 9-8,-5 6-8,18-18 16,-14 12-8,12-14-8,-12 14 16,0-11-16,12 11 16,-16 6-16,4-18 16,1 14 8,1-14-16,0 14 16,-2-11 0,0 11 0,-4 4-24,4-16 32,0 12-8,0 0 24,-4-2-16,0 0 16,0 0-16,0 6-32,0-4 40,0 0-8,0 0 16,0 4-32,-2-3-16,-2 3 8,4 0-8,-4 0 0,0 0-8,2 1-8,-4 1 8,-9 4-8,13 0 8,2-6 8,-6 8-16,0 8 16,-2-10 0,0 2 0,-8 9 0,14-11-24,2-6 24,-6 18-24,-2-10 24,3 10 16,-1-10-8,0 11-16,0-13-8,6-6 16,-6 18-8,0-12 32,4 10 0,0-12-24,0 4 0,0-3-16,2-5 16,-2 6 0,2 0-8,0 0 8,0 0-16,0-2 8,0 0-16,0-4 24,4 4 0,-4-2-24,4 0 40,0 0-16,0 0 0,2-2 0,-6 0 0,6 0-16,0 0 8,0 0 16,9-4 8,-11-2-32,2 0 8,-6 6 8,16-6-16,-12 0 32,2 0-8,10 0 16,-13-9-24,3 11 0,-6 4 0,18-16-56,-14 12 8,2-12 0,0 12 16,10-14 32,-12 13 24,-4 5-24,17-18 0,-13 14-16,0-14 32,0 14-8,2-12 16,0 13-24,-6 3 0,6-6 0,0 0 0,-6-10 24,4 16 8,-4-6-8,0 0 0,0 6-24,4-4 24,-4-2 8,0 2 8,-2 0-32,-2 4-8,0 0 0,4 0 0,-4 0 0,2 0-8,-4 0-16,-2 0 56,-8 2 8,12 4-8,4-6-32,-5 6 48,-1 2-48,0 0-16,-14 8 16,14-10 0,0 9 0,6-15 0,-6 6 0,-2 10-8,0-10 8,-7 12 0,9-10-16,-2 9 8,8-17 8,-8 8-8,0 10 8,2-12 0,0 12 8,-2-12-16,3 9 8,5-15 0,-6 6-16,2 2 16,2 0 16,0 8-16,-2-12 0,0 2-16,4-6 16,-2 5-8,2 1 8,0 0-16,0-2 16,0 0-24,0-2 16,0-2 8,0 2-16,0 0-8,4 0 24,0-2 16,0 0-16,0 0 0,-4 0 0,4 0 0,0-4 0,1-2 24,1 0-24,0 0 0,0 0 0,-6 6 0,6-5 8,0-1 16,10-10-8,-12 12-16,0-2 0,0-12 8,-4 18-8,6-4 16,-1-11-16,1 11 16,0-14 0,-2 14-8,0-14 16,-4 18-24,6-4 16,-2-13-16,0 13 24,-4-12 0,4 12-16,0-2-56,-4 6 48,0-16 40,0 16-16,0-6 8,0 0 72,0-9-80,-2 15 0,2 0-24,-2-4 16,-2-2-8,0 2 8,-2 0-8,0 0-16,0 4-8,6 0 16,-4 0-8,-2 0-16,-1 2 0,-11 2 24,12 2 0,0 2-16,6-8 16,-8 15-8,-8-9-8,10 12 16,-11-10 16,11 12-16,-2-5-16,8-15 16,-8 8-24,-8 16 0,10-8 40,0 1-16,-2-1 8,3 0-8,5-16 0,-6 16-8,2 0-8,2-9 8,-2 11-8,-2-12 16,4 2-8,2-8 8,0 8 0,0 0 0,0-2-8,0 0 16,0-1-16,0-1-8,0-4 16,4 4-8,0-2-16,0 0 24,0 0 0,0 0 0,2-2 0,-6 0 0,15 0 0,-11 0 0,2 0 0,10-4 8,-12 0-8,2-2 0,-6 6 0,16-15 16,-11 11-8,13-12-8,-14 12 16,2-14-32,10 12 16,-16 6 0,4-17 24,12 11-24,-11-12 24,1 14-24,0-12 0,0 10 24,-6 6-24,16-15 8,-16 11 8,6-12-64,0 12 24,0-2-24,-2-10 16,-4 16 32,4 0 8,-4-6 64,0 2-16,4 0-8,-4 1-8,0-1-64,0 4 24,0 0 56,-2-4 0,2 4-32,0 0 24,-4 0-56,0 0-8,4 0 16,-6 0 24,0 0-32,0 2-16,2 2 0,-2-1 8,0 3 16,6-6 0,-6 8-8,-10 0 0,15 8 8,-5-10-16,0 2 16,-2 8 0,8-16 0,-6 3-8,-10 13-8,14-10 32,-2 0-16,0 2 0,0 0-24,4-8 24,-4 16-16,-2-12 8,4 1 8,1 1 8,1 0-16,0 0-32,0-6 40,0 6-8,0 0-8,0-2 16,0 0 0,3-2 0,1 0-8,-4-2 8,6 0 0,-2 0-16,2 0 8,0 0 16,0 0 8,0-4-8,-6 4-8,18-4 0,-14 0 0,0 0 0,1 0 24,1 0-8,-6 4-16,16-4 8,-12-2-56,2 0 0,0 0 8,10-9 0,-16 11 64,0 4-24,6-6 16,9 0 16,-11-10-8,0 12-16,2-12 8,-2 13-8,-4 3-8,4-6 24,0-12 24,2 14-32,-2-2-8,-4 0 8,0-10 16,0 16-32,0-4 32,0 0 8,4-1-16,-4-1 8,0 0 8,0 0 16,0 6-56,-4-4 48,0-2-8,0 2-16,-2-2-16,0 2-8,0 0 48,6 4-48,-18-4 64,15 4-16,-3 0 0,2 0-64,-2 0-8,-10 2 16,16-2 8,-6 6-16,0 0 32,0 10-32,0-10 8,-2 2-8,-7 9 8,15-17 8,-4 8 0,-2 10 0,0-10-16,0 12 16,2-13 0,-2 11 0,6-18 0,-4 6 16,0 12-32,2-14 16,2 2-8,0 2 8,0-2-16,0-6 16,0 7-8,0-1 8,0-2-16,6 0-8,0-2 24,0 2-8,-6-4 8,6 2 0,0 0 0,0 0 0,12-2-16,-15 0 32,3 0-8,-6 0-8,16 0-32,-12 0-32,2 0 16,10 0-8,-10-4 64,9 0 16,-15 4-24,4-4 0,2-2-8,10 0 8,-12 0 8,14 1 32,-14-1-16,-4 6-24,6-16 24,0 12-40,-1-2 40,1-10 0,10 12 0,-16-2 24,0 6-48,4-15 16,0 11 16,0-2-16,-4-10 8,4 16 0,-4-6 32,0 6-56,0-6 24,0 0 24,0 2-32,0 0 16,0 0 8,-2 4-16,2 0-24,-2-4 24,0 4-40,-4 0 16,0 0-24,0 0 0,0 0 16,6 0 8,-4 0-40,-2 0 16,1 2-8,-1 4 8,0 0 0,-2 0 8,8-6 16,-6 8-8,0 0 8,0 8-16,0-10-8,0 9 64,0-9 16,6-6-56,-6 16 64,2-10-64,3 10 0,-1-10-16,-2 0 16,0 9 64,4-15-64,-2 2 0,2 4 0,0 0 0,0 0-48,0 0-16,0 0 56,0-6 8,0 4 0,0 0 0,0 0-16,4-2-32,0 0 0,0 0 48,-4-2 0,3 0 16,1 0-8,2 0 8,0 0 8,-2-4-16,-4 4-8,4-4 16,0-2-8,2 0-8,12 0 16,-14 0-8,0-10 16,-4 16-24,4-4 24,1-11 0,1 11-24,0-12 16,10 10 8,-12-12-24,-4 18 0,4-6 32,-4-11-8,6 13-24,0-14 24,0 14-7,0-12 7,-6 16-24,0-4 24,0-2 8,4-9-8,-1 15 16,-3-4-8,0 0 8,0 4-40,0-4 64,0 4-16,0-4-16,0 4-16,0 0 8,0 0-16,0 0-8,-2 0-8,-3 2-8,-1 2 8,0 2 8,2 0 0,4-6 0,-6 15 8,-10-9-16,10 2-8,0 10 16,2-12-8,-2 14 32,6-20-24,-5 5 8,-11 15 8,14-14-8,-4 10-16,4-10 8,-2 9 0,4-15 0,-4 6 0,0 2 8,2 0-16,-2-2 8,2 2 0,2-2 0,0-6 0,0 6 8,0 0-16,0 0-8,0 0 16,0-3 0,0 3 16,0-6-16,0 4 0,4-2 0,-4 2-16,0-2 16,6 0 16,-2 0-16,-4-2 0,4 0 8,-4 0 8,4 0-16,0 0 8,2-4 16,-2 0-8,-4 4-16,4-4 16,0 0 8,1 0-24,-1-1 0,0-1 24,-4 0 0,0 6-24,4-6 24,0 0 0,0 0-24,-4 0 0,4 0 24,-4 0 0,0 6-24,0-6 24,0 2-24,0 0 24,0 0-8,0 1 8,0 3-24,-2 0-16,2-4 16,-2 4 16,0 0-32,0 0 32,-4 0-32,6 0 16,-6 2-8,1 0 16,-1 3-16,0-1 8,0 2 0,-2-2 8,8-4-8,-16 6 0,14 0 0,-4 0 64,0-2-16,-2 2 16,3 0 8,5-6-72,-16 4 0,12 2 0,-2 0 0,0-3 16,2 3-16,0-2 0,4-4 0,-6 6-16,0 0 32,0-2-8,2 0-8,2 0 0,-1 0 0,3-4 0,-4 4 0,0-2 16,2 0-8,0 0-8,0 0 16,0-2 0,2 0-16,-2 0 0,0 0 8,0 0-8,0 0 0,0 0 16,2 0-8,0 0-8,0 0 24,-2 0-8,0 0-8,-2 0 8,4-4-16,0 4 0,0 0 0,-2-4 0,0 4 0,0 0 0,0-4 16,2 4-32,0-4 0,0 4 16,-2 0 32,0 0-32,0 0 0,0 0 8,0 0-16,2 0-8,0 0 16,-2 0 16,0 0-16,0 0-16,-2 0 16,2 0-16,2 0 16,-2 0 16,0 0-16,1 0 16,-1 0 8,0 0-24,2 0 8,0 0-8,0 0 16,-2 0-8,0 0 8,0 0-32,0 0 16,2 0 16,0 0-16,0 0 8,-2-4 24,0 4-64,2 0 8,0 0 24,0 0 16,0 0-8,0 0-40,0 0-16,0 0 16,0 0 0,0 0 152,0 0-264,0 0 104,0 0 24,0 0 8,0 0 216,0 2-416,0-2 216,4 2-8,0 0-8,-4-2 8,0 2 0,0 0 24,0-2-8,4 0-16,-4 2-32,0-2 32,0 0 16,0 0 0,0 0-8,0 0-16,0 2-24,0-2 32,0 0-32,0 0-56,0 0-120,0 0-224,0 0-545,0 0-871,0 0 5433,0 0-10019,5 0 3138,1 0 183,0-6 768,10-12 929,-12 12 616,-4 6 800,6-19-416,0 3 176,0-4 24,0-2-72,0-3-72,0-1-304,-6 26 664,3-27-144,-3 27 144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48:43.304"/>
    </inkml:context>
    <inkml:brush xml:id="br0">
      <inkml:brushProperty name="width" value="0.1" units="cm"/>
      <inkml:brushProperty name="height" value="0.1" units="cm"/>
      <inkml:brushProperty name="color" value="#FFFFFF"/>
    </inkml:brush>
  </inkml:definitions>
  <inkml:trace contextRef="#ctx0" brushRef="#br0">340 280 1864,'0'0'0,"0"0"632,0 0-344,0 0-288,0-4 224,4 0 0,-4 0 8,0 0 16,0 0 32,4 0 32,-4 4-312,0-4 328,0-1 17,0 1-9,0 0 0,0-2 0,0 2-32,0 4-304,0-6 304,0 0-16,0 0-24,0 0 0,0 2-16,0 0-16,0 4-232,0-4 224,0 0-24,0 4-8,0-4-24,-2 4-24,2 0-16,0 0-128,0 0 88,-2 0-24,0 0-40,0 0-16,0 2 8,0 0-16,2-2 0,-2 6-8,0 2 0,0 0-8,0 8 16,-2-10 0,2 11 0,2-17 0,-2 8-16,0 10 8,0-12 0,-2 12-8,2-12 16,-2 9-16,4-15 16,-2 6-16,2 10 8,0-10 0,-2 2 0,2 8 0,-2-14 8,2-2 0,0 6-8,0-1 0,0 1 8,0-4 0,0 0 8,0 0 8,0-2-16,0 2 16,0 0 0,0-2 32,4 0 16,-4 0 32,0 0 33,0 0-129,0-4 136,4 0 16,0 0 16,0-1 0,-4-1 16,4-12 0,-4 18-184,0-4 176,0-2 8,0-14-24,4 16-16,0-11 16,-4 11-8,0 4-152,0-6 160,0-12-16,4 14 8,-4-12 0,4 12 8,-4-11 0,0 15-160,0-4 160,0-2 0,0-10-16,0 12 8,0-2 0,0-10-8,0 16-144,-2 0 120,0-6-8,-4 1 0,2 1-16,2 4-16,-2-4-16,4 4-64,-6 0 40,2 0-16,2 0-24,-2 2 8,3 2-8,-3 1 8,4-5-8,-6 6 0,2 10 0,-2-10-8,2 10 8,0-10 8,0 9 16,4-15-24,-4 6 0,0 12-24,0-12 16,0 10 8,2-10 8,0 11-8,2-17 0,-2 6 0,0 10-8,0-10 8,0 10 0,2-10 8,0 2 8,0-8-16,0 15 0,0-11-16,0 2 32,0 2-8,0-2-8,0 0 16,0-6-16,0 4 24,4 0-16,-4-2-8,0 0 24,0 0 8,4 0 8,-4-2-40,0 0 57,0 0-17,0 0 32,0 0 24,0 0 56,4 0 16,-4 0-168,4-4 168,0-2-8,-4 0-8,0-10 0,0 12-16,4-12-16,-4 16-120,0-3 136,4-15-32,-4 12 8,4-12-24,-4 12-8,0-11 8,0 17-88,4-6 96,-4-10-8,4 12 0,-4-14-32,0 14 0,0-12 24,0 16-80,0-5 56,4-11-8,-4 12 0,0-14 0,0 14-32,0-2 24,0 6-40,0-16 24,0 13-8,0-1 8,0 0-24,0 4 16,0 0-32,0 0 16,0 0 16,0 0-8,0 2-40,0 4 8,0-6 24,-2 7-8,0 11-8,2-12 16,0 16-24,-2-7 16,0 1-8,2-16 16,-2 18 0,0-2 0,0 0-8,0-1 0,0 1-16,0-8 8,2-8 16,-4 18-24,2-12 24,0 9 16,0-9-32,2 0 16,0 2 0,0-8 0,0 6-8,0 0 8,0 0 0,0-2 0,0 0-24,0-2 40,0-2-16,0 2 0,0-2 8,0 0 0,4 0-8,0 0 24,-4 0-24,0 0 24,0-4 0,4 0 0,-4-2 0,4 0 8,0 0 0,-4 6-32,4-16 24,-4 12 8,4-11 8,-4 9-8,4-14 0,0 14 8,-4 6-40,4-20 24,-4 14 16,0-11 0,0 11 8,4-10-16,-1 10 16,-3 6-48,0-18 64,0 12 8,0-11 0,0 13 0,0-14 8,0 14 16,0 4-96,0-18 80,0 14-8,0-11 0,0 11-16,-1-2 16,-1 0 0,2 6-72,-2-6 48,0 0 0,0 2 16,-2 4-16,0-4 8,0 4-16,4 0-40,-2 0 8,0 0 8,0 0-16,-2 2 0,-2 2 0,2 2 8,4-6-8,-2 6 0,0 10 16,-2-10-16,0 11-16,-2-9 16,2 14 0,4-22 0,-4 8 24,3 13-24,-3-13 0,-2 14 0,0-14 16,0 12-8,6-20-8,-6 7 24,2 15-32,-2-14 8,0 12 8,0-12-16,0 9 16,6-17-8,-6 8 0,0 8 0,5-10 16,-3 0-16,-2 2 0,2-2-16,4-6 16,-4 6 16,2-4-8,2-1-8,0 1 16,0 0-32,0-2 8,0 0 8,0 0 24,0 0-16,0-4 16,4 1-8,-4-1 9,0 4-25,4-6 24,0-10-16,0 12 16,0-12 0,-1 10-8,-3-15-8,0 21-8,4-6 16,0-16 16,0 16 8,0-16 0,0 17-16,-4-15-24,0 20 0,4-6 24,-4-16 8,4 16 16,0-11-8,-4 11-16,0-14 8,0 20-32,0-6 40,0-14 8,0 14 0,-2-11-8,0 13 8,-2-12-8,4 16-40,-6-4 48,0-2-8,0 0-16,2 0 8,-1 2-8,5 4-24,-6-4 16,0 0 8,-2 4-8,0 0 16,2 0-16,0 0-32,6 0 16,-6 4 0,-2 2 16,-7 0 8,11 0-16,-2 10-8,0-10-8,6-6 8,-6 18 0,0-13 24,-2 13-24,2-12 0,0 12-16,0-12 16,6-6 0,-2 6 0,0 9 0,0-11 16,0 2-40,2 2 24,0 0 8,0-8-8,0 6-8,0 2 8,0-2-16,0 0 16,0 0 0,0-2-8,0-4 8,6 2-16,-2-1 8,0 1 32,0-2-24,-4 2-16,4 0 16,-4-2 0,4 0-24,2 0 48,0 0-8,-2 0-32,0 0 16,0-4 0,-4 4 0,4-3 16,2-1 8,-1-2-16,1-10-8,0 12 0,-2-2 0,-4 6 0,6-6-8,0-10 16,0 12 8,-2-2 0,0-11-16,-4 13 0,0 4 0,4-16-16,-4 12 32,4-2 8,0 0-16,-4-9 16,0 15-24,0-6 24,-2 2 8,2 0-8,0 0-16,-2 0-8,0 0 0,2 4 0,-4 0 16,2 0 16,0 0-32,0 0-8,0 0 8,-2 0-24,4 0 24,-6 2 0,2 2 8,0 2-16,2 0-8,-2 2 16,0 7-24,4-15 24,-6 6-8,1 12-8,3-12 16,0 14 0,0-15 0,0 15-24,2-20 24,-2 6-16,-2 14 32,2-14-8,2 9-8,0-9-8,-2 0-8,2-6 16,-2 8 0,0 0 16,2-2-32,0 0 8,0-2 8,0 0-16,0-4 16,0 2 0,0 0 16,0-2-32,4 0 16,0 0-24,-4 0 24,4 0 0,-4-4 0,4 0 24,0-2 0,-1-10-24,3 12-8,-6 4 8,6-16 0,-2 13 8,0-15 8,2 12-8,0-16-8,0 16 0,-6 6 0,4-21 16,2 5 0,-2 10-32,0-16 32,0 16-8,0-15 8,-4 21-16,4-6 8,-1-14-16,-3 16 8,0-2 8,0-10 32,0 16-32,0 0-8,0-6 16,0 3-32,-2-1 32,-1 0 0,-3 4-8,0 0-8,6 0 0,-6 0 16,0 0-32,0 2 8,0 4 8,0-1 0,-2 11 0,8-16 0,-6 6 24,0 10-40,-1-8 8,-9 13 8,12-13-16,-2 16 16,6-24 0,-6 8 16,0 14-48,0-15 48,0 13-16,-2-14-16,2 14 32,6-20-16,-5 6-16,1 13 8,0-13 16,0 10-8,2-10-8,-2 10 8,4-16 0,-2 4-16,2 4 16,0-3 16,0 3-32,0-2 8,-2 2 8,2-8 0,0 6-16,0 0 16,4-2-8,0 0 8,0-2 0,-4 0 0,0-2 0,4 2-16,0-2-8,2 0 24,-1 0 16,1 0-16,0 0 8,-6 0-8,6-4-8,0 0-8,12-2 40,-14 0 0,0 0-24,0 0 0,-4 6 0,6-16-24,-3 16 16,3-5 32,10-11 0,-16 12-24,0-2 0,0 6 0,4-16 0,-4 16-16,4-6 40,0 0-8,0 0-16,-4 3 8,0 3-8,0-4-8,0 0-8,0 4 32,0-4 8,0 4-8,0 0 8,0 0-24,0-4 0,0 4-16,-2 0 40,0 0-8,0 0-16,0 0-16,2 0 16,-4 2-32,-2 2 32,2 2 8,0-2 8,2 1-16,-4 1-24,6-6 24,-5 8-32,-1 0 24,0 10 8,4-12 0,0 10 0,0-11-16,2-5 16,-4 16 0,2-10-8,-2 10-8,2-10 16,2 10 0,0-11 0,0-5 0,0 8-8,0 8-16,0-12 24,0 2 0,0 2 0,0-2 0,0-6 0,4 6-32,0 0 24,-4 0 8,4-3 0,0-1 0,2 0-16,-6-2 16,6 2 0,-1-2-8,-1 0-8,2 0 16,0-4-8,0 1 16,-6 3-8,16-4 16,-12-2-16,2 0-16,0-12 32,9 14-8,-11-12-16,-4 16 8,18-6 32,-12-11-40,10 11-8,-12-10 32,2 10-32,9-12 8,-15 18 8,4-6 8,2 0-8,-2-11 16,2 13-8,-2-2-8,-4 0 0,0 6 0,0-16 16,4 16-16,-4-4 0,0-2 16,0 2-16,0 0 24,0 4-24,0 0 8,0-3-8,-2 3 16,0 0-16,-2 0 0,4 0 0,-4 1 0,2 1-16,-2 2 8,0 0-16,0 2 24,-1 0-16,5-6 16,-6 6-16,2 2 16,2-2 0,0 0 16,0 0-40,0 0 8,2-6 16,-2 6 0,0-1 0,2 1 0,0 0-8,0 0-8,0-4-8,0-2 24,0 4 0,0-2-8,4 0 8,2 0-16,-2 0 0,0 0 8,-4-2 8,4 0 0,-4 2 0,3-2 0,3 0 8,0 0-8,0 0 0,-6 0 0,4 0 0,0-4-8,0 4 8,2-4 8,10 0-8,-16 0 0,0 4 0,4-6 16,0 0-16,0 0 16,1 0-8,1 1-8,0-11-8,-6 16 8,4-4 0,0 0-16,0-2 16,0-10 24,0 16 0,0-6-24,-4 6 0,4-6 0,-4 1 0,0 1-8,0 0 32,0 0 0,0 4-24,0-4-16,0 0 16,0 0 16,0 4 8,0-4-8,0 4-16,-2 0 0,0 0 0,0 0 0,-2 0 8,2 0-8,2 0 0,-2 0-8,-2 0 8,0 0-16,0 2-8,2 0 24,-2 2 8,4-4-8,-2 4-8,2 0 8,-2 0-24,0 2 0,0-1 24,0 3 8,2-8-8,0 16 0,0-12-24,0 4 24,-2 0-8,2 8 8,-1-12 0,1-4 0,0 7-16,0 1 16,0 0 0,0-2-16,0 0 32,0-2-16,0-4 0,0 4 0,0 0 0,3-2 0,1 0-24,-4-2 8,0 0 16,4 0 0,0 0 24,0 0-24,0 0-8,0-4 16,-4 0 24,0 4-32,4-4 0,-4 0 8,4-2-8,0 0 16,0-10-8,0 12-8,-4 4 0,0-5 0,0-13 16,4 14-8,0-12-8,0 12 0,-4-2 0,0 6 0,0-16-8,0 16 32,0-5-16,4-1-8,-4 0 0,0 0 0,0 6 0,0-6-8,0 0 8,0 0 8,0 0 8,0 0-32,0 0 32,0 6-16,0-6-16,0 2 8,0 1 16,0-1 8,0 4 8,0-4-24,0 4 0,0 0-24,0 0 8,0 0 32,0 0 0,0 0-8,0 0-32,-2 0 24,2 2-16,0 0 16,0 0 0,0-2 0,-2 2-8,0 0-8,0 1 8,0-1 8,2 0 24,0 0 0,0-2-24,0 2 0,0 0-16,-2-2 8,2 0 16,0 0-8,0 0 16,0 0 0,0 0-8,0 0-48,0-4 72,0 0-24,0 0-8,4 1-8,0-1 40,-4 4-32,0-6 16,4 0-40,-4 0 24,0 0-16,0-10 8,0 12 40,0 4-32,0-6 16,4 0-32,-4-11 16,0 13 0,0-2 0,0 0 16,0 6-16,0-6 8,0 0-8,0 0 0,-2 2 16,0 0-16,0 4 0,2 0 0,-2-4 8,0 4-16,0 0-8,0 0 8,0 0 16,2 0-8,-2 0 16,0 0-16,0 2-16,0 4-8,-2 0 16,0 0 8,4-6 0,-2 8-16,0 8 8,0-8-24,0 11 8,0-11 24,-2 12 16,4-20-16,-2 16 0,0-8 8,0 9-8,0-9 0,0 10 0,0-12 0,2-6 0,-4 18 0,0-13 16,3 11-16,-3-10-16,0 10 16,-2-10 0,6-6 0,-6 6 0,2 10 16,0-13-16,0 3-16,0 2 16,-2-2 16,6-6-16,-6 6 16,2-2-16,2 2 0,-2-4 0,2 2 0,-4 0 0,6-4 0,-3 2 24,1 0-24,0 0 0,0 0 0,0-2 0,0 0-16,2 0 16,-2 0 16,0 0-8,0 0 8,0 0-16,0 0 0,2 0 0,-2 0 8,0-4-8,2 4-8,0-4 8,0 0 0,0 4 0,-2 0 8,2-4-16,0 4-16,0 0 8,0-4 8,0 0 8,0 4 0,4 0-16,-4-4-8,4 0 24,0 0 0,0-2 0,0 0 0,-4 6 0,4-6 0,0 1-16,-1 1 16,1-2 16,0 2-40,0-2 32,-4 6-8,4-6 0,0 0 0,-4 0 0,4 2-8,0-2-8,0 2 40,-4 4-24,4-4 0,-4 0-24,4 0 24,-4 4-32,4-3 16,0-1 16,-4 4 0,4 0-40,0-4-8,-4 0-16,0 0 8,4 0-32,0 0-24,-4 4 112,0-4-176,3 4-88,-3-4-169,0 0-215,4 0-320,0 0-464,-4 4 1432,4-4-2081,12-2-527,-12 0-201,0-11 329,-4 13 711,0-16 665,0 20 1104,0-16-616,-6-7 240,-2-3 96,-8-4 0,12-5-24,2-4-136,2 39 440,0-46-272,0 46 272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14.316"/>
    </inkml:context>
    <inkml:brush xml:id="br0">
      <inkml:brushProperty name="width" value="0.1" units="cm"/>
      <inkml:brushProperty name="height" value="0.1" units="cm"/>
      <inkml:brushProperty name="color" value="#FFFFFF"/>
    </inkml:brush>
  </inkml:definitions>
  <inkml:trace contextRef="#ctx0" brushRef="#br0">294 182 824,'0'0'0,"0"0"712,0 0-344,0 2-416,0 0 152,-2 2-32,0-2 144,0 0 312,-4 0-280,2 0-104,0 0-56,-2 0-40,2 0 8,0 2-8,0 0 16,0-1 0,1 1-8,-1-2-24,0 2-24,0 2 0,0 0-8,0 0 0,0 2 0,0-2 16,2 2 8,-2 0-16,-2-1 0,2 9-8,0-10 0,0 2 16,0 10 8,0-12-8,0 2 0,-1 7 8,1-9-8,4-6-16,-4 16 40,2-12-16,-2 4 0,2-2 8,0 0-16,0 0 0,0 0-8,0-5 0,0 1 8,2 0 8,0-2 0,0 0-8,0 0-16,0 0 24,0 0 0,0-4 0,4-1-16,-4-1 0,4 0-8,-4 6 0,0-6 8,4 0-8,-4-10 16,4 12-8,-4-2 8,4 0 0,-4 6-16,4-6 32,-4-9 0,0 15-8,3-6 8,-3 0 0,0 0-8,0 6-24,4-6 32,-4 0-24,4 0 0,-4 0 8,0 0 0,0 2-8,0 4-8,0-3 16,4 3-16,-4 0 8,0 0 0,0 0 8,0 0 16,0 0-32,0 0 8,0 0 16,0 0-8,0 0-8,0 1 8,0 1-8,0-2-8,0 4 8,0 0 16,0 2-16,0 0 1,0 0-9,0-6 0,-2 6 0,0 0 8,2 2-8,-2-2 0,2 2-8,0-2 8,0-6 0,0 5 0,0 1 0,0 0 0,0 0 0,0 0 8,0-2 16,0-4-24,0 2 0,0 0 8,0 0-16,0-2 16,0 0 8,4 0 8,-4 0-24,0 0 24,4 0 0,-4-4-8,4 0 16,-4-2 0,4 0-8,-4 6-24,0-6 24,4-9 0,-4 15 0,4-6 8,-4-10-8,0 12 0,0 4-24,0-6 32,4-10 16,-4 12-8,0-2 8,0 0-8,0 1 0,0 5-40,0-16 56,4 16-16,-4-6 16,0 0 0,0 2 8,0 0 8,0 4-72,0-4 72,0 4-8,0-4-16,0 4-8,0 0 8,0 0-8,0 0-40,0 0 32,0 2-8,0 0-8,0 2 0,0 2-8,-2 0 8,2-6-16,0 6 8,0 0 16,0-2 0,0 2 0,0-1-16,0-1-8,0-4 0,0 6 0,0-2 24,0 0-16,0-2-8,0 2-8,0-2 8,0-2 0,0 4 0,0-2 8,0 0 0,0 0 0,4-2 16,-4 0 16,0 0-40,4 0 32,-4 0-8,4-4-8,0 4 24,0-4 8,0-2 8,-4 6-56,0-4 32,4-2 16,-4 0-24,4-9 32,-4 11 8,3-2 0,-3 6-64,0-20 80,4 16 0,-4-12 0,4 12 24,-4-13-8,0 13 16,0 4-112,0-16 104,0 12-16,4-12 16,-4 10-16,0 0 0,0-11 16,0 17-104,0-4 104,0 0-16,0 0-16,0 0 24,0 4 16,0 0-8,0 0-104,0 0 96,0 0-56,0 0 0,0 0-32,-2 0-24,2 0 0,0 0 16,-2 4-40,0 2 24,0 10 32,0-11-16,2 11 16,-2-10-8,2-6-8,0 18-8,0-12 16,0 12-8,0-11-8,0 13 8,0-14-8,0-6 8,0 16 8,0-10 0,0 0 24,0 0-16,0-1-8,4 1 8,-4-6-16,0 6 0,4 0 0,0 0 0,-4-2 0,4-2 8,0 2 16,-4-4-24,4 2 16,0-2 0,0 0 8,0 0 0,-4-4 0,0 4-24,4-6 8,-4 0 16,4 0 8,0 0-24,0-11 8,-4 13-16,0 4 0,4-16-8,0 12 24,0-12 8,-4 10-16,0-9 8,0 11 8,0 4-24,0-18 16,0 14 8,0-12 8,3 10-16,-3-12 0,0 15 16,0 3-32,0-16 32,0 12 48,0-2-8,0 0 9,0 2 7,-2 0-40,2 4-48,-1-6 64,-1 2-32,0 0 0,-2 4 0,2 0-8,0 0-8,2 0-16,-2 0 0,0 0-8,0 2 0,0 4-24,-2 0 0,2 2 0,2-8 32,-2 16-40,0-8 48,0 11-8,0-1 0,0-2 8,0 4-8,2-20 0,0 17-8,0 1 8,-2 0 0,2 0 0,0-3 8,0 1 16,0-16-24,0 16 8,0-8 8,0 9-24,0-9-8,0 8 24,0-10 0,0-6-8,0 8 0,0-2-8,4 0 0,-4 0 0,4-2 16,0-2 0,-4-2-8,0 0 8,4 0 0,0 0 8,0 0 0,0-4-16,0-2 0,-4 6 0,0-6-16,4-10 40,0 12 0,-1-2-16,1-12 8,-4 14-8,0 4-8,0-17 16,4 11 8,-4-12-8,0 12-32,4-10 8,-4 10-8,0 6 16,0-17 16,0 11 0,0-16 0,0 16 0,0-11-8,0 13 0,0 4-8,0-16 40,0 12-16,-2-12 8,0 12 8,0-2-24,-2 2 8,4 4-24,-2-4 32,-3 0-16,1 0 16,0 4 0,0 0-8,0 0-16,4 0-8,-2 0 16,-2 0-24,0 2 8,0 2-8,0 4 8,0 8-8,4-16 8,-2 6-8,0 12 8,-2-12-8,2 15 0,0-13 16,0 14 0,2-22-8,-2 16 24,0-1-8,0-7-16,2 12 0,-2-4 0,2-10 16,0-6-16,0 15-16,0-9 8,-2 0 8,2 2-16,0-2 32,0 0-16,0-6 0,0 2-16,0 2 32,0-2-8,4-2 8,-4 0-8,4 0-8,-4 0 0,0 0 8,4-4 0,-4 0 16,4-2-8,0 0-16,-4-10 0,0 16 0,4-4 24,-4-1-16,4-13 8,0 14-8,-4-12-8,4 12 8,-4 4-8,0-6 8,4-12-8,-4 15-8,0-13 8,0 12 0,0-2 8,0 6-8,0-18 16,0 14-16,0-2 8,0 0 8,0 0 0,0 1 0,0 5-16,0-6-8,0 2 16,0 0 8,-2 0-8,0 4 8,2 0-16,-2 0 0,0 0 0,0 0-8,0 0 8,0 0-8,0 2 0,2-2 8,-2 6 16,0 0-24,0 0 16,0-1-16,0 3-16,0 8 40,2-16-16,-4 6-16,2 2 40,0 10-16,0-14 0,0 3 0,2 1-8,0-8 0,0 16-8,0-10 8,0 0 0,0 2 0,0-2-8,0 0 8,0-6 0,0 6-8,0-1 8,0-1 16,0-2-16,4 0 0,-4-2 0,4 0 0,0 0 0,0 0 8,0 0 0,0-6 24,0 1-32,-4 5 0,4-6 8,0-10 8,0 12-16,2-12 8,-2 12-16,0-14 0,-4 18 8,4-3-8,0-17 0,-1 14 16,1-14 8,0 14 0,-4-15-8,0 21-8,4-6 24,-4-14-24,0 14 24,4-12 24,-4 12-24,0-11 24,0 17-48,0-6 64,0 0 16,0-10 8,0 12 0,0 0-8,-2-2-8,2 6-72,-2-16 80,-2 16 8,2-5 8,-2-1-16,-1 2 0,1 0-16,4 4-64,-6-4 64,2 0-8,2 4 0,-2 0-8,0 0-16,0 0-24,4 0-8,-4 0 8,2 0-8,0 2-8,-2 2 0,2 2-8,0 2 0,2-8 16,-2 15 0,0-9-40,0 2 16,0 8-8,2-12 0,0 4 32,0-8 0,-2 18-8,2-13 8,0 13 0,0-12 32,0 2-24,0 8-24,0-16 16,0 2-16,0 4 8,4 0 8,-4-3 24,4-1-16,-4 0-32,0-2 24,4 2 0,0-2 0,-4 0 24,4 0-8,0-4-8,-4 4-8,4-3 16,-4-3-16,4 0 8,-4-10 0,4 12-8,0-12 16,-4 16-16,4-6 24,0-9-24,-4 9 16,0-10 24,4 12 0,-4-2 16,0 6-56,0-16 48,0 12-40,0-2-8,0-11 24,0 13-16,0-2 32,0 6-40,0-16 16,0 12 24,-2 0 0,0-2 0,-4 0-8,2 0-16,4 6-16,-2-4 32,-2 0 24,-2 1 8,0-1-8,0 4-8,0 0-16,6 0-32,-6 0 32,0 0-16,0 0 16,1 2-24,-1 0 0,0 3-8,6-5 0,-6 6-8,0 10 0,0-10 0,0 10-8,2-10 32,0 11-32,4-17 16,-2 8-40,-2 10-16,0-12 16,2 2 8,0 10 48,0-12-16,2-6 0,-2 15 0,0-9 0,1 10-24,1-12 32,0 2-8,0 2 0,0-8 0,0 6 16,3 0-16,-3-1 0,4-1 0,0-2 0,0 0 0,-4-2 0,4 2 0,0-2 0,0 0-16,2 0 16,-2 0 0,0-4 0,-4 4 0,6-4 24,-2-1-16,0-1 0,2 0 16,-2-10-16,0 12 24,-4 4-32,3-6 8,1-12 8,-4 14 0,4-11 0,0 11-8,0-2 64,-4 6-72,0-6 64,0 0 0,0 0 40,0 0-64,0 0 24,0 0-8,0 6-56,0-15 64,-2 15 24,0-4 16,-2 0-8,0 0 0,0 4 8,4 0-104,-5-4 104,-1 4-32,0 0 8,0 0-32,-2 0-7,0 0 15,8 0-56,-16 0 24,10 2 8,-2 2-16,-7 2-16,9-1 24,-10 1-24,16-6 0,-6 8-16,-10 0-8,12 0-32,-2 8 32,-9-10 16,11 10 16,4-16-8,-6 5-8,0 15 8,0-14-24,0 14 24,0-12 0,2 9 0,4-17 0,-2 6 16,0 12-16,0-12 0,2 10-16,0-12 16,0 2 16,0-6-16,0 4 32,0 1-24,0-3 0,0 2-16,4-2 8,0-2 0,-4 0 0,4 0 0,0 0-24,0 0 8,2 0 0,0-4 8,0-2-17,-6 6 25,6-5-8,0-1-24,0-10 32,-1 12 16,1-12-8,0 12 0,-6 4-8,6-16-8,-2 13 8,2-3 8,-2-12 25,0 14-25,0-12 8,-4 16-16,4-6 0,-4 0 0,4-11 0,-4 13 8,0-2 16,0 2-8,0 4-16,0-4 16,0 0 32,0 0-8,-2-2 16,0 2 8,-2 0-32,4 4-32,-4 0 40,0-4-24,-2 4 0,0-4 0,0 4 0,0 0 8,6 0-24,-6 0 0,-1 0 0,1 4-24,-2 2-8,0 0 0,-8 0-8,16-6 40,-4 6-24,-2 10 16,0-8 8,-2 13 0,1-5-8,1 0 8,6-16 0,-8 8-16,2 13 16,0-3 0,2-2-16,0 0 32,2-1 0,2-15-16,-2 6 32,0 12-16,0-12-16,2 2-16,0 8 0,0-14 16,0-2 0,0 3 0,0 1 0,0-2-16,4 0 0,0 0 0,2-2 16,-6 0 0,4 0 0,0 0-24,0-4 24,2 0-8,0-1 8,0-1 16,-6 6-16,3-18 32,3 12-32,-2-10 16,0 12-16,2-12-48,-2 11 40,-4 5 8,4-20-32,0 16 24,0-16 16,-4 14 0,4-11 8,-4 13 0,0 4-16,4-20 32,-4 16-32,0-12 0,0 12 0,0-2 16,0 0 0,0 6-16,0-5 24,0-1 8,-2 2-24,0 4 16,0-4-16,0 4 8,2 0-16,-2 0 0,0 0-24,0 4 0,0 2 24,0 1-8,0 11 8,2-18 0,0 8 0,0 12 0,0-4-8,0-1 8,0 1-16,0 0 8,0-16 8,0 16 8,0-8 40,0 9-32,0-9-16,0 8-16,0-10 0,0-6 16,0 8-8,0 0 16,4-1-8,-4-1-8,0 0 16,0-6-8,4 4-8,0 0 8,0-2-40,0 0-24,0 0 8,0-2-8,-4 0 64,4 0-96,0 0-41,0-4-71,1-2-112,1 0-256,0-9-312,-6 15 888,6-4-1320,0-2-521,10 0-47,-12-10 248,2 16-553,9-4-623,-15 4 2816</inkml:trace>
  <inkml:trace contextRef="#ctx0" brushRef="#br0" timeOffset="1899">379 166 120,'0'0'0,"0"0"168,0-4-8,0 0 1000,0 4-560,0-4-168,0 4-432,0 0 304,0-4-64,0 4-48,0 0-56,-2 0-8,2-4-16,0 4-112,0 0 112,0 0-8,-2 0-16,2 0-16,0 0-8,0 0-8,0 0-56,0 0 32,0 0 0,0 0 0,0 0 0,0 0 8,0 0-24,0 0-200,0 0 384,0 0-184,0 0-8,0 0 24,0 0 0,0 0-8,0 0-336,0 0 640,0 0-312,0 2 16,4 0 0,-4 0 1,0 0-17,0-2-16,0 0 16,4 2 0,-4 0 8,0 0 8,0 0 0,3 0 8,-3-2-40,0 4 48,0-2 0,0 0 8,0 0 8,0-2 8,0 0 40,0 0-112,0 0 136,0 0-8,0 0 8,0 0-8,0 0-24,0 0 0,0 0-840,0 0 1560,0 0-744,0 0-8,-1 0-8,1 0 0,-2 0-24,2 0-40,-2 0 48,0 0 0,2-4-16,-2 4 8,0 0-24,0 0 0,2 0-16,-2 0 24,0 0 0,0 0 0,-2 0-8,2 0 0,0 0-16,2 0 0,-2 0 16,0 0 0,0 0-8,0 0 8,0 0 0,0 0 0,2 0-16,-2 2 8,0 0-8,0 0 8,0 0 0,2 2 8,0-2 8,0-2-24,-2 4 8,2 0-8,0-2 8,0 2 8,0 0 0,0 0-8,0-4-8,0 2 0,0 0 8,0 0 0,0-1 16,4 1-8,-4-2 0,0 0-16,0 0 16,4 0 16,-4 0 8,4 0 8,-4 0 16,4 0 16,-4 0-80,0 0 104,0-3 16,4-1 8,-4 0 16,0 0 24,0 0 16,0 4-184,0-4 184,0 0-8,0 0 8,0 4-24,0-4 32,0 0 8,0 4-200,0-4 185,0 0 23,0 0-32,0 0 0,-2 0-32,0 4-24,2 0-120,-2-4 112,-2 4-8,0-4-8,0 4 8,-2 0-40,0 0-16,6 0-48,-4 0 40,-2 0-8,1 0 8,-1 0-8,-2 2-16,2 0 8,6-2-24,-8 2 16,2 2 0,-2 2-8,0-2 16,2 2-8,-1-2-16,7-4 0,-6 4 8,0 2-24,0-2-8,0 2 40,0 0-8,2 0 0,4-6-8,-4 5 8,0 3-32,0 0 8,2 8 8,-2-12 16,2 2 8,2-6-16,-2 8-16,0 7 8,0-11-8,2 4 16,-2 0 0,2-2 8,0-6-8,0 6 32,0 0-16,0-2-8,0 0 0,0 0 0,4-2 16,-4-2-24,4 2 8,-4 0 0,4 0-16,0-2 16,-4 0 24,4 0-24,-4 0-8,4 0 8,0 0 0,-4 0 0,4-4 32,0 0 0,0 0-24,-4 4-16,0-4-8,4 0 8,-4 0 0,4-2 32,-4 0-8,0 0 0,0 6-24,0-6 32,0-9-16,0 11 32,0-2 8,0 0-24,0-10 16,0 16-48,0-4 32,0 0 16,-2-2 32,0 0 8,-2 0 0,0 1 8,4 5-96,-2-4 80,-2 4-8,0-4 8,-2 4-24,2 0 16,-2 0-16,6 0-56,-6 0 48,-2 0-16,1 0-16,-1 0 0,0 2 0,0 4 16,8-6-32,-8 5 8,0 1 0,2 2-8,-2 0 0,0 8 0,3-12 16,5-4-16,-8 6 16,0 9-8,2-11 0,-2 4-16,2 0 8,0 0 8,6-8-8,-6 8 40,0-2 0,0 0-16,2-2-16,3 0-16,-1 0-16,2-4 24,-2 2 0,0 0 0,0 0-8,2 0 8,0-1 0,0 1 0,0-2 0,0 0 8,0 2-24,0-2 24,4 0-40,-4 0 32,0 0-16,5 0-32,1 0-56,0 0-88,10 0-256,-12 0-432,-4 0 880,6-4-1280,14 1-337,-16 3 57,15-4 280,-13 4-2969,-6 0 4249</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19.084"/>
    </inkml:context>
    <inkml:brush xml:id="br0">
      <inkml:brushProperty name="width" value="0.1" units="cm"/>
      <inkml:brushProperty name="height" value="0.1" units="cm"/>
      <inkml:brushProperty name="color" value="#FFFFFF"/>
    </inkml:brush>
  </inkml:definitions>
  <inkml:trace contextRef="#ctx0" brushRef="#br0">135 130 136,'0'0'0,"0"0"696,0-4-144,0 0 120,0 4-208,0 0-464,0-4 280,0 0-112,0 0-16,-2 0-16,2 1 0,-2-3-64,2 6-72,0-4 88,0 0 0,0 0-8,0 0 0,0 4-16,0-4-16,0 4-48,0-4 48,0 0 8,-2 0 16,2 4-8,-2-4-8,2 4-56,0-4 64,-2 4 0,0 0 0,2-4 8,-2 4 0,0-4 8,2 4-80,-4 0 81,2 0-9,-2 0-16,0 0-24,0 0 8,-1 0-24,5 0-16,-6 0 24,0 2-8,0 0 0,0 4-16,0 0 8,0 0-8,6-6 0,-6 8-8,0 0 8,0 8 8,-2-11-16,2 1-32,1 10-32,5-16 72,-4 4-72,0 2 16,2 2 48,-2 0 16,2 8-8,0-11 0,2-5 0,-2 8 0,0 8 16,2-12-8,0 4-8,0 8 0,0-12 0,0-4 0,0 6-8,0-1 8,0 1 8,4-2-8,0 2 0,0-4-8,-4-2 8,6 4-16,0-2 16,-1-2 0,1 0 0,0 0 8,10 0-8,-16 0 0,4 0-8,2-6 0,10 0 0,-12-9 0,2 11 0,11-12 8,-17 16 0,4-6 16,2-12 24,10 14 16,-16-14 32,6 15 24,0-13 8,-6 16-120,6-4 216,-2-14 8,0 14 16,-1-14 24,1 12-48,-4-11 48,0 17-264,4-4 272,-4-14-16,4 14-8,-4-14-32,0 14-8,0-1 16,0 5-224,4-6 192,-4 0-8,0 0-8,-2 0-8,-4 2-32,2 0 0,4 4-136,-2-4 104,-3 4-24,1 0 8,-2 0-24,0 0-7,0 0-25,6 0-32,-8 2 16,0 2-16,0 2 32,0 0-32,-7 2 16,11 7-16,4-15 0,-6 6-16,0 10 8,0-10 0,-2 14 8,2-14-8,0 13 0,6-19 8,-4 8-89,2 10 9,0-12 0,0 0 16,2 10 72,-2-11 8,2-5-16,0 18-8,0-12 8,0 12 8,0-12 8,4 2 0,-4 0-8,0-8-8,6 7 0,-2-1 0,2 0 0,0-2 0,0 0 0,10-2-8,-16-2 8,4 2 0,11 0 0,-11-2 0,12 0 0,-12 0 8,12-6 8,-16 6-16,4-6 16,2 0 0,11-9-8,-13 11 0,2-14 8,12 12 0,-18 6-16,0-18 24,6 12-8,0-11 8,0 13 17,0-14 63,-2 14 24,-4 4-128,3-18 120,1 12 40,0-11-40,-4 13 56,0-12 24,0 12 16,0 4-216,0-16 232,0 12-16,0 0 24,0-2-32,-2 0-8,-2 2-24,4 4-176,-3-5 144,-3 1-8,0 4-24,0 0-32,0 0-24,0 0-16,6 0-40,-6 2 16,-2 2 0,0 1-8,0 11-8,0-10 16,1 10-16,7-16 0,-16 8 0,12 11-8,-2-13 0,-2 14-72,0-14 8,2 14 16,6-20 56,-6 16-64,0-1 48,1 3 32,1-2-8,2 2-8,0-3 8,2-15-8,-2 16-8,2 0 8,0 0-8,0-9-16,0 11 32,0-12 16,0-6-24,4 6 16,0 0 16,0 0-40,1 0-16,11-4 16,-12 0 8,-4-2 0,6 2 0,0-2 0,10 0-16,-12 0 16,2-4 8,11-2-32,-17 6 24,6-16-8,0 12-24,12-2 16,-14-13 16,2 13 0,10-14 8,-16 20-8,3-16 8,3 10 16,0-13-16,10 13 16,-12-18-16,2 18 0,-6 6-8,6-24 8,-2 18-16,0-11 40,0 11 72,0-12-16,0 14 16,-4 4-104,0-16 96,0 12-80,0-2 16,0-9 8,0 15 8,0-4 16,0 4-64,-2-4 56,0 0 0,-2 0-8,-2 0 0,0 4 8,-2 0-8,8 0-48,-8 0 16,-8 0 8,12 0-16,-4 2 8,1 4-8,-1 2-8,8-8 0,-16 16-8,12-11-16,-2 13-48,-2-12-8,0 12 16,2-10 8,6-8 56,-6 17 8,1-9-8,-1 14 0,2-6-8,2-8-16,0 13 40,2-21-16,-2 8 0,2 12 8,0-12-16,0 10-16,0-12 16,0 1 8,0-7 0,0 8-8,4-2-8,0-2 40,0-2-8,2 0 24,9 0-8,-15-2-32,4 0-16,2 0-16,10 0-8,-12-4 16,12 0 24,-12-2 0,-4 6 0,15-17 0,-9 11 0,12-14 16,-12 14 0,10-16-8,-12 16 8,-4 6-16,15-21 8,-11 5-8,2 10 8,12-18 0,-14 18 8,2-15 64,-6 21-80,6-6 96,0-14-8,-2 14 0,2-15-64,-3 15 0,1-14 8,-4 20-32,4-4 32,-4-12-8,0 12-8,0 0 16,0-2 8,-2 2 16,2 4-56,-4-3 48,-1-1-8,-1 4 0,-2-4 16,0 4-8,-8 0 0,16 0-48,-6 2 24,-14 4-32,15-1 0,-11 3 0,10 8-8,-10-8 16,16-8 0,-6 20-8,-12-5 16,13 3-88,-3-2 8,0 2 0,0-3 8,8-15 64,-8 18 8,0 2-8,2 0-8,0-3-16,0 1 24,4 0 0,2-18 0,-2 18 16,0-11-8,0 13 16,2-14 0,0 10 0,0-10 0,0-6-24,0 6 0,6 0-24,-2 0 16,2-3 8,0-1 0,0-2 0,-6 0 0,16 0-16,-12 0 16,14-3 0,-15-3 16,15 0-16,-12-10 0,-6 16 0,16-4-16,-10-12-8,12 10 0,-13-13 0,13 3 24,-12 0 16,-6 16-16,18-16 16,-14 1-16,14-1 0,-15-2 16,3 0-16,-6 18 0,18-17 24,-14 1 72,0 10-24,2-16 0,0 16 48,-2-15-104,-4 21-16,4-6 32,-4-14 9,0 16-25,4-2-8,-4-10 16,0 12 16,0 4-40,0-4 40,-2 0 24,-2 4-8,-2-3-8,0 3-16,2-4 0,4 4-32,-6 0 16,0 0 0,-10 0 8,12 2-24,-3 3 0,-1 1 0,8-6 0,-8 16-8,2-10 8,-2 12 0,0-12 0,0 13 0,0-13-112,8-6 112,-6 20-80,1-14-8,1 12 8,2-10 88,-2 11-8,2-11 8,2-8-8,0 22-16,0-14 16,0 11-16,0-13 8,4 10 0,0-10-8,-4-6 16,6 8-33,-1 0-15,11-2-8,-12 0 8,2 0-24,0-4-16,-6-2 88,18 2-72,-14-2 0,11 0 24,-11-6 8,12 0 16,-10 0 8,-6 6 16,16-16 0,-10 12 8,9-12-8,-9 10 0,10-11 0,-12 11 0,-4 6 0,16-22 16,-16 16 16,6-18-16,0 19 24,0-15 48,-2 14 0,-4 6-88,3-18 88,-3 12-16,0-9-40,0 9 0,0-10 16,0 12-7,0 4-41,0-16 48,0 12 32,-1-2-8,-5 0 8,2 2 8,-2-1-32,6 5-56,-6-6 48,-2 2 16,-10-2-16,12 2-16,-9 0 0,9 0-32,6 4 0,-8-4 0,0 4 0,2 0 16,-2 0 0,0 0-16,2 2 8,6-2-8,-8 4-24,2 2 16,1 2 8,1 7-8,0-7 16,0 12-8,4-20 0,-4 16-24,2 0 8,0 1-72,0-1 0,0 4 24,2-2-8,0-18 72,0 19-24,0 1 8,0 0 24,0-3-16,0-1 8,4 2-24,-4-18 24,0 16-24,4-1 16,0-7 40,0 0-24,-4 0 8,4-2 0,-4-6-16,4 8 16,-1-2-32,3 0 32,-2-2-32,0-2 16,0 0 16,-4-2-16,4 2 8,0-2-8,0 0-8,0 0 16,2-4-8,0 0 8,-6 4-8,6-6-8,0-10 8,0 16-8,-1-16-16,-1 12 0,2-11 16,-6 15 8,4-6-8,0-14 24,0 14 8,-4-12-16,4 14 8,-4-11-32,0 15 16,0-4 0,4-12 24,-4 12-16,0-2 16,0 0-24,0 0 0,0 6 0,0-6 0,0 0 24,-2 2-16,0 0-8,0 4 8,-2 0-8,4 0 0,-2 0-8,0 2-16,-2 0 16,0 4 8,0 0 8,0 10-8,4-16 0,-3 6-8,-1 10 0,0-10-16,0 9 24,0-9 8,0 14-8,4-20 0,-2 8 0,0 12 0,0-15-8,0 13 40,-2-12-8,2 2-8,2-8-16,-2 16 32,0-10-32,0 2 16,0 7-32,2-9 8,-2 0 8,2-6 0,0 8-8,0 0 8,-2-2-16,2 0 8,0-2 8,0-2 8,0-2-8,0 2 0,0-2-16,0 0 0,0 0 32,0 0-8,4-4 0,-4 4-8,4-4 0,-4-2-8,4-10 16,0 12 24,-4-12-16,4 10-16,-4 6 0,4-17-16,-4 11 16,4-10-16,-4 12 0,4-12 8,-4 10-32,0 6 40,4-17 16,-4 11 8,0-10-16,0 12 8,0-2-8,0 0-8,0 6 0,0-6-8,0 0 8,0 1 8,-2 1 16,0 4-8,0-4-16,2 4 0,-4 0-8,2 0-16,-2 0 24,0 0 0,0 2 24,0 4-32,4-6 8,-4 5-24,0 3 16,-2 0 16,2 8 0,-2-10 16,2 10-24,4-16 0,-5 6-8,3 11-8,-2-13 40,2 2 8,0 0-8,-2 0-8,4-6-16,-2 8 16,0 0-32,0-2 16,2 0 0,0-2-16,-2-3 16,2-1 0,0 4 0,-2-2 0,2 2 0,0-2-16,0-2 32,0 0-32,0 0 16,0 0 16,4 0-32,0 0 40,0-4-16,0-2-16,-4 6 8,4-3 24,0-3-40,-4 0 16,4 0 32,-1 0-40,1 0 8,-4 6 0,4-6-8,-4 2-16,4 0 16,-4 0-8,0 0 8,0 0 8,0 4 0,0-4 8,0 0-8,0 4 16,0-4-32,0 4 16,0 0 24,0 0-16,-2 0-16,0 0 16,2 0-8,-2 0-8,0 0 0,0 0 8,2 0 8,-2 2 0,2-2-8,-2 0 0,2 2-16,-1 0 16,1 0 0,-2 0 0,2-2 0,0 2 0,0 0-16,-2 0 32,2 2 0,-2-2 8,2 2 8,0-4-32,-2 4 0,0 0 8,2 0-8,-2 0 0,2 2 0,0-2 0,0-4 0,0 4 0,-2 2-8,2-2 8,-2-1 0,0 1 8,2 0-8,0-4 0,-2 2-8,0 0 8,2 0-8,-2 0 16,2 0-8,0-2-8,0 0 8,0 0-16,0 0 32,0 0-8,-2 0-8,2 0 0,0 0-8,0 0 16,0 0-16,-2-4-16,2 4 24,0-4 24,0 0-16,0 4-16,0-4-24,0 1 0,0 3 0,0 0 32,0-4-24,0 0 0,0 0-80,0 0-56,0 0-105,4 4-103,-4 0 368,0-4-552,4 4-328,0-4-480,0 4-449,-4 0-111,4 0 312,-4 0 1608,4 4-1361,1 2-2111,-5-6 3472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24.204"/>
    </inkml:context>
    <inkml:brush xml:id="br0">
      <inkml:brushProperty name="width" value="0.1" units="cm"/>
      <inkml:brushProperty name="height" value="0.1" units="cm"/>
      <inkml:brushProperty name="color" value="#FFFFFF"/>
    </inkml:brush>
  </inkml:definitions>
  <inkml:trace contextRef="#ctx0" brushRef="#br0">229 184 1328,'0'0'0,"0"0"1096,0 0-592,0-6-48,0 6-456,4-6 408,-4 0-144,0 2 16,0 0-56,0 0-15,0 0-41,0 4-168,0-4 96,0 0-8,0 0-8,0 0 16,0 0 8,0 1-16,0 3-88,-2-4 104,0 0 8,0 0 8,0 0 16,0 4-16,-2-4 8,4 4-128,-2-4 96,-2 4-16,0 0-8,-2 0-16,2 0-8,0 0 0,4 0-48,-6 0 40,0 0-24,0 0 0,0 2-16,1 2 24,-1 2-8,6-6-16,-6 8 24,0 7-16,0-9 0,0 12 0,0-10 8,2 12 0,4-20-16,-6 7 8,2 15 0,0-16 0,0 14-8,2-12 0,0 11 0,2-19 0,-1 6 0,-1 14 8,2-14 0,0 12-8,0-12 0,0 11-8,0-17 8,3 6 0,1 10 8,0-10-8,0 0 0,2 0 0,0 0-16,-6-6 16,6 6 0,0-4-16,10 0 0,-12-1 16,11-1-16,-11 0 8,-4 0 8,16 0-16,-12-5 16,14-1 40,-14-10 16,2 12 48,11-14 16,-17 18-120,4-6 128,2-17 32,12 7 16,-14 0 24,0-2-8,2 3 0,-6 15-192,6-18 176,0 0-16,0 0 0,-1-1 16,-1 1 16,0 0 16,-4 18-208,4-18 225,-4 13-9,0-15 0,0 16 16,0-2 0,0-10-8,0 16-224,-4 0 200,-2-6-24,2 2-32,-1 0-8,-1 4-32,0 0-16,6 0-88,-6 0 40,-10 0 0,10 0-16,0 6-8,-10 0 0,11 10-16,5-16 0,-8 6 8,0 14 8,-8-5-16,12 3 8,-2 0-32,-2 0 24,8-18 0,-6 19-8,0-1 0,1 0 8,1 0-24,2-3 0,0 3 16,2-18 8,-2 16-32,2 0 16,0-9 0,0 11-8,0-12 16,4 2-8,-4-8 16,4 8-24,1-2 0,1 0 8,0 0-8,0-4 8,0 0 0,-6-2 16,6 2-32,0-2 8,10 0 8,-12 0 8,2 0 0,0 0 8,-6 0 0,5-4 0,11-2 8,-12 0 0,2 0 8,0-12 0,0 14 0,-6 4-16,6-18 24,0 13-8,-2-13 0,2 12 16,-3-12-16,1 12 32,-4 6-48,0-18 48,0 13 0,4-15 0,-4 14 8,4-14 16,-4 14 8,0 6-80,0-17 88,0 11 0,0-10 8,-2 10 16,0-10 8,0 12-8,2 4-112,-2-6 112,0 0-16,0 1 8,1 1-24,-3 0-16,0 0 0,4 4-64,-2 0 48,-2 0-8,0 0-8,0 0-24,0 0 0,2 2-8,2-2 0,-2 6 24,0 0 0,0 9-24,0-9 0,0 12-16,0-12 16,2-6 0,0 22 16,0-15-32,0 13 16,0-4 0,0-8 0,0 11 16,0-19-16,0 6-16,0 2 16,4 8 0,-4-12 16,4 2-16,0 0 0,-4-6 0,4 4-16,2 0 8,0-2 8,-2 2 0,0-2 0,1 0 8,-5-2-8,6 0 0,-2 0 0,2 0 0,0 0 0,0-4 16,-2 0 8,-4 4-24,4-6 40,0 0-16,0-10-16,0 12 0,0-12 8,0 10 8,-4 6-24,0-15 48,4 9-40,-4-10 32,4 10 0,-4-12 0,0 14 16,0 4-56,0-19 80,0 13 0,0-14 32,0 14 48,-2-12 8,0 14 17,2 4-185,-4-5 216,0-13-16,0 18-8,-2-6-16,0 0-40,0 0-24,6 6-112,-6-4 104,0 4-24,-2 0-24,0 0-32,1 0 8,1 0-16,6 0-16,-6 2 24,-2 4-24,2 0 0,0 10 0,0-10 16,0 11-8,6-17-8,-4 8 8,0 14-8,0-6 0,2-1 16,0 1-32,0 0 16,2-16 0,0 8-8,0 14 0,0-15 8,0 13 0,0-14-16,0 10 16,0-16 0,4 6 0,0 0 0,0 2 16,0-3-16,0 1 0,0-2-16,-4-4 16,4 2 16,0 0-16,0 0-16,2-2-8,-2 0 24,2 0 16,-6 0-16,6-4 8,-2 0 8,1-2-16,1-9 0,0 11 8,10-12 24,-16 16-32,0-6 16,4-10-16,0 12 16,0-11 0,0 9 0,0-12 24,-4 18-40,4-6 8,-4-12 16,4 12-16,-4-11 16,0 13-24,0-12 0,0 16 0,0-4 32,0-2 0,0-10-8,0 16 0,-2-6-16,0 2-8,2 4 0,-4-4 24,0 1-16,-2 3 16,2-4-24,-2 4-8,0 0 8,6 0 0,-6 0 0,-2 2 0,2 2 0,1 1 0,-1 1 0,-2 0-16,8-6 16,-6 16-8,0-10-16,0 10 24,4-10 0,-4 9 0,4-9 0,2-6 0,-4 16 0,0-10 16,2 2-16,0 10 8,0-12-16,0 9 8,2-15 0,0 6 0,0 0 0,0 2-16,0-2 16,0 2 16,0-2-32,0-6 16,0 6 16,4 0-32,0-3 8,0 1-8,-4-2 16,4 0 0,-4-2 0,4 0 0,0 0 0,0 0-8,2 0 8,-2-6 0,-4 6 0,4-5 8,0-1 16,2 0-8,-2-10-8,1 12 0,1-12-16,-6 16 8,4-4 8,2-13 8,-2 13-8,0-14 24,0 12-32,0-12 16,-4 18-16,4-6 0,-4-9 32,0 9-8,4-14-16,-4 14 8,0-12-8,0 18-8,0-4 8,0-11 32,0 11-24,0-2 0,0 0 8,-2 2-8,2 4-16,-2-6 24,-2 2-8,-2 4 16,0-4-8,0 4 8,0 0-24,6 0-8,-6 0 0,-1 0 0,-1 0 16,0 0-8,0 2 16,0 4-24,8-6 0,-8 6-8,2 10-8,-2-10 16,2 11 16,1-9-8,-1 14-8,6-22 0,-6 8-24,0 11 24,0-3 0,2-8 0,2 14-8,0-6-8,2-16 16,-2 15-8,0 1-16,0-8 24,2 12-8,0-12 16,0 9-8,0-17 0,0 4 8,0 2-24,4 0 16,-4-2 0,4 0 0,0 0 8,-4-4-8,4 2-8,0 0 8,2 0-16,-2 0 32,2-2-32,-1 0 16,-5 0 0,6 0 0,10-4-8,-16 0 32,6-2-16,10 0 0,-16 0-8,0 6 0,6-18 0,10 14 0,-16-11 24,5 9 0,1-12-8,0 12 0,-6 6-16,6-18 0,0 14 16,-2-13 16,0 11-24,-4-10-8,4 12 24,-4 4-24,0-16 16,0 12-8,0-2 24,0-11 8,0 13-8,0-2-8,0 6-24,-2-6 24,-2-10 8,0 16 24,0-4-8,-2 0 0,0 4-8,6 0-40,-15-4 24,11 4 24,-4 0 0,0 0-16,-10 0-8,12 0 0,6 0-24,-8 0 8,-9 4 8,11 2-8,-10 0-8,10 10 0,0-10 0,6-6 0,-16 16 0,12-11-8,-2 13-8,-1-10 16,-1 12 24,2-14-24,6-6 0,-6 19 0,2-11-8,0 10-16,2-10 8,0 14 16,0-15 0,2-7 0,0 20-8,0-14 8,0 12 0,0-12 0,0 0 0,0 2-16,0-8 16,4 5-8,0 1 0,0 0 16,0-2-8,0 0 0,2-2-8,-6-2 8,6 2 0,-1-2 8,1 0-16,0 0 16,0-4 0,10 0-8,-16 4 0,0-4 16,6-2-8,0 0-16,0-9 32,0 11 0,0-12-16,-6 16-8,3-6 16,1-12-32,0 12 32,2-13 16,-2 13-8,0-12 0,-4 18-24,0-6 0,4-10 8,-4 12 16,0-11 0,0 11 0,0-12 0,0 16-24,0-4 24,0-2 0,0-10 8,-2 16-8,0-6 24,-2 1 0,4 5-48,-4-6 56,-2 0-8,0 0 8,1 2-24,-1 0 32,-2 4-16,8 0-48,-16 0 32,10 0 8,-2 0-32,-8 0 8,10 0-8,-9 2 16,15-2-24,-6 6 24,-2 0-40,0 2 16,0-1 0,2 9 16,-2-12-16,8-4 0,-6 8 0,1 8-16,-1-10 16,2 2 16,0 9-16,2-11 0,2-6 0,-2 8 0,0 0 8,0 8-16,2-12 8,0 2-16,0 2 8,0-8 8,0 7 0,0-1-16,4 0 8,0-2 16,0-2-16,0 0 32,-4-2-24,6 2 0,-1 0-16,1-2 8,0 0 8,10 0 8,-16-4-8,0 4 0,6-4 0,10-2-8,-12 0 8,2-11 24,11 13 0,-13-12-24,-4 16 0,6-4 0,0-14 0,0 12 24,10-13 0,-16 13 0,4-12-16,-4 18-8,4-6 40,0-12-40,0 12 24,-1-13 8,-3 13-16,0-14 16,0 20-32,0-4 40,0-12-16,0 12 8,0-1 32,0-11 8,-1 16 0,1 0-72,-4-6 96,0 0-40,-2 2 9,0 0 15,-2 0 8,0 0 0,8 4-88,-8-4 72,-10 0-40,12 4 32,-1-4-32,-9 4 0,10 0 0,6 0-32,-8 0 0,-8 0 16,12 0 16,-4 2-16,-7 4-16,11 0 8,4-6-8,-6 6 0,-2 2 0,2 8 0,-2-10 0,2 11-8,0-9 16,6-8-8,-6 22-8,2-14-8,1 13 16,1-5 0,0-10 16,0 14-8,2-20-8,0 8-32,0 9 16,0-9 16,0 8 0,0-10 24,4 2-24,-4-8 0,0 8-32,3-2 16,3 0 16,0-2 0,0 0 24,0-3-32,-6-1 8,6 2-24,0-2 32,0 0-8,10 0 0,-16-3 16,6-1-16,-6 4 0,17-4 0,-13-2 0,0-12 8,2 14 8,0-12-16,10 12 24,-16 4-24,0-17 8,6 11 8,0-14-16,0 14 8,-1-12 24,-1 12 0,-4 6-32,4-19 16,-4 13 8,4-14-40,-4 14 16,0-12 24,0 14 0,0 4-24,0-5 24,0-11 8,-2 16-8,0-6-16,-2 2 32,-2 0-32,6 4-8,-5-4 24,-1 0-8,0 4 0,0-4-16,-2 4 0,0 0 24,8 0-24,-16 0 8,12 2 16,-4 0-8,-7 2-40,9 2 24,-2 0 0,8-6 0,-8 8-16,-8 8 8,12-11-16,-2 11 8,0-8 32,1 12-8,5-20-8,-6 8 0,0 11 0,0-3-8,2-10 8,0 14 8,4-20-8,-2 6-8,0 11 8,0-9-16,2 10 16,0-12 16,0 2-16,0-8 0,0 8 0,0 8 0,0-15-16,4 5-8,0 0 24,2-2-16,-6-4 16,6 4 0,-2-2 16,2 2-16,-1-2-24,1-2 8,0 0 32,-6 0-16,16 0 0,-16 0 8,6-4-8,0-2-24,10 0 40,-12-9-8,-4 15-8,6-4 16,-1-12-8,1 10-8,0-12 0,0 14 32,-2-13-32,-4 17 0,6-6 0,-2-10 24,0 10 0,-4-10-16,4 10 16,-4-12-32,0 18 8,0-5-16,0-13 40,0 14 8,0-12-8,0 12-16,-2-2-16,2 6 8,-2-15 0,0 15 24,-2-4 0,0 0-16,-2 0-8,0 0 0,6 4 0,-6-4 16,0 4-16,1 0-16,-3 0 32,0 0-32,2 0 48,6 0-32,-8 0 0,0 0-32,0 2 32,2 4 0,0 0 16,0 1 0,6-7-16,-5 16-16,-1-10 32,2 14-32,2-12 16,0 11 0,2-3-16,0-16 16,-2 8-8,2 14 8,0-14 0,0 13-16,0-13 8,0 12 8,0-20 0,4 6 8,0 12 16,0-12-24,-4 1-8,4 1-8,1-2-8,-5-6 24,4 6 16,0 0-8,0-2-16,0 0-16,0-2 32,2 2-16,-6-4 8,6 2 8,-2 0 8,0 0-32,0-2-8,0 0 24,0 0 0,-4 0 0,6 0 0,0-4 16,-3 0-8,3 0-8,-2-2 16,0 0-16,-4 6 0,4-18-16,0 14 40,0-2-8,0-11-16,0 13 0,0-12 0,-4 16 0,4-4 0,0-2 8,-4-12 8,4 15 0,-4-3-16,0-10 24,0 16-24,0 0 8,0-6-16,0 0 16,0 0-8,0 0 0,0 2 24,0 4-24,0-4-8,0 0-8,-2 4 32,0 0-8,0 0 8,0 0-16,2 0 0,-2 0-24,0 0 8,0 2 16,-2 2 0,2 2 0,-2 2-8,4-8 8,-2 16-24,0-12 24,-2 4 0,2 0 8,0-1-16,0 9 8,2-16 0,-2 4-16,0 4 32,0 8-32,0-10 16,2 2 0,0 7-16,0-15 16,0 4 16,0 4-16,0-2-16,0 0 16,4 0-8,0 0-8,-4-6 16,0 6 0,6-2-8,-2 0 32,0-2-40,0 0 16,0 0-8,-4-2 8,4 2-16,0-1 32,0 1-8,0-2-8,0 0 0,0 0-24,-4 0 24,4 0 16,-1 0 8,1-3-16,0-1-8,0 0-8,-4-2 8,0 6 0,4-6 8,-4 0-8,4 0 0,-4 0 16,4 0 0,-4 0 8,0 6-24,0-16 8,0 13-8,-2-1 16,0-2 8,0 0-16,0 0-8,2 6 0,-2-6 0,-4 0-8,2 0 16,0 2 24,-1 0-8,-1 0-48,6 4 24,-6-4 0,0 4-16,2-4 16,-2 4 16,0 0-32,2 0 0,4 0 16,-6 0 16,2 0-32,-2 0 16,0 0 0,3 2-8,1 4 8,2-6 0,-4 6 0,0 0-24,0 10 8,0-10 16,2 2 0,0 7 0,2-15 0,-2 6 0,0 10-24,0-10 0,0 10 40,2-10-16,0 2-32,0-8 32,0 7 0,0 1-8,0-2 8,0 0 8,0 0-16,4-4-8,-4-2 16,4 2-8,0 2 8,-4-2 8,4-2-8,0 2 0,0-2-8,-4 0 8,6 0 0,-1 0 8,1 0 8,0 0-16,0-4 0,0 0 0,-6 4 0,6-6 0,0 0 8,0 0-8,10 0 0,-12-9 16,1 11-16,-5 4 0,6-6 0,0-12 0,0 14 16,0-12 8,-2 10-24,0-9 0,-4 15 0,4-4-24,-4-2 32,4-10 8,-4 12-8,4 0-8,-4 0 16,0 4-16,0-6 0,0 2 24,0 0-16,0 0-8,0 4 16,-2-3-32,2 3 16,-2 0 32,-2 0-32,-2 0-16,2 0 0,-2 0 8,2 1 8,4-1 0,-6 2 0,0 2-16,-2 2 8,1-2-8,-1 2 16,2 2 0,6-8 0,-6 8 0,0 8-24,2-10 16,0 1 16,0 9-8,0-10-8,4-6 8,-4 6 0,0 2-16,2 0 16,0-2 0,0 2-16,0-2 16,2-6 0,0 5-8,0 1 8,0 2 0,0-2 8,0 0-8,4 0-8,-4-6 8,4 4-16,0-2 16,0 0-8,-4 0 8,6 0 8,-2-2-8,-4 0 0,6 0 16,-2 0-32,2-4 16,0 0 16,10 0-8,-16-2 8,0 6-16,5-6-24,1-10 8,0 12 32,0-1 8,0-11 0,0 12-8,-6 4-16,4-16-16,0 12 8,0-2 8,0-10 24,0 13 0,-4-3-24,0 6 0,0-16 24,0 12-40,0 0 16,0-2 16,0 0 8,0 0-24,0 6 0,0-6 24,0 2-32,-2-2-24,0 1 48,0 1 0,-2 0 8,4 4-24,-6 0 8,0-4-16,0 4-16,0-4 24,0 4 8,6 0-8,-6 0 0,0 0-8,-1 0 8,-1 0-32,2 0 48,0 2-16,6-2 0,-4 2-16,0 4 8,0 0 8,0 1 0,0 1 0,0 8-16,4-16 16,-2 6-8,-2 2-8,0 8 32,2-10-16,0 9 0,0-9-24,2-6 24,-2 18-16,2-12 8,0 10-8,0-10 16,0 9-16,0-9 32,0-6-16,4 8-16,0 8 8,0-10 8,0 0-16,0 0 32,-4 0-16,0-6 0,4 4-16,0-3-8,0 3 0,2-2 24,-2 0 16,2 0-8,-6-2-8,4 0 0,2 0 0,-2 0-8,1 0 16,1 0 8,-2-4-8,-4 4-8,6-4 16,0-1-16,-2-1-16,2-10 8,-2 12 8,2-2 8,-6 6-8,4-18 40,2 14-24,-2-11-32,0 11 16,0-14-16,0 12 48,-4 6-32,3-18 32,-3 12-8,4-13-24,-4 13-8,4-12 8,0 12 0,-4 6 0,0-18 8,0 12 8,0-11-8,0 13 8,0-14-32,0 14 8,0 4 8,0-16 8,0 12 8,0-2 0,0-11 8,-2 13-24,0-2-24,2 6 24,-4-6 24,2 0-16,-2 0-16,-1 2 8,1 0-24,0 0 24,4 4 0,-4 0 0,0 0 0,0 0-16,2 6-8,-2 0 32,-2 2-8,6-8 0,-4 18 0,0-12-24,0 11 16,2-11-8,0 12 32,0-12-16,2-6 0,-2 18-16,0-10 8,0 7-16,2-9 24,0 10 8,0-12-16,0-4 8,0 6 0,0 0 0,4 0 0,-4-4 0,0 0-16,4 0 16,-4-2 0,0 2 0,4-1 0,0-1-16,0 0 16,-4 0 16,0 0-16,4-3 0,0-1 16,0-2-32,0-10 16,0 12 16,2-12-16,-6 16 0,6-6 24,-2-11-24,0 11 0,1-12 0,-1 12 0,0-12 24,-4 18-24,6-6 0,-2-11 24,0 11-16,0-14-8,-4 14 16,4-12-32,-4 18 16,0-4 16,4-11 8,-4 11-8,0-2-16,0 0-16,0-10-8,0 16 24,0 0 40,0-6-32,0 0-8,0 0 0,-2 2-8,0 0 8,2 4 0,-2 0 0,0-3 0,0 3-16,0 0 16,0 0 16,0 0-16,2 0 0,-4 0 0,0 0-24,2 1 8,0 3 32,0 2-32,0 0 0,2-6 16,-4 6 16,2 2-32,1-2 16,-1 2 16,0 0-32,0 8 8,2-16 8,-2 3 8,0 3-8,0 10-8,2-14-8,0 4 8,0 0 8,0-6 0,0 6 8,0 0-8,0-2-8,0 0-8,0-2 8,0 0 16,0-2-8,4 2 0,0-2-8,0 0 16,-1-4 8,-3 4-16,4-4 0,-4-2 8,4-10-8,0 12 16,0-2-16,0 0-16,-4 6 16,4-18 16,0 15 8,0-13-24,-4 12 0,4-2 0,0-10-16,-4 16 16,0-4 16,4-12 24,-4 12-32,0-1-8,0-1 0,0 0 0,0 6 0,0-16 16,0 16-8,0-4 8,0 0-16,-2 0 8,0 0-8,2 4 0,-2-4 16,-2 0-32,0 4 8,2-4 16,-2 4 8,-2 0-16,6 0 0,-6 0 24,0 0-48,2 0 24,0 2 24,-1 0-48,-1 0 24,6-2 0,-6 6-16,0-2 16,0 2 16,0-2-16,0 2-16,0-2 32,6-4-16,-6 6-16,0-2 16,2 0 0,2-2-24,-2 0 24,3 2 0,1-4 0,-2 2 16,0-1-8,0 1-8,0 0-8,2 0-16,0 0 32,0-2-8,0 2 0,0 0-8,4 0 8,-4-2 0,4 0 0,-4 2 8,3 0-8,1 0-8,0 0-16,0 0 0,-4-2 24,4 2 0,0 0 24,0 0-16,0-2-16,-4 2-16,4-2 8,-4 0 16,4 2 0,0-2 0,0 2 0,-4-2 16,4 0-16,0 2 0,-4-2 0,4 0 0,0 2-16,-4 0 0,4 0 32,-1 2-16,-3-4 0,0 4-16,4 2 8,0 0-8,0 9 32,0-9-16,0 12-16,-4-18 16,4 8 0,0 14-8,0-7 8,2 1 0,-2 0-16,2 0 8,-6-16 8,4 15 8,2 1-16,-2 0 8,1 0 0,1-8-24,0 9 24,-6-17 0,6 6 0,0 2 0,0 8 0,0-12-16,-2 2 16,2 0 0,-6-6 0,6 4 16,-2-2-16,0 0-16,2 0 0,-3-1 16,1-1-8,-4 0 8,4 0 0,0 0 8,0 0 8,-4 0 0,4-3-8,-4-1-16,0 4 8,4-6-16,-4 0 40,4 0 0,-4 0-24,0 0 0,0 0-8,0 6 8,0-6 0,0-10 48,0 12-24,0-1-24,0-1-16,0 0 8,0 6 8,0-6 0,-2 0 8,0 0 8,0 0 0,-2 0-16,0 2 0,4 4 0,-4-4-16,0 0 0,0 0 16,1 0 0,-1 4 0,-2-3 0,6 3 0,-4 0-8,2 0-8,-2 0 32,2 0-16,-2 0 8,0 0-16,4 0 8,-4 0-24,0 2 32,2-1-8,-2 3 0,0 2 0,4-6 0,-2 6 0,0 0-24,0 0 40,0 2-32,2 8 8,-2-10 16,2-6-8,-2 15 16,0-9-32,2 2 16,0 8-8,0-10-16,-2 0 48,2-6-24,0 8 0,0-2 0,0 1-24,0-1 8,0 0 32,0 0 8,0-6-24,-2 6 0,2-2-24,0 0 8,0-2 16,0 0 0,0-2 16,0 0-16,0 0-32,0 0 48,0 0 0,0 0-16,0 0 24,0-4-24,0 0 0,0 0 8,0-2-16,0 6 8,0-4 0,0-2 8,0 2-8,0 0 0,0 1 16,0-3-8,0 6-8,0-4 0,0 0 0,0 0 0,0 0 0,0 4 16,-2-4-8,2 4-8,-1 0-24,-1-4 24,2 4 16,0 0-8,0 0 8,0 0-32,0 0 16,-2 0-24,0 0 0,0 2 24,2-2 0,0 2-8,0 2 8,-2 0 8,2-2-8,0 2 16,-2-2-16,2-2 0,0 4 0,0-2 0,0 2 0,0-2-16,-2 1 8,2-1 8,0-2 0,0 4 0,-2 0-24,2-2 32,0 0-8,0 0 16,-2 0-8,2-2-8,0 2 0,-2 0-8,2 0 8,0-2 8,0 0-8,0 2-8,0-2 16,0 0-16,0 0 8,0 0 8,0 0-16,0 0 8,0 0-24,0 0 8,4 0 40,-4 0-8,0 0-16,4 0 0,-4-4 8,4 4 8,-4-4-8,0 4-8,0-4 0,0 0-24,4 0 40,-4 4-8,0-4-8,0 0 0,0 4 0,0-3 0,0-1 0,0 0-8,0 0 16,0 0 8,0 4-16,0-4 24,0 4-40,0 0 8,0-4-8,0 4 32,0 0-16,0 0 8,-2 0-8,0 0-24,2 0 16,0 2 8,-2 2 8,2-4-8,0 4 0,-2 0-8,0 2 8,0 0 0,0-1 8,0-1-8,2-4 0,-2 6-8,0 0 8,0 0 0,0-2-16,2 0 16,0-2 0,0-2 0,0 2-8,0 0 32,0 0-24,0 0 0,0-2 0,0 0 8,0 2-16,0-2-8,0 0 32,0 0-16,0 0 8,0 0 8,0 0-32,4 0 32,-4 0-40,0 0 24,0 0-16,0-4 16,0 4-8,4 0 16,-4 0 8,0 0-40,0 0 24,0 0-24,0 0 8,0 0 0,4 0 8,-4 0-8,0 0 16,0 0-8,4 0-32,-4 0-80,4 0-264,-4 2-409,4 0-551,-4-2 1344,4 2-2064,-1 0-673,1 4-87,2 2 487,12 7-3200,-18-15 5537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28.325"/>
    </inkml:context>
    <inkml:brush xml:id="br0">
      <inkml:brushProperty name="width" value="0.1" units="cm"/>
      <inkml:brushProperty name="height" value="0.1" units="cm"/>
      <inkml:brushProperty name="color" value="#FFFFFF"/>
    </inkml:brush>
  </inkml:definitions>
  <inkml:trace contextRef="#ctx0" brushRef="#br0">251 156 1384,'0'0'0,"-4"0"568,2 0-128,-2 0 56,0 0-272,4 0-224,-2 0 168,-2 0-48,0 0 8,2 0-8,-2 0-16,2 0 0,2 0-104,-2 0 96,0 0 8,0 0 8,0 0 24,0 0 8,0 0 40,2 0-184,-4 0 193,2 0 15,0 0 16,0 0 32,0 0 8,-1 0 16,3 0-280,-2 0 256,-2 0-40,0 0-24,2 0-16,0 0 0,0 0 0,2 0-176,-2 0 168,0 0-8,-2 0-16,2 0-56,0 0-32,-2 0-16,4 0-40,-2 2 16,-2 2 0,0 0 16,0 2-8,0 0 0,0 0 0,4-6-24,-4 8 24,0-2 8,0 2-16,1 0 0,1-1 0,0 1-8,2-8-8,-4 8 16,2-2-16,0 2 0,0-2 0,0 2 0,2-2 8,0-6-8,0 6 0,0-1-8,0 1 8,0 0 0,0 0-16,0 0 16,0-6 0,4 2-8,0 2 16,0-2-8,-4 0 0,4-2 0,-1 2-8,-3-2 8,4 0 8,0 2 8,0-2 8,-4 0-16,4 0 8,0 0 8,-4 0-24,4 0 32,0-4 32,0 0 16,-4 0 32,4-2 40,0 0 24,-4 6-176,0-15 216,0 11 8,0-2 9,0-10 15,0 12-16,0-2 0,0 6-232,0-6 224,0-10 24,0 12-8,0-1 0,0-1-40,0-10-24,0 16-176,-2 0 168,0-6-8,0 2-8,-2 0 0,0 0-56,2 0-8,2 4-88,-6 0 64,0-4 0,0 4-24,0 0 8,3 0-32,-3 0 8,6 0-24,-6 2 16,0 0 0,0 4-8,0 0-8,0 2 8,-2 8-8,8-16 0,-8 6 8,0 9-16,1-9 0,-1 12 16,2-10-16,0 12 8,6-20 0,-6 7-8,0 13-8,0-14 32,0 12-16,2-12 0,2 2-16,2-8 16,-2 15 0,0-11 0,0 2 0,2 2 16,0-2-40,0 0 32,0-6-8,0 6 0,0 0 16,0-4-8,4 2-8,0-2 0,-4 0 0,0-2 0,6 2 0,-2 0 8,2-2 0,0 0 16,0 0-8,0-4-16,-6 4 0,15-6 16,-11 0 0,2 0 8,10-12 16,-12 12-16,2-12 8,-6 18-32,6-5 40,10-15 0,-12 4 24,2 10-16,-1-17-8,1 17 0,-6 6-40,6-20 56,0 14 24,0-14 24,0 14 24,-2-11 8,-4 11 32,0 6-168,4-16 168,-4 12 17,0-12 7,0 12-8,0 0-8,0-2-16,0 6-160,0-4 152,0-1-32,-2 1-8,0 0-16,-4 4-8,0 0-32,6 0-56,-6 0 24,0 0-16,0 2 16,-9 2 0,11 3 0,-2 9-16,6-16-8,-6 6-8,-10 12 8,12-12 0,-2 14 0,-10-13 8,14 13-8,2-20 0,-5 8-8,-1 14-16,0-7 8,4 1 8,-2 0 8,0 0 0,4-16 0,-2 8 0,0 11-8,2-13-8,-2 2 16,2-2 0,0 2 16,0-8-16,0 6 0,0 0-16,4-4 16,-4 2 24,4-2-16,0 0 16,-4-2-24,4 2 0,2-2 0,0 0 16,-1 0-8,1-4 16,0-2-16,-6 6-8,16-6 8,-16 0 16,6-12-8,10 14 0,-12-15 0,2 13 8,-6 6-24,6-20 8,9 4 24,-11 10-24,2-15 16,0 15 0,0-16 24,-6 22-48,6-16 16,0 10 8,0-13-8,-2 13 16,0-14 0,0 14-8,-4 6-24,0-18 40,3 12-24,-3-9 16,0 11 16,0-2-32,0-10 8,0 16-24,0 0 16,0-4 0,0 0 8,0 0 0,0 4-16,-1-4-8,1 4 0,-2 0 0,0 0 0,-2 0-8,0 0 8,2 2 0,2-2 0,-4 6 0,0 0 8,2 10-24,-2-10-8,0 11 8,0-9 16,4-8 0,-4 20 0,2-4-8,0 0-16,0 1 0,0 1 24,0 2-8,2-20 8,-2 19-8,2 1-32,0 0 32,0-2 0,0-10-16,0 11 8,0-19 16,0 6-8,0 10 0,4-10 16,-4 10-8,4-12-8,0 1-8,-4-5 16,4 8-8,0-2 16,0 0-16,0-2-8,0-2 16,2-2 0,-6 0 0,6 0 16,-2 0-8,1 0 8,1 0-32,0-6 32,10 0-8,-16 6-8,0-16 24,6 13-16,0-13-8,0 10 0,10-12 24,-12 12-16,-4 6-8,5-21 16,1 15-8,0-16 8,10 4-8,-16 2 24,6-1-16,-6 17-16,6-18 0,0 2 8,-2 0 16,2-1 0,-2 1 8,1-2-8,-5 18-24,4-16 8,-4 1 8,4 9 0,-4-18 0,0 18-8,0-10 40,0 16-48,-2-4 8,-2-1 40,-1-11-24,-3 12-16,-8 0 32,12 0-24,4 4-16,-6-4 24,-10 0-8,10 4-8,-2 0-16,-7 0 16,11 2-8,4-2 0,-6 6-8,-2 2 8,0 8-24,0-11 0,-8 13 16,12-2-8,4-16 16,-5 8-8,-1 16 16,0-7-8,2-1-24,0 4 0,0-3 16,4-17 8,-2 18 8,0 0 16,0 0-24,0-3-32,2-7 32,0 12-24,0-20 24,0 8 0,0 8 16,0-10-32,4 2 8,-4-1 8,4-1 8,-4-6-8,0 6-24,6 0 24,-2-2 0,2-2 0,0 2 16,0-2-32,-6-2 16,5 2 0,1-2 0,0 0 0,0 0 24,0-4-24,0-2 16,-6 6-16,6-6 8,0 0 0,0-10-8,9 13 24,-15-3-24,6-14 16,-6 20-16,6-6 24,0-12-16,0 12-8,0-11 8,0 11 8,-2-16 8,-4 22-24,4-6 24,0-18-24,0 9 0,-4-1 8,4 0 16,0 0 0,-4 16-24,0-15 24,0 9-16,0-18-16,0 18 16,0-14 16,-2 15-16,2 5-8,-2-16 16,-2 12-8,0-2-8,-2-10 16,0 12-8,0 0 0,6 4-8,-6-6 24,-2 2-8,2 0-16,0 4-16,1 0-8,-1 0 24,6 0 0,-6 4 16,0 2-16,0 2 0,2 8-24,-2-10 0,0 14 16,6-20 8,-6 7 0,0 17-16,2-4 8,2 0-16,0 1 32,0-1-16,2-20 8,0 22 0,0-3 0,0 1-8,0 0 8,4-5-24,0 1 8,-4-16 16,4 8 0,0 10 0,0-12 16,2 2-32,-2-2-8,2 0 24,-6-6 0,6 5-8,0 1 16,0-2 8,0-2-40,9 0 24,-11-2 8,-4 0-8,4 0 16,2 0 8,0 0 0,0 0-24,0-4 0,10-2 0,-16 6 0,4-15 0,0 11 16,1-2 8,11-14-8,-16 14-8,6-12-8,-6 18 0,16-6 16,-16-15 0,4 15 0,0-18-8,0 18 8,-4-17-16,0 23 0,4-16 24,0 0-16,-4 0 16,4 1-24,-4 9 0,0-16 24,0 22-24,0-6 32,0-14-8,0 14-16,0-9-8,-2 11 16,0-12-16,2 16 0,-6 0 24,0-6 8,0 0-32,-10 2 16,10 0 0,-2 0-32,8 4 16,-19 0 0,13 0-16,-2 0-8,0 2 24,-8 2-8,12 4-8,4-8 16,-6 18 0,-10-10-8,13 13 8,-3-3-16,-2 2 0,0 2-8,8-22 24,-6 21 0,0 3-16,0-2 8,0 1-8,2 1-16,2-2 32,2-22 0,-6 19 0,4 1-24,0-2 16,0-10-16,1 11 24,-1-13 8,2-6-8,-2 16 0,0-12 0,2 2 0,0 0-8,0 0 8,0-2 8,0-4-8,0 2-8,4 0 16,-1 0 8,1-2-16,0 0 24,2-4-16,-6 4-8,4-6 8,0 0 8,0-10 8,0 12-16,2-14 8,-2 12 8,-4 6-24,6-17 16,0 11 8,-2-16-24,0 16 16,2-18-8,-3 19 8,-3 5-16,6-24 24,-2 8-24,0 10 0,0-15 8,0 15 0,0-16 8,-4 22-16,0-6 32,0-14-32,4 14 24,-4-13-24,0 13 0,0-12 24,0 18-24,0-4 8,0-2 16,0 0 0,0 0-24,0 2-8,-2 1 8,2 3 0,-2 0 8,0 0 8,0 0-16,-2 0 0,0 0-24,0 1 0,4-1 24,-4 6-16,0 2 32,0 8-32,1-8 8,-3 12 8,2-12-32,4-8 32,-2 21 0,0-3 0,0 0 0,0-1-16,2-1 16,0 0-24,0-16 24,0 16-8,0-8 16,0 9 8,0-11-8,0 2-16,0 8-16,0-16 24,0 6-16,4 0 16,0 0 16,0 2-8,0-3-16,1 1 8,-5-6 0,4 6-16,2-4 32,-2 0-8,2 0 8,0 0-16,0-2-16,-6 0 16,16 0-8,-16 0 16,16 0-8,-16-6 24,15 0 0,-11-9-8,-4 15-16,6-4 16,10-2-16,-12-14 16,0 16-8,2-16-8,10 14 16,-16 6-16,0-17 0,15 11 8,-15-16-8,6 16 16,0-15-16,-6 21 0,6-6 8,0-16 8,-2 6 8,2 0-16,-2 1-8,0-1 0,-4 16 0,4-16 8,-4 10 16,4-12-24,-4 13 16,0-11-16,0 12 8,0 4-8,0-6 16,0 0-16,-2 0-16,0 0 32,0 2-16,-4 4 8,6 0-8,-6 0 0,0 0-8,0 0-8,0 0 16,-2 4 0,0 2-24,8-6 24,-8 8-24,1 10 8,-1-12 0,2 15 40,0-3-24,0 0 0,6-18 0,-8 19-24,2 3 16,0-2 16,0 2-8,4-1 0,-2 1-24,4-22 24,-2 20-24,0-3 16,0 1-8,2-2 16,0-10 16,0 10-8,0-16-8,0 5 0,0 1-8,0 10-16,0-12 32,4 2 16,0 0-24,-4-6 0,4 4 0,0 0-8,2-2-8,-2 0 40,0 0-24,0 0-8,-4-2 8,4 2 0,0-2-16,2 0 16,-2 0 24,0-4 0,0 0 0,-4 4-24,4-6 24,1 0-24,-1-10 8,2 12-8,-2-2 0,2-13 16,-6 19-16,4-6 24,0-12 0,0 12-24,0-14 0,0 5 8,0 9 8,-4 6-16,4-22 0,0 6 0,0 10 8,-4-15 8,4 5 16,-4 10-32,0 6 0,0-22 0,4 16-8,-4-17 16,0 17 16,0-16 8,0 16-16,0 6-16,0-18 8,-2 14 32,-2-1-56,2-11 32,0 12-32,-2 0 8,4 4 8,-6-4 24,2 4-16,2 0-8,-2 0-8,2 0 8,-2 2 0,4-2 0,-6 2-16,2 4-8,-2 10 16,2-9-8,2 13 16,-2-2 0,4-18 0,-4 18-8,1 1-16,1 3 24,0 0 8,0-3-16,2 3-8,0-22 16,0 22-32,-2-1 8,0-1 24,2-2-8,0-2 8,0-1-16,0-15 16,0 6 0,0 10 0,0-10 0,0 0-8,0 0 16,0 0-8,0-6 0,0 4 16,4 0-16,0 0-24,-4-2 32,4 0-16,-1 0 16,-3-2-8,4 0 24,2 0-24,-2 0 0,2-6 16,-2 0-8,0 0 8,-4 6-16,4-6 8,2-12-8,0 14-8,0-14 24,-2 13-16,0-13 16,-4 18-16,6-6 8,-3-14-8,3 14 0,-2-17 16,0 17-8,2-16 16,-6 22-24,4-16 40,0 10-32,0-15-8,0 15 0,-4-16 0,0 6 24,0 16-24,4-6 16,-4-13-8,0 13-16,0-12 16,0 14 0,0-2 8,0 6-16,-2-16 8,0 16-16,0-5-8,0 1 16,0 0 0,0 4 0,2 0 0,-2 0-16,0 0 0,0 0 32,-2 2-16,2 0-16,-2 3 8,4-5 8,-4 8-24,0 10 0,0-10 24,3 14 0,-1-7-16,0 5 16,2-20 0,-2 20-8,0 0-16,0-1 8,0-1 8,2 2 16,0-3 8,0-17-16,-2 18-16,0-2 8,2-10-16,-2 12 16,2-12 16,0 9 16,0-15-24,0 6-16,0 2 0,0-2 0,0 2 16,0-2 0,0-2 24,0-4-24,0 4 0,4 0-8,-4-2 16,4 0-16,-4-2 16,4 0 16,-4 0-24,4 0 8,-1-4 8,-3 0-8,4-2-8,-4 0 16,4-10-8,-4 16-8,4-4 24,0-2-8,0-13-16,0 15 8,-4-16 8,4 14-8,-4 6-8,4-22 16,-4 16-16,4-17 0,0 7 8,-4 0-8,4 0 0,-4 16 0,0-17 24,4 1-24,-4 0 0,4-2 0,-4 3 0,0-3 8,0 18-8,0-16 16,0 10-8,0-17-8,0 17 16,0-16-16,0 16 8,0 6-8,-2-16 0,-4 12 0,2-2 16,2 1-32,0 1 16,0 4 16,2 0-16,-4 0 8,2 0-16,0 0-16,0 0 8,0 2-8,0 3 24,2-5 0,-2 8-8,0 8-16,0-8 16,0 16-8,0-7 32,2 3-32,0-20 16,0 22-8,0-1-8,0 1-8,0 0 24,0 0-8,0-3 8,0-19 0,4 18 0,-4 0-16,0-3-8,4 1 24,-4-8 0,0 8 0,0-16 0,0 6 16,4 0-16,-4 0 0,4 0-16,-4-3 32,4-1-16,-4-2 0,0 2-16,4 0 8,0-2 16,-4 0 8,0 0 8,0 0-24,4-4 8,-4-1 8,4-1-8,-4-12 8,0 14-16,4-12 8,-4 16-8,0-6 24,0-11-16,0 11 32,0-14-40,0 14-16,0-12 16,0 18 0,0-6 16,0-13-8,0 13 8,0-14-8,0 14-8,0-16 16,0 22-16,0-6 8,0-13-8,0 13 0,0-14-8,0 14 8,0-11 8,0 17-8,-2-4-8,0-2 8,0 0 0,0 0 0,0 0 0,2 2 0,0 4 0,0 0-16,-2 0 16,0 0-8,2 0-16,-2 0 0,2 0 24,-2 2-16,2 2 16,0 2-8,0 10-16,0-11 24,0 15 16,0-20-16,0 8 0,4 12 0,-4-4-16,0-9 8,4 15 8,-4-22 0,0 8 0,4 12 0,-4-12-16,4 11 16,-4-3 0,4-10 0,-4-6 0,0 20 0,4-14-24,0 11 16,0-11-8,0 10 32,-4-10 8,0-6-24,3 6 0,1 2 0,0 0-16,-4-2 8,4-1 8,0 1-16,-4-6 16,0 4 0,4-2 16,-4 0-16,4 0-16,0-2 16,-4 0 0,4 0 48,-4-4-48,4 0 0,-4-2 0,0 6 0,0-5 16,4-1-8,-4-10-8,0 12 16,4-2-16,-4-12 0,0 18 0,0-4 0,0-13 0,4 13 0,-4-12 8,0 12 0,0-2-8,0 6 0,0-16 0,0 16 16,0-6-8,4 0-16,-4 2-8,0 1 8,0 3 8,0-4 0,0 4 24,0-4-24,0 4-16,0 0 0,0 0 16,0 0-24,0 0 8,0 2 16,0 2 0,0 1-8,0-5 8,0 6 0,0 2-48,0 8 48,0-10-16,0 12 8,0-12 16,0-6-8,0 19-32,-2-11 16,0 14 32,0-14-16,0 11-16,0-11 8,2-8 8,0 18-8,-2-12 16,2 2 16,-2 8-24,0-10-16,0-1 8,2-5 8,0 8 0,-2-2 0,0 0 0,2 0-8,-2 0-8,2-2 32,0-4-16,-2 2 0,2 0 0,0-2-16,0 0 8,0 0 8,0 0 8,0 0-16,0-4 32,0 0-16,0-2-8,4 0 8,-4 6-8,0-16-8,0 12 32,4-11 0,-4 11-16,0-14-16,0 12-8,0 6 16,0-18 16,4 12-8,-4-11 16,4 11-24,-4-14-8,0 14 8,0 6 0,0-23 8,0 17 8,4-14-16,-4 14 8,0-14 8,0 14-8,0 6-8,0-15 16,0 11-16,0-2 8,4 0 8,-4 0-16,0 2 0,0 4 0,0-4 0,0 0-16,0 4 32,0 0-32,0 0-8,0 0 24,0 0-8,-2 0 16,0 0-8,2 0-8,-2 2-16,2-2 24,-2 2 8,2 0-8,0 2 0,-2 0-8,2 0-8,-2-2 16,2-2 0,0 4 0,0 0 0,0-2 0,0 0-8,0 0 32,0 0-24,0-2 0,0 2 0,0 0-16,0-1 8,0-1-8,0 0 16,4 2 0,-4-2 16,4 0-8,-4 0 8,4 0-16,-4 0 0,0 0 24,0 0-16,4 0 8,-4-3-16,0-1 0,0 4 8,0 0-8,0-4 0,4 0 16,-4 0-8,0 0-8,0 0 8,0 0-8,0 4 0,0-4 0,0-2 0,0 0 0,0 0 24,0 0-8,0 0-8,0 6-8,0-6 0,0 1 0,0-1 16,-2 0-40,2 0 24,0 0-16,0 6 16,-2-6-8,0 0 32,0 2-16,0 0 8,0 0-16,0 0-16,2 4 16,-2-4 16,0 0-16,0 4 0,0 0 0,0-3 0,0 3 0,2 0 0,-2 0 0,0 0 0,0 0-24,0 0 24,0 0 8,0 1 8,2-1-16,-2 4-24,2 0 24,-2 2-24,0 0 24,0 0 8,0 0-32,2-6 24,-2 6-8,0 0 0,0 0 24,0 0 0,0-2-8,2-2-8,0-2 0,0 4-8,0-3 8,-2 1 8,1 0-8,1 0-8,-2 0 32,2-2-24,0 0 8,0 0 8,-2 0-16,2 0 24,0 0-24,0 0 8,0-4-8,-2 0 0,0 1 24,2-1 0,0 4-24,0-6 0,0 0 0,0 0 16,-2 0-16,0 0 8,2 0-8,0 6 0,0-6-8,0 0 8,0 0 8,-2 0-8,2 1 16,0 1-8,0 4-8,-2-4-8,2 0 32,0 0-24,0-2 0,-2 2 0,2 4 0,0-4 0,0 0 8,0 4 0,0 0 8,-2-4 8,2 4-40,0 0 16,-2 0 0,0 0 16,2-4-8,-2 4 16,2-4-8,-2 0-32,2 4 16,-2 0-8,0-4 8,0 4 8,2-4 8,0 4 16,0-4-40,0 4 8,0 0-24,-2-3 32,0 3 16,2-4 0,0 4-8,0 0-16,0 0-24,0-4 24,0 4-16,0 0 32,0 0-8,0 0-8,0 0-8,0 0-16,0 0 0,0 0 32,0 2-16,0-2 8,0 2-40,0 2 8,4 1 0,0 1 8,0 0-24,0-2-96,-4-4 144,4 6-432,0 0-512,2 0-656,0 2-777,-3 8-479,3-10 279,-6-6 2577,6 21-2465,0-13-1431,-6-8 3896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33.717"/>
    </inkml:context>
    <inkml:brush xml:id="br0">
      <inkml:brushProperty name="width" value="0.1" units="cm"/>
      <inkml:brushProperty name="height" value="0.1" units="cm"/>
      <inkml:brushProperty name="color" value="#FFFFFF"/>
    </inkml:brush>
  </inkml:definitions>
  <inkml:trace contextRef="#ctx0" brushRef="#br0">280 64 952,'0'0'0,"4"-4"728,0 0-352,0 4-112,-4-4-56,0 0 0,0 4-208,0-4 240,0 0 24,4 4 8,-4-4 8,0 0 0,0 0 0,0 4-280,0 0 280,0-4-15,0 4 15,0-4 0,0 4 8,0-3 0,0 3-288,-2 0 304,0-4-16,0 4 0,0-4 8,0 4-24,0-4-16,2 4-256,-2-4 200,-2 4-56,2 0-40,1 0-32,-1 0-24,0 0 16,2 0-64,-4 0 72,-2 0-8,0 0 8,2 0-24,2 0-16,0 0 0,2 0-32,-2 2 16,-4 0 8,0 0 0,-2 0-8,0 0 0,8-2-16,-6 4 16,1 1-8,-3-1 8,0 2 0,0 0-8,0 0 8,8-6-16,-6 8 8,0 0-16,0 0 16,0 8 8,-2-12-16,1 3 0,7-7 0,-6 18-16,0-12 0,2 10 0,0-10 16,-2 11-16,0-11 0,6-6 16,-6 8-56,2 8 0,2-10 16,0 2-16,0 8 40,-2-12 8,4-4 8,-4 5-16,2 1 0,2 0 0,0 0-8,0 0 8,0 0 8,0-6 8,0 4-8,0 0 0,4 0 0,2-2-8,0 0 0,-2 0 8,-4-2 8,4 2-16,0-2 8,2 0-8,0 0 8,0 0 0,-6 0 8,6-4-8,-2 0 8,2-2-8,9 0 0,-11 0-16,2-12 8,-6 18 16,6-4-8,-2-1 8,2-13 40,10 14 8,-12-12-8,2 10 16,-6 6-56,15-16 48,-15 12 8,0-13 24,4 13 8,0-12 24,2 12 8,-6 4-120,4-16 136,0 12 8,-4 0 9,0-1 23,0 1-32,0 0-24,0 4-120,-2-4 120,-2 0-32,-2 4 0,0 0-16,-2 0-40,2 0-16,6 0-16,-7 2 24,-9 0-16,10 4 24,-2 9-8,-10-11-8,12 12 8,6-16-24,-15 6 8,9 12 0,-2-10-8,-8 9 32,10-9-40,-2 12 8,8-20 0,-16 8-8,12 12-24,-1-13 48,-1 15 8,0-6-8,0-10-8,6-6-8,-6 18 0,4-13 0,0 11-8,0-12 8,2 2-8,-2-2 0,2-4 8,0 4-8,0-2-16,0 0 8,4-2 0,0 0 8,-4 0 0,0 0 8,4 0-16,0 0 16,2-6-16,9-10 0,-11 12 16,2-11-8,-6 15 8,16-6-8,-12-12-16,12 12 0,-10-14 0,15 4 16,-17 11 24,-4 5-16,16-24 8,-12 18 8,2-16 24,14 7-32,-14 9 8,11-20 8,-17 26-24,4-16 48,0 0 16,0 1 24,2 9 24,0-14 8,-2 16 8,-4 4-128,0-6 144,0-10 16,0 16 0,0-4-8,0 1-16,-2 3-16,2 0-120,-4-4 88,-4 4-8,-10 0-24,13 0 0,-3 2-16,-8 0 0,16-2-40,-6 5 32,-12 3-16,10 0 16,-13 8-8,15-10 8,-12 12-8,18-18-24,-6 15 0,-12-7 8,10 12 0,-9-4 8,11-8-16,0 13 0,6-21 0,-6 8-32,0 12 16,0-12-8,0 12 8,0-15 40,0 15-24,6-20 0,-2 6 8,0 12-16,0-14 8,1 2-24,-1 2 8,2-3 16,0-5 0,0 4-16,0 0-8,0-2 8,0 0-16,0 0 24,3 0-16,-3-2 24,4 0-16,0 0-8,2-4 16,0 0 0,0 0 8,0-1-8,-6 5 8,6-16-24,0 12 16,12-12-8,-13 10 8,11-10-8,-12 10-8,-4 6 24,6-19-32,10 15 32,-12-14 0,14 14 24,-13-12-8,1 10-24,-6 6 8,16-17 0,-12 13 0,2-12-24,0 12 16,10-2 32,-12-10-40,-4 16 16,4-4 16,0 0-8,-4-1-8,3 1 24,-3 0 8,4 4-16,-4 0-16,0-4 40,0 4-32,0 0 32,-2 0-16,2 0-8,0 0-16,-2 2 8,-1 4 16,-3 0-8,-10 1 0,14 1-8,-4 8 0,6-16-8,-6 6 0,0 2 0,-2 10 0,-8-13 32,13 13-16,-3-12-16,6-6 0,-6 16-8,0-10-16,0 12 8,0-13 48,0 13-8,0-12 0,6-6-24,-2 8 0,0 8 8,0-12-8,-2 2 16,0 2 8,2-3-24,2-5 0,0 8-8,0-2-8,0 0 0,0-2 8,0-2 0,0-2 8,4 2-16,2-2 8,0 0 0,0-4-24,-2 0 16,0 0-8,-4 4 24,6-6-8,12 0 16,-12-9-16,9 11-8,-11-12 0,2 10 0,-6 6 16,18-18-16,-12 12-16,12-15-8,-13 15 48,17-14 0,-16 14 24,-6 6-32,16-22 8,-12 17-16,2-17 0,9 16 8,-11-16 8,2 16 24,-6 6-32,4-19 16,0 13 48,-4 0 8,4 0 0,-4 0 32,0 0 8,0 6-112,0-4 120,0 0 0,-2 4-40,-2 0-8,0 0-16,0 0-16,4 0-40,-6 0 40,0 0-16,-9 2 8,9 2-8,-2 2-8,-8 2 0,16-8-16,-6 18 24,-13-12-16,11 9 24,-10-9-16,14 12 8,-2-10-16,6-8-8,-8 18 24,-8-13-16,12 11 0,-3-10-16,-1 12 0,2-12 0,6-6 8,-4 18 0,2-13 16,-2 11 8,0-10-8,0 0 0,2 2-8,2-8-8,-2 8 0,2-2-8,0 0-16,0 0 32,0-2-8,0-1 0,0-3 0,0 2-8,4 0-24,-4-2 0,4 0 24,-4 0 16,4 0 8,-4 0-16,6-4-16,12 1 16,-14-1-32,1-2 16,1-10-8,0 12 16,-6 4 8,6-16-16,12 12-8,-14-12 16,14 11-24,-14-13 48,-4 18-16,15-4 24,-11-14-16,2 12 8,14-13-40,-16 13 0,2-16 24,-6 22 0,6-6 0,0-16-8,9 16 0,-15-11 0,6 11 8,0-10 0,-6 16 0,4-4 0,0-2 0,-4 0 0,0 0 0,4 0 8,0 0-16,-4 6 8,0-3 8,0-1 8,0 4 0,0 0-16,0 2 0,0 2 8,-2 1 0,-4 1 8,0 12-16,0-12 8,6-6-8,-6 18 8,0-12 0,-2 13 16,-7-3-16,9 0 16,-2 0-16,8-16-8,-8 15 24,0 1-48,-8 0 0,10-8 24,-9 14 0,9-7 24,6-15-24,-6 6 32,0 12-40,2-12 24,-2 2 8,0-2-16,0 2 0,6-8-8,-4 5 0,2 1-16,2-2 16,0-2 0,-2 0-16,0 0 0,2-2 16,-2 0-24,2 0 8,0 0-16,4 0 8,-4 0 16,4 0 8,-4 0 0,0-4 0,6 0-16,0-2-16,10-9 0,-16 11 8,6-2 16,-6 6 8,6-16 0,13 10-8,-13-12-32,14 12 16,-14-11 24,14 11-8,-20 6 8,4-20 8,2 14-8,11-14-16,-11 15 8,12-19-16,-14 18 0,-4 6 24,6-20 0,0 14 24,0-11-24,0 11-24,9 0 8,-15-12-8,0 18 24,4 0 16,-4-4 0,0 0-8,0 0 8,0 0-8,0 4-8,0 0 24,0 0-8,-2 0 8,-4 2-24,0 0 8,1 4 0,5-6-8,-8 6 8,-10 12 16,10-12-8,-10 10 0,10-9-8,-7 13 8,15-20-16,-6 6 0,-12 14 24,12-12 8,-16 11-16,15-13-24,-9 12-8,16-18 16,-6 6 0,-2 14 0,-8-13 24,10 11 0,-2-12-24,2 10 16,6-16-16,-5 6 16,-1 2-8,4 0 0,-2-2 8,-2-1-16,4 3 0,2-8 0,-2 6 8,2 0-16,0-2-8,0 0 16,0-2-16,0 0 0,0-2 16,0 0-8,0 0-24,4 0 32,0 0-8,0-6 0,-4 6 8,4-6-8,2-10-16,9 12-8,-11 0 16,2-11-8,0 11 8,-6 4 16,6-16 0,12 12 0,-12-12-32,11 10 0,-13-11 16,12 11 24,-16 6-8,0-16 8,6 12 16,10-12-16,-12 12-16,0-11 8,2 11-16,-6 4 16,4-6 0,-1 0 0,1 0 0,-4 0 0,4 2 16,0 0-32,-4 4 16,0-4 16,0 4-8,0 0 24,0 0-24,0 0 0,0 0-16,0 0 8,-2 2 0,0 2 8,-4 2 16,1 0-24,-1 10 16,0-10-16,6-6 0,-6 17 8,-2-11-24,-8 10 16,10-10 0,-10 14 0,15-13 32,1-7-32,-6 20 8,0-12 16,-10 12 0,12-12 8,-2 13-8,0-13-16,6-8-8,-4 20 0,0-12 0,-2 0 72,0 0-32,1-1 0,1-1-16,4-6-24,-2 8 0,0-2 8,2 0 0,0 0-8,-2-4-8,0 0 8,2-2 0,0 2 0,0 0 0,0-2 0,0 0-32,0 0 16,0 0 24,0 0-8,0 0-8,4-4 8,2 0 0,-1-2 0,-1 2-32,0-2 0,-4 6 32,6-6-64,0-9 16,10 11 8,-10-16 16,0 14 16,0-14-16,-6 20 24,15-6-16,-11-13 8,2 13-8,14-14 0,-16 4-8,2 10 0,-6 6 24,6-19 0,0 13 8,9-14 8,-11 16 0,2-14-8,0 14-16,-6 4 8,4-15 8,0 11 0,0-12-8,0 12 0,0 0 24,0 0-8,-4 4-16,0-4 8,0 0 40,0 4-40,0-4 0,0 4-16,0 0 8,0 0 32,0 2-8,-2 4-8,-2 0-16,-2 2-16,6-8 16,-6 16 0,0-10 24,-10 11-24,13-11 0,-3 12-24,0-12 8,6-6 16,-6 16 16,0-8 8,-10 11 16,10-13 0,0 12-24,0-12-16,6-6 0,-6 20 16,3-15 8,-3 13 0,0-12 0,0 12 8,0-12-32,6-6 0,-2 8-8,0 0 32,-2-3 8,0 1 24,2 0-24,0 0-32,2-6 0,-2 4 8,2-2-8,0 0-8,0 0 8,0 0-32,0-2 8,0 0 24,0 0 8,4 0-8,2-4-8,-2 0-8,0 0-16,-4 4 32,4-4-40,12-2-8,-12 0 0,11-13 40,-11 13 0,2-14-16,-6 20 24,16-6-24,-12-17 8,2 17-16,11-16 32,-13 16-24,2-16 16,-6 22 8,6-6-32,10-17 48,-12 17-8,2-12 0,10 12-8,-16-12-8,0 18 8,4-3-8,0-3 8,-1 0 8,1 0-8,0 0-8,-4 0 16,0 6-8,0-4 0,0 4-24,0 0 24,0 0 16,0 2-8,-2 4 0,0 0-8,0 2 8,2-8-8,-2 15 0,-1-9 24,-3 10-32,0-10 8,0 14-16,0-12 0,6-8 16,-6 19 8,0-3 24,0-8 0,0 14 0,0-14-16,2 13 0,4-21-16,-2 8 0,-2 10 16,-1-12 16,1 12-24,0-16 32,4-2-40,-4 5 40,2 1-16,2-2 0,-2 0-24,0 2 0,0-2 8,2-4-8,-2 4 0,2-2-8,0 0-8,0-2 8,0 0 0,0 0 8,4 0 16,0-4 0,0-2-16,-4 2-24,0 4 24,4-6-40,0 0 8,0 0 0,1-11 24,11 11 0,-16-12-16,0 18 24,4-6-8,0-10 0,2 12-8,0-13 8,10 11-16,-16-10 16,0 16 8,6-6-16,0-12 0,-1 12 0,1-11 0,10 13 40,-12-12-16,-4 16-8,4-4 16,0 0-8,0-2-16,-4 0-8,6 0 16,-2 0 16,-4 6-16,4-5-16,-4 1 40,0 4-16,0 0-8,0 0-16,0 0 24,0 2-8,-2 3 8,0 1 0,0 2-16,2-8 8,-4 8-16,-2 8 16,0-10-16,0 10 32,0-10 0,0 9-8,6-15-8,-4 6 0,0 10 24,0-10-16,-1 2 8,-1 8 8,2-11-8,4-5-16,-2 6 0,0 10 0,0-10 8,0 0 8,-2 10 0,0-14-16,4-2 0,-2 4 0,2 0-32,0-2 32,-2 0-8,2-1-24,-2-1 40,2 0-8,0 0-16,0 0-32,0 0 40,4 0 40,-4 0-32,0 0 8,4-3-8,2-3-8,0-10 8,0 12 0,0-12 8,-6 16-8,3-4 0,3-12-8,0 13-24,10-13 24,-12 10 8,2-10 0,-6 16 0,4-6 0,0-10-24,0 12 16,0-11 8,0 11 24,0-2-24,-4 6 0,0-6 24,0 0 8,3 2-16,-3 0 8,4 4-8,-4-4 0,0 4-16,0 0 24,0 0 8,0 0-56,0 0 0,-2 0 8,2 0 16,0 2-40,-3 4 16,-1 2 16,0 8 0,0-10 24,2 9 0,2-15-16,-4 6 0,0 12 8,-2-12 0,0 10 16,4-10-24,0 2 0,2-8 0,-2 17 0,0-11 0,0 2 8,0 8 0,0-14-8,0 4-8,2-6 8,-2 6 0,2-2-8,0 1 8,0-3 24,-2 0 24,2 0 0,0-2-48,0 0 32,0 2-56,0 0 16,0 0-16,0 0 24,0-2 16,0 0-16,0 0-16,0 0 8,0 0 0,0 0 16,0 0 0,0 0 8,0 0-16,0 0 8,4 0 16,-4-4-16,0 4-16,4 0-8,-4 0 16,0-4-8,4 0-16,0-1 24,0-11-8,-4 12 0,4-2 16,-4 6-8,0-18 0,4 14-8,0-2-16,0-9 8,0 11 0,-4-2 32,0 6-16,0-16 8,0 16-16,4-6-8,0-10 8,0 12 8,-4-2 0,0 6 0,0-6 8,0 1-8,0 1-8,0 0 16,0 0-8,3 0 0,-3 4 0,0-4 24,0 4-16,0 0 16,0 0-16,0 0 0,0 0-16,0 0 8,-1 0-8,-1 2-16,0 0 16,-4 4 0,4 2 8,-2 9 8,4-17-8,-2 6 0,-4 12 24,0-10-16,0 10-8,2-11 0,0 15 8,4-22-8,-2 8 8,-2 14 8,-2-16 40,0 2-8,2 7 8,3-11-32,1-4-24,-2 8 0,0 8 8,0-10 8,-4 2 0,2-2 8,2 1-24,2-7 0,-2 6 0,0 0 16,2-4-24,-2 0 8,0 0 0,0 0 0,2-2 0,0 2 8,0-2 8,0 0-32,0 0 8,0 0 32,0 0-24,0 0 0,0 0 8,0 0 0,0 0-24,0 0 24,0-4-16,0 4 8,0-4 0,4 0 0,0 0 0,0 0 0,-4 1-16,0-1 16,0 4 0,0-4 16,4 0 0,-4 0-16,4 0 0,-4 4-16,0-4 16,0 4 0,0 0 8,0 0 16,0 0-40,0 0 0,0 0 16,0 0-24,0 0 0,0 0 8,0 0-8,0 0 112,0 0-160,0 0 80,0 2 8,0 2 0,0-2-32,0 2 8,0-4 8,0 2-16,-2 0 16,0 0 24,0 2-8,2-2-8,-2-1 0,2-1-8,0 2-8,-2 0 16,0 0 8,0 0-16,2 0 8,0-2-8,0 0 24,0 0-40,0 0 32,-2 0-8,2 0 8,0 0-16,0 0-8,0 0 16,0 0-8,0 0-16,0 0-8,0 0 8,0 0 24,0 0 40,0 0-104,0 0 40,0 0 8,0 0 88,0 0-152,0 0 64,0 0-16,0 0 0,0 0 152,0 0-248,0 0 136,0 0-24,0 2 16,0-2-8,0 2 0,0-2-8,4 2 0,-4 0 0,0-2-16,0 0 24,0 2-96,4 0-120,0 0-352,0 0-584,2 0-712,9 0-465,-15-2 2329,0 0-2352,6 0 631,0 0 617,-2 0 440,-4 0 256,0 0 408,0-4-432,-6-2-128,0 0 296,6 6 264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18.791"/>
    </inkml:context>
    <inkml:brush xml:id="br0">
      <inkml:brushProperty name="width" value="0.1" units="cm"/>
      <inkml:brushProperty name="height" value="0.1" units="cm"/>
      <inkml:brushProperty name="color" value="#FFFFFF"/>
    </inkml:brush>
  </inkml:definitions>
  <inkml:trace contextRef="#ctx0" brushRef="#br0">176 154 552,'0'0'0,"0"-3"808,0-1-248,0-2-176,0 0-48,0 6-336,0-6 320,0 2 8,0 0-24,0 4-8,0-4 24,0 0 0,0 4-320,0 0 321,0-4-9,0 0-8,0 4-8,-2 0-24,0 0 0,2 0-272,-2 0 256,0 0-16,0 0 0,-2 0 8,2 0-16,-3 0 0,5 0-232,-4 0 224,2 0-24,0 0-16,-4 0-16,2 0-24,-2 2-32,6-2-112,-6 4 104,0-2-32,0 0-16,-2 2-40,0 2-8,0 0 0,8-6-8,-7 8 0,-1 7 24,2-9 0,-2 2 0,2 10-16,-2-12 16,8-6-24,-8 18 0,0-12 0,2 9 8,1-9 0,1 10-8,0-12 16,4-4-16,-4 6 8,2 0 16,0 2-8,0-2-16,2 0-16,0-1-16,0-5 32,0 4-8,0-2-16,0 0 0,4-2 8,2 2 0,0-2 8,-6 0 8,5 0-8,11 0 8,-12 0-8,2-6 8,14 0 0,-14 1-32,-6 5 32,17-6-24,-13-10-8,2 12 16,14-2 24,-14-12 0,14 12 0,-20 6-8,6-17 0,-1 11 8,13-14 8,-14 14 32,14-16 0,-12 7 56,-6 15-104,16-6 80,-13-12 25,1 12 15,2-14-16,-2 14 16,2-11 16,-6 17-136,4-4 120,-4-12 24,0 16-24,0-6 24,0 2 8,0 4-40,0 0-112,0 0 120,0 0-32,0 0-32,-2 0-24,0 2-16,-2 4 8,4-6-24,-4 8 24,-2 10 0,-9-12-8,9 11-8,-10-11-16,10 12 16,6-18-8,-6 8 0,-10 12 8,10-5 16,-11 1-16,11 2 8,-2-2-8,8-16-8,-6 15 40,-10 1-32,12-10 24,-2 14-8,-2-14 8,3 11 0,5-17-32,-2 6 8,0 2-8,-2 0 0,2 0 0,0-2-16,2 0 8,0-6 8,0 2 0,0 0-8,4 0 16,-4 0-8,4-2 8,2 0-8,-6 0 0,5 0 16,11-4-16,-12 0 16,2-2-8,0-10 0,10 12 8,-16 4-16,4-6 40,13-13-40,-13 15-16,12-14-8,-12 12 8,14-14 8,-18 20 8,4-16 16,14-1 8,-13-1 0,11 0 8,-12 0-8,2 3 40,-6 15-64,6-18 72,10 2 16,-12 0 16,0 1-32,0 9 16,0-16 0,-4 22-88,0-6 96,3-10 24,1 12-24,-4-1 16,0 1 16,0 0-32,0 4-96,-2-4 104,0 4-16,0 0-16,-1 0-24,-1 0-8,-2 6-16,6-6-24,-8 8 0,0 11 24,-8-3 0,10 2 16,-10-1-8,9 1-56,7-18 24,-22 18-8,6 2 8,8-1 0,-9 5 40,9 0-16,-10-1-16,18-23-8,-8 24 56,-10-2-8,12-1 0,-2 1-8,-7-4-16,11 1-8,4-19-16,-6 16 8,-2-8-8,2 12 0,0-14 0,2 0 16,2 0 0,2-6-16,-2 6-8,0-1 0,0-1-8,2-2 8,0 0 16,0-2 8,0 0-16,4 0 8,0-4 0,2 0-8,0-1 16,10-11-8,-16 16-8,4-6 0,11-12 0,-11 12-24,2-17 24,14 7 24,-14 0-16,-6 16-8,20-18 8,-14 1-32,9-1-40,-9-2 16,14 0 16,-20 20 32,6-21 8,16-1-8,-18 2 8,1 1 8,1 3 0,10 0 24,-16 16-40,0-6 40,6-14-8,0 14-8,-2-11-8,-4 13 0,4-2 8,-4 6-24,4-6 32,-4 2 0,4 4 0,-4 0-24,0 0 8,0 0 16,0 0-32,-2 0 24,0 6 24,-2 2-32,-2 12 0,-2-13-8,-8 13-8,16-20 0,-6 16 8,-2 2 16,-9-1-16,11 3 0,-14 0 8,12 0 0,8-20-16,-16 19 16,13 1 40,-5-2 9,0-3-33,-8 1 16,10 0-48,6-16 0,-6 8 0,0 10 16,0-12 8,4 1-8,-2 1-16,-2 0 0,6-8 0,-1 6 0,-1-2 16,2 0-16,0-2-16,0 0 0,0 0 0,0-2 16,3 0 0,1 0 0,2-4 0,0 0 0,10-2 16,-16 6-16,4-6 0,12-12 16,-10 14 0,11-13 0,-11 13 8,0-14-16,-6 18-8,18-6 0,-12-14 16,16 15-32,-17-15 8,15 14-16,-16-18 16,-4 24 8,16-16 24,-12-1-16,2 1 24,13 0-8,-13 0-8,12 11 32,-18 5-48,0-20 48,6 14 8,0-12 0,0 14-16,0-12 24,0 13 24,-6 3-88,0-4 32,0 0-24,0 0 16,0 4-8,4 0 64,-4 0-16,0 0-64,0 2-24,-2 0-16,0 4 24,0 1 32,-4 9-16,6-16 0,-6 6 8,-10 14 0,10-4-8,-2-1 24,0 3 0,1 2 0,7-20-24,-6 20 32,-10-1-24,10-1 32,0 0 8,-2-1-16,2 1 24,6-18-56,-6 18 16,-2 0-16,1-1 24,-1-1-24,2-8 0,2 12 16,4-20-16,-4 6 8,2 2 0,0-1-8,0-1 0,0 0-8,2 0 0,0-6 8,0 4 0,0-2 0,4 0 0,-4 0-16,4-2 8,0 0 16,-4 0-8,6 0 24,0 0-24,0 0-8,-3-6 8,3 0 0,10-10 0,-16 16 0,4-3 8,12-13 0,-12 10-8,2-14 0,0 14-8,11-15 8,-17 21 0,6-16 8,14 10 16,-14-18-16,10 18-48,-12-15 40,0 3 8,-4 18-8,6-6 24,11-16 32,-13 6-56,0 11 0,0-15 0,0 16 0,-4 4 0,4-16 0,2 12 8,-2 0-8,0-2 0,-4 2 16,0 4-16,0 0 8,0 0 16,0 0-16,-2 4-8,2-4 0,-4 6 0,-2 10 8,0-10 32,-2 14-32,-8-5-40,10 1 0,6-16 32,-7 16-16,-9 0 32,12 1 24,-2 1 8,-10 2-48,10-4 8,6-16-8,-16 17 8,13 1 8,-3-2-8,-2 0 8,2-8 0,0 9-16,6-17 0,-6 6 0,0 10 16,4-12-16,0 2 8,0 0-8,0 0-8,2-6 8,-2 2-16,0 0 16,2 0 0,0 0 0,0-2-16,0 0 16,6 0 0,-2-4 8,2-2-16,10-10-8,-12 12 16,-4 4 0,6-18 0,9 12-8,-9-13 16,12 3-8,-12 0-8,14 0 48,-20 16-40,4-15 48,2-1-24,11 0 32,-11 10-48,12-18-56,-12 19 16,-6 5 32,18-24-56,-14 18 24,-1-18 48,3 18-16,0-15 0,0 15 0,-6 6 0,6-18-16,0 14 16,-2 0 0,0 0 0,-4 0 16,4 4-16,-4 0 0,0 0-16,0 0 32,0 0-8,0 2 0,0-2-8,-2 6 40,0 2-32,-4 8 0,0-10 16,0 12-24,0-11 8,6-7-8,-6 20 24,0-12 32,1 10 0,-1-2-24,-10-11 0,14 17-40,2-22 8,-6 16 0,-2-10 32,0 13-32,2-13 16,-2 10-56,4-10 56,4-6-16,-1 6-48,-1 2 16,-2-2 32,0 0-56,2-2 56,2-2-8,0-2 8,0 2-16,0 0 8,0-2 0,0 0 48,0 0-40,0 0 56,6-4 0,-2 0 0,-1 0-56,-3-2-24,4 0 24,-4 6 0,6-6 16,10 0-16,-12 0 8,2-10-16,0 12-16,0-1 24,-6 5 0,6-16 0,0 12 0,0-2 24,-1-14-24,-1 16 0,0-11-24,-4 15 24,4-4-48,0-2 24,0-12-16,0 14 40,-4 0 0,0 0-8,0 4 8,0-4 8,4 0 16,0 0-24,-4 4-16,0 0 16,0 0 16,-2 0-8,0 0-8,0 2 0,-2 2 0,4-4 0,-6 6 0,2 2 8,0 0 40,-2 0 0,0 9-16,-11-13-24,17-4-8,-6 16 0,-10-10 16,12 12 0,-2-12 8,-2 13-56,0-11-32,8-8 64,-15 18-56,11-10 32,0 10 24,0-12 8,2 2-8,-4-1-8,6-7 8,-6 8 0,4 0 0,0-2 0,0-2 0,2 0-16,0-2 32,0-2-16,-2 2 0,2-2-16,0 0 8,0 0 0,0 0 8,4-4 8,2 0 0,0 0 8,0 0-32,-6 4 16,4-6-8,0 0 8,0 0 48,0 0 16,2-9-16,-6 15-48,15 0 56,-15-6-56,4 0-16,0 0 16,2 0 0,0 2 0,-6 4 0,6-6 0,-2 2 0,0 0-8,-4 0-8,4 4 32,0-4-16,-4 4 0,0 0 8,0 0 8,0 0-8,0 0-40,0 2 64,0 0-32,-2 0 8,0 0 16,-2 2-8,4-4-16,-6 6 0,0-2 16,0 2 0,0-2-8,0 0 8,0 2-8,6-6-8,-2 6 0,0-2 8,-4 2-48,3-2-8,-3-1 16,0 1-24,6-4 56,-4 6 8,2-2-24,0 2 16,-4-2 0,2 2 8,0-2-8,4-4 0,-4 4-8,2 0 8,0 0 8,0-2 0,0 0-8,2 0-8,0-2 8,0 2-8,-2 0-8,2 0 32,0-2-32,0 0 16,0 0 0,0 0-8,0 0 16,0 0 8,0 0-32,4-4 32,-4 4-32,4-6 32,0 0 16,0 0-8,-4 0-8,0 6-16,4-4 0,-4-2 0,0 0 40,4 0-24,-4 2 8,0-1 0,0 5-24,0-6-8,0 0 40,0 0 0,0 0 0,0 0 16,-2 0-24,2 6-24,-2-6 8,-4 0 16,2 2 8,2 0 0,0 0 8,-4 0-8,6 4-32,-6-4 0,-2 1 0,3-1 8,-3 0 16,2 0 8,0 4-8,6 0-24,-16-4-8,12 4-8,-2 0 16,0 0 24,0 0-8,0 0-16,6 0 0,-15 0 0,9 2-16,0 4 32,0 0-32,0-1 8,0 3 8,6-8 0,-6 8-24,-2 8 24,2-12 0,0 4 0,3 0 8,-1 0 8,4-8-16,-4 15-16,0-13 8,0 4-16,2 2 24,0-2 0,2 0 0,0-6 0,0 2-8,-2 2-8,2-2 8,0 0 16,0 0-16,0 0-16,0-2 24,0 2-8,0-2 16,0 0 0,0 0-8,4 0 0,0 0 24,-4-4-24,4-2 16,0 0-16,-4 6 0,6-6 0,-3 0 8,-3 0-16,4-10 16,0 13 16,2-3-32,-6 6 8,4-16 8,0 12 0,0-2-8,-4-10 24,0 12 0,4-2-8,-4 6-16,4-15 8,0 11 0,-4 0 16,0-2 0,0 2-24,0-2 0,0 6 0,-2-4 24,2 0 0,-2 0-16,-2 4 8,-2 0 8,4 0-16,2 0-8,-2 0 24,-2 0-40,0 0 16,-2 0 0,0 0 0,1 4-8,5-4 8,-6 6-8,0 0 8,0 0 0,0 2 0,-2 0 8,0 7-16,8-15 8,-6 6 0,0 0 8,0 10-8,0-10 8,1 0-8,-1 0 0,6-6 0,-6 6 0,2 1 0,2-1 0,0 0 0,-2 0 16,-2 0-8,6-6-8,-4 4 0,2-2 16,0 0-32,0 0 16,2 0 16,0 0-16,0-2 0,-2 0 0,2 0 8,0 0-16,0 0 8,0-4-16,0 0 32,4-2-16,0 0 8,0-10-16,-4 13-8,0 3 16,4-6 16,-4 0-16,4-12 8,0 14 16,0-2-24,-4-12 8,0 18-8,0-4 0,4-2-8,-4-11 8,0 13-24,4-2 48,-4 0 0,0 6-24,0-6-16,0 0 32,0 2-8,0 0-16,0 0 32,0 4-16,0 0-8,0 0-8,-2 0 8,2 0-16,0 0 32,0 0-16,-2 0-16,-2 0 16,0 2-8,2 0-8,0 0 16,0 4 24,2-6-24,-2 6 0,-2-2-8,-2 2 8,4-2-16,0 2 16,0 0 0,2-6 0,0 4-32,-2 0 8,0 0 0,0-3-16,2 1-16,0 0-40,0-2 96,4 2-192,-4 0-112,4-2-360,2 0-857,12 0-983,-2-6-553,-16 6 3057,5-17-2856,11 11 839,-16-18 857,4 6 552,-4-3 288,4-3 88,-4 24 232,4-28-224,0-1-8,0-3-96,14 1-24,-18 31 352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38.305"/>
    </inkml:context>
    <inkml:brush xml:id="br0">
      <inkml:brushProperty name="width" value="0.1" units="cm"/>
      <inkml:brushProperty name="height" value="0.1" units="cm"/>
      <inkml:brushProperty name="color" value="#FFFFFF"/>
    </inkml:brush>
  </inkml:definitions>
  <inkml:trace contextRef="#ctx0" brushRef="#br0">250 111 1536,'0'0'0,"-3"0"712,1-4-424,2 4-288,-6 0 192,2 0-40,2 0 0,0-4-8,0 4 16,0 0 16,2 0-176,-2-4 192,-2 4 0,2 0 24,2-4-8,0 4 8,-2 0-15,2 0-201,-2-4 184,0 4-8,0 0-24,0 0-24,0 0 0,0 0-40,2 0-88,-2 0 88,-2 0-16,0 0-32,-2 0 0,2 4-8,0 0-8,4-4-24,-5 6 24,-1 0-8,0 0-16,-2 1 0,2 1 16,0 8 0,6-16-16,-6 6 16,-2 10-16,-8-10 8,13 2 0,-3 7 0,0-11-8,6-4 0,-6 6 16,0 2-8,0-2 0,-2 2 0,2-2-8,0 0 8,6-6-8,-2 4 8,0 0 0,0-2-16,0 1-8,0-1 8,2 0 0,0-2 8,0 0-8,4 2 16,0-2 0,0 0 16,-4 0-24,6 0 32,0 0 16,10-4 8,-12 1 24,0-1-8,2 0 32,-6 4-104,6-6 128,11 0 16,-13 0 24,12-10 16,-12 12 16,2-2 16,-6 6-216,16-16 240,-12 13 24,1-13 8,1 12 16,0-14 0,-2 14 0,-4 4-288,4-16 297,0 12-9,-4-1-16,4-1 8,-4 2-24,0 0 0,0 4-256,0-4 232,0 4-32,0 0-24,-2 0-40,0 0-32,-4 0-24,6 0-80,-6 0 48,-9 0-16,9 0-16,-10 2-8,10 2 0,-12 2 16,18-6-24,-6 6 8,-10-1 8,11 1 8,-13 2-24,12 0 0,-2 8-8,8-16 8,-8 6 0,-8 2 0,10 0-24,1 7 16,-3-11 0,2 2 0,6-6 8,-6 8-24,2-2 16,-2 2-24,2-2 16,0 0 0,2 0-16,2-6 32,0 6-16,0-1-8,0-1 0,0 0 0,0-2 0,4 2-8,-4-4 32,4 2-32,2 2 24,0-2-8,0-2-16,0 0 16,0 0 0,-6 0 16,19 0-16,-15-4 16,12 0-16,-12 0 0,2-2 8,10 0 8,-16 6 0,4-5 0,13-11 8,-11 12-16,12-12-8,-14 12 16,12-14 0,-16 18 0,6-6 0,11-15 16,-13 5-16,12 0 0,-12 1 8,0-1-8,-4 16 0,4-6 8,2-14 0,0 16 24,0-2-16,-2-10-8,-4 16 32,0 0-40,0-5 24,0 1 16,0 0 32,0 4-48,0-4 8,0 4-8,0 0-24,-4 0 32,-2 0-24,0 0-8,0 0-8,2 2-8,-2 4 16,6-6 0,-8 6-16,-8 1 8,10 11 0,-1-12 0,-1 12 0,-8-10 8,16-8 0,-6 17 8,-2-9-8,-10 12 0,14-12 0,-1 12-24,1-14 16,4-6 8,-6 15-16,0-9 8,0 0 8,2 2-16,2 8 16,0-14-8,2-2 8,-2 6 0,2 0-8,0 0-8,-2-3-8,2 1 16,0 0 8,0-4 0,0 4-8,6-2-16,-2 0 16,0 0-8,0 0 8,0-2 16,-4 0-8,6 0 0,0 0 0,9 0 0,-9-4 8,0 0-16,-6 4 8,16-6 16,-12 0-8,12 1 16,-12-1-16,1-10 0,1 12 16,-6 4-24,16-16 16,-12 12 24,2-14 0,12 13-24,-18-15 24,4 4 8,-4 16-48,6-6 56,9-16 24,-15 17-8,6-15 8,0 14 16,-2-12 0,-4 18-96,0-4 128,4-2 0,-4 0-16,4 1 24,-4-1 0,0 2-8,0 4-128,0 0 104,0-4 16,0 4-32,0 0-24,-2 0 0,0 0-48,2 0-16,-6 2 16,0 2-8,0 2 0,0 9-8,-1-9 8,-1 16-8,8-22 0,-18 16 16,12 1-8,-10 3 0,10 0 8,-2 0-16,-9-3 8,17-17-8,-6 18 0,-12-2 0,12 0 0,-10-1 0,14 1 8,-4-8-8,6-8 0,-5 18-8,-3-12 0,0 9 8,2-9 8,2 2-8,2 8 0,2-16 0,-2 2-8,0 4 8,0-2-16,0 0 16,2 0-16,0-4 16,0 2-24,0 0 8,0 0 0,4 0 16,0-2-8,0 0 8,-4 0 0,4 0 0,2 0 8,0 0 16,0-4-24,-1-2-8,1 0 16,-6 6-8,16-6 0,-12-10 0,14 12 16,-14-12-16,12 12 16,-12-13-8,-4 17-8,5-4 0,1-14 0,12 12 8,-14-12 16,2 12-24,10-11 8,-16 17-8,0-6 8,6-14-8,0 14 32,9-15 0,-15 15-16,4-16-16,-4 22 0,4-6 8,-4-14 24,4 14 8,0 0 8,0-9 8,-4 15-8,0 0-48,0-6 64,0 0 9,0 2-9,0 0 0,0 4 0,-2 0-8,2 0-56,-2 0 16,-4 0 0,0 0-16,0 2 0,0 4 0,0 10 0,6-16 0,-7 6-24,-9 11 0,10-1 40,-12-8-16,14 14 8,-2-7-16,6-15 8,-17 8-24,9 12 16,-14-4-24,16-8 0,-10 15 0,14-7-24,2-16 56,-6 18-48,1-2-9,-3-9 9,0 13-8,0-14 24,2 12 0,6-18 32,-4 4-32,2 2 0,0 2-8,0-3 8,-2-1 24,2 0-8,2-4 16,0 2-24,0 0 0,0 0-8,0 0 16,4-2 16,-4 0-8,0 0 8,6 0-16,-2 0 8,2 0 8,-2 0 0,0-4 0,0 0 0,-4 4 0,4-4 0,2 0 0,9 1 8,-11-3-8,0 2 0,0-2 0,-4 6 0,6-6 0,0 0 0,12-10 16,-14 12-16,2 0 8,0-2 8,-6 6-16,3-17 0,3 13 16,0-2-16,0-10 16,0 12 8,0-2-16,-6 6-8,4-16 16,-4 12-8,4-1 32,0-1-8,0-10 8,0 16-16,-4 0-24,0-6 8,0 0 16,0 0-8,0 2 16,4 0-8,-4 0-8,0 4-16,0 0 24,0 0 8,0 0-16,0 0 17,0 0-17,0 0-137,-2 2 226,0 0-121,-2 4-1,-2 0 17,4 0 0,0 10 17,2-16-17,-4 6-17,-2 9 9,0-9 0,0 12 16,2-10-16,2 10 8,2-18 0,-4 8 0,-1 9 0,-1-9 8,0 8-8,2-10 0,2 2 0,2-8 0,-2 8 0,0 0-8,0-3 16,-2 1-16,2 0 0,0 0 16,2-6-8,0 6 0,0-4-8,0 2-8,0-2 8,0 0 0,4-2 8,-4 0 0,4 0 0,0 0-24,0 0 24,0 0 8,2 0 8,0-4 0,-6 4-16,5-6 16,1 0-16,0 0 8,10 0 8,-16-9-16,6 11 25,-6 4-25,6-6 8,0-12 8,10 12 16,-13-12 0,3 12-16,0-13 16,-6 19-32,6-6 40,0-16-8,0 6 16,0 10 0,0-15 16,0 5 32,-6 16-96,4-6 80,0-14-16,0 14 16,0-13 0,-1 15 24,1-12 16,-4 16-120,0-4 88,0-2-16,0 0 8,0 2 0,0 4-8,0-4 8,0 4-80,0 0 56,0 0-40,-2 0 24,0 0-24,2 2-16,-1 4 32,1-6-32,-2 8 16,-4 10-16,0-12 24,0 14-24,0-13 8,0 13 16,6-20-24,-6 8 8,0 12-8,-2-12 0,0 13-8,0-5 8,3 0 8,5-16-8,-8 16 16,0-9-32,0 15 16,-8-14 0,14 12 0,-2-14 16,4-6-16,-4 17 0,-2-11 0,0 2 0,1 0 8,-1 0-8,2-2 8,4-6-8,-2 6-8,2 0 8,-2 0 0,0-2-8,0-2-8,2 1 16,0-3 0,0 2 16,0-2-32,0 0-8,4 0 48,-4 0-24,4-3 16,2-3-8,0 2-16,-3-2 8,1-10 0,0 12 16,-4 4-16,4-6 24,2-14-16,0 16 8,0-13-8,0 11 8,0-14-16,-6 20 0,4-6 8,0-14-8,2 15 8,0-13 8,-1 12-32,-1-10 32,-4 16-16,4-4 24,-4-12-16,4 12 0,0-1-8,-4-1 16,4 0-8,-4 6-8,0-6 0,0 0 32,0 2-32,0 4 16,0 0-8,0 0 16,0 0-24,0 0-8,-2 0 8,2 0 8,0 2-16,0-2 8,-2 4 0,-4 2-16,2 0 16,-2 0 0,5 9 0,-3-11 0,4-4 0,-6 16 0,0-10 0,0 10 0,0-10 0,0 9-8,4-9 8,2-6 0,-2 18 0,-2-12 8,0 0-8,0 10-8,2-14 8,0 4 0,2-6 0,0 6 8,-2-1-8,2 1-32,-2-2 24,2 0-8,0 0 8,0-4 8,0 2 0,0 0-24,4-2 16,0 0 8,0 0 0,-4 0 0,4 0 0,0 0 0,2 0 8,-2-4 0,0 0-16,0 0 16,-4 4-8,6-4 0,0 4 0,0-6 0,-1 2 0,1-1-8,-2-1 32,-4 6-24,4-6 8,2-10-8,0 12 16,0-2-32,-2-12 32,0 14-8,-4 4-8,4-5 8,0-13-16,0 14 16,0-14 16,0 14-8,-4 4-16,0-6 16,0 0-16,4-9 0,-4 15 16,0-6 8,0 2-8,0 4-16,0-4 24,0-2-8,0 2-16,0 0 8,-2 4 0,0 0 8,2 0-16,-2 0 24,0 0-24,-2 0-16,0 0 16,0 2-24,2 2 24,2-4 0,-4 6 0,-2 0-8,2 2 0,-2 7-16,0-9 8,2 10 16,4-16 0,-4 6 0,0 12-8,-2-12-16,1 13 16,1-11 8,0 12 0,4-20 0,-2 6-16,0 10 16,-2-10-8,0 1 8,2 1 8,0 0-16,2-8 8,-2 6 0,2 0 0,0 0 0,0-4-8,0 2-8,0-2 8,0-2 8,0 2-16,0 0 8,0-2 8,4 0-8,-4 0-8,0 0 32,0 0-16,0 0-16,6 0 16,0 0 16,0-4-40,-2 0 32,0 0 8,-4 4-16,3-4-24,3-2 32,0 0 16,0-10-32,0 12 8,-2-1-16,-4 5 16,4-6-24,2-12 40,0 14 8,0-2-8,0-10-16,-6 12 16,0 4-16,4-6 0,-4 0 0,0 1 32,0-1-24,0 0 32,0 0-8,0 6-32,0-6 8,-2 0 8,-2 2-8,0 0-8,-2 0 24,2 4 0,4 0-24,-6-4 0,-2 4 0,0 0 8,2 0-8,-2 0 0,1 0 0,7 0 0,-16 0-8,10 2 8,-2 0 0,-8 2 0,12 0 0,-2 2-24,6-6 24,-15 6-16,9 0 8,-2 0 8,0 0-8,0 0-8,2 1 8,6-7 8,-6 8 0,-2 0 0,2 0-16,-2 0 8,3-2 8,-1 0-8,6-6 8,-4 6 0,0 0 0,0 0-40,-2-1 32,0 1 0,2 0-8,4-6 16,-2 4 0,0-2 0,0 0 0,0 0-8,0 0-8,0 0 0,2-2 16,0 2-16,0-2 8,0 0-8,0 0 8,0 0-24,0 0 32,0 0-32,0 0 8,0 0 0,4 0 16,-4 0-8,0-4 16,0 4 0,4 0 16,0-4-16,0 4 0,0-4 0,0 0 0,-4 4 8,0 0-8,0-4 0,4 4-8,0-4 8,0 4 0,0-4 0,-4 4 0,0-4-16,0 1 8,0 3 32,4-4-16,0 0-16,-4 4 16,0 0-8,0-4 0,0 4-8,0 0 24,3 0-16,-3 0 16,0 0-16,0 0 8,0 0 8,0 0-32,0 0 32,0 0-40,0 0 56,0 0-40,0 0-8,0 0 8,0 2 8,-1 0-16,-3 2 16,0 0-8,2-1 8,2 3 0,0-6 0,-2 4-8,0 0 8,0 0 0,0-2-24,2 2 16,0 0 8,0-4 0,0 2-24,0 2 24,0-2 0,0 0-16,0 0 8,0 0-16,0-2 24,0 2 0,4 0 0,-4 0 0,4 0-24,-4 0 16,0 0 0,0-2 8,4 2 0,0-2 0,-1 0-16,1 0 8,0 0 0,0 0-16,-4 0 24,4 0-16,0 0 40,2 0-24,0 0 0,-2 0-24,0-4 8,-4 4 16,4 0 0,2-4 16,0 4 0,0-4-32,0 0 8,-3 0-16,-3 4 24,4-6 0,2 0 16,0 0-8,10 0-8,-16 0 0,4 0 0,-4 6 0,4-5 0,0-11 0,2 12 24,0-2 0,0-10-24,-1 12 16,-5 4-16,4-16-8,0 13 8,0-15 8,2 14 8,0-12-8,-2 10-8,-4 6 0,4-16 0,0 12 8,0-11 16,0 11 0,0-14-16,0 14 8,-4 4-16,4-16 0,-4 12 24,0-2-24,4 1 8,-4-11 16,4 16-24,-4 0 0,0-6 0,0 2 0,0 0 0,0 0 0,0 4 32,0 0-8,0 0-24,0 0-16,0 0-8,0 0 48,0 2-8,-2 0-32,2-2 16,0 4-24,-2 2 8,-2 2 0,0 0 16,2 7 0,0-9-8,2-6 8,-2 8-24,2 10 0,-2-10 24,0 8-8,0-11 8,0 13 0,2-18 0,-2 6 8,2 12-8,0-12-8,0 11 0,-2-11 8,0 10 0,2-16 0,0 4 0,0 2 0,0 0 0,0-2 0,0-2 0,0 2 0,0-4 0,0 2-40,0 0 32,0 0 0,4 0 16,-4 0-8,4-2-8,-4 0 8,0 0-16,4 0 16,0 0 16,0 0-8,0-4 0,-4 0-8,0 4 0,4-6 0,-4 0 24,6-10-8,-1 12 0,1-12 0,-2 11-8,-4 5-8,0-16 16,0 10-8,4-14 16,0 14-8,0-11 24,0 11-32,-4 6-8,0-18 8,0 12 16,0-12-8,4 12 16,-4-9-8,4 11-8,-4 4-16,0-16 0,0 12 40,0-2-8,0 0 8,0 0-16,-2 0-32,2 6 8,-2-6 8,0 2 8,-2 4-16,2-4 8,0 4-8,2 0 0,-2 0-8,0 0-16,0 0 0,0 4-8,0 0 32,0 2 8,2-6-8,0 8-8,0 8-16,-2-10 0,0 2 16,2 7 8,0-15 0,0 6-16,0 2 16,0 10-16,0-12-8,0 2 24,0 0-16,0-8 16,0 8 0,4-3 0,-4 1 16,4 0-16,-4 0 0,0-2-16,0-4 16,0 2-8,4 2 8,-4-2 0,4 0 0,-4 0 0,0-2 0,4 0 8,-4 0 8,4 0 8,-4 0 16,0 0-40,0 0 32,0-4-8,0 0-8,0 0 0,0-2 8,0 2 0,0 4-24,0-6 24,0 0-16,0 1-8,0-1 24,0-10-16,0 12 8,0 4-16,0-6 8,0-10-16,0 12 8,0-11 0,0 11 24,0-14-24,0 18 0,0-6 16,-2-12-16,0 12-8,2-11 32,0 13-40,0-14 32,0 18-16,-2-4 8,0-14-16,-2 14 16,0-12 16,0 13 0,2-3 0,2 6-24,-2-18 0,-2 14-16,-1 0 8,1-2 16,2 2 16,2 0-24,0 4 0,0-4 0,-2 4 16,0 0-32,-2 0 32,2 0-32,2 0-16,0 0 32,0 0-24,0 0 0,0 0-8,0 0 8,0 2 0,0 2 8,0-4 16,0 6-16,4 0 40,-4 2-32,0 8-8,0-10 32,0 11-32,0-17 16,4 6 0,-4 10 0,4-10-8,-4 12 32,0-12-24,0 9 8,0-15-8,0 6-8,0 10-8,0-10 32,0 0-8,0 2-8,0-2 8,0-6-8,0 6-8,0-3 16,0 1 8,0 0-16,0-2-16,0 0 8,0-2 8,-2 0-8,2 0 16,0 0 0,0 0 8,0 0-16,0 0 24,0 0-8,0 0 0,0-4 8,4 0-16,-4 0 16,0 4-24,0-5 24,0-1-16,3 0 8,-3-10-8,4 12 0,0-2-8,-4 6 0,0-16 0,4 10 16,-4 1-16,6 1-16,-2 0 16,-4 4 0,0-4 0,0 0-8,0 4 0,4 0-8,0 0 16,-4 0 0,0 0-8,0 0-8,0 2-8,4 0 24,0 2 16,-4-4-16,0 6 8,4-1-8,-4 1 0,0 0 0,0 10 0,0-12 16,0-4-16,4 8 8,-4 8 8,0-10-32,0 1 16,0 11 0,0-12 0,0-6 0,0 8 24,0 10-16,-2-12 8,0 2-16,0 7-16,0-9 8,2-6 8,0 16 8,0-10 8,0 2-16,-2 0-16,0 0 16,0-3 16,2-5-16,0 6 8,0 0-8,0 0-24,0-2 24,-2 0 0,2-2 16,0-2-16,0 2 8,0 0 8,0 0-32,0 0 16,0-2-8,0 0-16,0 0 24,0 0 8,0 0 8,0 0-32,0 0 8,0-4 32,0 0-16,4 0 8,0 0-16,0 0 0,0-2 0,-4 6 0,0-6 8,0-9 0,4 11-8,0-2 16,0 0-8,0-10 8,-4 16-16,0-4 8,0-2-16,4-10 16,-1 11 8,-3-1-8,0 6-8,0-4-8,0 0-8,0 4 8,0 0 8,0 0 8,0 0-16,0 0 16,0 0-16,0 0-16,0 0 32,0 0 8,0 2-32,0 2 8,0 2 8,0-1-24,0 1 16,0 10 24,0-16-16,0 6 0,0 10-8,0-10 8,-2 10-8,2-11 8,0 11 16,0-16-16,0 6 0,0 0 0,-1 2 0,-1 8 0,-2-14-8,2 4 16,2-6-8,0 5 0,0-1 0,-2-2 16,0 2-32,0-2 16,2 0 24,0-2-24,0 2 16,0-2 8,0 0-16,0 0-16,0 0 16,-2 0 0,2 0-8,0 0 40,0 0-8,0 0-8,-2 0 0,2 0-24,-2 0 8,2-4 8,0 0-8,0 4 0,-2-4-16,0 4 8,2 0 0,-2-4 24,0 1-16,2-1-8,0 0-24,-2 4 8,2 0 16,-2-4 8,0 4 0,2-4-8,0 4-16,0 0 0,0 0 16,-2 0 16,2 0-32,0 0 8,0 0 8,0 0-24,-2 0 24,2 0-16,-2 0 8,2 2 0,0 0 8,0-2 0,-2 4-16,0 0 16,0-2 0,-2 2 16,2-1-16,0 1-16,2-4 16,-2 4 0,-2-2 0,0 2 0,1-2 16,1 2-16,0-2 0,2-2 0,0 2 0,-2 0 8,0 0-8,-2 0 0,0 0 0,2-2 8,2 0-8,0 2 16,-2-2 8,0 0-16,0 0 16,0 0 0,2 0-24,0-4 0,0 0 0,-2 4 0,0-4 8,0-2 8,2 6-16,0-4 0,0-2-16,0 2 8,0-1 8,0-1-16,0 2 8,0 4 8,0-6 0,4 2 8,0-2-8,-4 0-8,4 0 0,-4 2-8,0 4 16,4-4 0,0 4 16,0-4-40,-4 4 8,0-4-8,0 4 16,0 0 8,4 0-24,0 0 24,-4 0-8,0 0 8,0 0-40,0 0 24,0 2 16,0 0 16,0 0 8,3 2-24,-3-4 0,0 4-8,0 2-8,-2-2 40,1 0-8,1 0-8,-2 0-8,2-4 0,-2 4 0,-2-2 0,2 2 16,-2 0-16,2-2-16,0 1 32,2-3-16,-2 2 0,0 2-16,0-2 32,0 0-32,0 0 16,2 0 24,0-2-24,0 2 0,0 0 0,-2-2 8,2 0 8,0 0-16,0 0-16,0 0 32,0-4-16,0 0 8,0 4-8,0-4-8,4 0 16,0-1 8,-4-1-16,4 0-24,0 0 24,-4 6 0,4-16 0,2 12 0,-2-14 24,-1 14-40,1-11 32,0 11-16,-4 4 0,0-16 0,4 10 0,2-10-16,-2 12 16,-4-11 0,4 11 16,-4 4-16,0-6 0,4-12-16,-4 14 56,4-2-40,-4-10 16,0 12-16,0 4 0,0-6-16,0 1 16,0-1 16,0 0 0,0 0 8,-2 0-24,2 6 0,-6-4 0,4 0 0,0 0 24,0 4-24,0-4 0,-2 4 8,4 0-8,-6 0-8,2 0-16,2 0 24,-2 2-16,3 0 16,-3 2 16,4-4-16,-4 6 0,-2 0 0,2 0-16,2 0 16,-2 0 16,0-1-16,4-5 0,-4 8 0,-2-2-16,2 0 8,2 2 16,0 0 8,0-2-16,2-6 0,-4 6-16,0 0 8,0 0 8,2 0-16,0-1 16,0 1 0,2-6 0,-2 6 16,1 0-16,-1 0-16,0 2 16,0-2 0,2 0 16,0-6-16,0 6-16,0-2 16,0 0-8,0 0-16,0 1 24,0-1 0,0-4 0,0 6-24,4-2-8,-4 0 8,0-2-56,3 2-104,1-2-248,-4-2 432,6 2-1000,10 0-889,-12 0-807,14-2-193,-12 0 473,0 0 823,-6 0 1593,6-4-936,-6-12 392,0 10 104,-6-15-104,0 3-96,-2-6 344,8 24 296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44.813"/>
    </inkml:context>
    <inkml:brush xml:id="br0">
      <inkml:brushProperty name="width" value="0.1" units="cm"/>
      <inkml:brushProperty name="height" value="0.1" units="cm"/>
      <inkml:brushProperty name="color" value="#FFFFFF"/>
    </inkml:brush>
  </inkml:definitions>
  <inkml:trace contextRef="#ctx0" brushRef="#br0">209 243 8,'0'0'0,"0"0"0,4 0 32,-4 0 32,6-4-24,-2 4-8,0 0 8,0 0-16,-4 0-24,0-4 24,0 4-8,0 0-8,0 0 8,0-4 8,-2 4-8,2 0-16,-2 0 16,0-4 0,2 0 0,0 4 0,0-4 0,0 4 0,0 0-16,0-4 16,0 0 8,0 4 0,0-4 0,0 4 16,0-4 0,0 4-40,0 0 48,0 0 8,0-3 0,0 3 0,0 0 0,0 0-8,0 0-48,-2 0 48,0 0-16,2 0-16,0 0-8,-2 0-8,0 0 0,2 0 0,-2 0 8,-2 0-16,2 0 8,-4 1 0,2 3 0,0 0 0,4-4 0,-4 6-8,-2 0 0,-2 0 0,3 0 8,-1 0 0,0 0-8,6-6 8,-6 6 0,0 0-8,0-2 16,2 2-8,-2-3 8,4-1-8,2-2 0,-4 4 0,0-2 16,2 0-8,-2 0 16,0 0 8,2 0 16,2-2-48,-2 0 48,2 0 16,0 0-8,0 0-8,0 0-16,0 0 8,0 0-40,0 0 24,0-4 8,4 0 0,0-2 8,0 1 8,0-1 0,-4 6-48,4-6 40,2-10 0,0 16 0,-2-6 0,2 0 0,-2 0-8,-4 6-32,4-6 32,-4 0 0,4 0 8,0 3-8,0-1 0,-4 4 0,0 0-32,0-4 24,0 4 0,0-4 8,0 4-24,0 0 0,0 0 0,0 0-8,0 0-8,-2 0-8,0 0 0,0 0 0,-2 2 8,-2 0 0,6-2 8,-6 6-16,-2-1 0,2 1-8,0 2 8,0 0 8,0 8-8,6-16 16,-8 4-16,-7 4 8,13 0-8,-2-1 8,0 1 0,0-2-8,4-6 16,-6 6 0,0 0 0,4-4-8,0 2 24,0-2-24,2 0 8,0-2 0,-2 2 0,0-2-8,2 0 16,0 0 16,0 0 16,0 0-40,0 0 32,4 0-8,0 0 8,0-4 8,0-2 0,2 2 16,-6 4-56,6-6 48,0 0 8,9-9 0,-15 11 8,6-2 0,0 0-8,-6 6-56,6-16 64,0 12 8,0 0 0,0-2 0,-2 0-8,0-9 8,-4 15-72,4 0 80,0-6-16,0 0 8,-4 0 0,0 0-8,0 0 0,0 6-64,4-6 64,-4 2-8,4 0 8,-4 4-16,0-4-16,0 4 0,0 0-32,-2 0-16,0 0 0,-4 0 8,0 0-8,0 2 8,6-2 8,-8 6-16,-8 0-16,14 0 8,-4 10 0,-11-10 0,11 9 0,6-15 24,-16 8-16,10 10-16,0-10 8,0 12 8,-10-13 8,10 13 16,6-20-8,-5 6-16,-1 12 8,0-12-16,2 10 8,0-13 32,0 3-16,4-6 0,-2 8 0,0-2 0,0 0 0,2-2 0,0-2 0,0 0-8,0-2 8,0 2 0,0 0 0,4-2 0,0 0 8,0 0 56,-4 0-64,4 0 16,-4-4 8,6-2 24,0 0 8,-1 0 0,11 0 8,-16 6-64,4-15 72,2 11 8,0-2 0,10-12 8,-16 14 8,16-2 8,-16 6-104,4-16 112,-1 12 0,1-2 8,0-9-16,2 11 1,0-2 7,-6 6-112,6-16 104,-6 12-16,0-2 8,4 0-8,0 0-8,-4 2 0,0 4-80,0-5 64,0 1 8,0 0-16,0 0 8,0 4-24,0-4-8,0 4-32,0 0 16,0-4-16,0 4-8,-2 0-24,0 0 16,0 2-8,2-2 24,-4 2-8,0 2-24,-2 2 16,0 0-8,0 9 8,1-9 8,5-6 8,-8 16-24,2-10 0,0 12-32,0-12 40,-2 13 16,8-19 0,-6 6-8,0 12 40,0-12-48,0 10 32,2-10-16,-2 1 0,6-7 0,-5 16 0,-1-12 0,2 2 0,0 0 0,2 0 0,-2 0 0,4-6 0,-4 4 0,2 0 0,0-2 0,0 0 0,2-2 0,0-6 8,4 0 104,-4 6-112,6-6-16,-2 0 8,0-12 32,0 12-16,2-11 16,11 11-16,-17 6-8,4-22 24,2 16 16,0-16 8,10 7-16,-12 9 0,12-16 0,-16 22-32,4-6 40,1-14 8,1 14 8,0-11-8,0 13 0,0-12 0,-6 16-48,6-4 64,0-2 0,-2-10 8,-4 12 0,0 1-8,4-1 0,-4 4-64,0-4 64,4 0-24,-4 4-16,0 0-16,-2 0-8,0 0-16,2 0 16,-2 0-16,0 2 0,-4 4 0,-2-1 8,0 3-8,0 8 0,8-16 16,-15 4-24,11 4 16,-2 8-8,-10-10-8,12 9 0,-2-9-8,6-6 32,-6 16-24,0-10 8,4 2-8,-4 8 8,0-10 8,2-1 8,4-5 0,-1 8 0,-1 0 0,0 0 0,-2-2-8,2 2 8,0-2-16,2-6 16,-2 6-8,0 0-16,0 0 24,0 0 0,0-1-8,2-1 8,0-4 0,0 4 0,0-2-16,0 0 16,0 0-8,0 0 8,4-2 8,-4 0-8,4 2 16,0-2-16,0 0 8,0 0 16,1 0-8,1-4 8,-6 4-24,16-4 32,-12 0-16,2 0 0,10-2 0,-12 1-8,15-1 8,-19 6-16,6-6 8,12 2 0,-14-2 24,2 0-24,14 0 8,-14 0 8,-6 6-24,17-16 8,-13 16 24,2-6-24,0 1 8,0-1-8,10 0-8,-16 6 0,0-4 0,6 0 0,-2 0 0,-4 4-16,0 0 0,0 0 0,0 0 16,0 0-16,4 0 8,-6 2 0,0 4-8,0 0 16,2-6 0,-4 15-8,2-9 0,-4 10 8,-2-10-8,-8 14 32,14-12-24,2-8 0,-6 19 0,0-11 0,-2 14 0,-7-16 0,11 14 0,-4-15-8,8-5 8,-8 20 0,2-14 0,0 12 0,-2-12 0,0 0 0,2 9 0,6-15 0,-5 4 0,1 2 0,2-2 0,0 0 0,0 0 0,0-2-8,2-2 8,-2 2 0,2 0 0,0 0 0,0-2 0,4 0 0,2 0 0,0-4 0,11 0 0,-13-2 0,-4 6 0,6-16 0,14 12 0,-14-11 0,13 11 0,-13-14 0,12 12 0,-18 6 0,4-18 0,14 12 0,-12-11 184,15 11-208,-15-14 8,14 14 0,-20 6 16,6-20 24,12 15-8,-12-17 16,0 16 16,11-12-16,-13 12 0,-4 6-32,6-17 40,0 13 8,0-12 0,-2 12 0,0-2 0,-4 0 0,0 6-48,4-4 40,-4 0 0,0 0-16,-2 4-16,0 0-24,-2 0 0,4 0 16,-4 0-24,-2 0 0,0 4 16,-10 2-16,10 2 0,-9 8 0,15-16 24,-6 6-24,-10 11 16,10-9 0,-14 12 8,12-12 16,-9 12-16,17-20 0,-4 8 0,-4 11 0,0-11 0,-10 10 0,12-10 0,-9 11-8,15-19 8,-4 8 0,-2 10 0,-2-12 0,-8 12 0,10-12 0,0 0 0,6-6 0,-8 15 0,2-13 0,4 2 0,-1 0 0,-3 0-8,4-2 8,2-2 0,-2 2 0,2 0 0,0-2 0,0 0-8,0 0 8,6 0 0,0-4 0,-1 0 0,11-2 0,-16 6 0,4-6 0,2-11 0,14 13 0,-16-14 0,11 12 8,-11-14-8,-4 20 0,6-6 0,12-11 0,-12 11 152,12-14-160,-14 14 0,11-14 8,-15 20 0,0-6 24,16-11-8,-12 11 8,2-12 8,0 12 0,0-12 24,-6 18-56,6-4 24,-2-11 24,0 11 0,-4-12-8,4 12-8,-4 0 0,0 4-32,0-6 24,0 2 0,0 0-8,-2 0 0,0 4-32,2 0 16,-4 0-24,-2 0 0,0 0 8,-2 2-8,0 4-8,-8 2 0,16-8 32,-6 16-32,-11-10 0,11 10 24,-12-9-16,12 11 8,-12-10 8,18-8 8,-5 18-8,-3-12 16,0 11-8,-10-11 0,12 10 0,-2-10 0,8-6 0,-6 6 0,-2 10 0,1-14 0,-9 4 0,12 2 0,0-3 0,4-5 0,-2 6 0,-2 0 0,2-2 0,-2 0 0,0-2 0,2 0 0,2-2 0,-2 0 0,2 0 8,0 0-8,4-4 0,-4-2 8,0 0-8,0 0 0,0 6 0,4-5 8,2-13-8,0 14 360,0-12-352,0 12-8,0-14 24,-6 18-24,6-6 16,-1-9-8,11 9 8,-16-10 16,6 12 8,-2-12-16,-4 16-24,4-4 32,-4-2-8,6-9 8,-2 15 16,0-6-8,-4 6-40,0-6 48,0 0-16,0 2-8,0 0-8,0 4 0,0 0-8,0 0-8,0 0 8,-2 0-24,0 0 0,0 0-16,0 0 0,-4 4 8,6-4 24,-6 6-16,0 2 0,0 8 0,-10-11 8,13 13-8,-5-10 8,8-8 8,-6 18 16,-10-10-16,12 11 0,-2-11 0,0 10 0,0-12 0,6-6 0,-4 18 0,0-12 0,-2 9 0,5-9 0,-1 0 0,0 2-8,2-8 8,-2 8 0,2-2 0,-2 0 0,2 0 0,0-2 0,0-2 0,0-2 0,0 4 0,0-2 0,0 0 0,0-2 0,4 0 0,0 0 0,-1 0 0,1 0 0,0-4 0,0-2 0,-4 6 0,6-6 0,10 0 0,-12-10 0,2 12 0,12-2 8,-14-12-8,-4 18 0,5-3 0,11-3 0,-12-10 272,14 12-280,-14-2 0,0-12 32,-4 18-24,6-4 32,0-2-56,9-9 32,-11 11 0,0-12 16,0 12 32,-4 4-56,4-6 24,2 0-8,-2 0-16,0 0 16,0 0 8,-4 2-8,0 4-16,0 0 16,0-3 0,0 3-24,0 0 0,0 0-8,0 0 16,0 0-16,-2 0-16,0 3 8,0 3 8,0 0-8,-4 10 24,6-16 0,-8 6 24,0 12-24,-9-3 0,15 1 0,-4 2-8,-12 2 8,18-20 0,-6 19 0,-12 1 0,12 2 0,-9-4 0,11 1 0,-2-3 0,6-16 0,-8 16-8,2-10 8,-2 9 0,2-11 0,4 2-8,0 0 8,2-6 0,-2 2 0,0 2 0,-2-2-8,2 0 8,2-2 0,0 0-8,0-4 8,4-2 0,-4 6 0,4-6 0,0-11 0,2 13 0,0-14 0,0 12 0,0-16 0,-6 22 0,20-6 0,-15-17 0,11 17 8,-12-16-8,14 6 0,-12 10 0,-6 6 0,18-23 152,-14 17-168,11-16-8,-11 16 40,12-17 0,-12 17 0,-4 6-16,16-22 24,-12 6 8,2 10 0,13-15 0,-15 15 0,0-14-16,-4 20-16,6-4 24,0-12-16,0 12-8,0 0 16,0-1-8,-6 1-8,0 4 0,4-4-8,-4 4-16,0 0-8,4 0-8,-4 0 24,0 0 0,0 0 16,0 0-8,0 2-24,-2 2 0,0 2 0,0 9 0,-2-9 8,4-6 24,-6 18-24,-2-2 16,-8-1-16,14 3 8,-4 0 40,0-2-24,6-16 0,-17 17 0,13-1 0,-4 2 0,0-2 0,2-8 0,-2 13 0,8-21 0,-8 16-8,-8-8 8,11 10 0,-1-10 0,0 7 0,2-9 0,4-6 0,-6 16 0,0-14 0,-2 4 0,4-2 0,4 0-8,0 0 8,0-4 0,0 2 0,-2 0 0,-2-2 0,4 0 0,4 0 0,-4-6 0,4 2 0,2-2 0,10-10 0,-16 16 0,4-4 0,2-14 0,0 13 0,-1-13 8,13 12-8,-14-14 0,-4 20 0,18-6 0,-12-15 0,12 15 208,-15-14-232,17 14 24,-14-16 24,-6 22-24,18-15 0,-12-1 24,10 10-16,-11-18 16,11 8 16,-12 1-16,-4 15-24,6-6 32,0-16-8,0 16 8,10-12 0,-16 15 0,0-13 0,0 16-32,0-4 16,4-2 0,-4 2-8,0-2-8,0 2-8,0 4 0,0 0 8,0 0-16,-2 0-8,0 0-16,-4 2 0,0 4 16,-2 0-8,8-6 32,-16 16-32,10-8 8,-11 11-24,11-3 16,-2 0 8,-12 2-8,20-18 32,-8 17-8,-10 1 0,12-2 24,-9 0-16,11-1 0,-4 1 0,8-16 0,-18 6 0,12 14 0,-2-14 0,2 9 0,1-9-8,-1 2 8,6-8 0,-8 16 0,2-12 0,0 2 0,0-2 0,4 2 0,0-2 0,2-4 0,-2 2 0,0 0 0,0 0 0,2-2 0,0-6 0,4 0 0,2 0 0,0-12 8,-6 18-8,6-4 0,0-14 0,0 12 0,9-13 176,-11 13-200,12-14 0,-16 20 24,6-16 8,14 10 16,-16-17 0,2 7 0,13-2-8,-13 3 16,-6 15-32,22-16 32,-16 0 0,10 0 0,-16 10 8,15-15-8,-9 15-16,-6 6-16,6-24 32,12 18 0,-18-14 0,4 15 0,0-15-16,0 14 8,-4 6-24,4-16 8,0 12 0,0 0 8,-4 0 0,0 0-8,0 0 0,0 4-8,0 0-8,0 0-8,0 0 0,-4 0 0,-2 0 8,0 4-32,6-4 40,-6 6-24,0 10-8,-2-10 0,-10 14-16,12-5 8,-9 1 8,15-16 32,-6 18-40,-10 2 0,10-3 8,-12 3-8,12-2 24,-1 0 0,7-18 16,-16 17-8,12 1-8,-2-10 8,0 12 24,0-14-16,6-6 0,-6 17 0,0-13 0,0 4 0,4-2 0,0 0 0,0 0 0,2-6 0,-2 4 0,1-2 0,1 0 0,0 0 0,0 0 0,0 0 0,0-2 0,5 0 0,-5 0 0,6-4 0,0 0 8,12 0 48,-18-2-72,16 0 8,-10-10 24,-6 16-16,17-4-8,-13-11 24,14 11-8,-14-12 0,12 10 0,-10-10 8,-6 16-16,17-4 16,-11-14 0,12 15 8,-14-3-8,2-12-8,10 18 0,-16 0-8,4-6 0,11 0 0,-11 2 0,0 0 0,-4 4-8,4-4 0,-4 4 8,4 0-24,0 0 0,-4 0 16,0 2-16,0 4 8,0 0-16,0-6 32,-2 18-48,0-12 24,0 13 16,-4-1 8,-9 0 32,9 0-32,6-18 0,-8 19 0,-8 1 0,12 0 0,-4 1 0,-14-1 0,17-2-8,5-18 8,-16 20 0,10-3 0,0-1 0,-2 0 0,-10-10 0,16 12 0,2-18 0,-6 5 0,3 1-8,1 2 8,-2-2 0,0 0 0,2-2 0,2-4 0,-2 4 0,0-2-8,0 0 8,2-2 0,6-6 0,-2 0-8,0 0 8,-4 6 0,5-18 0,11 14 0,-10-11 0,10 9 8,-12-14-8,12 14 0,-16 6 0,6-24 0,13 19 0,-15-17 0,14 6 0,-14 0 0,16 10 8,-20 6-8,6-21 152,13 15-184,-13-14 8,10 14 48,-12-12 0,12 15-32,-16 3 8,4-16 0,1 12 0,1-2 0,-2 0 8,0 2-8,-4 0-8,0 4 8,4-4 0,-4 4-16,0 0 8,0 0 0,-2 0-8,-2 2 0,4-2 16,-2 4-16,-2 2 0,-2 2 32,-11 10-16,9-10 0,-10 11 0,18-19 0,-4 16 0,-4 2 0,-9-2 0,9 3-8,-12-1 8,14 0 0,6-18 0,-6 17 0,-10 1 0,12-2 0,-3 0 0,-11-8-8,14 9 8,4-17 0,-6 6 0,2 10 0,2-12 0,-2 2-8,-2 0 8,0 0 0,6-6 0,-2 6 0,2-2-8,0-2 8,0 1 0,-2-1 0,0-2-8,2 0 8,0 2 0,0-2-8,0 0 8,4-4 0,0 1 0,0-1 0,2-2-8,0 0 8,0-10 0,-6 16 0,6-4 0,0-2 0,0-10 0,11 12 0,-17-1 0,4-13 0,-4 18 0,6-4 0,0-2 0,0-10 0,10 12 0,-16-2 0,4 0 0,-4 6 0,6-15 8,-2 15-8,0-4 0,0 0 0,-4 4 0,3 0 0,-4 0 0,1 0 0,-2 2 0,-2 2 0,0 2 0,2 1 0,-4 1-8,0 0 8,6-8 0,-6 16 0,0-12 0,0 4 0,-2 8 0,0-12 0,0 3-8,8-7 8,-5 8 0,-11 8 0,12-12 0,-2 2-8,-10 2 8,14 8 0,2-16 0,-4 2 0,-2 3-8,0 3 8,2-2 0,1 0 0,-1-2-8,4-4 8,-2 4 0,0-2 0,0 0 0,2 0-8,-2 0 8,0-2 0,2 0 0,0 0-8,0 0 8,0 0 8,4-6-24,0 2 16,2-2 0,-1-10 0,-1 12 0,2-11 0,-6 15 0,6-4 0,10-12 0,-12 10 0,2-10 0,0 12 0,0-11 0,-6 15 0,6-4 0,-1-12 0,1 12 0,10-12 0,-16 12 0,0-2 0,0 6 0,0-6 8,4-9-8,0 15 0,0-4 0,-4 0 0,0 4 0,0 0 8,-2 0-8,2 0 0,-4 2 0,-2 4 0,0 0 0,0 9 0,0-9 0,-1 10 0,7-16 0,-16 8 0,10 10-8,-2-12 8,2 9 0,0-9 0,0 2 0,6-8 0,-8 16 0,0-12-8,3 2 8,3 0 0,-2 0 0,0-1 0,4-5 0,-4 4-8,0 0 8,0 0 0,2-2 0,0 0-8,2 0 8,0-2 0,-2 2 0,0 0 0,2-2-8,0 0 8,0-4 0,4-2 0,0 0 0,-4 6 0,4-6 0,0 1 0,0-11 0,2 12 0,0-12 0,-1 12 0,-5 4 0,6-16 0,10 10 0,-12-9 0,0 11 0,2-14 8,0 12-8,-6 6 0,16-16 0,-16 12 0,6-13 0,-3 13 8,1-2-8,-4-12 0,0 18 0,4-4 0,-4-2 8,0 0-8,0 0 0,0 0 0,0 2 8,0 4-8,0-5 0,-2 1 0,0 0 8,0 4-8,-3-4 0,-1 4 8,6 0-8,-8 0 0,2 0 0,0 0 0,0 0 0,-10 4 8,10 2-8,6-6 0,-15 6 0,9-1 0,0 3 0,-2 8 0,-10-10 0,18-6 0,-8 8 0,-8 8 0,11-10 0,-1-1 0,0 3 0,0 0 0,6-8 0,-8 6 0,0 0 0,2-2 0,0 0 0,4 0 0,0-2 0,2-2 0,-2 2 0,-2 0 0,2 0 0,0-2 0,2 0 0,4 0 0,0-4 0,-4 4 0,4-4 0,0 0 0,0-2 0,0 0 0,2 0 0,10-10 0,-16 16 0,4-5 0,2-11 8,-2 10-8,-1-10 0,3 10 0,12-10 0,-18 16 0,0-4 8,6-11-8,-2 11 200,0-2-216,2 0-8,0-10 24,-6 16 0,6 0 0,-2-6 0,0 2 0,-4 0 0,3 0-8,1 4-16,-4 0 24,0 0-16,0 0-8,0 0 8,0 0-8,0 2 48,0 2-24,0-4 0,-2 6 0,0 2 0,-1 8 0,-3-8 0,2 11 0,0-3-8,4-16 8,-4 16 0,0 2 0,2-2 0,-2 1 0,2-1 0,0-8 0,2-8 0,-4 20-8,2-14 8,2 9 0,0-9 0,0 0-8,0 0 8,0-6 0,-2 6 0,2 0 0,0 0-8,0-4 8,0 2 0,0-2 0,0-2 0,0 2-8,0 0 8,0 0 0,0-2-8,4 0 8,-4 0 0,0 0 0,4 0 0,0 0-8,2 0 8,0-4 0,-6 4 0,4-4 0,0 0 0,0-2 0,1 0 0,11 0 0,-12 0 0,-4 6 0,4-6 0,0-10 0,2 12 0,0-1 0,0-1 0,0-10 0,-6 16 0,4-4 0,0-2 0,0-10 8,-4 12-8,4-2 0,1 0 0,-5 6 0,0-15 0,4 11 8,-4-2-8,0 0 0,0 0 8,0 0-8,0 6 0,0-16 0,-2 16 8,0-4-8,-3-1 0,3 1 8,0 0-8,2 4 0,-6-4 0,0 0 8,0 4-8,-2-4 0,2 4 8,0 0-8,6 0 0,-6 0 0,0 0 8,-2 2-8,-9 2 0,13 0 0,-2 2 0,6-6 0,-6 5 0,-10 1 0,10 0 0,-2 2 0,2 0 8,1 8-16,5-16 8,-4 4 0,-2 4 0,0 0 0,2-1 0,2 1 0,2-2 0,0-6 0,-2 6 0,0 0 0,2-2 0,0 0 0,0-2-8,0 0 8,0-2 0,0 2 0,0 0 0,4 0 0,0-2 0,-4 0 0,4 0-8,0 0 8,0-4 0,0 0 0,-1 0 0,1 0 0,-4 4 0,6-6 8,0-12-8,0 14 0,10-11 0,-12 9 0,12-12 0,-16 18 0,0-6 0,6-12 8,9 14-8,-11-11 0,12 11 0,-16-2 200,0 6-200,6-16-16,-2 12 0,2-2 24,0 0 0,0 0-8,0 0 8,-6 6-8,3-5 8,1-1-8,0 2-16,0 0 0,0 4 0,0-4-16,-4 4 32,0 0-16,0 0 0,0 0-8,4 4 0,0 2 0,2 0 24,-6-6 0,0 7 0,4 9 0,-4-10 0,0 10 0,6-8 0,-2 10 0,-4-18 0,4 5 0,-4 13 0,4-12-8,0 12 8,2-12 0,-1 2 0,-5-8 0,6 15-8,10-11 8,-16 2-8,4 2 0,2-2 0,12 0 0,-18-6 8,4 6-8,2-2-8,-2-2 8,-4 0-8,3 0 0,3-2 0,-6 0 16,4 2-16,-4-2 0,0 2 0,0-2 0,0 0 0,4 0 0,-4 0 16,0 0-16,0 0 0,0 0 0,0 0 0,0 0 8,0 0-8,0 0 104,0 0-192,0 0 88,0 0 0,0 0 0,0 0 8,0 0-8,0 0 192,0 0-368,0 0 176,0 0 0,-2 0 0,2 0 0,0 0 0,0 0 16,0 0-16,0 0 0,-2 2 0,2-2 0,0 0 0,0 0-8,0 0 24,0 0-16,0 0 0,0 0 0,0 0 0,0 0 0,0 0 0,0 0 112,0 0-208,4-4 96,0 0 0,0 0 0,0 0 0,0 0 0,-4 4 16,4-4-16,0-2 0,0 2 0,-4 0 8,4 0-8,0 0 0,-4 4 16,4-4-16,-4 4 0,0-4 8,0 4-8,4 0 0,0 0 0,-4 0 16,0 0-8,0 0-8,0 0 0,0 0 0,0 0 8,0 0-8,0 0 96,0 0-176,0 0 80,0 2 8,0 0-8,0 0 0,0 0 8,0-2 8,0 4-16,0 0 0,0 0 8,0 0-8,0 0 0,0-2 8,0-2 8,0 4-16,0-2 8,0 0-8,0 0 0,0 0 8,0 0-8,0-2 16,0 0-8,0 2-8,0-2 8,0 0-8,0 0 8,0 0-8,0 0 16,0 0-8,0 0 0,0 0-8,0 0 8,0 0 0,0 0 0,0 0 64,0 2-128,0-2 64,0 2 0,-4-2 0,-2 2 0,4 0 0,2-2 8,-4 4-8,-2 1-8,0-1 8,-10 2 0,10-2 0,-2 2 0,8-6 8,-15 4-8,9 0 0,-2 0 0,-8 0 0,10-2 0,-2 2-8,8-4 16,-8 2-8,1 2 0,1-2 0,0 0 0,-2 0 0,8-2 8,-6 2-8,0 0 0,2-2 0,4 2 0,-2-2 0,-2 0 8,4 0 0,-2 0-8,0 0 0,0 0 0,2 0 0,-2 0 0,2 0 8,0 0-8,0 0 0,0 0 0,-2-4 0,2 4 8,0-4 0,0 0-8,0 0 8,0 0 0,0 0 0,0 4 0,0-4 0,0-2 0,0 0 0,0 0 0,0 0 0,0-9 0,0 15 0,0 0 8,0-6-8,0-10 8,4 12-8,-4-2 8,0 0-8,0 6 0,0-16 8,4 16-8,-4-6 8,0 3 0,0-1-8,4 4 8,-4 0-8,4 0 8,-4 0 0,0 2 0,0-2-8,0 5 0,0 1 0,-2 0 8,0 2-8,-2 0 8,0 8-8,4-16 0,-2 4 0,0 4 8,0 7-8,-2-9 0,-2 0 8,1 2-8,5-8 0,-2 8 0,2 0 0,-2-2 8,0 0-8,-2 0 0,2-2 0,2-4 0,-2 4 8,2-3-8,0 1 0,0 0 0,0 0 0,0-2 8,0 0-8,0 2 0,0-2 0,4 0 8,-4 0-8,6 0 0,-1-4 8,1 0-8,12 1 8,-14-1-8,0-2 8,-4 6-8,18-6 0,-12-10 8,11 12-8,-11-2 8,14-10-8,-16 12 8,-4 4-8,18-17 8,-12 13-8,11-12 8,-11 12-8,0-2 8,0-12 0,-6 18-8,6-4 8,0-1-8,0-1 8,0 0 0,0 2 0,-6 0-8,0 4 0,0-4 8,0 4 0,0-4 0,4 4 0,-4 0 0,0 0 0,0 0-8,0 0 8,-2 0 0,0 0 0,0 2-8,-2 0 8,-2 4 0,6-6-8,-6 6 8,-2 0 0,-10 0-8,14 1 8,-11 1 0,9 0 0,6-8-8,-6 8 0,-10-2 8,10 2 0,-2-2-8,2 0 8,-2-2 0,8-4-8,-7 4 0,1 0 8,0-1-8,0-1 8,0 2 0,0-2-8,6-2 0,-2 2 8,0 0-8,0 0 8,0 0 0,-2 0-8,2 0 8,2-2-8,-2 0 0,2 0 8,0 0 0,0 0 0,0 0-8,0 0 8,4 0 0,-4 0 0,4-4-8,-4 4 0,4-4 8,2 0 0,0 0-8,0-1 8,0 1-8,-2-2 8,-4 6-8,4-6 8,1 0 0,1 0-8,10 0 8,-16 0 0,0 0 0,0 6-8,4-16 0,0 16 8,2-6 0,0 1 0,-6 1 0,0-2 0,0 6-8,0-4 8,4 0-8,-4 0 8,4 0 0,-4 4 0,0-4 0,0 4-8,-2 0 8,0-4 0,-2 4 0,2 0 0,0 0 0,-4 0 0,6 0-8,-8 0 8,0 0 0,2 0 0,0 2 0,-1 4 0,-13 0 0,20-6-8,-6 8 8,-12 0 0,12 7-8,-2-9 8,-9 10 0,9-10-8,8-6 0,-18 18 8,12-12 0,-10 0-8,12 1 8,-2 1 0,1 0-8,5-8 0,-6 6 8,0 0-8,0-2 8,4 0 0,2-2-8,-2 0 8,2-2-8,-2 2 0,2 0 8,-2-2-8,2 0 8,0 0-8,0 0 8,4 0 0,0 0-8,0 0 8,0-4 0,-4 4-8,6-4 0,0 0 8,-1-2-8,1 0 8,0-10 0,10 12-8,-16 4 0,4-5 8,2-15 0,0 14-8,12-12 8,-15 12 0,3-11 0,-6 17-8,18-6 8,-14-12 0,2 12-8,10-14 8,-12 14 0,0-9 0,-4 15-8,15-6 8,-11-10 0,2 12 0,0-12-8,0 12 8,0-12 0,-6 16-8,16-3 8,-12-3 0,0-10-8,0 12 8,0 0 0,-4 0 0,0 4-8,0-4 8,3 0 0,-3 4 0,0 0 0,-1 0 0,1 0-8,-6 0 8,0 2 768,0 2-784,0 2 8,0 0-16,-10 10 24,16-16-8,-8 6 0,-9 9 0,11-7 0,0 14 0,-12-14 0,10 13 0,8-21 0,-20 16 0,5 2 0,9-2-8,-2-1 8,-8-7 0,10 12 0,6-20 0,-18 6 0,12 12 0,1-12 0,-1 0 0,2 1-8,-2-1 8,6-6 0,-6 6 0,2 0 0,0-4 0,4 0-8,0 0 8,0 0 0,0-2 0,-2 0 0,2 0-8,4 0 8,-4 0 0,0-4 0,4 0 0,0-2 0,0 0 0,2-9 0,9 11 0,-15 4 0,4-20 8,2 14-8,0-16 0,12 16 0,-12-17 0,14 17 0,-20 6 0,4-24 8,11 8-8,-11 11 184,2-15-200,16 14-8,-16-14 32,-6 20-8,6-6 0,11-11 0,-17 13 8,16-12-8,-12 12 16,2-2-8,-6 6-8,6-16 8,0 16 0,-2-4-8,0 0 16,-4 4 0,0 0-16,0-4-16,4 4 8,-4 0-8,-2 0 8,0 0-8,2 0 16,-4 2-24,0 4 8,-4 0 8,-12 10 8,12-10 24,-9 12-24,17-18 0,-8 7 0,-12 11 0,12-10 0,-12 12 0,15-14 0,-15 13 0,20-19 0,-8 6 0,-12 12 0,14-12-8,-9 12 8,9-12 0,-12 2 0,18-8 0,-6 15 0,-12-9 0,16 0 0,-6 0 0,-7 0 0,13 0-8,2-6 8,-6 2 0,2 0 0,2 0 0,0 0 0,2-2 0,0-4 0,4 0 0,2-2 0,-6 6 0,0-6 0,4-12 8,0 12-8,2-11 0,9 11 0,-11-16 0,-4 22 0,4-16 8,0 10-8,2-15 273,10 15-289,-12-18 8,2 18 24,-6 6-16,6-23 16,-1 7 16,-1 0 0,0 0 0,2-1-8,0 1-8,-6 16-16,6-16 40,-2 0-8,-4 0 16,4 1-8,0-1 0,2 0-8,-6 16-32,4-16 32,-4-1 0,0 1 16,0-2-16,0 2-8,4 1 0,-4 15-24,4-6 24,-4-14 0,0 14 8,0 0-16,0-10-8,0 16 0,0 0-8,0-4 16,0 4-24,-2 0 8,-2 0-16,0 0 8,2 0-16,2 0 24,-4 4-40,-2 4 8,-2 10-16,-10-2 8,12 2-8,-9 3 0,15-21 48,-6 22-56,-14 0 24,12 1-8,-12 1 8,13-2 0,-11-1-16,18-21 48,-8 20-16,-10 0 0,12-3 16,-2-1 0,-7-8-24,13 10 24,2-18 0,-6 6 0,2 2-16,2-3 16,0 1 32,-2 0-32,2-4 0,2-2 0,0 2 0,0 0 0,0-2-8,0 0 8,4 0-681,2 0 129,10 0-256,-10-6-248,13 2-360,-13-2-145,-6 6 1561,24-5-1384,-6-11 352,3 12 472,1-2 312,-4-14 144,-1 14 64,-17 6 40,16-19-24,2 13 0,0-16 24,-1 6 0,-17 16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07:49.399"/>
    </inkml:context>
    <inkml:brush xml:id="br0">
      <inkml:brushProperty name="width" value="0.1" units="cm"/>
      <inkml:brushProperty name="height" value="0.1" units="cm"/>
      <inkml:brushProperty name="color" value="#FFFFFF"/>
    </inkml:brush>
  </inkml:definitions>
  <inkml:trace contextRef="#ctx0" brushRef="#br0">421 164 488,'0'0'0,"0"0"248,0 0-96,0 0-152,0 0 136,0 0-272,0 0 408,0 0-144,0 0-16,0 0 0,0 0 8,0 0 0,0 0-984,0 0 1864,0 0-848,-2 0 8,0 0 16,2 0 8,-2 0 0,2 0-184,-2 0 184,0 0 0,0 0 8,0 0 0,-2 0 8,4 0-200,-6 0 208,2 0 16,0 0 8,0 0 16,-2 0-15,0 0 15,0 0 0,6 0-248,-6 0 224,1 0-8,-1 0-32,-2 2-24,0 2-24,-8 0-16,16-4-120,-6 6 88,-10 0 0,10-1-24,-1 1-24,-9 2 0,16-8-40,-6 8 32,-10 0 16,10 0 0,-2 8 8,0-12-24,1 2-16,7-6-16,-8 7 8,-8 9 0,10-12 0,0 2-8,4 10 0,-2-12 0,4-4 0,-6 6 0,2 2 8,0-1-16,2-1 0,0 0 0,2 0-8,0-6 16,0 4-8,0 0-8,0 0-16,0-2 8,0 0 8,0 0 8,0-2 8,4 2 0,-4-2 8,0 0 8,4 0 16,0 0 8,2 0-40,-6 0 0,16-4 8,-16-2 8,4 2 0,2-2 40,0 0 0,9 0 0,-15 6-56,4-6 80,2 1 8,0-1 8,0-10 0,0 16 16,0-6 8,-6 6-120,16-16 128,-16 12 8,4-2 0,0 0 0,-4-9 0,0 11 16,0 4-152,6-4 144,-2-2-8,-4 0 8,0 0-16,0 0 0,0 0-24,0 6-104,-2-4 113,0 0-25,0 0 0,-4 4-8,0-4-24,0 0 0,6 4-56,-8 0 56,-8 0 16,10-3-8,-2 3-8,-11 0-56,11 0 8,8 0-8,-18 0 8,10 1-8,-10 3 0,11 4-16,-13 8 8,4-10 8,16-6 0,-6 18 8,-14-10-16,13 11 8,-11-11 0,12 14-16,-10-14 16,16-8 0,-6 18-8,0-11 0,0 9 16,0-10-8,3 2 0,-1 0-8,4-8 8,-2 8-16,-2 0 16,2-2 0,2-1-8,0-1 0,0-2-8,0-2 16,0 2-16,4 0 16,-4 0 0,6 0-8,-1-2 8,1 0 8,-6 0-8,16 0 0,-12-4 16,2 0 0,10-2 0,-10-9 0,13 11 0,-19 4-16,6-18 24,14 12-24,-16-12 16,14 12 8,-2-15-16,-11 15-32,-5 6 24,22-22-16,-16 16 0,10-17 16,-10 17 32,13-18-8,-13 8 8,-6 16-32,22-16 32,-18 11 16,12-19 0,-12 18 8,2-14 8,-1 14 8,-5 6-72,18-19 80,-18 13 0,0-10 8,4 12 8,-4-2 0,0-10 0,0 16-96,4 0 88,-4-4-16,-2 0-8,0 1-8,-2 3-24,2 0-16,2 0-16,-2 0 0,-4 0 0,-2 2 8,1 1 8,-1 3-8,-8 10-8,16-16 0,-4 6-8,-4 12 40,-12-10 8,16 11 0,-11-3 8,9 0-40,6-16-8,-6 16 0,0-1 8,-2 1 8,0-8-16,2 10 16,0-12-16,6-6 0,-2 18 0,0-13-16,0 1 16,0 0-8,1 2 8,1-2-8,0-6 8,0 6-8,0 0 16,0-2-8,3 0 0,-3-2-8,4 0 0,-4-2 8,6 2-8,-2-2 24,2 0 0,10 0-64,-16 0 16,6 0-8,-6 0 40,18-4-32,-14-2 56,11 0-24,-9 0 0,12 0-8,-12-12 8,-6 18 0,22-4 8,-17-13-8,15 11 0,-4-12 0,-10 12 0,16-14 8,-22 20-8,5-6 0,11-13 8,-12 13 0,14-12 0,-12 12-8,10-10 0,-16 16 0,4-5 0,-1-11 16,1 12 0,2-2 0,0 0 16,-2 0-8,-4 6-24,0-6 40,0 2 0,0 0-24,0 4 0,-2 0-16,-4 0 0,6 0 0,-6 0-16,-2 0 16,-9 0-8,11 4 8,-10 2 0,10 2-8,6-8 8,-20 16-8,3-8 8,-3 11-8,4-11 24,-2 12-16,1-4 40,17-16-40,-18 15 48,0 3-32,1-2 16,9 0-24,-12 0-24,14-9 32,6-7-16,-16 22 0,10-14 0,-9 14 8,9-7-8,-2-7-8,0 12 8,8-20 0,-6 6-16,0 10 0,0-10 8,0 2 8,2-3-8,2 1-8,2-6 16,0 6-24,0-4 8,0 0 8,0 0 8,4-2 0,0 0 8,-4 0-8,16 0 0,-12-6 8,2 0 0,12-11 0,-14 13-16,1-14 8,-5 18 0,20-4-48,-4-14 24,0 12-16,-10-13 0,17 13 32,-17-16 16,-6 22-8,26-16 0,-5 0 0,-3 1 8,-2-3-8,0 0 0,-10 0 8,-6 18-8,25-15-16,-5-3 8,-14 2 16,16 0 0,-17 1 0,15-1 8,-20 16-16,4-6 0,14-14 8,-14 14 32,2-9-16,-2 11 24,0-2-8,-4 6-40,0-4 32,4 0 16,-4 0-24,0 0 16,0 4-32,-4 0-16,4 0 8,-6 0 8,0 0-8,0 0-8,-12 2 0,12 4 0,-12 2 8,18-8 0,-5 16 0,-15-11-16,4 13 32,0-10-16,8 14 0,-9-6-24,17-16 24,-8 17-16,-12-1 8,12 2-8,-10-2 32,13 1-16,-11-1-16,16-16 16,-6 16-8,0-8 8,-2 11 0,0-11 0,2 10 40,0-12-40,6-6 0,-2 6-8,0 2 8,-2 0-48,3-2 72,-1-1 16,2 1-32,0-6-8,0 6-8,0-2-40,0-2-8,0 0 56,3 0 0,1 0 0,-4-2 0,6 0 0,0 0 0,0 0-8,0 0 16,0-6-8,10 2 0,-16 4 0,4-6 0,15-9 0,-15 11 0,14-2 0,-12-14 0,-6 20 0,18-4-8,-12-14 16,19 12 0,-9-15-16,-10 15 8,12-16-8,-18 22 8,6-6-8,15-15 8,-5 5 0,0 0 0,-10 0 8,12-2-8,-18 18 0,5-15 0,13-1-8,-12 0-8,12 10 32,-18-13-8,6 13-8,-6 6 0,4-16 0,0 12 8,2-2 8,-3 2 24,-3 0 0,0 0-8,0 4-32,0 0-16,0 0 8,-2 2 8,-1 0 0,3-2 0,-8 6 8,0 2-16,0 8 8,-8-10-8,10 11 16,-12-1 16,18-16-24,-15 8 8,7 14-16,-12-7-16,4 3 24,8-2 32,-11 0-24,19-16-8,-8 15 0,-14 1-8,14 2-16,-9-2 40,11-8 0,-10 13-8,16-21-8,-6 16 0,-12-8-8,12 12 8,-2-14 0,1 11 8,-1-11 0,8-6-8,-6 8-8,0 0 8,0 0-8,2 0 8,0-2-8,2 0 16,2-6-8,-2 2 8,2 2-24,0-2 24,0-1-8,0-1 8,0 0 0,0 0-8,6 0-8,0 0 8,-2 0 0,2-3 0,0-1 8,0-2 8,-6 6-16,17-6-16,-11 0 16,10-12 0,-12 14 0,12-12 0,-10 10 0,-6 6 0,15-17 0,1 11 16,-10-14-32,14 14 16,-14-15 16,11 15-32,-17 6 16,6-24 0,16 8 0,-16 10-8,12-17 8,-14 17 8,2-16 16,-6 22-24,17-6 8,-13-16 8,2 17-16,0-15 24,-2 16 0,0-14 16,-4 18-40,0-4 32,0-2 8,0 0 0,0 2-16,0 0 8,-2 1-24,2 3-8,-6 0 0,0 0-8,0 0 0,-2 2-16,-9 3 16,9 3 16,8-8-8,-24 18 0,16-10 8,-10 12 8,3-5-32,-3 1 32,0 2-16,18-18 0,-20 18-16,3 1 8,1 1 8,0 0 0,0 0 24,9-1-24,7-19 0,-22 20 24,6 0 8,10-3 16,-2 1 0,0 0-40,-7-2-8,15-16 0,-6 15 0,-2 1-8,2-8 32,4 12-24,-2-14 0,2 2-16,2-8 16,-2 15-24,0-13 16,2 4-8,0-2 16,0 0 0,4-2-40,-4-2 40,4 2-48,2 0 0,0-2 8,0 0 56,0 0-16,9 0 16,-15 0-16,4-4 0,2 0 0,12 0 0,-14-2 0,14-11 8,-12 13-8,-6 4 0,21-16 8,-15 10 8,12-12-8,-12 12-8,12-17 0,-12 17 0,-6 6 0,19-24 8,-15 8-8,14 0 0,-12 1 8,10-1-8,-12 0 16,-4 16-16,15-6 8,-11-15-8,2 15 0,0-14 0,-2 14 8,2-10 8,-6 16-16,4-4 32,0-11-24,-4 11 8,4 0 8,-4-2-16,0 0 8,0 6-16,0-4 8,-2 0-16,0 4-16,0 0 0,-4 2 0,6-2 24,-6 4-8,-2 2 0,2 0 8,-2 9-16,-7-9 16,9 10 16,6-16-16,-16 8 8,12 12-8,-2-12 0,-10 11-8,10-3 8,-2-8 8,8-8-8,-15 22 8,11-14-8,-4 11 0,2-13 0,-2 12 0,0-12 8,8-6-8,-8 16-8,0-10 8,3 1 0,1 1 8,0 0-8,2-2 0,2-6 0,-6 6 0,4 0-8,0-2 8,2-2-8,0 0 8,0 0 8,0-2-8,0 2 8,4-2 8,0 0-8,0 0-8,2-4 0,-1 0 16,-5 4-16,6-4 8,0-2-8,0 0 16,10 0-8,-12-10-8,12 12 0,-16 4 0,4-5 0,0-13-8,1 14 16,13-12 0,-14 12-8,14-14 8,-18 18-8,4-4 0,0-13 0,12 11 24,-13-10-32,13 12 8,-12-14 8,-4 18-8,6-4 8,-2-11 16,0 11-16,2-2 0,-2 0 8,0 0 16,-4 6-32,4-6 32,-4 0-16,0 2 8,0 0-8,0 0 8,0 4-16,0 0-8,0-4 0,-2 4-8,-2 0 0,0 0-16,0 0 16,2 0 0,2 0 8,-2 2-16,-6 2 8,2 2 0,0 0 0,-2 2-8,1 8 16,7-16 0,-8 6 16,-8 2-8,14 9-8,-4-11-8,0 12 8,0-12 0,6-6 0,-6 18 8,0-12-8,2 11-8,2-11 8,-4 10 0,5-10 0,1-6 0,-2 16 8,-4-10-8,4-1 0,0 11 0,0-10 0,2 0 0,0-6 0,-2 8 0,0 0 8,2-2-16,0 0 8,0-2 0,4-2-8,-4-2 8,0 2 8,0 0-8,6-2 0,0 0 0,-1 0 0,-1 0 0,-4 0 0,6-4 16,0-2 0,10 0-16,-10-10 0,10 12 0,-10-14 0,-6 18 0,17-6 0,-13-13 8,14 13-8,-12-16 0,14 16 0,-14-19 0,-6 25 0,17-16 0,-13 0 8,2-2 0,14 3 16,-16-1-24,12 0-8,-16 16 8,4-16 8,-1 10-8,3-17 0,0 17 8,10-16-8,-12 16 8,-4 6-8,4-18 24,-4 12-8,4-9-8,0 11 8,-4-12 0,4 12 8,-4 4-24,0-4 8,0-2 0,-2 2-8,0 0-8,0 4 0,0 0-8,2 0 16,-4 0-16,-2 0 8,-10 4-16,14 2 8,-4 10 16,6-16 0,-6 6-16,-1 10 16,-11-8 16,12 13-16,-2-5-24,-10 2 24,18-18 0,-4 17 0,-2 1 0,-11 0 8,11 0-16,-10-1 8,10 1 8,6-18-8,-16 18 16,14-2-8,-6-1-8,1-7-8,-9 12 8,12-14 8,4-6-8,-6 20 16,2-14-16,-2 1-8,0 9 8,2-12-8,2 2 16,2-6-8,-2 6 8,2 0-16,0-2 16,0-2-8,0 0 0,0 0 0,0-2 0,0 0 16,0 0-8,0 0 0,4 0-8,0-6-8,0 2 8,-4 4 0,4-6 0,2-10 16,0 12 0,10-2-32,-12-11 16,2 11 0,-6 6 0,15-18 0,-9 12 0,10-16 0,-10 7 0,12-1 0,-12 0 0,-6 16 0,15-18-8,-11 1 8,12-1 0,-10 0 0,12 0 0,-14 3 0,-4 15 0,6-18-16,-1 0 0,11 2 32,-12 1-32,2-1 16,0 10 0,-6 6 0,6-20-8,0 14 0,0-10 8,-2 13-8,0-1 8,0 0 0,-4 4 0,0-4-16,4 4 0,-4 0 8,0 0 0,0 0 8,0 2-24,-2 4 8,-6 1 16,-8 9 0,10-10 8,0 14 0,6-20-8,-8 8 0,-10 15 0,11-5 0,-13 2-8,14 0 16,-10-1-16,16-19 8,-6 20 0,-11 2 0,11-3 8,-14-1-8,12 0 0,-8 0 0,16-18 0,-4 7 0,-2 13 0,-2-12 8,-9 8-8,13-10 16,0 2-16,4-8 0,-2 15-16,0-13 8,-4 4 8,0 0 0,4 0 0,0 0 0,2-6 0,0 6-8,0 0 8,0-4 8,0 0-16,0 0 0,0 0 16,0-2-8,0 2-8,0 0 8,4-2 8,0 0-8,-4 0 0,4 0 0,2 0 8,0-4-8,0 0-8,-2-2 0,2 0 16,-6 6-8,5-6 0,15 0 0,-16-10 8,0 12-16,12-1 16,-12-13-8,-4 18 0,6-6-8,9-12 16,-11 12 0,12-15-16,-10 5 8,0 0-8,-6 16 8,16-16 0,-12 10 0,11-17 0,-9 7 0,0 10-24,0-14 24,-6 20 0,6-6 0,10-11 16,-16 13-16,6-12 0,-2 16-16,0-6 32,-4 6-16,0-4 0,4 0 16,-4 0 16,0 4-24,0 0 0,0 0-8,0 0 0,0 0-24,0 0 0,-2 0 16,-2 2 8,0 0 0,-2 4 0,6-6 0,-6 8-24,-2 8 40,-10-10-8,14 13-8,-3-3 0,-13 0 0,20-16 0,-8 20-8,-12-3-8,2 5 16,3-2 0,-1-1 0,0 1 0,16-20 0,-16 18 16,9 2-8,-15-3-8,14 1 0,-10-2 8,12 0-16,6-16 8,-6 15-8,-2-7-8,-9 10 16,13-12 0,-2 10 24,0-10-32,6-6 8,-4 5 0,-2 1-16,2 0 16,0-2 0,2-2-8,2 0 0,0-2 8,0 2-8,4-2 8,0 0 8,2 0-8,-6 0 0,6-4 0,12-2 0,-14 0-8,0 0 8,2-11 0,11 13 0,-17 4 0,6-16 0,12 10 0,-12-12 0,0 12 8,13-15-8,-13 15 0,-6 6 0,16-22-8,-10 16 8,14-13 0,-16 13 0,2-12 0,0 14 0,-6 4 0,5-16 8,1 12 0,10-2 0,-16 0-8,0 1-8,0-1 0,0 6 8,0-4 8,6 0-8,-2 0 8,-4 4-16,0 0 0,0 0 8,-2 0-8,2 2-8,-2 0 8,-2 2 8,0 2-8,-2 1 0,6-7 8,-6 8-16,0 8 8,1-10 16,-1 10 8,-2-10-8,0 9-32,8-15 24,-16 6 0,14 12 0,-4-12 16,0 10-8,-2-10-8,0 10 8,8-16-8,-5 5-8,-1 3 16,0 0 0,2 8 8,2-14-32,-2 4 32,4-6-16,-2 6-16,0 0 8,0-2 16,2-2-8,0 0 0,0 0 0,0-2 0,0 1-8,0 1 0,0-2 24,0 0 0,6 0 0,0 0-16,-6 0 0,4 0 0,2-3 8,0-1 8,-1-2-8,1 0 0,10 0 0,-16 6-8,0-16 16,6 12-8,0-2-8,0-12 0,10 13 0,-12-13 0,-4 18 0,4-6 8,11-12 0,-15 12-8,4-11 0,2 11 0,0-10 0,-6 16 0,6-6 0,0-10 8,0 12-8,-2-2 16,0-9-8,0 15-8,-4 0 0,0-6 0,0 2 16,4 0-16,-4 0 0,0 4-8,0 0 8,0 0-8,0 0 0,0 0-16,-2 0 8,-2 2 8,0 4 8,4-6 0,-6 6 0,4-1-16,0 3 8,-4 8 0,0-10 8,0 2 0,6-8 0,-6 18 0,2-12 8,0 1-8,0 11 8,-1-12-16,3 2 8,2-8 0,-6 16-8,4-12 16,2 2 16,-2 0-24,0-1-16,0 1 8,2-6 8,-2 4 8,2 0 8,0-2-16,0 0 8,0 0-16,0-2 8,0 0 16,4 0-8,2 0-8,-2 0 8,0-4 8,-4 4-16,0-4 8,3 0-8,3-2 0,0 1 0,0-11 8,0 12 16,-6 4-24,6-16 0,0 12 0,0-12 0,10 10-16,-12-11 32,11 11-16,-15 6 0,4-20 0,12 14 0,-12-16 0,14 17 0,-12-17-16,13 16 16,-19 6 0,4-22-8,12 16 0,-12-15 0,12 15-8,-12-12 16,2 14 0,-6 4 0,6-16 16,-1 12-16,1-2-16,-2 3 8,0-1 0,-4 0 16,0 4-8,4 0 0,-4 0-8,0 0 0,0 0 8,-2 4 0,-2 1 8,4-5-8,-6 6 0,0 2 0,1 10 0,-11-12 0,10 12 0,-2-10 8,8-8-8,-16 19 0,10-11 0,0 10 0,-9-10 0,9 11 0,-12-13 24,18-6-24,-4 18 8,-4-12-8,2 10 8,-2-10-16,-7 11 16,11-11 0,4-6-8,-6 16 16,0-10-16,0 0-16,0 2 16,0 0 0,2 0 16,4-8-16,-2 6 0,-2-2 8,2-3-8,0 1 0,2 0 0,0-2 0,0 0 8,0 0 16,0 0-16,4-4-8,0 1 0,0-1-8,-4 4 8,4-6 8,0-10 24,0 12-32,12-14 8,-16 14-8,6-13-32,-6 17 32,5-6 0,11-14 0,-12 14-8,14-14 16,-14 14-8,2-13-8,-6 19 8,16-6-8,-12-14-16,1 14 24,11-14 8,-12 16 8,2-13-16,-6 17 0,6-4-24,-2-2 16,0 0 8,2 0 0,-2 0 0,0 2-8,-4 4 8,0-4-16,0 4 8,0 0 0,4 0 0,-4 0 8,0 2-16,-2 2 16,-4 2-8,2 0 16,0 0 16,-2 2-24,6-8 0,-4 16 0,-2-11-8,-10 3 8,12 8 8,-2-10 8,1 2 0,5-8-16,-6 18-16,-10-12 16,10 1 0,0 9 16,0-12-8,0 2-8,6-6 0,-6 8 8,0-2 0,2 0-16,2-2 8,-2 0 0,3-2 0,1-2 0,-2 2 8,2-2 8,0 0-32,0 0 8,0 0 32,0 0-16,0 0-8,0 0 8,3 0 0,-3 0-16,0-4 8,4 0 24,0-2-24,-4 6 0,6-6 0,-2 0 8,2 0-16,-2 0 8,2-10 0,-2 12-16,-4 4 16,6-3 0,-2-3 16,2-10-40,0 16 16,-2-6 0,-4 0-16,0 6 24,4-4-32,-1 0-40,1 0-128,0 0-192,-4 4-368,0-4-512,0 4 1272,4 0-1921,0 0-487,2 0 191,-2-4 609,0 0 712,0 0 488,-4 4 408,0-5-200,0-11 56,4 10 8,-4-18 120,0 24 16</inkml:trace>
  <inkml:trace contextRef="#ctx0" brushRef="#br0" timeOffset="1253">620 239 752,'0'0'0,"0"0"288,0 0-64,0 0 0,0-4-8,0 4-216,0 0 224,0-4 16,-2 4 8,0-4-8,2 0-24,0 4-32,0 0-184,-2 0 152,0-4-32,0 4-40,0 0-32,2 0-24,-2 0-16,2 0-8,-2 2 8,0 0-8,0 2 8,0 2-8,0 0 0,2 0 0,0-6 0,-2 6 8,2 1-8,-2 9 0,-2-12 8,2 4 0,2 8 8,0-16-16,-2 6 8,0 10 8,-2-11 8,-2 3-8,4 8 16,0-12 8,2-4-40,-2 6 40,0 2 24,0-2 0,1 0 16,-1-2 0,0 0 24,2-4-104,0 2 120,0-1 24,0 1 48,-2-2 25,2 0 31,0 0-24,0 0-224,0 0 208,0 0-40,0 0-32,0 0-16,0-3-24,0-1-8,0 4-88,0-4 72,0-2-24,0 0 16,0 0-16,0 0 0,4 0 8,-4 6-56,3-16 56,-3 12 8,4-2-8,-4-9-16,0 15 0,0-6-8,0 6-32,4-6 48,-4 0-16,4 0 16,-4 2-32,0 0 8,0 0 0,0 4-24,0 0 8,0 0 0,0 0-24,0 0 8,-2 0 0,0 0 0,2 0 8,-2 2 8,2 2 0,-2 0 0,0 2 8,0 0-8,1 0-8,1-6 0,-2 8 16,-2 0 8,2 7 16,0-11-8,0 2 8,-2 10 8,4-16-48,-6 4 72,4 2 0,0 0 8,0 0-16,-2 0 24,2-1 0,2-5-88,-4 6 96,2-2 16,2-2 0,-2 0 0,0 0 8,2 0-8,0-2-112,0 2 120,0-2-8,0 0 8,0 0-16,0 0-16,0 0-32,0 0-56,0-4 56,0 0-8,0-2 0,0 0 0,4 1 0,0-11 0,-4 16-48,0-4 40,4-12 24,0 12-8,0-14 0,0 12-7,0-11 15,-4 17-64,4-4 56,0-14 8,0 14-8,-4-12 16,0 12 0,4-2-8,-4 6-64,3-5 72,-3-11-24,0 16-8,0-6 8,0 2-24,0 0 0,0 4-24,4-4 0,-4 0-8,0 4 8,0 2 0,4 0 8,-4 2 16,0 2-16,0 0 0,0 2 0,0-8-8,0 15 16,0-9-16,0 2 16,0 10 0,0-12 0,0 10 8,0-16-24,0 6 8,0 11 0,0-11 0,0 2 16,0 8-8,0-10 8,0-6-24,0 6 24,0 2-24,0 0 16,-2-1 16,0-1 0,0 0 0,2-6-32,-2 6 40,2 0-16,0-2 24,0-2 0,0 0 0,0 0 16,0-2-64,0 2 80,0-2 0,0 0 0,0 0 8,0 0 0,0 0 0,0 0-88,0 0 80,0 0-8,4 0-16,0-4 0,-4 0-32,0 0 16,0 4-40,0-4 32,0-2-8,4 0 8,0 0 0,0 0-16,-4 1-16,0 5 0,0-18 0,4 14 8,0-2 16,0-12-8,0 14-16,0-13 8,-4 17-8,0-6-8,4-14 8,2 14 16,0-14 8,-2 14-16,0-13 0,-4 19-8,3-6 24,-3-12-24,4 14 8,-4-12 8,0 12-8,4 0 16,-4 4-24,0-6 16,0 3 8,0-1 0,0 4 8,0 0-16,0 0-24,0 0 8,-2 0-16,-2 0 0,-1 2 16,1 2 16,0 1-16,0 3 0,4-8 0,-6 18-16,0-12 16,0 12 16,-2-3-16,0 1 8,2 0 0,6-16-8,-8 18-8,2-2 0,-1 1 24,-9 1-8,10 0 16,0-2-8,6-16-16,-6 15-8,0-7 0,0 10 16,0-12 0,0 10 8,1-12 0,5-4-16,-2 5-24,-2 1 24,2-2 8,0-2 16,0 0-8,0 0 8,2-2-24,-2 2 8,2-2 0,0 0-8,0 0 32,0 0-32,0-4 8,4 0-8,2-2-8,-2 0 8,-4 1 8,4-13 0,-4 18-8,3-4 24,3-2-24,0-12 0,-2 14 8,0-11-16,0 9 8,-4 6 0,4-16 0,0 10-8,2-12 16,0 12-8,0-13-24,-2 13 0,-4 6 24,4-22-40,2 6-32,11 10-24,-13-17-72,2 17-152,0-18-168,-6 24 488,6-16-672,14 1-248,-14-1-257,13 10-399,-15-18-296,16 6 119,-20 18 1753,16-15-1344,-1-3 552,3-2 408,-12-1 176,16-3 40,-16-2 64,-6 26 104,0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19.857"/>
    </inkml:context>
    <inkml:brush xml:id="br0">
      <inkml:brushProperty name="width" value="0.1" units="cm"/>
      <inkml:brushProperty name="height" value="0.1" units="cm"/>
      <inkml:brushProperty name="color" value="#FFFFFF"/>
    </inkml:brush>
  </inkml:definitions>
  <inkml:trace contextRef="#ctx0" brushRef="#br0">251 95 952,'0'0'0,"0"0"0,0 0 984,-2 2-480,0 0-176,0 2-80,0 0-88,0 0-64,2-4-96,-2 4 72,0 0-24,0 0 0,-2-1-8,0 3-8,2-2 0,2-4-32,-4 6 24,0-2 0,0 0 8,2 2 0,-1 0 8,-1 0-16,4-6-24,-2 4 16,-2 2 16,0-2 8,2 2 8,-2-2-8,0 1 8,4-5-48,-4 4 56,0 2 8,2-2 0,-2 2 16,2-2 0,0 2 8,2-6-88,-2 4 96,-2 2 0,2 0 0,0 0 1,0 0-1,2-1-8,0-5-88,0 4 80,0 2-16,0-2-8,0 0 0,0 0 0,0-2-8,0-2-48,0 2 40,0 0-8,4-2 16,0 0 24,0 0-16,0 0 24,-4 0-80,4 0 80,2-4 8,0 0 24,-2-2-8,2 0 0,-2 0-8,-4 6-96,6-5 120,-3-1 8,3-10 0,-2 12 0,0 0 0,0-2 24,-4 6-152,0-6 144,4-10 24,-4 12-8,0 1 8,4-3-8,-4-10 16,0 16-176,0-4 168,0-2 16,0 0 0,0 0 0,0 0 16,0 0-16,0 6-184,0-6 176,-2 2 1,0 1-9,-2-1 8,0 4-40,0-4-8,4 4-128,-4 0 96,-2-4-8,3 4 0,-1 0-24,0 0-8,0 0-24,4 0-32,-4 2 40,0 2-32,-2 0 0,2 1-16,-2 3 0,4 8 24,2-16-16,-4 6-16,2 2 8,0 10 8,-2-12-32,2 1 48,2 9 0,0-16-16,0 4-16,0 2 8,0 0-8,0 0 16,0 0-8,0 0 0,0-6 8,0 4-8,4 0 0,0-2-16,0 2 32,0-3-8,0 1-8,-4-2 8,4 0 0,0 0 0,0 0 8,2 0 8,-2-3-16,0-1 0,-4 4 0,4-6 16,0 0-8,1-12 16,-1 14 8,2-2-24,-2-14 24,-4 20-32,4-3 48,0-13-16,-4 10 8,4-12 16,-4 12 0,4-14 8,-4 20-64,0-5 72,0-15 0,0 14 16,0-10 24,0 12 0,0-2 0,0 6-112,0-15 104,0 11 32,0-2 8,-2 0 16,0 0 0,0 0-24,2 6-136,-2-4 112,-2 0 16,0 4 0,-2 0-24,0 0-24,0 0-8,6 0-72,-5 0 56,-1 0 8,0 2-16,0 2-40,0 2-8,0 0 24,6-6-24,-6 16 0,0-11 0,2 11-8,-2-10-8,2 14 32,2-14-8,2-6-8,-4 19-8,2-11 8,1 12-16,1-12 8,0 12 16,0-14-16,0-6 8,0 17-8,0-11 0,3 10-8,1-12 16,0 4 0,0 0-8,-4-8 8,4 8-24,2-2 16,0-1 0,10 1 8,-12 0-8,-4-6 8,4 2-16,2 0 16,9 0 16,-11-2-16,2 0 8,0 0 0,-6 0-8,6-4 8,0-2 16,10-11-24,-12 13 0,0-2 8,2-14 16,-6 20-24,15-4 32,-15-16-16,6 14-16,-2-13 8,0 13 16,0-16 8,-4 22-32,4-6 48,-4-13-40,0 13 24,4-16 8,-4 16-8,0-10 16,0 16-48,0-4 56,-2-11-8,0 11 24,0-2-8,-2-10 8,-2 12 0,6 4-72,-6-4 72,0-2 24,0 0-24,-1 2 1,-1 0-17,2 4-8,6 0-48,-8 0 64,2 0-24,0 0-24,0 2-16,0 4 0,0 0 0,6-6 0,-6 16 8,0-10-8,1 10-8,-1-11-8,0 15 32,2-12-32,4-8 16,-4 20 0,0-4-16,2-1-8,2 1 16,0 2 8,0-10-16,0-8 16,0 19 0,0-11-8,0 10 0,4-12 8,0 0-8,0 2-16,-4-8 24,4 8 0,2-2 0,0-1 0,-1-1-24,1 0 16,0-2 0,-6-2 8,6 2 0,0-2 16,0 0-24,0 0 0,0 0 8,10-6 8,-16 6-8,0-6 8,6 1 16,-1-1-24,-1-10 0,2 12 8,-2-2 16,-4 6-24,6-18 16,-2 14 0,0-11-8,0 11 0,0-12 8,-4 12 16,0 4-32,4-16 16,-4 12 0,0-2 16,0-9-24,0 11 0,0 0 8,0 4-16,0-6 8,0 0 32,0 0-8,0 2-8,0 0 0,-2 0-8,2 4-16,-2 0 56,0-4 8,0 4-8,-2 0-24,0 0-24,0 0 16,4 0-24,-4 0 0,-2 0 8,2 2-32,0 2 16,2 2 8,-2 0 0,4-6 0,-5 6 0,1 0-24,0 2 24,2 7 0,0-9 0,0 2-8,2-8 8,-4 18-32,2-12 8,0 12 24,2-13 0,0 13 0,0-12-8,0-6 8,0 18 0,0-12 0,0 11 0,0-11-8,0 2 8,0 8 0,0-16 0,0 6 0,0 0 8,0 2-8,0-2-24,0 0 24,4 0 16,-4-6-16,0 3-16,0-1 32,0 0-32,4 0 16,-4 0 0,0-2 16,0 0-16,0 0-16,4 0 40,-4 0-16,0-4 16,4 4-24,-4 0 0,0-4 8,0-1 8,0 1 0,0-2 8,0-10-24,0 16 0,0-6 0,0-10 24,0 16 16,0-6-40,0 0 0,0 0-8,0 6 8,0-5 0,-2-1 32,0 2-24,0 0-8,2 0 8,-2 0 8,2 4-16,-2 0 16,0-4 8,0 4-16,0 0-8,0 0 24,0 0-24,2 0 0,-2 0 24,0 0-24,0 0-16,0 0 16,0 2 0,0 0-8,2-2 8,-4 6-8,2-2 8,-2 2-24,2 0 24,0-1 0,0 1-8,2-6 8,-2 8 0,0 8 0,0-10-16,-1 2 0,1 10-8,0-12 16,2-6 8,0 7 0,0 9 8,0-10 0,-2 0-16,0 2-16,2-2 24,0-6 0,0 8 0,0-2 0,0-2 0,0-1 0,0-1-8,0 0 8,0-2 0,0 0-8,0 0-8,0 0 16,0 0 16,4 0-8,-4 0-16,0 0 8,4 0 0,-4-4 0,3 1 8,1-3 24,-4 0-32,4 0-8,-4 6 8,4-6-16,0 0 16,-4 0 16,4 0-8,-4-10-8,4 16 8,-4 0-8,0-6-8,0-9 32,4 11-8,-4-2-16,4-10 16,-4 16-8,0 0-8,0-6 8,0 2 16,0-2-24,0 0 8,0 2 16,0 0 0,0 4-24,0-3 8,0-1 16,0 0 16,-2 0-16,0 4 8,0-4-24,2 4-8,-2 0 16,0 0 16,0 0-8,0-4-8,-2 4-16,2 0-8,2 0 8,-2 0 0,0 0 8,0 0 8,0 2-40,-2 0 0,2 0 16,2-2 8,-1 2 8,-1 2 16,0-2-24,2 2-24,0-2-8,0 0 32,0-2 0,0 1-24,0 3 24,0-2-8,0 0-16,0 0 16,0 0 8,0-2 0,4 0-8,-1 2-16,-3 0 32,4-2-8,0 0-8,0 0 8,-4 0 0,0 0-8,4 0-8,0 0 32,-4 0 0,4 0-24,-4 0 8,0-4 8,4 0-8,-4 4 16,4-4 16,-4 0-48,0 1 40,0 3-24,4 0 8,-4-4 8,0 0 8,0 0-24,0 0 8,0 4 16,0 0-24,0-4 16,0 4 0,0-4 0,0 4 24,-2-4-24,0 4 8,2 0-24,-2-4 24,0 0-24,0 4 24,0 0 8,0 0-16,-4-4-16,6 4 0,-4 0 0,0 0 16,0 0 0,0 0 8,-1 0-32,1 0-16,4 0 24,-6 2 0,2 0-8,0 0 16,-2 4 0,2-2-24,-2 2-8,6-6 24,-4 6-8,0 0-8,0 0 32,2 9-32,-2-11 0,2 4 0,2-8 16,-2 16-24,0-10-8,0 10 32,2-10-8,0-1 8,0 3 0,0-8 0,0 6-8,0 0-8,0-2 8,0 0 16,0-2-16,4 0-16,-4-2 24,0 2-24,0 0 8,4 0 24,0 0-8,-4-2 8,0 0-8,0 0-8,4 0 16,-4 0 8,0-4 0,4 0 0,-4 0-8,0 4-8,0-4 24,4 0-16,0-2 8,-4 0-8,0 0-8,0 0 8,0 6-8,4-5 40,-4-1-24,0-10-16,0 12 16,0-12-8,0 12 32,0 4-40,0-6 40,0 0-8,0-9-32,0 15 16,0-6 24,-2-12 0,2 18-40,-2-4 48,0-2-32,0 0 24,0-10 0,0 16 8,0-5-8,2 5-40,-2-16 24,0 12 8,0-2 24,0 0 0,0-10-8,-2 16-8,4 0-40,-4-6 40,0 0 16,2 2-24,-1-1 24,-1 1-16,2 0 8,2 4-48,-4-4 32,0 4 8,0 0-8,2-4 0,-2 4 0,2 0-8,2 0-24,-2 0 16,-2 0-32,-2 2-8,2 0 24,2 4 16,-2 0-32,4-6 16,-4 7 0,0 11-32,-2-12 24,2 14 16,1-12-8,-1 11-8,4-19 8,-2 8-16,0 12 8,0-4 16,0-8-8,0 13 0,0-15-24,2-6 24,0 20-8,0-14 16,0 2 8,0 0-8,0-2-16,0-1-16,0-5 24,0 4 0,0 0-32,4-2 8,-4 0 24,4 0-8,-4-2 16,0 0-8,4 0 24,0 0-48,-1 0 24,1 0 0,0-4 8,0-2 32,-4 6-40,4-6 0,0-11-16,0 13 32,2-2-8,-2-14 0,0 16 8,-4 4-16,4-16-16,-4 13 32,4-13 8,-4 10 0,4-10-16,0 12 24,-4 4-32,0-16 16,0 12-8,4-11 8,-4 9-16,0-10 0,0 10 16,0 6-16,0-6 40,0-10-8,0 12-8,-2-1-24,0-1 24,0 0 16,2 6-40,-2-6 48,-2 2 0,-2 0-24,2 0 16,0 4 8,0-4 0,4 4-48,-6 0 32,0 0-8,0 0-24,0 0 16,1 0-8,-1 2-16,6-2 8,-6 6-16,0 0 16,0 0 0,0 2 16,0 7-16,0-9-24,6-6 24,-4 16 0,0-10-16,0 14 16,2-12-8,-2 11-8,2-13 0,2-6 16,-2 18 8,0-12 16,1 12-24,-1-13-24,2 1 16,0 2 8,0-8 0,0 8 0,0-2-16,0 2 8,0-2 16,0-2 8,0-2 16,0-2-32,0 0-24,0 0 0,0 0 0,0 0 16,0 0 32,0-4-24,0 4 0,3-6 8,-3 0 16,0-10-16,4 12 8,0-2-8,-4-11-8,0 17 0,4-4 0,-4-2 24,0-10-24,4 12 0,-4-2 0,0 0 16,0 6-16,0-6 32,4 0-8,-4 3-24,0-1-24,0 4 0,0 0 40,0 0-16,0 0 8,0 0-16,0 0-16,0 2 0,0 3 8,0-5 16,0 6-8,0 2 8,0 0 0,0 8 0,0-12-16,0 4 32,0-8-16,0 8-16,4-1 32,-4 9-16,0-12-24,4 2 16,-4 2-16,0-8 24,0 8-24,4-2 48,0 0-40,0 0 8,-4 0-8,4-1-40,-4-5 56,4 6-24,-4 0-16,4-2-24,0 2 0,0-2-16,0 0-16,-4-4 96,0 4-136,3 0-16,1-2-32,0 4 16,0-2-8,0 0-24,-4-4 200,4 2-216,0 0-8,0 2 8,-4-2 40,4-1-16,0 1 8,-4-2 184,4 2-200,-4-2-1,4 0-7,-4 0-48,4 0-72,0 0-112,-4 0 440,0 0-648,4 0-248,2-4-280,0 1-161,-3-1-39,3 4 96,-6 0 1280,4-4-1048,-4 0 231,0 0 241,0 4 192,0-6 104,0 2 56,0 4 224,0-4-208,0 0 0,0 0-48,4 4-8,0-4-48,0 4-88,-4 0 400,0 0-456,4 0 48,0 0 288,0 0 120,-4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25.489"/>
    </inkml:context>
    <inkml:brush xml:id="br0">
      <inkml:brushProperty name="width" value="0.1" units="cm"/>
      <inkml:brushProperty name="height" value="0.1" units="cm"/>
      <inkml:brushProperty name="color" value="#FFFFFF"/>
    </inkml:brush>
  </inkml:definitions>
  <inkml:trace contextRef="#ctx0" brushRef="#br0">211 132 688,'0'0'0,"-2"0"1296,2 0-872,-2-4-160,2 4-56,0 0-208,0-4 192,0 0 16,-2 0 24,2 0 16,-2 1 16,0-1-16,2 4-248,-2-4 248,0 4 1,0-4-17,0-2 16,0 2-16,0 0-16,2 4-216,-2-4 232,0 0 8,0 4 8,0-4 8,-2 0-16,4 4-240,-3-4 224,-1 0 16,-2 0 0,2 4 0,0-4-8,0 4-8,4 0-224,-4-4 184,-2 4 8,2 0-32,0 0-8,-2 0-24,0 0-16,6 0-112,-6 0 72,0 0-7,1 2-33,-1 2-8,-2 2-8,2 0 0,6-6-16,-6 6 0,0 0-16,0 2 8,0 8 8,0-10 8,2 1-16,4-7 8,-4 18 0,0-10-8,1 12 0,1-12 0,0 9 0,-2-9 0,4-8 8,-2 18-16,0-12 16,2 10-8,0-10 0,0 2 8,0-1-17,0-7 17,0 8-8,0-2-8,4 0 0,0 0 8,0 0 0,-4-2 0,0-4 8,3 2-16,1 0 0,0 0 0,2 0 8,0-2 8,0 0-16,-6 0 16,6 0-16,0-4 8,10-2 16,-12 0 16,2-10 0,9 12-16,-15 4-8,0-15 8,6 11 8,0-14 8,0 14 16,0-14 1,0 12-9,-6 6-32,6-19 32,0 13 24,0-12-16,-2 12 24,-1-14-8,1 14 16,-4 6-72,0-15 88,4 9 0,-4-10 24,0 12 0,0-2 8,0 0 48,0 6-168,0-6 152,0 0-8,-2 2 24,0 0-24,-3 0 8,-1 4-24,6 0-128,-6 0 96,-2 0-16,0 0-24,0 0-32,-8 4 16,10 2-40,6-6 0,-8 6 8,-9 12 16,11-12-40,-10 12 16,10-10-8,-2 13-8,8-21 16,-8 16-8,0 2-16,1-1 16,1 1-8,0 0 0,0 2 8,6-20 8,-6 17 0,2 1-16,2 2-16,0-4 24,0-1 0,2-7 8,0-8 0,0 16-8,0-10-16,0 0-8,0 0 8,0 0 8,4 0 16,-4-6 0,6 5-32,0-3 16,0 0 8,0 0 8,9-2 0,-11 0 8,-4 0-8,6 0 0,10-6 0,-12 1 8,12-11 24,-10 10-24,9-12 8,-15 18-16,4-16 32,2 10-16,10-17 16,-12 5-16,2 12-8,0-17 32,-6 23-40,6-16 32,0 0-8,0 0 8,-2 10-8,-1-17 16,1 17 0,-4 6-40,0-22 48,4 16-32,-4-12 16,0 14 16,0-11 16,0 15 8,0 0-72,0-6 64,0 0 16,0 2 8,-2 0 0,-4 0 0,3 0-16,3 4-72,-6 0 56,0 0 8,0 0-16,-2 0-8,2 0-32,-2 0-16,8 0 8,-8 2 0,0 0-16,0 4 0,1 0-16,1 10 8,0-10 0,6-6 24,-8 7-8,2 13 0,0-12-16,0 12 8,0-12 0,4 13 16,2-21 0,-2 6-8,0 14-8,2-14-8,0 12 8,0-13 8,0 3-8,0-8 16,0 8-16,4 0-8,-4-2 24,4 0-8,0-2-8,2-2 0,-6-2 16,4 2-8,2 0 0,0-2 16,-2 0-8,2 0 0,0-4 8,-6 4-8,6-4 24,-1 0-16,1-2 0,0-12-8,0 14 24,0-11 8,-6 15-32,6-4 24,0-14-16,-2 12 8,2-14-8,0 14 24,-2-11 8,-4 17-40,4-6 16,-1-14 16,1 14-32,0-14 8,0 15 32,-4-13-8,0 18-32,0-4 24,0-14 8,4 14 8,-4-2-8,0 0 8,0-9-8,0 15-32,0 0 56,0-6 16,0 2 0,0 0-16,-2 4 8,0 0-40,2 0-24,-2 0 8,-2 0 8,0 2-16,1 4-8,-3 0 0,2-1-16,4-5 24,-4 16 0,-2-10-8,0 12 0,2-10-8,-2 11 16,2-3-24,4-16 24,-4 16-16,0 2 8,0 0-8,2-1 16,0 3 0,0-2-24,2-18 24,0 19-8,0-1 0,0-2-8,0 2 32,0-10-40,0 9 8,0-17 16,0 6-16,4 2 8,0-2 0,-4 0-8,4 0 0,0-2 8,-4-4 8,6 4 0,0-2 0,-2 0-16,2-2 0,0 0 8,0 0 16,-6 0-8,6 0 16,-1-6 8,1 0-24,0-10 8,0 10 0,10-12 16,-16 18-24,0-6 32,4-17-24,2 7 16,0 0-24,0-1 8,0 1 0,-6 16-8,5-16-8,-1 0 24,0 0 8,-4 1-16,4-1 24,0 0 0,-4 16-32,0-16 8,4 10 32,-4-11 0,0 13-8,0-2 0,0-10 8,0 16-40,-2-4 48,-2-2 8,-2 0 16,0 2-24,1 0 16,-1 1 0,6 3-64,-8 0 56,2 0-32,-2 0-16,0 0-8,0 2-8,0 3 8,8-5 0,-8 6-24,-7 2 8,11 10 8,-4-12-8,-8 12 8,12-11 0,4-7 8,-6 22-32,0-4 24,0 0-8,0-1 0,1 3-8,-1-2 16,6-18 8,-6 20-40,2-3 40,2 1 0,0 0-16,0-2 8,0-11-16,2-5 24,0 18 0,0-14-8,0 2 0,0 0 0,0-2-24,0 0 8,0-4 24,4 2-8,0 0 0,0 0-16,2-2 48,0 0-24,-1 0-16,-5 0 16,6-6 16,0 0-16,0-10 8,10 10 8,-12-11 8,2 1-32,-6 16 8,6-6 0,9-16 8,-15 6 0,6 10 32,0-15-24,-6 21-16,16-6-24,-16-16 24,6 16 8,-2-13 24,0 13-8,0-14-16,-4 20-8,6-6 8,-2-10-8,0 12 32,-4-2-8,4-9 8,-4 11-16,0 4-16,0-4 32,0-2 8,0 2-16,0 0 32,0 0-16,-2 4 0,2 0-40,-2-4 56,0 4-32,-2 0-24,0 0 25,0 0-25,-2 0-33,6 0 33,-6 4-16,2 2-32,-2 0 8,2 2 32,-2 0-24,2 9 8,4-17 24,-6 6-32,2 12 24,1-10 8,-3 12-8,4-5 16,-2-7-32,4-8 24,-2 20-40,0-12 32,0 12-16,2-5 16,0-9-24,0 14 16,0-20 16,0 8-32,0 12 8,0-15 16,0 13-16,4-14 8,0 2-8,-4-6 24,6 6-40,0-2 8,-1 0 0,1-2 16,0 0 16,0-2-24,-6 0 24,6 0-32,0 0-8,0-4 24,10-2 24,-16-10 0,6 12-8,-6 4 0,15-16-8,-11 11 0,0-15 8,2 14 16,0-16 0,-2 6-16,-4 16 0,6-5 16,0-17-16,0 16 0,-2-14 8,0 14 16,0-13-16,-4 19-8,0-6 32,0-14-8,0 14-24,0-10 16,0 12-8,0-2 40,0 6-48,0-15 40,-2 11-8,0 0-8,-2-2 8,0 0-8,-2-10 0,6 16-24,-6 0 16,2-6 8,-2 2-8,-2 0 8,0 0-16,-7 1 0,15 3-8,-6-4 0,0 0 24,-2 4 8,-8-4-40,12 4 8,-2 0-24,6 0 24,-16 0-8,12 0 16,-1 0 0,-3 2-24,2 0-24,0 2 8,6-4 32,-6 6-32,2-1-8,-2 3 24,2 0 0,0 8-16,0-10 24,4-6 8,-2 16-24,0-10-8,0 1 16,0 11-8,0-12 24,0 10 0,2-16 0,-2 6-8,1 2-16,-1 7 16,0-11 8,0 2 8,2 0-8,0-6 0,-2 6-8,2-2-16,0 0 16,0 0 0,0-2 16,0 0 0,0-2-8,0 2-8,0-2 16,0 0-16,0 0 0,4 0 16,-4 0 16,0 0-24,4 0 24,-4-6 0,3 2-16,-3-2-8,0-10 32,4 16-24,-4 0-8,0-6 16,0-11-8,0 13-8,4-2 24,-4 0-16,4-12 0,-4 18-8,0-4 8,0-2 8,0-9-8,0 11 16,0-2-16,0 0-8,0 6 0,0-6 0,0 0 8,0 0 24,0 0-24,0 0 8,0 0-8,0 6-8,0-6 0,0 0 8,0 1 8,0 1 0,-2 0-8,2 4 16,0 0-24,0-4 8,-2 4 8,2 0-8,-2-4-8,0 4 8,0 0 16,2 0-24,-2 0-8,0 0-8,1 0 16,-1 0-8,0 0 16,0 0 16,2 0-24,-2 0-24,0 0 8,0 2 0,0 0 16,0 0-8,0 0 0,2-2 8,-2 4-16,0 0 8,0-1 8,0 1-8,0-2 8,0 0 8,2-2-8,-2 2 8,0 0-8,0 0 16,2 0-32,0-2 40,0 0-24,0 0 24,0 0-16,0 0 0,0 0-48,0 0 72,0-4-40,0 4-8,0-4 32,0 0-8,4 0-8,-4 4 0,0 0-24,4-3 8,-4-1 0,4-2 40,-4 2-16,4 0-16,-4 4 8,4-4-8,-4 0 8,0 0 0,4 0 8,-4 4 0,0-4-16,0 4 8,4-4 0,-4 4 8,0 0-8,0 0-8,0 0-16,0 0 16,0 0 0,-2 2 8,2-2 0,-2 6-24,0 0-8,0 2 16,-2 8-16,0-12 24,2 11-8,2-15 16,-4 6-16,2 10-16,0-10 32,0 10 0,0-10-8,2-1-8,0-5 16,0 8 0,0 0 0,0 0 16,0-2-16,0 2-24,0-2 16,0-6 8,0 6 0,0 0 0,0-2 0,0-2-24,4 0 16,-4-2-16,0 0 24,4 0 0,0 0 0,0 0-8,2 0-16,10-4 16,-13 0 8,-3 4 0,6-4 0,10 0-8,-12-2 0,2 2 8,10-2 0,-10 0-16,-6 6 16,15-6 16,-11 0-40,12 0 32,-12 0 8,2 1-32,10-1 8,-16 6 8,4-6 8,2 0-8,9 0 16,-15 0-16,6 0 0,0 0 8,-6 6-8,4-6 8,0 0 16,0 2-24,0 0 8,-4 1 16,0 3 16,0 0-40,0-4 56,0 4-32,0-4 8,0 4-8,0 0 0,0 0 32,0 0-56,0 0 32,0 0-24,0 0 0,-2 0-16,0 0 8,2 0 0,-2 0-24,0 2 8,0 2 8,0 1-16,0 1 0,0 0 8,2-6 16,-2 16-24,0-12 16,2 4 8,0 8-8,-2-12-16,2 1 24,0-5 0,0 8 0,-2 0 8,2-2-8,0 2 0,0-2-8,0 0 8,0-6 0,0 6 0,-2 0-8,2 0 8,0-2 0,0 0 0,0-3 8,0-1-8,0 2 24,0 0-24,0 0 0,0 0 8,0-2-8,0 0 32,0 0-16,0 0 8,0-4 0,0 4-24,0-4 8,0 1 8,0-3 16,4 0-32,-4 0 16,0-10-16,0 16 0,4 0-16,-4-6 40,4-10 0,-4 16-16,0-6-16,0 1 16,0 5-8,4-6 8,-4-10 16,0 16-16,0-6-16,0 0 8,0 0 8,0 6-8,0-4 8,0 0 16,0 0-24,4 0 0,-4 4 24,0 0-24,0 0-16,0 0 8,0 0 0,0 0-16,0 0 80,0 0-120,0 2 64,0 0 0,0 4 0,0 0-16,0 0-8,0-6 24,0 6-16,0 2 8,0 0 8,0 0 0,0 7-8,0-11-8,0-4 16,0 8 16,0 10-16,0-12-16,0 0 16,0 10 0,0-13 16,0-3-16,0 6 8,0 0-16,0 0-8,4-2 16,-4 0 0,0 0-8,0-4 8,0 2-8,4 0-8,0 0 16,-4-2 16,0 0 0,0 0 8,0 0-24,4 0 8,-4 0 16,4-4-16,-4 0 16,4-2-16,-4 0 0,0 6-8,0-6 24,4 0-16,-4 0 16,0-9 0,0 11-24,0-2 16,0 6-16,0-18 8,0 14 9,4-2-1,-4-10 16,0 13-8,0-3 8,0 6-32,0-16 24,0 12-40,0-2 40,0-10-8,0 16 16,0-6 16,0 6-48,0-15 0,0 15 16,0-6 0,0 0 16,-2 2-16,2 4-16,0-4 0,-2 4 0,0 0 16,2 0-40,0 0-8,0 0 32,0 0-32,0 2 8,0 4 24,0 0 0,0 2 0,0-1-16,0-7 16,0 16-24,0-10 16,0 2-8,0 8 32,4-10-8,-4 0-16,0-6 8,4 7 8,-4 1-32,0-2 24,0 2 16,4 0-8,-4 0-8,0-8 0,3 6-8,-3 0 8,4-2 0,-4-2 0,0 2 8,0-2-16,0-2 8,0 2-16,4-2 32,-4 0 0,0 0 0,0 0-16,4 0 0,-4 0 16,0 0 8,0 0-16,4 0-8,-4-4 16,0 4-16,4-4 16,-4 0 0,0 0-8,4 0-16,-4 0 8,4 0 0,-4 4 0,0-6 0,0 2 8,4-2 16,-4 2-8,0-2 0,4 2-8,-4 4-8,0-6-24,0 1 40,0 1 0,0-2 8,0 2 0,0 0-24,0 4 0,0-4 0,0 0 8,0 0 0,0 4 16,0-4-24,0 4 0,0 0-8,0 0 24,0 0-24,0 0 0,0 0-16,0 0-8,0 2 24,0 0-8,0 2 8,0-4 8,0 6-24,0-2 8,4 2-8,-4 0 24,4 0 8,-4-1-8,0-5 0,4 8-8,-4 0 0,4 0-8,-4 8 16,0-10 16,0 2-32,0-8 16,0 15-16,0-9 24,0 2 0,0 0 8,0 8-16,0-12 0,0-4 0,0 6 0,0 0 8,0 2-8,-2-3 8,0 1-8,0 0-8,2-6 8,0 6 8,-2-4 8,0 2-16,2-2 0,-2 0 0,2 0 8,0-2-8,0 2-8,0 0 8,0 0 8,0-2-8,0 0-24,0 0 40,0 0-8,0 0 0,0 0 8,0 0-32,0 0 8,0 0 8,0-4 0,4 0 24,-4 0-8,4 0-16,0 0 16,-4 4-16,0-4 8,4 0-8,-4-2 0,4 0-8,-4 3 16,0-3 0,0 6-8,0-4 16,4-2-8,-4 0-16,3 2 8,-3-2 0,0 2 16,0 4-16,0-4 24,4 0-32,-4 0 24,0 0-16,0 0 16,0 0-8,0 4-8,0 0 8,0 0 8,0 0-8,0 0 24,0 0-96,0 0 136,0 0-80,-2 0 8,2 2-24,-2 2 8,2-4 16,-1 6 8,-1-2-8,0 2 0,0 2-8,-2 0-8,2 8 16,2-16 0,-4 6 16,0 1-16,2 9-24,-2-8 24,2 10-8,0-10-8,2-8 16,-2 19 0,-2-11 0,2 10-8,-2-12 32,0 12-16,0-12-16,4-6 8,-2 7-16,0 1-16,0-2 32,-2 0 24,2 0-24,0 0 0,2-6 0,-2 4 0,1-2 0,1 0 24,-2 0-24,2-2 16,0 0-16,0 0 16,0 0-8,0 0 0,0 0-16,0-4 32,0 4-24,0-4 16,0-2-16,0 0 0,0-10 0,3 12 0,-3-11 24,0 15-24,4-4 8,-4-12-16,0 10 8,4-10 0,0 12 8,-4-13 16,0 17-24,4-4-8,-4-12 8,4 12-16,-4-12 16,4 12 0,0-2 16,-4 6-16,0-6 0,0 2 8,4 1 16,-4-1-24,0 0 0,0 0 8,0 4-8,0 0 8,0-4-16,0 4 0,0 0 24,0 0-16,0 0-16,0 0-16,0 2 32,0 2 0,0-4 0,0 4 0,-2 2 0,0 1-16,-2 1 8,0 8 16,2-10-8,2-6 0,-4 16 0,0-10-8,2 11 0,-4-11-8,3 2 16,-3 0 0,6-8 0,-4 8 0,0 0 0,0-2 0,0 0 0,0 0 0,0 0 0,4-6 0,-4 3 0,2 3 0,0-2 16,0 0-32,0 0 0,0-2 16,2-2 0,0 4 8,-2-2 0,2 0-8,0 0 0,0-2-8,0 0 0,0 0 8,0 0-24,0 0 0,0 0 16,0 0 0,4 0-8,-4 0 16,0 0 16,4 0-32,0 0 32,0-4-8,0 0-16,-4 4 8,4-4 0,0 0 8,0 4 0,-4-4 16,4 0-24,0 0 0,-4 4 0,0-5 0,4 1 24,-4 0-8,0 4 0,0-4-8,3 0-8,-3 4 0,0 0 24,0-4-16,0 0 16,0 4-8,0 0 0,0-4 16,0 4-32,0 0 16,0-4 0,0 4 0,0-4 0,0 4-8,-1-4 16,1 4-24,-2-4 0,0 4 0,2 0 8,-2-4 0,2 0 8,0 4-16,-2 0 8,2 0-16,-2 0 8,2 0-24,0 0 16,0 0 8,0 0-48,0 0 32,0 0-32,0 0 16,0 0 24,0 0 160,0 0-280,0 0 112,0 0 8,4 2-24,0 0 32,-4-2 0,0 0 24,3 2-24,-3 0 0,0-2 8,4 2-8,-4-2-24,0 0 24,4 0-8,0 0 8,-4 0 32,0 0-24,4 0-16,-4 0 8,0-4 24,4 0-16,0 0 16,-4-2 8,4 0-24,-4-11-8,0 17 0,4-4 32,0-2-8,-4 0 8,4-12-16,-4 12 16,4-9 16,-4 15-48,4-6 32,0-10 24,0 12-24,-4-14 24,4 14-8,-4-12 24,0 16-72,0-3 40,4-15 16,-4 14 0,3-14 0,-3 14-8,0-2-8,0 6-40,0-17 40,0 13-8,0-2 24,0 0-8,0-10-8,0 12-8,0 4-32,0-4 24,0-2 24,0 0-24,0 2-16,0 0 0,0 0 8,0 4-16,0-3 32,0 3 16,0 0-16,0-4-32,0 4 8,0 0 8,0 0-16,0 0 8,0 0 24,0 0-40,0 0-16,0 0 16,-1 0 16,1 2-16,0 0-8,-2-1 8,0 3-8,2-4 16,0 6-16,-2 0 16,0 0 0,0 0 8,0 0-16,0 2-8,2-8 16,-2 6-8,0 2 8,0-2 0,0-1 8,0 1-16,0 0-8,2-6 16,0 6 0,0 0-16,0-2 0,0 0 16,0 0 0,0-2 16,0-2-16,0 2 0,0 0-24,0-2 8,0 0 0,0 0 24,0 0 0,0 0-8,4 0 0,0-4 16,0-2-8,0 2 16,0-2-16,-4 6-8,0-6 0,4 0-8,-1 0 32,-3 1 0,4-11-8,0 12 0,-4 4-16,0-4 0,4-2 8,-4-10 16,0 12-16,4 0 16,-4-2-32,0 6 8,0-6 24,0 1-8,0-1 0,0 0 16,0 0-24,0 2 16,0 4-24,0-4 32,0 0 8,-2 4-8,0-4 0,-2 4 16,2 0-40,2 0-8,-2-4 16,-2 4-16,3 0 16,-5 0 8,2 0-8,0 2-40,4-2 24,-6 4-16,2 0 8,0 2 0,0 0 24,0 0-24,0 0-16,4-6 24,-4 6-8,2 1-8,0-1 16,0 2 0,0 0 0,0 0-16,2-8 16,-2 6 0,0 2-24,2-2 0,0 0 24,0 0-16,0-1 16,0-5 0,0 6 0,0 0-8,0-2-16,0 0 16,0-2-16,4 2 16,-4-4 8,0 4 0,4-2-24,0 0 24,0 0-16,0 0 8,0 0-16,-4-2 24,4 0-8,0 0 16,0 0-8,0 0 0,0 0 0,0 0-24,-4 0 24,4 0 16,0 0-8,-4-4 16,3 0-16,1 0-8,0 0-8,-4 4 8,0-4 0,4 0 0,-4 0 24,4 0 0,0 0-8,-4 0 0,0 4-16,4-4-32,-4-1 16,0 1 16,0 0 32,4 0 8,-4 4-32,0 0-8,0-4-8,0 0-8,0 4 32,0 0 16,0 0-8,0 0-40,0 0 16,0 0-8,0 0-16,0 0 48,0 0-16,0 2-40,0-2 32,0 2-8,0 4-16,0 0 24,-2 0 0,2 9 0,-2-9 0,2-6 0,0 16-16,0-10 8,-2 14-16,2-14 24,0 13 16,-2-13-16,2-6 0,0 20-16,0-12 8,0 9-16,-2-9 32,0 10 8,0-12-8,2-6-8,-2 8 0,0 8-8,2-12 8,0 2 0,-2-1 0,2 1-16,0-6 16,-2 6 0,2-2 0,0 0 24,0-2-24,0 0-8,0-2 8,0 0 24,0 0-8,0 0 0,0 0-32,0 0-24,0 0 96,0 0-32,0-4-40,0 0 32,0 0-16,0 4 0,0-4 0,0 0 0,0 0-16,0 1 32,0-1 0,4 0 0,-4 4-16,0-4-16,0 0 8,0 0 8,0 4 8,0 0 32,0 0-32,0 0-8,0-4 0,0 4 24,0 0-16,-2 0-8,2 0 0,0 0 16,-2 0-16,0 0 8,0 0-8,2 0 0,-2 2 16,1-2-16,-1 0-16,0 2 8,0 0-8,0 0 16,2-2 0,-2 2 24,0 2-8,0 0-32,-2-2 8,2 0 8,-2 1 8,4-3-8,-2 2 0,-2 2 0,0-2-8,2 2 8,-2 0 8,0-2 8,4-2-16,-2 2 0,-2 0 0,2 2 0,-2 0 0,2-2 8,-2 2-16,4-4 8,-5 2 0,1 2-16,-2 0 16,2 0-8,2-2-8,0 2 8,2-4 8,-2 2 0,-2 2-8,0 0 8,0-1-40,2 3 40,0-2 40,2-4-40,-2 4 0,0 2-16,0-2 8,0 2-16,-2-2 24,2 0 8,2-4-8,0 4-8,0-2-16,0 0 0,0 2 16,0-2 8,0 0 0,0-2 0,0 2-24,0 0 0,0-2 16,0 2-8,0-2 16,4 0-16,-4 0 16,0 0 8,4 0-8,0 0 0,-4 0-24,4 0 16,-4 0 8,4 0 24,-4-4-8,4 0-16,0 4-8,0-4-16,0 0 24,-4 4 0,4-4 16,0 0-8,0 0-8,-1 0-8,1 0 8,-4 0 8,0 4-8,4-4 8,0 0-8,0 0 0,0 0 0,0-2 16,0 3-32,-4 3 16,4-4 0,-4 0 16,4 0-16,-4 0 8,4 4-8,-4-4-8,0 4 8,4 0 0,-4-4 8,4 4-8,-4-4 0,0 4 24,0 0-24,0 0 24,0 0 8,0 0-24,0 0 8,0 0 8,0 0 0,0 0-152,-2 0 272,0 2-144,0-2-8,-2 2 0,0 0 8,0 2 16,4-4-16,-4 4 16,0 0-40,-2 0 24,0 0-24,0 1 24,1 1 16,5-6-16,-4 4 0,0 2 0,-2-2-16,2 0 8,0 2-8,0-2 16,4-4 0,-4 6 0,2-2-8,0 0-8,0 0 0,2 0-8,-2 0 24,2-4 0,0 2 0,0 2-16,0-1-16,0-1 0,0 0 24,0 0-8,0-2 16,4 2-8,-4 0-16,4 0 16,0-2-8,0 0 16,0 0 16,-4 0-16,4 0-16,2 0 8,-2 0 16,0-4 8,-1 4-16,1-4-16,-4 4 16,0-4 0,4 1 0,0 3 32,-4-4-8,4 0-8,-4 0-32,0 4 16,4 0 0,-4-4 16,4 4-8,-4-4-8,0 4 8,0 0 8,0 0-16,0 0 8,0-4 16,0 4-16,0 0-16,0 0 40,0-4-8,0 4-24,0 0 24,0 0-16,0 0 8,0 0-8,-2 0 8,0 0-16,2 0 0,-2 0 8,2 0-16,-2 0 8,0-4 0,0 4 0,2 0 0,0 0 8,0 0 0,0 0-16,0-4-16,0 4-32,-2 0 0,2 0 56,0 0-64,0 0-96,0 0-128,0 0-256,0 0-320,0 0-553,0 0 4754,0 2-8778,6 0 3056,0 0 73,0 0 527,-2 0 673,-4 0 424,0-2 688,0 2-392,0-2 96,0 0 8,-2 0-16,0 0-32,2 0-88,0 0 424,0 0-488,0 0 488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31.053"/>
    </inkml:context>
    <inkml:brush xml:id="br0">
      <inkml:brushProperty name="width" value="0.1" units="cm"/>
      <inkml:brushProperty name="height" value="0.1" units="cm"/>
      <inkml:brushProperty name="color" value="#FFFFFF"/>
    </inkml:brush>
  </inkml:definitions>
  <inkml:trace contextRef="#ctx0" brushRef="#br0">183 120 2936,'0'0'0,"-2"-4"624,2 4-152,-2 0-160,0 0-40,2 0-272,-2-4 241,0 4-9,0 0-24,-1 0 0,-1 0-16,0 0-40,4 0-152,-4 0 152,0 0-16,-2 2-16,2 0-16,0 2 0,-2 0-24,6-4-80,-2 4 88,-4 2-16,2-2-16,-2 2 8,2-2-24,0 2 16,4-6-56,-4 6 48,3 2-8,-3-2 8,0 1-16,0 1 8,0 0-8,4-8-32,-2 8 24,0 0 8,-2 0-8,2 8 0,0-10 0,0 1-8,2-7-16,-2 16 0,2-10 16,0 2-8,0 0-8,0 8 8,0-12-8,0-4 0,0 6 0,4 1 24,0-1-24,-4 0 8,4 0-8,0 0 0,-4-6 0,4 2 8,0 0 0,0 0 8,0 0 0,-1-2 24,3 0-8,-6 0-32,4 0 32,2 0 16,0 0 0,0-4 32,0 0-8,0-2 16,-6 6-88,6-6 88,0 0 8,0 0 8,0 1 16,-1-13 8,-1 14 0,-4 4-128,4-6 136,0-10 0,0 12 0,-4-2 16,4-9 8,0 11 1,-4 4-161,0-6 192,0-10-8,0 12-24,0-2 8,0 0 8,0 0-16,0 6-160,0-16 184,0 13-8,0-1 0,-2-2 24,0 0-8,-4 2 0,6 4-192,-4-4 192,0 4 0,-2-4-24,1 4-8,-1 0-16,-2 0-32,8 0-112,-8 0 112,0 0-24,-8 0-8,12 2 0,-2 4-32,-9 0-8,15-6-40,-4 6 56,-2 0-48,0 1 24,0 1 0,0 8-32,-2-12 16,8-4-16,-6 8 8,0 8-8,0-10 16,2 1-8,0 11-8,3-12 16,1-6-16,-4 8 0,2 8-24,0-10 8,2 2 16,0-1 0,0-1 0,0-6 0,0 6 0,0 0-16,0-2 8,0-2 8,0 0 0,4 0 0,-4-2 0,4 0-16,-4 2 0,3-2 8,1 0 8,0 0-16,0 0 32,-4 0-16,4-4 0,0 0 0,2-2 0,-2 0 0,2-9 16,-2 15 16,-4 0-32,6-16 16,0 12 8,0-12-8,-2 12-16,1-12 32,-1 12 8,-4 4-40,4-15 40,0 11 8,0-12-8,-4 12 0,4-2 32,-4-12 8,0 18-80,0-4 64,0-2 16,0-9 16,0 11-8,0 0 24,0-2-7,0 6-105,0-6 104,0 0 8,0 2 16,-2 0 0,-2 4-8,0-4-16,4 4-104,-4 0 96,-2 0-8,1 0-24,-1 0-16,0 2 8,0 0-40,6-2-16,-6 6 32,-2 0-8,0 0 0,2 2 0,0 0-16,-2 7-8,8-15 0,-5 6 8,-1 2-8,0 8 0,0-12 24,4 2-16,-4 10-8,6-16 0,-2 6-8,-2 1-16,2 9 16,2-10 32,0 0-24,0 2 0,0-8 0,0 8 0,0-2-16,0 0 0,0 0 16,0-1-16,4-1 16,-4-4 0,4 2 16,0 0-16,0-2-16,-4 0 8,4 0 8,0 0 8,-4 0-8,6 0 24,-2-4-24,1 0-8,1 1 8,-2-3 8,2-10 0,-6 16-8,6-4 16,0-2-16,0-10 0,0 12 0,-2-11 0,2 9 16,-6 6-16,6-18 16,-2 14-8,1-14 16,-1 14-24,0-12 24,-4 11-24,0 5 0,4-6 16,0-12 8,-4 14-16,0-2 16,0-10 0,0 12 16,0 4-40,0-4 40,0-2 16,0 3 16,-2-1-24,0 0 24,0 0 8,2 4-80,-4 0 72,0-4-16,0 4-24,1 0 8,-1 0-16,0 0 8,4 0-32,-4 2 24,0 0-8,0 0-16,0 4 0,2 0 8,-2-1-16,4-5 8,-4 8 0,0 8 0,2-10 0,0 10 0,0-10-16,0 9 8,2-15 8,0 8 8,0 10-8,0-12 0,0 14 0,0-14-8,0-6 8,0 19 0,0-13 8,0 12-8,0-12-24,0 2 16,4 0 8,0 7 0,-4-15 0,0 4 8,4 2-16,0 0 0,0 0 8,0-2 0,-4-2 0,0-2 0,4 2-16,0 0 16,0 0-8,0 0 8,0-2 8,-4 0-8,5 0 0,-1 0-8,2 0 16,-2 0 8,0-4-16,0-2 0,-4 6 0,6-6 8,0-10-8,0 12 8,0-1 16,-2-1-24,2-10-8,-6 16 8,4-4 24,2-2-24,-3 0 0,1-12 0,0 14 0,-4-2 8,0 6-8,0-15 8,4 15 16,-4-6-24,0 0-8,0 0 32,0 2-8,0 4-16,0-4 16,0 0-8,0 0 8,-2 0-8,0 4 24,0-4 8,2 4-40,-4 0 8,1 0 16,-1 0-24,0 0 0,0 0 8,0 0-8,4 0 0,-4 0 16,-2 0-8,2 2 0,-2 0-24,2 4 0,0-2 16,4-4 0,-4 6 0,0 0 24,0 0-24,2 0-8,-2 10-8,2-13 8,2-3 8,-4 8-16,3 8 16,-3-10-8,2 2 0,0 0 8,0 0 8,2-8-8,-2 6-24,2 9 24,0-11 0,0 2-24,0 2 40,0-2-40,0-6 24,0 6-16,0 0 8,0 0 8,0 0 0,0-2 0,4-2-8,-4-2 8,0 2 0,4 0 0,-4 0 0,4-1 8,-4-1-8,3 0 0,-3 0-24,4 0 24,-4-3-8,4-1 16,0 0 16,-4 4-24,0-4 8,0-2-8,4 0 16,-4 0-16,4 0 8,0 0 8,-4 6-16,0-16 8,0 12-8,0 0 0,0-1 16,0-1-16,0 0 8,0 6-8,0-6 8,0 0-8,0 0 24,0 0 0,0 0-16,0 2-8,0 4 0,-2-4 0,0 0 40,0 4-32,-2-4 8,0 4-16,2 0 0,2 0 0,-4 0 0,0 0 8,1 0-8,1 0-8,-2 0 8,2 2-16,2-2 16,-4 4 0,2 0 0,0 2 0,0 0 0,-2 0 16,0 0-32,4-6 16,-2 6-24,0 2 16,0 0 8,0 7-16,0-9 8,0 0-16,2-6 24,0 8-8,0 8 8,0-12 8,0 2 8,0 2-32,0-1 8,0-7 8,0 6-16,0 0 16,4 0 0,-4 0-8,0 0 16,4 0-16,-4-6 8,0 4 0,0 0 0,4-2-8,-4 2 8,0-2 0,4 0 0,-4-2 0,4 2 0,-4-2-16,0 0 8,4 0 16,-4 0 16,4 0-32,-4 0 8,0-4-16,4 4 8,-4-4 8,4 0 24,-1 0-16,-3 0-8,0 4 0,4-4-8,0-2-8,-4 2 32,4-2-8,-4 2 0,4-2-8,-4 6 0,0-4 16,0 1-8,4-3 16,-4 2-16,0 0-8,0 0 0,0 4 0,0-4 16,0 0-8,0 0 16,-2 4-8,0-4 0,0 4 0,2 0-16,-2 0 8,0-4-8,0 4 16,0 0 8,-2 0-16,1 0 0,3 0-8,-4 0 0,-2 0 0,2 0 24,0 0 0,-2 2-8,0 0-32,6-2 16,-6 2 0,2 2 0,0-2 16,0 2-16,0 0 0,-2 0-16,6-4 16,-2 4-32,-2 0 40,2 0-32,1-1 40,-1 1-16,0 0 0,2-4 0,-2 2 0,0 2-24,2-2 16,0 2 8,0 0 0,0-2 8,0-2-8,0 2-24,0 0 16,4 0-16,-4 0 0,4 0 24,-1 0 0,-3-2 0,4 2-8,0-2 8,0 0 0,0 0-16,0 0 16,0 0 0,-4 0 0,4 0-8,0 0 16,0 0 8,0 0-8,0-4-8,0 4-8,-4 0 8,4-4 8,0-2-8,0 2 8,0 0 8,-1 0-16,-3 4 8,0 0-8,4-4 16,0 0-32,-4 0 32,4 1-8,-4-1 8,4 0-8,-4 4-8,0-4 0,0 0-8,0 4 24,0-4 24,0 0-32,0 4 8,0 0-16,0-4 8,0 4 16,0 0 0,0-4 8,0 4-24,0 0-8,0 0 16,0 0 8,0-4-16,0 4 24,0 0-8,0 0-8,0 0-16,0 0 24,-2 0-16,2 0 16,-2 0-24,2 0 8,0 0-8,-2 0 0,2 0-24,-2 0 16,2 2 16,0 0 8,0 0-16,0-2 0,0 2-24,0 0 0,0 0 24,0 0-8,0 0 8,0 0 0,0-2 0,4 2 0,-4 0-16,4 0 16,0 0-8,0-2 8,0 0 0,-4 0 0,4 0 8,0 0-8,0 0-24,2 0 24,-2 0-8,2 0 16,-6 0-8,6 0 24,-1 0-24,-1 0-8,2-4-8,0 0 16,0 4 24,-6 0-24,6-4 0,-2 0-8,0 4 8,0-4 8,2 0 16,-2 0-32,-4 4 8,6-4 0,-2-2-16,0 2 16,0-2 24,-1 2-8,-3 0-32,0 4 16,4-3 0,0-1 16,-4 4-8,4-4 16,-4 0 0,0 4-24,0-4 8,4 4-8,-4 0-8,0 0 16,0 0-8,0 0 24,0 0-32,0 0 16,0 0 8,0 0-56,0 0 88,0 0-56,0 0 24,0 0-72,0 0 136,0 2-64,0 0-8,0-2-8,0 0 24,0 2-8,0-2-8,0 2-8,0 0 0,0 0 8,0-2-8,0 2 0,-2 1 16,2-1-32,-2 0 16,2 2-8,0-2 8,0-2 0,0 4 24,0-2-24,0 2 0,0-2-16,0 0 16,0 2 0,0-4 0,0 2 16,0 0-32,4 0 16,0 0-8,-4 0 16,4 0 8,-4-2-16,0 0-24,4 2 16,-4-2 16,4 0-8,0 0 24,0 0-24,-4 0 0,4 0 0,0 0 8,-4-4 8,4 4-32,0-4 32,-4 4-16,0-4 0,4 0 8,-4 0 8,4 0-8,-4 0-8,0-2 16,0 6-16,3-6 8,-3 1-16,0 1-8,4-2 16,-4 0 32,0 0-8,0 6-24,0-6 16,0 0-8,0 0-8,0 2 16,0-2 16,0 2 0,0 4-32,0-4 24,0 0 16,-2 1-32,0 3 16,0-4 0,1 0-8,1 4-16,-4 0 32,0 0-8,0 0-16,0 0 8,-2 0-8,2 0-8,4 0 0,-6 0 16,2 0 8,-2 2-24,0 2 0,0 1-16,2 1 32,4-6-16,-6 6-16,3 0 8,-1 2-8,0 0 16,-2 8 16,2-10-16,4-6 0,-4 8 0,-2 9 0,2-11-24,2 10 24,-2-10-16,0 10 8,4-16 8,-2 6-16,0-1 16,0 11-8,0-12 16,2 2-16,-2 0-8,2-6 16,0 6 0,0 0-8,0-4 16,0 0-24,0 0 16,0 0 0,0-2 0,0 2 0,0-2 8,0 0-32,4 0 24,-4 0 16,4 0-8,-4 0-8,0 0 8,4 0-8,-4-4-8,0 0 0,4 0 8,-4 0 8,0 4-8,0-6 8,0 2-8,0-2 16,0 2 8,0 0-24,0 0 0,0 4 0,0-4 8,0 0-8,0 0 16,0 1-8,0-1-16,0 0 16,0 4-8,-2-4 16,0 4 8,0-4-16,0 0-8,2 0 0,-2 4-8,2 0 8,-2 0 8,2-4 8,-2 4-16,-2-4 0,2 4-16,0 0 16,2 0 0,-2 0 16,-2 0-8,0 0-8,1 0 0,1-4 0,0 4 0,2 0 0,-4 0 0,0 0 0,2 0 0,-2 0 16,2 0-16,-2 0 0,4 0 0,-2 0-16,-2 2 8,2 0 16,0 0-8,0-2-8,0 2 8,2-2 0,0 2-24,0 0 32,-2 0-8,2 0 0,0 0-8,0 0 8,0-2 0,0 2 0,0 0 0,0 2-24,0-2 8,0 2 8,4-2-8,-4-2 16,0 2 0,4-1 0,-4 1-8,4 0 8,0 0 0,-4 0 0,0-2 0,4 2 0,0 0-16,0 0 16,-4 0-8,4-2 8,0 0 0,-4 0 0,4 0 0,-1 0 8,1 0-8,-4-4 0,0 4 16,0 0-16,4-4 8,-4 4 8,4-4 8,-4 4-40,0-4 16,0 1 16,0 3-16,0-4 8,0 4 16,0-4-24,0 0 0,0 4 16,-2 0-8,2 0-8,-2-4 24,0 4-24,0 0 0,-2-4 0,1 4 8,-1 0-8,4 0 0,-4 0 16,0 0-16,0 0 8,-2 0 8,0 0-16,2 0-16,4 0 16,-6 2-8,2 0 8,0 0 0,0 0 0,0-2-16,0 2 32,4-2-16,-4 2 0,0 0 8,3 0 8,-3 0-16,2 0 0,0 1-16,2-3 16,-2 2-8,2 0-16,0 0 24,-2 2 0,2-2 0,0 2 0,0-4 0,0 4-32,0 0-16,0-2 48,0 0-16,4 0 32,0 0-16,-4-2 0,4 2-24,-1 0 8,3 0 32,0 0-16,0-2-16,0 0 8,-6 0 8,6 0-24,0 0 32,0 0 16,10 0-24,-10-4-8,-6 4 8,5-4-16,1 0 16,-2 4 24,2-4-24,-2 0-8,2 4 16,-6 0-8,4-4-24,0 0 40,-4 0-8,0 4 8,4-4-8,0 0 8,-4 4-16,0 0-16,0-3 16,0-1 40,0 4-32,0-4 16,0 4-32,0 0 8,0-4 0,0 4 24,0-4-8,0 4 0,-2-4-32,2 4 16,-2 0 16,0 0 8,0 0 0,-2 0-16,0 0-16,-2 0 8,6 0 0,-4 0 0,0 0 8,0 0 8,0 0-8,-2 2-8,3 0 0,3-2 0,-4 2-8,-2 0-8,2 2 8,0 0 8,0 0 24,0-2-40,4-2 16,-4 3 0,0-1-8,2 2 8,0-2 8,0 2-8,0 0-8,2-4 8,0 2-16,0 0 8,0 0-16,0 0 24,0 0-24,0 0 16,0-2 8,0 2-16,0 0 16,4 0-8,0-2-8,0 0 8,2 0 8,-6 0 0,6 0-16,-2 0 8,2 0-8,0 0 8,-1 0 16,1 0-8,-6 0 0,16 0-8,-16 0-8,6 0 16,0 0 16,0 0-8,-6 0-8,6-4 0,0 4 0,0-4 0,-2 4 0,0-4 16,1 0-32,-1 4 8,-4 0 8,0-4 0,4 0 24,-4 4 8,4-4-16,-4 0-8,0 4-8,0-4 24,0 4 0,0-3 0,0 3-16,0-4 16,0 4-24,0 0 16,0-4-8,-2 4-8,-2-4 0,0 4 16,0-4 8,4 4-24,-5 0 8,1 0 8,-2 0-16,0 0 8,0 0 16,0 0-24,6 0 0,-6 0 0,0 0 0,0 0 16,-2 0-16,0 2 0,3 0 0,5-2 0,-8 2-24,2 2 24,0 0 8,0-2-16,2 1 16,0 3-16,4-6 8,-4 4 0,2 2 0,0-2-16,0 0-8,0 0 16,2 0 8,0-4 0,0 4 0,-2 0 0,2-2-16,0 2-8,0-2 24,0 2 0,0-4 0,0 2 0,0 0-8,0 0 8,0 0-16,4 0 16,-4 0 0,0-2 0,0 2 0,4-1-8,-4-1 16,0 0 8,0 0-16,0 0 24,0 0 0,0 0-16,0 0-16,0 0-40,0 0 104,0 0-32,0-3-24,0-1 16,0 4-16,0 0 8,0-4-8,-2 0 0,0 0 24,0 4-24,2 0 0,-2-4 0,0 4 0,0-4 0,0 0 0,0 4 24,-2-4-24,4 4 0,-2 0 0,0 0-24,0-4 24,1 4 0,-3 0 24,2 0-24,2 0 0,-4 0 0,2 0 8,0 0-8,2 0-8,0 0-16,0 0 24,0 0-8,-2 0-8,2 0-8,0 2 40,0-2-16,0 2 0,0 2-16,0-2 16,0 2-8,0 0-8,0-2 32,0-2-16,4 4-24,0-2 0,-4 0 24,4 0 0,0 0 0,-4 0 0,0-2 0,3 2 0,1 0-16,0-2 16,-4 0 16,4 0-16,0 0-16,-4 0 16,0 0 16,4 0-32,0 0 16,0-4 0,0 4 0,-4 0 0,4 0 0,0-4-8,0 4 8,-4 0 8,4 0-8,-4 0 0,4 0-8,0 0 8,0 0-16,-4 0 16,4 0 24,-4 0-32,0 0 8,3 0-16,-3 0 8,4 0-8,0 0 16,0 0 16,-4 0-16,4 0-16,0 0 32,0 0-40,0 0 24,-4 0 0,4 0 0,-4 0 0,0 0 24,4 0-40,-4 0 32,0 0-8,0 0-8,4 0 24,-4 0-32,0 0 16,0 0 32,0 0-8,0 0-32,0 0 24,-2 0-24,0 0 0,0 0 16,0 0-16,0-4 0,2 4 0,-4 0 32,0 0-32,0-4 0,0 4 0,0 0 0,0-4 0,4 4 0,-4 0 8,1 0 8,-1 0-16,2-4-16,0 4-8,-2 0 24,4 0 0,-2 0 16,0 0-16,0 0 0,2 0-24,0 0 24,0 0 8,0 0-16,0 0 0,0 0-8,0 0 40,0 0-56,0 0 16,0 0 32,0 0-8,0 0-16,0 0 40,0 0-56,0 0 16,0 0-8,0 0 64,0 0-80,0 0 16,0 0 32,0 0-32,0 0 32,0 0 16,0 0-56,0-4 24,0 4-8,0 0 16,0 0-8,0-4 16,0 0-16,0 4 8,0-4-8,0 4 0,0 0 24,0-4-24,0 4 24,-2-4-48,0 4 24,2 0 0,-2 0 8,2-4 8,-2 4-8,-2 0-8,2 0-8,-2 0-8,4 0 16,-2 0 16,0 0-8,0 0 16,-2 0-48,2 0 16,-2 0 8,4 0 0,-2 0 0,0 0 8,-2 0 8,2 0-16,-2 0-16,1 0 32,3 0-16,-4 0 8,2 0-16,0 0 8,0 0 0,0 2-16,0-2 16,2 0 0,-2 2 0,0-2-8,2 2 8,0 0-16,-2 0 16,0 0-8,2-2 8,0 2 0,0 0 8,0 0-8,0 0-8,0 0-16,0 0 16,0-2 8,0 2 0,0 0 0,0 0 0,0 0-16,0-2 16,0 2-24,0 0 24,4 0 0,-4 0 0,4-2 0,0 0-8,2 0-16,-2 0 24,-4 0 0,5 2 0,1-2-24,0 0 24,0 0-16,0 0 8,10 0-8,-16 0 16,4 0-8,2 0 8,9 0 8,-11 0-8,2 0-8,10 0 8,-16 0 0,4 0-16,12 0 32,-12 0-8,2-4-16,9 0-16,-11 4 24,-4 0 0,6-4 0,10 0 8,-12 0 8,0 4-32,2-4 16,0 0-8,-6 4 8,6-4 0,0 0 0,-2 0 24,-1 0-24,-3 0 8,4 0-8,-4 4 0,0-4-8,4 1 16,0-1 8,-4 0-8,4-2 8,-4 2-16,0 4 0,0-6 0,0 2 0,0 0 24,4-2-16,-4 2-8,0-2 0,0 6 0,0-6 16,0 0-8,0 2 16,0-1-24,0 1 0,0-2 0,0 6 0,0-6 0,0 2 16,0-2-32,0 2 40,0 0-24,0 4 0,0-4 8,0 0 16,0 0-32,0 0 16,0 0 8,0 0-8,0 4-8,0-4 24,0 1-8,-2-1 8,0 0-16,0 0 8,0 0-8,2 4-8,-2-4 16,0 4 8,2-4-16,-2 0 16,2 0-32,-2 0-8,2 4 16,0-4 0,0 0 24,0 4-8,-2-4-8,2 0-16,-2 4-8,2 0 16,0-4 0,0 0 16,-1 0 8,1 0-24,0 1 0,0 3 0,0 0 8,0-4-8,0 0 16,0 0-32,0 4 16,0-4 0,0 0-8,0 0 16,0 0 16,0 0-24,0 4 0,0-4 0,0 0 16,0 0 8,0-2 0,0 2 0,0 4-24,0-6 0,0 2 8,0 1 8,0-1-8,0 0 16,0 4-8,0 0-16,-2-4 8,2 4 16,-2-4-8,2 4 8,0 0 0,0 0-16,0 0-8,0 0 24,0 0 0,0 0-48,0 0 0,0 0 40,0 0-16,0 0 8,0 0-8,0 2 0,0-2 0,0 2 0,0 2-24,0-2 24,4 0 16,-4 2-32,0-3 16,0-1 0,3 4-8,-3 0 16,4-2 8,0 0-16,-4 0 0,4 0-16,-4-2 16,0 2-8,0 0 16,4 0-8,-4-2 16,4 2-16,-4-2 0,4 0-16,-4 0 8,4 0 8,-4 0 24,0 0-16,0 0-8,0 0 0,0 0 16,4 0-8,-4-4 40,0 4-32,0-4-16,0 4 0,0-4-16,0 0 8,4 0 40,-4 0 16,0-1-8,0 1-15,0 4-25,0-6 8,0 2 16,0-2 16,0 0-8,0 0 8,0 0-16,0 6-24,-2-6 32,0-10-16,0 16 24,0-5-8,2-1 16,-2 2 16,2 4-64,-2-6 32,0 2 8,0 0-16,0-2 16,0 2 16,0 0-16,2 4-40,-2 0 16,0 0 8,0-4-16,2 4 16,-2 0-8,0 0-8,2 0-8,-2 0-8,2 2 8,0 0 0,0 4 8,0 0 8,0-6-16,0 6 24,0 0-24,0 2-16,0 0 8,0-1-8,0 9 16,0-16 0,0 4 16,0 2-32,0 10 16,4-12 0,-4 2 16,4 0-8,-4-6-8,0 5-8,4 1-16,-4 0 24,4 0 8,-4-2 16,0-2-8,0-2-16,4 2-16,-4 0 8,4 2 8,-4-2 0,4 0 0,-4 0-16,0-2 16,4 0 16,-4 0-8,4 0 16,-4 0-8,0 0-16,0 0 0,0 0 0,0 0 16,0 0-8,0 0 8,0 0 16,0 0-104,0 0 168,0-4-80,0 4-8,0-4 24,0 4-24,0 0-8,0-4 0,-2 4 0,2-4 16,0 4 16,-2-4-32,0 0 0,2 4 0,0-4-8,-2 0-8,0 0 32,2 0 8,-2-1-24,2 1 8,0 4-8,-2-4 0,2 0 0,-2 0 0,0 0 0,0 0 0,2 0 16,0 4-16,-2-4 24,0 0 0,0 0-24,0 0-8,0 4 16,0-4 8,2 4-16,-2 0 8,0 0 8,0-4-16,0 4 0,2 0 0,-1 0-16,-1 0 16,0 0 0,0 0 0,0 0 0,0 0-8,2 0 8,-2 2 0,0 0-16,0 2 32,0 0-16,0 0 8,0 0-8,2-4 0,-4 4-8,2 0 16,0 0-8,0-2 0,0 2 16,0-2-8,2-2-8,-4 2 16,2 0-32,0 0 8,0 0 8,0-2 8,-2 2 8,4-2-16,-2 0 16,-2 0-32,0 0 32,2 0-32,0 0 32,1 0 8,1 0-24,-4 0 0,2 0 0,0 0 0,0 0 0,0 0 0,0-4 0,2 4 0,0 0 24,-2-4-16,0 4-16,2 0-8,0-4 32,0 4-16,0 0 8,0 0-16,0 0-16,0 0 32,0 0 8,0 0-40,0 0 0,0 0-8,0 0 48,0 0 48,0 0-144,0 2 80,4 2-8,0 0-8,-4 0 8,0-4 8,4 4-16,-4-1 32,0 1-8,4 0-8,-4-2 0,0 0-8,0-2 8,0 2 0,3 0 8,-3 0-8,4-2 0,-4 0 0,0 0 16,4 0-16,-4 0 0,4-4 24,-4 0-24,0 0 16,0 0-16,0 4 0,0 0-16,0-4 16,0 1 16,0 3 8,0 0-24,0 0-16,0-4 16,0 4 16,0 0-40,-2 0 32,0 0 8,0 0-8,2 0-8,-2 0 24,0 0-24,0 0-24,1 0 16,-1 0 8,0 2 8,2-2-8,-2 2 16,0 0-16,0-1-24,0 3 0,2 0 32,-2 0 8,2-4-16,0 4 8,-2 0-16,2 0-8,-2 0 8,2-2 8,0-2 0,0 4 24,-2-2-24,2 2 8,-2-2-16,2 0-16,0 0 8,0-2 16,0 2-16,0-2 32,0 0-32,0 2 8,0-2-16,0 2 8,0-2 16,4 2 0,-4 0 16,4-2-32,0 2-32,-4-2-64,4 2-144,-4-2 256,4 4-616,1 1-713,1 1-1127,10 0-689,-16 10-32,0-10 625,0-6 2552,0 16-1657,-6-10 657,-12 13 352,1-3 136,-1-8 48,0 12-80,18-20 544,-17 8-856,1 13 432,16-21 424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36.030"/>
    </inkml:context>
    <inkml:brush xml:id="br0">
      <inkml:brushProperty name="width" value="0.1" units="cm"/>
      <inkml:brushProperty name="height" value="0.1" units="cm"/>
      <inkml:brushProperty name="color" value="#FFFFFF"/>
    </inkml:brush>
  </inkml:definitions>
  <inkml:trace contextRef="#ctx0" brushRef="#br0">245 89 3648,'0'0'0,"-4"0"432,4 0-432,-6-4 296,0 0-48,-10 4-7,14 0 15,-4 0 8,0 0 16,6 0-280,-8 0 264,2 0-16,-1 0-24,-9 0-32,12 2-40,-4 2-24,8-4-128,-16 6 88,12 0-24,-2 0 0,-2 0-16,3 1 16,-3 11-24,8-18-40,-8 6 64,2 2-8,-2 8-8,2-10 8,0 9 0,0-9 0,6-6-56,-6 8 56,0 8 0,2-12 0,1 2-8,1 2 0,0-2 8,2-6-56,-2 6 32,0-1 16,0 1 0,2 0 8,0-2 0,0 0-8,0-4-48,0 2 64,0 0-8,0 0 32,0-2 0,0 0 24,4 0 24,-4 0-136,4 0 144,0 0 32,-1-4 16,3-2 9,0 0-9,0-9 0,-6 15-192,6-4 184,0-2 8,0-12-8,0 12 16,0-10 8,-2 10 8,-4 6-216,4-15 200,0 11 16,0-12 8,-4 12 16,3-12 0,-3 12-16,0 4-224,4-6 240,-4 0-24,0 0 24,0 1 8,0 1-16,-2 0-24,2 4-208,-2-4 200,-1 0-15,1 4-25,-2 0-24,-2 0-72,0 0-16,6 0-48,-4 2 16,-2 2 8,0 2 0,0 1-8,0 9 0,6-16-16,-6 6 0,0 14 0,0-14 8,1 14-8,-3-15 0,2 15 0,6-20 0,-6 6 0,0 14 0,2-14 0,0 2-8,2-1 8,-2-1 0,4-6 0,-2 6 0,0 0 0,2-2 0,0 0 0,0-2-16,0 0 16,0-2 0,0 0-8,0 2 8,0-2 24,4 0-24,0 0 0,-4 0 0,4-4 0,0 0 8,0 0 24,2-2 0,0 0 0,0-9 0,-6 15-32,6-4 24,-1-12 8,1 12 0,10-12 0,-12 10 16,2-12 8,-6 18-56,16-3 48,-12-15-8,2 12 16,0-10 0,-1 12 32,1-12 0,-6 16-88,6-6 72,0-9 8,0 11-8,0-12 40,-2 12 8,0-2 16,-4 6-136,4-6 112,-4 0 16,0 2 16,0 0 16,0 0-24,0 4 32,0 0-168,-2-3 136,0 3-16,-2 0-8,-2 0-32,0 0-16,0 0-16,6 0-48,-8 2 32,2-1-8,-1 3-24,1 2 0,-2 0 24,0 2-24,8-8 0,-8 18 0,2-12-16,-2 10 8,2-11 8,0 11 0,0-10 0,6-6 0,-5 20-16,-1-12 40,0 10-32,2-11 8,0 15-16,0-14-8,4-8 24,-2 20 0,0-12 0,0 9 0,0-11 0,2 0-8,0 2 0,0-8 8,-2 8-16,2-2 16,0 0 0,0-2 16,0 0-16,0-2 0,0-2 0,0 2 0,0-2-16,4 0 32,0 0-8,-4 0 16,0 0-24,4-4 0,0-2 8,0 0 8,0 0 16,0-12-8,0 14-8,-4 4-16,3-6 24,-3-13-16,4 13 24,0-12-8,0 12 0,0-14 16,-4 20-40,4-6 32,0-11-8,-4 11 24,4-14-24,0 14 0,-4-12 24,0 18-48,4-6 48,-4-9 8,4 9-24,-4-10 16,0 12 0,0-2 24,0 6-72,0-16 88,0 16-32,0-4 16,0 0-24,0 1 0,0-1 0,0 4-48,0 0 40,0 0-8,-2 0-8,0 0 0,-2 2-24,0 1 16,4-3-16,-4 6 0,-2 0 24,2 2-24,0 10-16,0-12 16,0 12-24,4-18 24,-3 6 0,-3 13 0,4-11 0,0 12-32,0-4 8,-2-9 32,4-7-8,-2 22 0,0-6 0,0-8-8,0 12-8,0-15 16,2 11 16,0-16-16,0 4 0,0 2-24,0 0 24,0-2-16,0 0 16,0 0 16,0-4-16,4 4-24,0-2 8,-4 0 32,4 0-32,0 0 16,0-2 16,-4 0-16,6 0 0,-3 0 8,1 0 8,2-4-32,0 0 32,0-2 8,-6 6-24,16-6 8,-12-12 8,2 14-8,0-2-16,9-13 8,-11 15 8,-4 4-8,6-18 16,10 12-8,-12-12-8,2 12 40,0-13-40,0 13 24,-6 6-24,6-18 8,0 12-16,-1-12 16,1 12 9,0-11-9,0 11 8,-6 6-16,6-18 8,0 12 16,-2-10-8,0 12 8,0-2-24,-4 1 8,0 5-8,0-6 48,0 0-24,4 2 0,-4 0 16,0 4-16,0 0 16,0 0-40,0 0 48,-2 2-40,0 0-8,-2 4-8,0 0 16,-2 9 8,6-15-16,-6 6 8,0 12-16,0-10 8,0 12-24,1-12 24,-1 11 0,6-19 0,-6 16-24,2 0 8,-2 0 16,2-1-8,0-7 8,2 14-16,2-22 16,-4 16 0,2-8 0,0 11-8,0-11 8,0 8-16,2-10 32,0-6-16,0 6 0,0 0-16,0 0-8,0-1 0,0-1 24,4-2 16,-4-2-16,4 2 8,-4 0-16,4 0-8,0-2 16,0 0 16,2 0 8,-6 0-24,4 0 8,0-4-8,2 0-8,-2-1 16,1-1 16,1-10-24,-6 16 0,6-4 16,0-2-8,0-12-8,0 12 16,0-9-8,0 9 16,-6 6-24,6-18 24,0 12-8,0-14-16,-1 14 8,1-11 8,-2 11-8,-4 6-8,6-20 64,-2 14-64,2-12 0,-2 14 0,0-13-8,0 13 32,-4 4-24,4-16 48,-4 12-48,4-2 0,-4 0 32,0 0-32,0 2 40,0 4-40,0-4 40,0 0-16,-2 4 8,0-4-8,-2 4-8,0 0-16,4 0 0,-4 0 0,-2 2 8,0 4-8,0 0 0,0 10-24,-1-10 0,7-6 24,-8 16 0,-8-8 0,14 11 0,-4-11 0,0 12-8,0-12-8,6-8 16,-8 20 0,2-13-8,0 15-8,1-14 8,1 12-16,2-14 24,2-6 0,-4 17 0,2-11 0,0 2 0,0 8 24,2-14-24,0 4-40,0-6 40,0 6-16,0-2 8,0 0 8,0-2 24,0 0-40,0 0 8,0-2 8,0 1-16,4-1 16,0 0 16,0 0-16,0 0 8,-4 0-8,3-3 0,1-1 0,2-2-8,0 0 8,0 0 8,0 0 32,-6 6-40,6-16 16,0 12-8,0-2-16,-2-11 8,2 13 8,0-2 32,-6 6-40,5-20 8,-1 16 8,0-2-16,0-12-16,-4 14 40,0 4-24,4-5 24,-4-11-8,4 12 24,-4-2-40,0 0-16,0 0 16,0 6 0,0-6 16,0 0 8,0 2 24,0 0-24,-2 0-24,0 4 16,2 0-16,-4 0 0,0-3 32,0 3-16,-1 0-16,-1 0-16,2 0 16,4 0 0,-6 1-24,2 1 24,0 4 0,-2 0-8,0 2 16,2 0-16,4-8 8,-6 16-40,0-10 24,0 10 8,0-11 8,1 15 0,1-12-24,4-8 24,-4 22-24,0-7 0,0-7 8,0 14 16,2-6 0,-2-8 0,4-8 0,-2 17-16,0-11 16,0 10-8,0-10-8,0 0 8,2 2 8,0-8 0,0 6 0,0 0 0,0-2-16,0-2 16,0 1 0,0-1 0,0-2 0,4 2-8,0-2 8,0 0 0,-4 0-16,4 0 32,0 0-32,-4 0 16,4-4-8,0-1 8,0-1 8,0 0 16,-1 0-8,1-10 8,-4 16-24,4-4-16,0-12 32,0 12-8,0-13 8,2 13 8,-2-12-8,-4 16-16,0-4 8,0-12 8,4 10 8,-4-9-16,0 11 8,0-12 8,0 16-24,0-4 16,0-12-16,0 12 32,0-2 8,0 0-16,-4 0 24,4 6-48,-4-5 16,-2-1-8,0 2 16,2 0 16,-2 0 0,0 4-32,6 0-8,-5-4 0,-3 4 16,0 0 8,0 0-8,0 0-16,0 2-16,8-2 16,-8 4-24,0 0 8,2 2 16,1 2-24,-3 7-8,2-9 0,6-6 32,-6 16-8,0-10 8,0 12 0,2-12-16,2 11 8,-2-11-8,4-6 16,-2 20-8,0-14-16,0 14 8,0-15 16,2 3 0,0 8 16,0-16-16,0 2-32,0 4 24,0 0-16,0-2 24,0-2-16,4 2-8,-4-4 24,4 2 0,-4 0 0,4 0 24,0 0-24,0 0-24,-4-2 24,4 0 0,0 0 24,0 0-24,0-4 0,0 0 0,2 0-8,-6 4 8,6-4 8,-3-2 8,3-10-16,0 12 0,0-2 8,0 0 8,-6 6-16,6-15 8,0 11-8,0-2 0,0-10 16,-2 12 8,0-2 0,-4 6-24,4-16 0,0 12 0,-1-1 16,-3-1-8,4 0 8,-4 0-8,0 6-8,0-6 0,0 2 16,0 0-16,0 0 24,0 4-8,0 0 8,0 0-24,0-4 24,-2 4-24,0 0 0,1 0 0,-5 0 8,6 0-8,-4 2 0,0 0 0,0 0-8,-2 2-8,2 0 16,0 2-8,4-6 8,-4 6-24,0 0 0,0 0-8,2-1 32,0 1-8,0 2-8,2-8 16,-2 8-48,2 0 24,0-2 24,0 2-16,0 0 16,0 0 0,0-8 0,0 6-8,4-1-8,0 1 16,0 0-24,0-2 24,0 0 0,-4-4 0,6 2-8,-2 0-8,2 0-8,-2-2 40,2 0-16,0 0 0,-6 0 0,5 0 0,1 0-32,0 0 32,0 0 32,0-4-24,0 4 16,-6 0-24,4-4-8,2 0 8,-2-2 8,0 2 8,0-2-16,2 1 8,-6 5-8,4-6 16,-1 0-8,1 0 8,0 0 0,-4 0-16,4 0 0,-4 6 0,0-6 8,4 0 8,-4-10-8,0 16 8,0-5-8,0 1 8,0 4-16,0-6 8,0 2 24,0 0-24,0 0 32,0 4-32,-2-4 8,2 4-16,-2 0 0,0 0-16,-2 0 16,0 0 16,1 0-16,-1 0-16,4 0 16,-4 0-24,0 2-8,2 2 16,-2 2 32,2 0-16,-2 0 0,4-6 0,-4 5-32,0 1 24,0 10-8,2-12 8,-2 4-8,2 8 8,2-16 8,-2 6-16,0 9 16,0-9-8,0 10-8,2-10 16,0 0 0,0-6 0,0 16-16,0-12 8,0 2-8,0-1 8,0 1 16,0 0 8,0-6-16,4 6-16,0 0-8,0-2 0,0 0 24,0-2 0,0 0 16,-4-2-16,0 2-16,4 0 8,0 0 8,2-2 0,-2 0 0,2 0 0,-6 0 0,4 0 0,1-4 0,1 0 8,0-2 8,0 0 8,0 0 0,-6 6-24,6-6 0,0-9 8,0 11-8,-2-2 16,0-10 8,-4 12 0,0 4-24,4-6 0,-4 0 16,4-10-8,-4 12 16,0-1 8,0-1-24,0 6-8,0-6 0,0 0 16,0 0-8,0 0 16,0 2-8,0 0-8,0 4-8,-2 0 16,-2 0 0,0-4 8,0 4-24,0 0-24,0 0 8,4 0 16,-6 0-16,2 2 8,0 2-8,0 0 8,0 0-8,2 0 32,2-4-16,-4 6-16,0 0 32,2-2-32,0 2 8,0-2 8,2-1-24,0-3 24,0 4-32,0 2 24,0-4-8,0 2 16,0 0 0,4 0-24,-4-4 24,0 4 0,4 0-24,-4-2 24,4 0 0,0 2-24,0-2 24,-4-2 0,6 4 0,-2-2 0,2 0 16,-2-2-32,2 0 16,-6 0 0,4 0 0,0 0 0,0 0 0,0 0 0,-1 0 16,1-4-16,-4 4 0,4-4 24,0 0-16,0 4-32,0-4 40,-4 0 8,4 0-16,-4 4-8,0-4 16,4 0-8,-4 0-8,0-2 0,0 2 32,0 0-32,0 4 0,0-3 8,0-1 32,0-2-16,0 2-16,0 0-8,0 0-8,0 4 8,0-4 24,0 4 0,-2-4 0,0 0-8,0 4-32,0 0 8,2 0 8,-2 0 8,-4 0 8,4 0-32,-2 0 16,0 0-24,1 0 0,3 0 24,-4 2 0,0 2-24,-2 2 8,0 0 16,2 0-24,-2 2 16,6-8 8,-4 7-24,0 1 8,2 0 16,-2-2 0,2 2-16,0-2 8,2-6 8,-2 8 0,0-2-16,2 0 16,-2 0-8,2-1-32,0-1 40,0-4 0,0 4 24,0 0-56,0-2 32,4 2-16,-4-2 0,4 0 48,-4-2-32,4 2 8,0-2-16,0 0-8,0 0 16,0 0 0,0 0 16,-4 0-16,6-4 8,-2 0-8,0 0 0,0-2 16,0 0-32,-1 1 16,-3 5 0,4-6 24,0-10-8,0 12 8,-4-2-24,4 0 0,-4 0 0,0 6 0,4-16 8,-4 12 32,4-1-16,-4-1-24,0 0 0,4-10 0,-4 16 0,0 0 24,0-6 16,0 0-24,0 0-16,0 0 0,0 0 0,0 6 0,0-6 0,0 1 24,0 1-24,0 0 8,0 0 8,0 4-32,0 0 16,0 0 16,0 0-32,0 0 16,-2 0-8,0 0 8,2 0-24,0 2-8,0-2 32,0 2-8,0 2 8,0 0-16,0 0 8,0 1 8,0 1 0,0-6 0,0 6-16,0 0 16,0 0-8,0 0 8,0 0 0,0 0 0,0-6 0,0 6 0,0-2-24,0 2 8,0-2 0,4 1 32,-4-3-16,0-2 0,4 4 0,-4-2-16,4 0 16,-4 0-8,0 0 8,4 0 8,-4-2-8,4 0 16,0 0-16,0 0-16,-4 0 32,0 0-16,4-4 40,0 0-16,-4-2-24,4 1 0,-1-1 0,-3 0 8,0 6-8,4-6 40,-4-10-24,4 12-8,-4-2 8,0-10-16,0 12 24,0 4-24,0-5 8,0-11 16,0 12 8,0-12-32,0 12 8,0-2 8,0 6-16,0-18 8,0 15 32,0-3-24,0 0 32,0 0-24,0-10 0,0 16-24,0 0 40,0-6-16,-2 0-24,0 2 0,0 0 24,0 0-24,2 4 0,-3-4 24,1 0-8,0 1-16,0 3 24,0 0-8,0 0-8,2 0-8,-2 0 0,0 0 0,0 0-8,0 0 8,0 0-16,0 0-24,2 0 40,-2 0 0,0 1-8,0 1-8,0 4 32,0-2-32,0 2-8,2-6 24,-2 6-16,2 0 8,-2 2-8,2-2 8,0 2 8,0-2-24,0-6 24,0 8 0,0-3 0,0 1-16,0 0 0,0-2 16,4 0 16,-4-4-16,0 2 0,4 0 0,0 0 0,-4 0-16,0 0 16,4 0 0,-4-2 0,0 0-8,4 0 16,0 0 8,-4 0 0,4 0-16,0 0-16,-4 0 16,4-4 16,0 0 8,-1 0 0,-3 0-40,4-2 32,-4 6-16,0-4 0,4 0 8,-4-1 24,4-1-24,-4 0-8,0 0 16,0 6-16,0-6 0,4 0 8,-4 0 24,0 0-24,0 0 16,0 0-8,0 6-16,0-6 8,0 0 8,0 1 0,0-11 8,0 16 0,-2-6-24,2 6 0,-2-6 0,0 0 24,0 0 0,0 0-8,0 0 8,0 0-40,2 6 16,-4-6 16,1 1 24,-3 1 0,2-2-16,-2 0-16,0 2-8,6 4 0,-8-4 0,0 0 16,2 0 0,0 0-16,0 0 8,0 4-8,6 0 0,-5 0-24,-1 0 40,0 0-16,0 0-16,2 0 32,-2 2-48,6-2 32,-4 6-64,0 0 40,0 0 24,2 0 0,0 2 0,0 7-24,2-15 24,-2 6-40,0 2 32,2 10-8,0-12 8,0 2-8,0 8 0,0-16 16,4 5 0,-4 1 0,4 2-8,0-2-8,0 2 32,2-2-16,-6-6 0,6 6 0,-2-2-24,2-2-8,-2 0 32,0 0 16,0 0 0,-4-2-16,3 0-16,1 0 32,0 0-16,0 0 0,0 0 8,0 0-8,-4 0 0,4-4 16,0 0-16,0-2 24,0 0-8,0 0-16,0 0-16,-4 6 16,0-6 16,4 0 8,0 0 0,-4 0-16,0-9 8,4 15-16,-4 0 0,0-6 16,0-10-8,4 16 8,-4-6-16,0 0 0,0-10 8,0 16-8,0 0-8,0-4 32,0-1-8,0 1-16,0 0 24,0 0-40,0 4 16,0-4-8,0 0 16,0 4 8,0 0-8,0 0-16,0 0-16,0 0 24,0 0-32,0 0 48,0 0-32,0 0-8,0 0 0,0 0 104,0 2-184,4 0 112,-1 2 8,1 0-16,-4 0-16,0-4 16,4 2-8,0 2 8,0-1-16,-4 1 16,4 0-8,0-2 16,-4-2-8,0 4 16,4 0-32,0 0 16,0 0 0,-4 0-8,0 0 16,0-4-8,4 4 0,0 0-8,-4-2 16,0 2-8,0-2 0,0 2 0,0-4 0,0 2-8,0 2 8,0-2 8,0 0 8,0 0-32,0-2 32,0 0-16,0 2 0,0-1 8,0 1-16,0-2-8,0 2 16,0-2 0,0 0 24,0 2-32,0-2 16,0 0 24,0 0-32,0 0-16,0 0 0,0 0 32,0 0 0,0 0-16,0 0-16,0 0-8,4 0 24,0 0 8,-4-4 8,4 4 0,-4 0-16,0-3 0,0 3 8,0-4 8,4 0-16,-4 0 8,4 4-32,-4 0 24,0-4 0,0 0 0,4 4-8,-4-4 16,0 0-8,0 4 0,0 0-8,0 0 16,0 0-8,0 0-24,0 0 0,0 0 32,0 2 8,0 2-16,0-4 0,0 6-24,0 0 8,0 0 8,0-1-8,0 11 16,0-10 0,0-6 0,0 16 0,0-10-8,0 14-24,0-13 24,0 13 8,0-4 24,0-16-24,0 8 0,0 12 0,0-13-24,-2 11 0,0-12 32,0 10 8,2-16-16,0 4 8,0 4-16,0-2-8,-2 1 8,0-1 8,2-4 0,0-2 0,0 4 0,0-2 8,0 0-8,0-2 16,0 0-32,0 0 8,0 0 8,0 0 24,0 0-48,0 0 56,0 0-16,0 0 8,0 0-96,0-4 160,0 0-64,0 0-24,0 0 0,0 1-16,0-3 8,0 6 8,0-6 8,0 0-8,0 0 0,0 0 16,0 0 8,-2-10-24,2 16 0,0 0 16,0-6-48,0 0 24,0 1 8,0-1 8,0 2 8,0 4-16,0-4 0,0 0-24,0 4 8,4-4 32,-4 0-16,4 4 0,-4 0 0,0-4 0,0 4-16,0 0 8,0 0-8,0 0 32,0 0-16,4 0 0,-4 0-24,0 2 24,0 0 0,0 2 8,0-4-8,0 4 0,0 2-24,0 0 8,-2 0 16,0-1 16,0 1 0,2-6-16,-2 6 8,0 0-8,0 0-24,0 0 40,0 0-16,0 0 0,2-6 0,-2 4 8,0 0-16,0 0-8,0-2 16,2 2 0,0-2 16,0-2-16,0 2 24,0-1-24,0 1-24,0 0 8,0 0 32,0-2-16,0 0 8,0 0 8,0 0-40,0 0 8,0 0 0,0 0 48,0 0-48,0 0 0,0 0 32,4-4-32,-4 4 16,4-3 16,-4-1-16,4 0 16,0 0-16,-4-2 0,4 2 0,-4 4 0,0-4 8,4-2 8,-4 2-16,0 0 0,3 0 0,-3 0 0,0 4 0,0-4 24,4 0-24,-4 0 0,0 0-16,4 4 16,-4 0 0,0-4 16,0 4-32,0 0 32,0 0-16,0 0-24,0 0 8,0 2 16,0 0 0,-2 2-8,0 2 8,2-6 0,0 4-16,-2 2 16,0 0 0,1 0-16,-1 0 8,0 0 8,2-6 0,-4 6 8,2 0-8,-2 0-8,2-1-8,-2 3 8,2-2 32,2-6-24,-2 6 0,0 0 0,0 0 0,-2 0 0,0-2-16,2-2 16,2-2 0,-2 2-8,2 0 8,-2 0 32,2 0-16,-2-2-32,2 0 16,0 0 16,0 0-32,0 0 32,0 0-32,-2 0 48,2 0 0,0-4-16,0 0-32,0 0 16,0 0-8,0 4 8,-2 0 24,2-4-24,0 0 0,-2 0 0,2 0 0,0 4 0,-2-4 8,2 4 8,0-4-16,0 0 0,-2 0-16,2 0 8,0 4 8,0-3 0,0-1 8,0 0 8,0 4-40,0-4 8,0 4 16,0 0-8,0 0 16,0-4 8,0 4-32,0 0 16,0-4 16,0 4 8,0-4-48,0 4 8,0 0 16,0 0 16,0-4-16,0 4 0,0 0 24,0 0-8,0 0-32,0 0-8,0 0 64,0 0-32,0 0-16,0 0-8,0 0-8,0 0 64,0 0-56,0 0-24,0 0 32,0 0 16,0 0 8,0 2-40,0 0 0,0 0 24,-2 0 8,2-2-8,0 2 0,0 0 0,0 0 0,0 0-8,-2 0 8,0 0 8,2-2-8,0 2 0,0-2 16,0 0-8,0 2-32,-2-2 16,2 0 8,0 0 8,0 0 8,0 0-8,-2 0 16,2 0-48,0 0 0,0 0 24,0 0-8,-2 0 16,2 0 8,0 0-32,0 2-8,0-2 24,-2 0 0,1 0 0,1 0 16,0 0-16,0 0-16,0 0 0,0 0 32,0 0 0,0 0-56,0 0 24,0 0 32,0 0-8,0 0 24,0 0-72,0 2 24,0-2 32,0 1-40,0 1 8,0 0 16,0-2 0,0 2 0,0 0 0,0 0 0,0 0 0,0-2 0,0 0 16,0 0-8,0 0 8,-2 0-8,2 0-8,0 0 16,-2 0 0,2-4-16,-2 0 0,2 4 0,0-4-32,0 4 24,0-3 16,0-1-16,0 0 8,-2 0 8,2 4-8,0-4 0,0 0 16,0 0 0,0 0-32,0 0 0,0 0 16,0 4 0,0-4 0,0 0 0,0 0-8,0 0-16,0 0 8,0 4 16,0-4-16,0 4-16,0-4 16,0 1-24,0 3-8,0-4 24,0 4 24,0-4-88,0 0 8,4 0 48,0 0-56,-4 0 24,0 0 16,0 4 48,0 0-64,0-4 40,0 0 0,0 4 0,0-4-16,0 0-8,0 4 48,0 0-40,0-4 16,0 4 0,0-4 24,0 4-24,0 0 8,0 0 16,0 0-24,0 0-8,0 0-8,0 0 0,-2 0 8,0 0-8,2 0 40,-2 0-48,0 0-16,0 0 32,0 2-8,0-2 0,0 2-8,2-2 48,-2 2-72,2 0 0,0-2-16,-2 2 8,2-2-41,0 0-63,0 0 184,0 2-192,0-2-96,0 2-72,0-2-152,0 2-224,4 0-336,-4-2 1072,0 4-1521,4 0-615,2 0-257,0 0 81,-1 2 408,-1-2 663,-4-4 1241,0 6-792,0-4 272,-2 1 104,-4-1-96,-1 0-120,-9 0-272,16-2 904,0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40.356"/>
    </inkml:context>
    <inkml:brush xml:id="br0">
      <inkml:brushProperty name="width" value="0.1" units="cm"/>
      <inkml:brushProperty name="height" value="0.1" units="cm"/>
      <inkml:brushProperty name="color" value="#FFFFFF"/>
    </inkml:brush>
  </inkml:definitions>
  <inkml:trace contextRef="#ctx0" brushRef="#br0">245 77 360,'0'0'0,"0"0"680,0-4-272,0 4-200,0 0-64,0 0-144,0 0 96,0-4 0,0 4-8,0 0 8,0 0 0,0 0-16,0 0-80,0-4 104,0 4 0,0 0 8,0 0 0,0 0 8,0-4-8,0 4-112,0 0 120,0 0-8,0-4 16,4 4 8,-4-4 0,0 4 32,0 0-168,0-4 176,4 4 24,-4-4 0,4 0-8,-4 4-7,0-4-9,0 4-176,0 0 168,0-3 16,4 3 16,-4-4 16,0 4 0,0-4-32,0 4-184,0 0 168,0 0-24,0-4 8,0 0-8,0 4 0,0 0-144,0 0 136,-2-4-8,0 4 0,0-4-8,0 4-16,0-4-24,2 4-80,-2 0 88,-4 0 0,4-4-16,-2 4 0,2 0-24,0 0-24,2 0-24,-4 0 16,0 0-8,0 2 0,1 0 0,1 0 0,-2 0-8,4-2 0,-4 4-16,0 2 8,0-2 8,0 2 0,2-1 8,0 3-8,2-8 0,-2 8-16,0-2 16,0 2 8,2-2 0,0 0-16,0 0 0,0-6 8,0 6-8,0 0 0,0-2 16,0 0-16,0-1 0,0-1 0,0-2 8,0 2-8,4 0 8,-4 0-8,4 0 8,0 0 0,-4-2 0,0 0-8,4 0 8,0 0-8,-4 0 16,4 0 16,-4 0-24,4 0 0,0-4 0,-1 0 8,1-2 8,0 1 0,0-1-16,-4 6 0,0-6 8,4 0 16,0 0-8,0-10 0,0 12 8,-4-2-8,0 6-16,4-6 32,-4 0 16,4 1-8,-4-1 0,0 0 8,0 2 0,0 4-48,0-4 64,0 0 16,0 0-8,0 0-8,0 4 8,-4 0-40,4 0-32,-2 0 32,-2 0 8,0 0-24,0 0 0,-2 0-8,0 2-8,6-2 0,-4 2 0,-1 2 8,-1 2 8,2 0 0,-2 0-16,0 2 16,6-8-16,-8 7 8,2 9 0,0-10 0,0 2-8,0 10 0,0-12 8,6-6-8,-6 17 0,1-11 0,-1 10-8,2-10 0,2 0 8,0 2-16,2-8 16,-4 6-24,2 0 16,2-1-16,0 1 24,0 0-16,0-2-8,0-4 24,0 4-32,0-2 8,0 0 8,4 0 0,2 0 8,-2 0-8,-4-2 16,4 0-8,0 0-8,1-4 16,1 0 0,0 0-8,-6 4 8,6-4 8,0-2-16,-2 0-16,0 1 24,2-1 0,0-10 16,-6 16-16,6-4 0,0-2-16,0-10 40,-3 12 0,1-2 0,0-11 0,-4 17-24,4-4 16,0-2-8,-4 0 16,0-10 16,0 16 8,0-6 8,0 6-56,0-6 48,0 0 8,0 2 16,0 0-8,-2 1 16,0-1-8,2 4-72,-4 0 73,0-4-33,0 0-8,-1 4 8,-1 0-16,0 0 8,6 0-32,-6 0 16,0 0-16,0 0 24,-2 0-16,-8 2 8,12 2 8,4-4-24,-5 4 0,-3 0 0,-8 1 16,12-1-8,-4 2 0,-8 2 24,16-8-32,-6 8 8,-2 0 0,1 8 8,-9-12-16,12 4 0,-4 7 8,8-15-8,-8 6 16,0 0-16,2 10 0,2-12-8,-2 2 8,3 0 8,3-6-8,-6 6 0,4 1 0,0-1-8,0 0 0,2 0 0,0 0-8,0-6 16,-2 6-16,2-2-16,0-2 16,0 2 0,0-2 0,4 0 8,-4-2 8,4 2-8,0 0 8,-1 0-8,3-2 0,0 0-16,10 0 8,-16 0 16,6 0-8,10-4 8,-12 0-16,11-2 16,-9 0-8,-6 6 8,6-6-8,10 0 0,-12-10 0,2 16-8,10-5 16,-12-1-8,-4 6 8,6-16-16,9 12 16,-15-2 0,6 0 16,0-10 0,0 16-8,-6 0-8,6-6 16,-2 0 8,0 1 24,-4-1 0,4 2 16,-4 0 0,0 4-64,0-4 88,0 0 0,0 0 0,-2 4-8,-2-4-24,2 4 0,2 0-56,-4 0 40,-2 0-24,0 0 16,-2 0-16,0 2 8,2 0 8,6-2-32,-7 4 8,-1 2-8,2-2 8,-10 2 16,10 0 8,0 1-16,6-7-16,-8 8 16,2 0-8,-9 0 8,11 0-8,-4 0-8,0 0 16,8-8-16,-6 8 8,0 7-8,0-11 16,0 4-24,0 0 8,0 8 32,6-16-32,-2 4 8,0 2 0,1 10-16,-1-15 0,0 5-16,2 0 16,0-6 8,0 6 24,0 0-48,0 0 8,0 0 0,0-2 8,4-2-8,-4-2 16,3 2-8,1 0 0,2 0 0,0-2-8,0 0 0,0 0 0,-6 0 16,16 0 0,-12 0 0,2-4-8,11-2-16,-11-10 16,10 12 8,-16 4 0,4-6 0,2 0 0,12-11-8,-12 13 0,11-12 8,-13 12 16,-4 4-16,6-6 16,12-12 0,-14 12 16,2-9 16,0 11 40,0-12 8,-6 16-96,6-4 136,-3-2 16,1-12 16,-4 14 24,4-1 24,0-11 8,-4 16-224,0 0 208,0-6 16,0 0-16,-2 2-16,0-2-24,0 2-24,2 4-144,-4-4 136,0 0-24,-1 0-24,-1 0-16,0 0-8,0 4-8,6 0-56,-6 0 56,0 0-40,0 0 16,-10 0 0,10 0-8,1 2 16,5-2-40,-6 4 0,-2 0-16,0 0 32,-10 2-8,14 0 16,-2 0-8,6-6-16,-6 6 0,-2 2 0,1-2 24,-9 0-24,12 1 0,0 1 8,4-8-8,-6 6 0,0 2 0,0 0 8,0-2-24,0 2-8,6-8 24,-6 6 0,4 0-8,0 2-16,1-3 24,-1 3-8,0-2 0,2-6 8,0 8-16,0-2-8,0 0-8,0 0 8,0 0 8,4 2-8,-4-8 24,0 6-24,5-1 16,1 1-8,0 0-16,0-2 24,0 0-16,-6-4 24,16 2-24,-12 2 16,2 0 0,11-2-16,-13-2 16,2 0-24,-6 0 32,16 0-16,-12 0 24,2-4-32,12 0 8,-14 0 8,2 0 8,-6 4 0,5-6-16,1 0 32,10 2-32,-16-1 8,6-1 8,0 0 0,-6 6 0,6-6 0,0 0 0,-2 0 0,0 0 0,0 0 8,0 0-16,-4 6 8,0-4 8,0-2 16,0 2-16,0 1 24,0-1-16,0 0 0,0 4-16,0 0 32,0-4-16,0 4-8,-2-4 8,-2 4-8,2 0 0,2 0-8,-4 0 16,0 0-32,-2 0 8,0 2 0,0 0 8,0 4 8,6-6-8,-6 4 0,0 1-8,0 1-8,0 2 16,-1 0 0,1 8 0,6-16 0,-6 4 0,0 12-8,0-10-8,2 11 0,0-11 16,0 12 0,4-18 0,-2 6 16,-2 10-16,2-12-16,0 3-16,0-1 24,0 2 0,2-8 8,-2 8 8,2-2-16,0 0-32,0 0 16,0-4 8,0 2-8,0-4 24,4 2-8,0 0-16,2 0 8,0 0 8,-2-2-8,0 0 8,-4 0 8,6 0-8,0 0 0,11-6-16,-13 2 16,12-2 0,-12 0-16,-4 6 24,6-16 0,12 12 8,-14-2-16,13-9-16,-13 11 8,2-12-8,-6 16 24,16-6 16,-12-12-8,2 12-8,0-11 0,0 11 0,0-10 0,-6 16 0,4-4 8,0-2 0,0-10-8,-1 16 0,-3-6 32,4 0-16,-4 6-16,0-5 24,0-1 16,0 0-8,0 2-8,-2 0 0,0 4-8,2 0-16,-2-4 0,-3 4 16,1 0 0,0 0-8,-2 0-16,2 0 8,4 0 0,-6 2 0,-12 2 0,14 2 8,-4 0-8,0 1 0,3 1 0,5-8 0,-8 16 8,0-10 0,-8 10-16,12-10 8,-2 10 8,0-9-16,6-7 8,-6 18 0,0-10 0,2 10-8,1-12 16,1 0-8,0 9-16,2-15 16,0 4-16,-2 2 8,2 2 0,0-2 8,0 0-16,0 0 0,0-6 16,0 6-24,0 0 24,4-2-8,0-2 0,-4 0 0,3 0-24,-3-2 32,6 1-8,0 1-8,0-2 8,0 0-8,-2 0 16,2 0 0,-6 0 0,6 0-16,12-3 16,-14-3-8,1 0 0,1 0 16,0 0-8,-6 6 0,16-16-24,-12 12 24,12-12 0,-12 12 0,2-13-8,0 11 8,-6 6 0,5-20 0,1 14 0,10-17 24,-16 17-24,4-12 8,0 12 0,-4 6-8,0-16 16,4 12 0,0-12 8,0 13-16,-4-3 8,0-10 0,0 16-16,0-4 8,0 0 24,0-2-8,-2-10 0,0 16 0,-4-6-16,6 6-8,-6-6 8,-2 3 24,0-1-16,2 4 0,0-4-32,-1 4 8,7 0 8,-16 0-32,10 0 32,0 4 0,0 1-8,0 1 0,-10 10 0,16-16 8,-4 6 0,-3 2 16,-9 12-16,14-14-16,-4 13 0,0-11 8,6-8 8,-8 22 0,0-6 8,2-1-8,0 1-8,4 0 8,-1-8 0,3-8 0,-2 18-8,-2-13-8,2 3 8,0 0 0,0 0 16,2 0-24,0-8 16,0 6-16,0 0 8,0-2 0,0 0 0,0-2-24,4 0 8,-4-2 24,4 0-8,0 0 8,-1 0-8,3 0 8,0 0 0,10-4-8,-16 4 8,4-4 8,2 0-16,10-2-8,-16-10 8,15 12 0,-11-2-8,-4 6 16,16-15-8,-12 11 8,2-14 0,10 12 0,-12-12 0,2 12-8,-6 6 8,6-19-24,9 13 24,-11-10 0,0 10 0,0-10 16,0 12-16,-4 4 0,4-16-16,0 13 32,0-3-8,0 0 0,-4 0 24,0 0-24,0 6-8,0-6 24,0 0-8,0 2 0,0 0-16,0 0 16,0 4-8,0 0-8,0 0-8,-2 0-8,0 0 0,-2 0 8,-2 2 8,6-2 0,-4 6-16,-2 0 0,2 0 16,0 0 0,0 2 0,-2 8-8,6-16 8,-5 5 0,-1 11 0,0-10 24,2 12-24,0-12 0,-2 12-16,6-18 16,-6 7 16,0 11-8,2-12 0,2 10-8,0-12-8,0 2 8,2-6 0,-6 8 8,4-1-8,0 1 8,0-2-8,2 0-8,0 0 0,0-6 8,0 6-8,0-2 8,0 0 0,0-2 0,0 0 0,4 0-24,-4-2 24,0 2-24,4-2 40,-4 0-8,4 0-8,0 0-8,0 0-16,-4 0 24,4 0 0,0-4 0,2 0 8,0 0-16,0 0 0,0 0 0,-6 4 8,4-4 0,2 0 0,-3 0-16,3 0 8,0 0 8,0-2 0,-6 6 0,6-4-16,-2 1 0,0-1 16,0 4 0,-4-4 16,0 4-16,4 0-16,0 0 0,-4-4 16,4 4-8,-4 0 8,0 0-24,0 0 24,0 0-8,0 2 8,0 0-32,0-2 32,0 2-40,0 0-32,0 2-112,0-3-168,0 3-256,0-2-320,0-2 928,-2 6-1393,2 0-351,0 0-32,0 0 151,0-2 457,-2-2 440,2-2 728,-18 2-448,12 0 192,-14-2 64,13 0-48,-15 0 0,6 0-104,16 0 344,-16 0-448,16 0 448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37:47.723"/>
    </inkml:context>
    <inkml:brush xml:id="br0">
      <inkml:brushProperty name="width" value="0.1" units="cm"/>
      <inkml:brushProperty name="height" value="0.1" units="cm"/>
      <inkml:brushProperty name="color" value="#FFFFFF"/>
    </inkml:brush>
  </inkml:definitions>
  <inkml:trace contextRef="#ctx0" brushRef="#br0">316 146 232,'0'0'0,"0"0"504,0 0-504,0 0 232,0 0-104,0 0-32,-2 0-32,0 0 0,2-4-8,0 4-56,0 0 72,0-4-8,-4 4 24,2-4 8,0 4 8,2-4 0,0 4-104,0 0 96,-1-3 0,-1 3 0,-2-4 8,2 0 0,2 4 16,0 0-120,0-4 128,-2 0 16,0 4-8,0-4 8,0 0 8,0 4-8,2 0-144,0-4 152,0 0 16,-2 4-24,-2-4 0,0 0 8,2 4-8,2 0-144,-2-4 136,0 4 0,-2 0-24,-2-4-15,2 4-25,0 0-24,4 0-48,-4 0 24,0 0 0,-2 0-24,3 0 0,-1 2-16,-2 0 0,6-2 16,-6 4-8,2 2-8,-2-2-8,4 2 8,-4 0-16,0 2 8,6-8 24,-6 6-8,2 9-16,2-11-8,0 4 8,-2 10-1,0-12 1,4-6 24,-4 16-16,2-10 0,1 11-8,-1-11 0,0 12 8,0-12-8,2-6 24,-2 8-8,0 7-16,0-11 8,0 2-16,2 0 8,0 0-8,0-6 32,0 6-16,0-4-8,0 2 0,0-2 8,0 0 0,4 0 8,-4-2 8,0 2 8,0-2 8,4 0 0,0 0 8,-1 0-8,1 0 8,-4 0-24,4 0 40,0-4-8,0 0 8,2 0 8,0 0 0,10-2 0,-16 6-48,4-6 65,2-11-1,0 13 8,0-2 16,-1-12 16,13 12 16,-18 6-120,4-16 128,0 12 32,0-11 8,0 11 24,2-12-8,-2 12 16,-4 4-200,4-6 224,0 0 16,0 0-8,-4-10 0,0 16-8,0-6-24,0 6-200,0-5 200,0-1-24,0 0-32,-4 2-16,-2 0-16,2 0-32,4 4-80,-2-4 56,0 0-24,-4 4-24,0 0-8,0 0-16,0 0-16,6 0 32,-4 0-40,0 0 0,-2 2 8,-1 2-16,-1 2 16,0 0-8,8-6 40,-6 8-40,-2 0 8,2 7 0,0-9-8,0 2 0,-2 10 0,8-18 40,-6 6-32,3 12 0,1-13-8,-2 11 0,2-10 0,-2 2 8,4-8 32,-2 16-40,0-12 0,2 2 0,0 1 0,0-1 0,0 0 0,0-6 40,0 6-48,0 0 8,0-4 8,4 2 8,0-2 8,0 0-8,-4-2 24,4 2-8,-1 0 16,1-2 8,2 0 0,10 0-8,-12-4 8,-4 4-16,4-4 40,2-2 24,10 0-16,-12-10 16,2 13 8,9-13 8,-15 16-80,4-4 88,2-14 32,0 12 16,0-10 8,0 10 24,0-11 0,-6 17-168,6-4 184,0-14 8,-2 12 16,-4-10 25,4 12-17,-4-11 0,0 15-216,3-4 184,-3-2 16,0-12-40,0 14 0,-2-2-16,1 0-24,1 6-120,-2-15 128,0 11-16,-2-2-8,-2 0-24,0-10 8,-2 16-16,8 0-72,-6-6 72,2 0-8,0 2-40,-2 0 0,-10 0-8,12 0-16,4 4 0,-3 0-16,1 0-8,-4 0-32,0 0 0,-2 0 8,0 2-16,8-2 64,-6 6-56,2 0 8,-2 0 16,0 10-16,0-10 0,-2 10-8,8-16 56,-5 5-56,-1 13-8,2-10 8,0 10-16,-2-12 16,0 11-8,6-17 64,-6 6-48,4 10 8,0-10-24,0 0-24,0 2 16,0 0 24,2-8 48,0 8-72,0-2 16,0-1 0,0 1 8,4-2 8,-4 0 8,0-4 32,4 2-24,0 0 0,0 0 16,0-2 16,2 0 0,0 0-8,-6 0 0,6 0 24,-2-4-8,0 0 16,1-2 8,1 0-24,0 1 8,-6 5-24,16-6 40,-16 0-8,6-10 16,0 12 0,0-2 8,0-10 8,-6 16-64,6-4 72,-2-2-8,-1-9 8,-3 11 0,0-2 16,4 0 0,-4 6-88,4-6 72,0-10 16,-4 16 0,0-4 8,0-2 0,-2 2-32,2 4-64,0-5 40,0 1 16,-2 0-24,-2 0 8,2 0 0,-1 4-48,3 0 8,-2 0-16,0 0 0,-2 0-24,0 0 8,0 0-40,-2 0 16,6 0 56,-4 0-48,2 2 8,0 2-8,-4 2 8,0 0 16,0-1-16,6-5 40,-2 6-40,0 2 16,0 0-8,-2 0 16,2 8 8,-2-12-32,4-4 40,-2 6-24,2 2 16,-2-1-8,1-1 16,-1 2-16,0-2-8,2-6 24,-2 6-8,0 0-8,0 0 16,2 0 0,0 0-8,0-6 8,-2 4-24,0 0 24,0-2 0,2 0 0,0-1 0,0 1 0,0-2 0,0 0 8,0 0 0,0 0 8,0 0 24,0 0 0,0 0-152,0 0 256,0 0-104,0-3-16,4-1 24,-4 0-8,4 0-8,-4 4-32,4-6 40,-4 0-8,4 0 24,-4-10 0,3 12-16,3-2 8,-6 6-48,4-6 56,0-11 16,-4 13 8,4-2 32,0-12-40,0 14 16,-4 4-88,0-16 104,4 12-8,-4-1 16,4-11-8,-4 12-8,0-2 8,0 6-104,0-6 104,0 0-32,0 2 8,0 0 0,-2 0-8,0 0-8,2 4-64,0 0 56,-2 0-40,0 0-16,-2 0-16,0 0-24,4 0 40,-2 0-56,-2 0 8,0 0 0,0 4 8,-2 2 0,1 0 0,5-6 40,-6 6-40,0 10 32,0-10-32,0 9-8,0-9 8,-2 12-24,8-18 64,-16 8-24,12 12-32,0-14 0,-1 13-24,-1-11 32,0 10 0,6-18 48,-6 6-32,0 10-32,4-10 8,0 1 8,0 1 0,2 0 16,0-8 32,-2 6-56,0 0 0,2 0 8,0 0-16,0 0 8,4-2 8,-4-4 48,0 2-56,0 0 32,4 0-8,0 0 16,0 0 8,2-2 8,-6 0 0,4 0 16,-4 0 0,6-4 8,0 0-8,-1-2 0,11 0 24,-16 6-40,0-6 32,4-10-8,0 12 8,0-2-8,2-9 16,0 11 0,-6 4-40,6-6 40,-2-12-16,0 14 16,-4-12 16,4 12-8,1-2 0,-5 6-48,6-17 40,-6 13 0,4-2 16,-4 0 8,4 0 0,-4-10 8,0 16-72,0 0 64,0-6 8,0 0-16,0 0 0,0 1-8,0 1 0,0 4-48,-2-4 48,0 0-16,0 0-16,0 0 0,0 4-16,0-4 0,2 4 0,-2 0-24,1 0-24,-1 0-24,0 0 16,-2 2 8,2 2-8,2-4 56,-4 4-32,0 2-24,0 2 16,0 7 8,0-9-8,0 10 0,4-16 40,-6 8-32,2 10-8,2-13 16,0 15-8,0-14-16,0 12 16,2-18 32,-2 6-48,-2 12 24,4-13-16,0 3 0,0 0-16,0 0 24,0-8 32,0 6-48,-2 0 8,2-2 8,4 0 0,-4 0 16,6-2-8,-6-2 24,0 2-24,4 0 8,-4-2 32,6 0-16,-2 0 8,0 0 0,-4 0-8,4 0 16,-4 0 16,4-4 8,0-2-16,2 0 0,0-10 0,-6 16-24,4-4 40,0-2 8,-1-10 0,3 11-24,0-11 0,0 12 16,-6 4-40,6-16 48,-2 10 0,0-10 0,2 12-8,-2-11 16,0 11 8,-4 4-64,4-16 48,-4 12 8,0-2-8,0-10 16,0 12-8,4 0 8,-4 4-64,0-5 24,0-1 24,0 0-8,-2 2-8,0 0 8,0 0-32,2 4-8,-2 0 0,0 0-8,0 0-8,0 0-40,-2 0 0,0 0 8,4 0 48,-2 0-64,-2 2 24,0 2-8,-2 2 0,0 2-8,0 7 24,6-15 32,-6 6-16,1 12-24,-1-12 8,0 14-8,-2-12 24,0 13-16,8-21 32,-8 8-16,0 12-24,2-14 8,0 11 0,0-11 16,1 12-16,5-18 32,-4 6-24,-2 2-8,2 8 8,2-10-8,0 0 16,0 1-16,2-7 32,-4 6-32,2 0 8,0 0-24,2-2-8,0 0 16,0-2-8,0-2 48,0 2-24,0-2 8,4 0 8,2 0 16,0 0 24,0 0-16,-6 0-16,15-6 8,-15 0 16,6 0 0,12-10 8,-14 13 24,12-13-24,-16 16-32,4-4 24,2-14 8,0 12-8,13-12 16,-15 13-8,14-13 16,-18 18-48,6-4 24,0-14 24,0 12 16,0-10-16,9 10 0,-11-9 0,-4 15-48,6-4 56,-2-2 16,0-12-16,0 14-8,-4-2-8,6 0-8,-6 6-32,6-6 32,-2 3 0,-4-1 0,0 0 24,0 0-16,4 4 8,-4 0-48,4 0 16,-4-4 16,0 4-8,0 0-40,-2 0 0,2 0-48,0 0 64,0 0-56,-2 0 8,0 2 0,0 0-8,0 2 16,-2 2 0,4-6 40,-2 7-32,0 11 0,-4-12 8,0 14-24,0-12 24,0 15-16,6-23 40,-2 16-48,0 2-8,-2 0 0,-1-1-32,-1 3 16,0-2-16,6-18 88,-2 17-88,-2-1-16,2 0 8,0 0 0,0-10-8,2 11 0,0-17 104,0 6-72,0 0-24,0 2 24,4-2 8,0 0-16,0 0 32,-4-6 48,0 2-40,4 0 24,0 0-8,0 0 24,-1-2-8,1 0 32,-4 0-24,4 0 24,0-4 16,0 0-24,2 0 8,10-2 8,-12 0-16,-4 6-16,6-16 32,0 12 0,9-1-16,-11-13 24,2 14-8,12-12 8,-18 16-40,4-4 32,0-14 8,0 12 16,2-9-32,0 9 24,0-12 0,-6 18-48,6-4 48,-1-12 8,-1 12 0,0-2-16,0-11 8,-4 17-48,4 0 56,0-6 8,0 0-8,-4 0 8,0 0-16,0 2 8,0 4-56,0-4 72,4 0-8,-4 4-16,0 0 0,-2-4-32,0 4-16,2 0 0,0 0-40,0 0-24,0 0-16,-4 2 24,-2 0 8,0 4 8,6-6 40,-2 6-48,-2 10 8,-2-10 8,1 12 8,-3-11 0,0 15-24,8-22 48,-6 16-40,0 0 0,0-1 8,0-7 16,0 12-24,-2-14 8,8-6 32,-8 18-24,5-12 0,-1 1 0,0 1 16,-2 0-8,0-2 8,6-6 8,-4 6-16,4 0 8,0-2-8,-2 0 8,0-2 0,2 0-8,0-2 16,-2 2-16,2 0-8,0-2 8,0 0 8,0 0 16,0 0-8,0 0 16,0 0 0,4 0 24,0 0-8,0-4 0,2 0-16,-6 4-16,4-4 24,0-2 0,2 0 16,-1 0 0,1-10-16,0 12 24,-6 4-48,6-5 48,0-11 0,0 12 8,0-2-8,0-12 32,-2 12-16,-4 6-64,6-16 56,0 11 32,-2-11-8,-4 12 8,3-12 8,1 12-24,-4 4-72,4-6 64,0 0-8,-4 0 0,0 0 0,0 1-16,0 1 0,0 4-40,0-4 32,0 4 8,0-4-16,0 4-8,0 0-24,0 0-24,0 0 32,0 0-32,0 0-8,0 0-24,0 2 24,-4 2 0,2 0 8,2-4 32,-4 6-16,2 1-16,0 1-8,-3 10 24,-1-12-8,0 10 8,6-16 16,-4 6-24,2 11-8,0-11 16,-4 10 8,2-10-16,0 2 8,4-8 16,-4 8-32,2 0 24,2-1-8,-2-1-8,0 0 8,0-2-16,2-4 32,-2 4-16,2 0-8,0-2 16,0 0-24,0 0 16,0-2 16,0 0 16,4 0 16,0 0 0,-4 0 24,0 0 24,0 0-80,4 0 72,0-4 0,0 0 8,0 0 16,0 0 8,0-2-8,-4 6-96,4-15 104,0 11 0,0-2 24,0-12-8,1 14-16,-1-12 8,-4 16-112,4-4 88,-4-13 8,4 13 8,0-12-16,0 10 0,-4-10 16,0 16-104,4-4 97,-4-11-17,4 11 8,-4-12-8,0 12 0,0-2-8,0 6-72,0-16 40,0 12-8,0-2 16,0 0-8,0-9 0,0 15-8,0 0-32,0-4 0,0 0 0,-2 4 24,0-4 0,0 4-24,2 0-48,0 0 48,0 0-80,-2 0-8,0 0 24,0 2 8,0 2 16,0 2 0,2-6 40,-4 15-48,2-9 0,0 12 16,-3-2-16,-1 0 24,2 3-8,4-19 32,-6 18-56,4 2-9,0-1 1,-2-1 16,0-2 16,0 0 0,4-16 32,-2 8-40,0 11 0,2-13-16,-2 2 24,2 0 16,0 0-16,0-8 32,-2 6-32,2 0 0,0 0 24,0-2-16,0-2 24,0 0 0,0-2 0,0 1 8,0 1 16,4-2 0,0 0 16,-4 0 0,0 0 24,0 0-64,0 0 56,0 0 0,4-3-16,-4-1-16,4-2 16,-4 0-8,0 6-32,0-6 32,0 0 17,4-10-1,-4 12 0,0-2 16,4-11-24,-4 17-40,0-4 48,0-12 0,0 10 8,4-12 8,-4 12 0,4-13-24,-4 19-40,0-6 56,0-16 8,0 16 0,0-18 0,0 19-8,0-19-16,0 24-40,0-16 56,0-2-16,0 3 16,-2-1-24,0 0 16,2 0-16,0 16-32,-2-6 32,0-13 0,2 15 0,-2-12-8,0 16 8,0-6-24,2 6-8,0-4 16,0 0-32,-2 4 8,0 0 8,0 0-56,2 0 8,0 0 48,0 0-64,-2 0-8,0 4 40,0 2 0,0 10 0,-2-10 8,4-6 24,-4 17-48,2-1 16,0 0-16,-4 0 24,0 1 0,0-1 8,6-16 16,-1 18-16,-1-2-24,2 0 0,-2-9 8,-4 13 16,4-14 8,2-6 8,-2 16-24,2-10-16,0 0 8,0 1 8,0-1 40,0 0-16,0-6 0,0 2-32,0 2 8,4-2 16,-4 0-8,4-2 32,-4 0 0,0 0-16,0 0 24,4 0 8,-1 0 0,1 0-8,0-4-8,0 0 16,-4 4-32,0-6 48,4-9-8,12 11 0,-16-2-8,4-12 0,0 14 32,-4 4-64,4-18 56,-4 14-8,6-11 0,-2 11 0,0-14 8,0 14-8,-4 4-48,0-16 56,0 12 0,0-13 24,0 13-16,4-14 0,-4 14-16,0 4-48,0-18 40,-2 14 8,2-12 16,-2 13-16,0-13 0,2 12-8,0 4-40,-4-6 32,-2 2-8,4-2-8,-2 2-16,0 4 0,2-4-16,2 4 16,-2 0-48,-4 0-8,2 0 16,-2 0-16,0 2 8,2 2 8,4-4 40,-4 6-72,-2 2 16,-1 0 16,-1 10 8,2-11-16,0 13 8,6-20 40,-4 6-48,-2 14 8,2-14 24,0 13 0,0-13-8,2 12-8,2-18 32,-4 6-24,2 2-8,0 0 0,2 7 8,-2-11-16,2-4 40,0 6-32,0 0 32,0 0-48,0 0 16,0-2 24,0 0-24,0-4 32,0 2-8,4 2-8,0-2 0,0 0-8,-4 0 24,0-2 0,0 0 24,4 0-16,-4 0 16,4 0-8,0 0 16,-4-4-16,0 4-16,4-4 16,-4 0 32,0 0-16,6-2 8,0 0-8,-2 0 0,-4 6-32,0-6 72,0-9-8,0 11-32,4-2 24,-4 0-32,0-10-8,0 16-16,0-4 80,0-2-24,0-10-16,-2 12-8,0-1-8,0-11 24,2 16-48,-4-4 40,-2-12-16,0 12 0,-2-2 16,2 0-16,0 0 0,6 6-24,-4-6 0,-2 1-16,-9 1 8,11 4 0,0-4-8,-2 4-16,6 0 32,-4 0-40,-2 0-8,-2 0-8,2 2 0,0 2-8,0 2 32,6-6 32,-6 5-48,-1 3 16,-1 8-8,2-10-16,0 10 8,-2-10 16,8-6 32,-4 15-16,2-9-16,-4 2 8,2 0-8,0 0 16,2 0 8,2-8 8,-2 6-24,0 0 8,0 0-8,0 0 16,0-1-8,2-1 16,0-4 0,0 4-8,0-2 0,-2 0-16,2 0 0,0 0-8,0-2-8,0 0 40,0 0-24,0 0 0,0 0 8,0 0 0,4 0 16,-4 0 16,0 0-16,0 0 32,4 0-16,0 0 8,2-4-24,-2 0 32,0 0 0,-4 4-32,0-4 24,4 1 0,0-1-8,-4-2 16,4 2 0,0-2 16,-4 6-48,0-6 16,0 0 40,0 2 0,0-2-8,4 0-8,0 2-8,-4 4-32,0-6 48,0 2 0,0-2 8,0 1-8,0-1-24,0 0-8,0 6-16,-2-6 48,-2 0-8,0 0 0,0 2-24,2 0-16,-2 0 24,4 4-24,-4-4 0,-2 0 16,0 0-16,0 4-16,2 0 8,2 0-24,2 0 32,-2 0-48,-1 0 8,-3 0-32,0 0 16,4 0 0,0 2-8,2-2 64,0 4-56,-2 0 16,-4 2 8,4 2-16,0 0 8,0 8-8,2-16 48,0 4-32,0 3 24,0 1-24,0 0 8,0 0-8,0 0 16,0-8 16,0 8 0,6 0-16,-2-2-24,-4 0 24,0 0 0,4-1 16,-4-5 0,4 6-16,0 0 0,0-2-8,-4-2 16,4 0-8,-1 0 16,-3-2 0,4 2 0,0 0 16,0-2-8,0 0 0,-4 0 8,0 0-16,0 0 48,4 0 0,-4 0-8,4-4-8,-4 4-8,0-4 16,0 4-40,0-4 48,4 0-16,0 0 0,-4-2-24,0 1 40,0-1-16,0 6-32,4-6 32,-4 0 0,0 0-16,0 0-8,0 0 16,0 0-16,0 6-8,0-4 24,0-2 8,0 0-24,0 0 24,4 1-8,-4-1-32,0 6 8,0-4 8,0 0 16,0 0-16,0 0 8,0 4-40,0 0 24,0 0-16,0 0 8,0 0-24,0 0-16,0 0-16,0 0 8,0 0 280,0 0-512,0 0 248,0 2 8,-2 0 8,2 2 16,0 0-16,0-4 24,0 4-24,0 0 0,0 0 16,0-3 8,0 3 0,0-2-24,0-2 24,4 2-32,0 0 32,-4 2 0,0-2 0,0 0 0,0 0-16,0-2 16,4 0-16,0 2 16,-4 0-8,0-2 8,4 0-8,0 2-8,-4-2-8,0 2 16,0-2 0,0 2-16,0-2 24,4 2-72,1-2-136,-1 2-248,-4 0-289,4 2-391,0 2-528,-4-6 1664,6 6-2385,0 2-223,0 9 399,0-9 777,0 12 728,-2-4 400,-4-16 304,4 17-200,-4-1-296,0-8 232,0-8 264</inkml:trace>
  <inkml:trace contextRef="#ctx0" brushRef="#br0" timeOffset="1206">101 194 632,'0'0'0,"0"0"376,0 0-232,-2-4-48,1 4-40,1-4 8,0 4-64,-2-4 72,2 4 8,-2-4 16,0 0-8,2 0 8,0 0 0,0 4-96,-2-4 112,0 4 8,2-4 32,0 0 16,-2 0 24,2 0 8,0 4-200,-2-4 232,2 0 16,0 0 24,0 4 24,-2-4 24,0 1 8,2 3-328,-2 0 329,2-4-17,-2 4-32,0 0-8,0-4-24,0 4-24,2 0-224,-2 0 176,0 0-32,0 0-32,0 0-32,0 0-8,0 0-8,2 0-64,-4 0 48,2 0-16,0 0 0,2 0-24,-2 2 0,0 0 0,2-2-8,-4 2 16,0 0 16,4 0-16,0-1-8,0 1 8,-2 0-8,2-2-8,0 2 48,-2-2 40,2 0-40,0 0 16,0 0-8,0 0-8,0 0-48,0 0 80,0 0 40,0 0-16,0 0 24,0 0 24,0 0-56,0 0-776,0 0 1480,0 0-688,-2 0 0,2 0-32,0 0 32,-2 0-64,2 0-48,-1 0 48,-1 0 96,-4 0-32,4 0 16,0-4 16,0 4-47,2 0-97,0-3 32,-2 3 56,-2-4-24,2 4 24,0 0 32,2 0-32,0 0-88,0 0 72,0 0-8,-2 0 0,0 0-16,2 0-16,0 0-16,0 0-16,0 0 8,0 0-16,0 0 0,0 0 16,0 0-24,0 0 8,0 0-8,0-4-8,0 4 24,0 0-8,0 0 16,0-4 16,0 4 24,0 0-48,4 0 56,0 0-40,0 0 8,0-4 8,0 4 0,-4-4 40,0 4-72,6-4 72,-1 4 0,-1-4 0,2-2 16,-2 2 16,0 0 8,-4 4-112,0-4 136,4 0 32,-4 0 16,4 0 0,-4 0 8,0 0 16,0 4-208,0-3 240,0-1-16,0 4-8,0-4-16,0 0-24,0 4-176,0 0 152,-2-4 0,0 4-32,0 0-48,2 0-16,-2 0-32,2 0-24,-2 0 0,0 0-16,0 0 24,0 0-48,0 0-8,2 0-8,0 0 56,0 0-112,0 0 64,-2 2-8,2 0 16,0 0 8,0 0-32,0-2 64,4 2-104,-4 0-40,0 2-112,0-1-216,6 1-264,0 2-344,-6-6 1080,4 6-1417,2 0-367,-2 0-88,2 2 223,0 8 441,10-10 504,-16-6 704,3 8-376,3 7 176,0-9 56,-2 2-104,0 8-200,-4-12 192,0-4 256</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0:38.735"/>
    </inkml:context>
    <inkml:brush xml:id="br0">
      <inkml:brushProperty name="width" value="0.1" units="cm"/>
      <inkml:brushProperty name="height" value="0.1" units="cm"/>
      <inkml:brushProperty name="color" value="#FFFFFF"/>
    </inkml:brush>
  </inkml:definitions>
  <inkml:trace contextRef="#ctx0" brushRef="#br0">279 162 1112,'0'0'0,"-4"-4"1096,0 0-512,-2-2-232,0 0-120,6 6-232,-4-16 200,0 16-16,0-6-24,-2 1-8,0-1 8,0 0 0,6 6-160,-5-6 160,-3 0-7,2 2-17,0 0 0,-2 0-16,2 0 0,6 4-120,-8 0 112,2 0-8,-2 0-16,2 0-8,0 0 0,1 0-8,5 0-72,-8 0 56,2 2 0,0 2-16,-2 2-8,2 0 8,0 0-24,6-6-16,-6 8 16,0 0 8,0 7 0,1-11-8,-1 4-8,2 8 0,4-16-8,-2 6 16,0 14-8,0-15 0,0 15-8,0-14-8,0 10 8,2-16 0,0 8 8,0 9 0,0-11-8,0 12 0,4-12-8,0 10 8,-4-16 0,4 4 0,0 4 0,0 0 0,1-1 0,1-1 8,10 2-16,-16-8 8,0 6 0,6-2 0,0 0 16,10-2 0,-12 0 0,0 0-8,-4-2-8,6 0 0,-1 0 32,1 0 0,0 0 8,10 0 16,-12-4 8,-4 4-64,4-6 64,2 0 24,0-10 24,0 12 0,0-11 16,-6 15-128,5-4 144,-1-14 24,0 12 24,0-12 16,-4 12 0,0-13 24,0 19-232,0-4 232,0-14 16,0 12-16,0-12 16,0 12-16,-2-11-7,2 17-225,-4-4 232,-2-2-32,1-12-8,-1 18-24,0-6-8,-2 0-40,8 6-120,-16-6 112,10 2-16,0 4-24,-10 0 0,13 0 8,-5 0-24,8 0-56,-16 0 32,10 2-24,-10 4-16,10 0 8,-2 10 0,-9-10 0,17-6 0,-4 20-24,-4-12 8,0 13 0,0-5 16,0 0-8,0 0-8,8-16 16,-6 17-8,0 3 0,1-2 8,1-1 0,0 1-16,2 0 0,2-18 16,-2 16 0,0-8-16,2 9 8,0-9 0,0 8-8,0-10 8,0-6 8,4 8-16,0 0 8,2 0 0,-1-3 0,1 1 0,0-4 8,-6-2 0,6 2 0,0-2-8,0 0 8,10 0 0,-12-4 8,2-2 0,-6 6-8,15-5 8,-11-13 8,2 12 0,12-10 8,-14 10-8,2-14 8,-6 20-24,6-5 16,0-17 0,0 16 8,0-18 8,-3 18 0,1-17-8,-4 23-24,4-6 40,0-16 8,0 16 0,-4-15-8,0 15 16,0-12 24,0 18-80,0-6 104,0-10-8,-2 10-8,-2-11-16,-2 13 0,1-2 8,5 6-80,-6-16 80,0 16-16,0-4-8,0 4-40,-2-4 24,0 4-32,8 0-8,-8 0 24,0 2-24,0 4-16,1 2 16,1 8-8,-2-10 8,8-6 0,-8 19-8,2-11-24,0 12 24,0-12 0,0 13 16,4-5-16,2-16 8,-2 16-24,0 0 8,0-1 8,2 3-16,0-10 32,0 12-16,0-20 8,0 6-16,0 11 16,4-11-8,0 10-8,0-12 8,0 2 8,-4-6 0,6 6 8,10 0-8,-12-2-16,2-2 16,13-2 0,-13 0 8,-6 0-8,20 0 24,-14-6-16,14-10-8,-14 12 0,15-14 0,-15 3 16,-6 15-16,26-16 24,-10-2-16,1 0 8,1-1-16,0-1 24,-2 2-8,-16 18-16,15-20 24,1-1-16,-10 1 24,10-2-16,-10 1-8,0-1 24,-6 22-32,15-20 8,-11 3 16,2-1 8,0 2-8,-2 10-8,0-14 0,-4 20-16,0-5 16,0-11 32,0 10 24,0-10 8,-4 16-16,0-6-24,4 6-40,-6-4 56,2 4-40,-2 0 8,0 0-16,-1 0 0,-1 6-8,8-6 0,-16 8 32,10 10-32,-14-12 8,14 2-8,-13 9 24,11-9-24,8-8 0,-18 22-16,12-4 16,-2-1-16,-8 3 16,11 0 8,-3-1-16,8-19 8,-16 20-8,12 0 8,-2-2-16,0-1 16,0 3 0,0-4-16,6-16 16,-4 18-8,0-3 8,2 1-16,2-10 16,0 12-8,0-12 0,0-6 8,0 8-8,0 7 8,0-13 0,4 4 0,2-2-16,0 0 32,-6-4-16,6 2 0,0 0 8,0-2-8,10 0 0,-12-4 8,11 0 24,-15 4-32,4-6 32,2-9 8,0 11-16,10-12-8,-12 12 8,0-14 8,-4 18-32,6-6 40,0-15 0,0 15 0,-1-16 0,1 16 16,-2-14-8,-4 20-48,4-6 48,-4-13 24,0 13 16,0-12-32,0 14 16,0-14-16,0 18-56,0-6 72,0-9-8,-2 11 16,-4-2-16,0 0-24,1 0 0,5 6-40,-6-4 40,0 4 9,0 0-41,0 0-8,0 0-24,-2 0 24,8 0 0,-8 6 0,0 2-8,0 10-17,-7-13 9,11 15 8,-2-4-8,6-16 16,-6 16 16,0 0-32,-2-1 0,2 3-8,0 0 16,2 1-8,4-19 16,-2 18 0,0 0-8,-2 0 8,2-3 0,-1-7 0,1 14-8,2-22 8,-2 6-24,0 14 16,0-14 16,2 1-8,0 9 0,0-14-8,0-2 8,0 6-24,0 0 48,4-4-8,0 0-24,-4 0 8,3-2-8,-3 0 8,0 0 8,4 0 16,2 0-8,0-6 0,0 0-8,0-10 24,-6 16-32,16-4 32,-16-11-16,6 9 9,0-12-25,0 14 8,0-14 40,-6 18-48,5-6 8,-1-11 24,0 11-24,0-12 8,0 12 24,0-12-8,-4 18-32,4-6 32,-4-9-16,0 11 16,0-12 16,0 12-8,0-2-8,0 6-32,0-6 24,-2 0 16,-2 0-8,0 2 8,0 0-16,0 4-32,4 0 8,-6 0-24,2 0 24,-1 2 0,-1 4-8,-2 0-8,-8 2 8,16-8 8,-4 16-8,-2-10 8,0 12 0,0-3 0,0-7-24,0 14 0,6-22 24,-5 16-8,-1 1-16,2-1 16,0 2 0,2-2-8,-2 1 32,4-17-16,-2 8-16,0 12 8,0-14 8,2 2-8,0 8 8,0-12 0,0-4 0,0 5-24,4-1 16,0 0-8,0 0 16,2-2 0,-2 0 0,-4-2 0,6 0-8,-1 0 8,1 0 8,0 0 8,10-4-8,-12-2-8,-4 6 0,6-6 8,10-9 16,-12 11 0,11-2-16,-11-12-8,-4 18 0,6-6 8,12-14 16,-14 15 8,2-17-32,0 16 8,0-16 8,-6 22-16,6-6 16,0-11 16,-1 11-16,-1-12-8,0 12 16,-4-12-8,0 18-16,0-6 48,0-9-32,0 11 8,0-2 16,0-10-8,-2 12 32,2 4-64,-2-6 32,-4 0-16,1 0 0,-1 0 8,0 2 8,0 4-16,6 0-16,-6 0 0,0 0-24,0 0 0,0 0 40,0 2-32,-2 4 8,8-6 8,-6 8-24,1 0-8,-1 8 32,0-10-8,2 10-16,0-11 0,4-5 24,-4 18-16,2-10 0,0 12 16,0-12-8,2 11-16,0-11 8,0-8 16,0 18-16,0-12 16,0 12-8,4-12 8,-4-1-8,4 3 8,-4-8 0,4 8-16,0-2 16,0 0-32,0-2 32,0 0 24,1-2-16,-5-2-8,6 2 16,-2-2-16,2 0-16,-2 0 32,2-4 0,0-2 16,-6 6-32,6-6 24,0-10-16,0 12 8,0-11 0,-2 11 16,0-12 16,-4 16-48,5-4 16,-1-14 32,0 14-16,0-13 0,-4 11 0,4-10 0,-4 16-32,0-4 48,0-14 0,0 14 8,0-11-24,0 11 24,0-2-8,0 6-48,0-6 48,-2 0-8,0 0-8,0 0-16,-2 2 8,0 4 8,4 0-32,-4 0 40,3 0-32,-3 0-32,2 0 0,0 2 24,0 2-8,2-4 8,-4 6-8,0 10-32,2-10 8,0 13 16,2-11 16,-2 12-16,2-20 16,0 16-24,-2-8 16,2 11 0,0-3-8,0-8 8,0 10 0,0-18 8,0 8 0,0 7 0,0-9 0,0 0 0,0 0-16,4-2 16,-4-4 0,4 4 0,0-2 24,-4 0-24,4 0 0,0-2 0,0 0 24,-4 0-24,3 0 32,3 0-8,0-6-16,0-10 16,0 12-8,0-12 24,-6 16-40,6-5 40,-2-15-24,2 14 0,-2-14 16,0 14 16,0-13 0,-4 19-48,0-6 32,0-18-16,4 18 24,-4-18-8,4 19 8,-4-17 0,0 22-40,0-6 16,0-12 24,0 12 0,0 0-8,0-9-8,0 11 8,0 4-32,0-4 0,0 0 40,-2 0-24,0 4-16,0 0 40,2 0-24,0 0-16,-2 0 0,2 0 16,0 0-32,0 0 0,0 2-8,-2 2 8,2-4 16,-2 6-16,0 9 0,0-9-8,-2 10 8,2-8 0,0 10 16,2-18 0,-2 15 0,0-7-8,0 12-8,0-14 16,2 10-8,-2-10 16,2-6-8,0 8-8,0 7 0,0-9 8,0 2 0,0 0 8,0 0-8,0-8 0,0 6 0,0 0 8,0-2-8,0 0 16,4-2-32,-4 0 16,0-2 0,0 2 0,4-1 16,-4-1 8,0 0-16,0 0 16,0 0-24,4 0 32,-4-3 16,0-1-16,4 0-24,-4-2 16,0-10 0,0 16-24,4-4 32,-4-2-8,4-12 0,-4 14-16,0-11 8,0 11 16,0 4-32,0-16 8,0 12 16,0-12-8,0 10-8,0-9 24,0 11-32,0 4 0,-2-16 0,0 12 16,0 0-16,2 0 24,-2 0-8,0 0-16,2 4 0,-2-4 0,0 0 16,0 4-32,0 0 32,2 0-32,0 0 0,0 0 16,-2 0-24,2 0 8,-2 4-8,0 2 8,0 2-8,0 0 0,2-8 24,0 18 0,-2-12 0,0 11-16,2-9 0,-2 12 0,2-14-8,0-6 24,0 20 0,0-13 0,0 11 0,0-10-8,0 8 0,0-10 8,0-6 0,0 15 0,0-9 0,4 0 8,-4 10-8,0-14 0,4 4-8,-4-6 8,0 4-16,4-2 16,-4 0 24,4 0-16,-4 0-8,0-2 0,0 0-8,4 0 32,-4 0 0,4 0-8,0 0 0,-4-4 8,0 4-24,0-6 8,0-10 24,0 12 8,4-2-32,-4-11 8,4 13 0,-4 4-16,0-16 40,0 10-32,0-10 8,4 10-16,-4-11 8,4 13 24,-4 4-32,0-16 16,0 12 8,0-12-24,0 10-16,0-12 48,0 14-16,0 4-16,3-5 0,-3-1 0,0 0-24,0 0 32,0 0 8,0 2-16,0 4 0,0-4-24,0 4 32,4 0 16,-4 0-8,0 0-40,0 0 24,0 0-24,0 0 16,0 0 16,0 0-16,0 0-32,0 0 112,0 0-168,-2 2 96,2 2 0,-2-2 0,2-2 0,-2 4-8,1 0 0,-1 0 16,0 0-16,0 0 16,2 0-8,0-4 0,0 4-8,0-1 8,0 1-24,-2 0 24,0 0 0,0 0 0,2-4 0,0 4-40,0 0 0,0 2-64,0-2-168,0 2-408,0 0-656,0-6 1336,0 6-2233,4 2-424,2-1 73,-1-1 600,1-4 719,-6-2 473,0 0 792,0 0-544,0-15-16,-2 9-96,-4-14-160,6 20 816</inkml:trace>
  <inkml:trace contextRef="#ctx0" brushRef="#br0" timeOffset="1267">403 302 976,'0'0'0,"-2"0"816,2 0-816,-2 2 520,-2 2-200,2 2-96,0-2-112,0-2-24,2 1-32,0-3-56,-2 4 48,2 0 16,0 0 8,0-2 24,-2 0 32,2 0 8,0-2-136,-2 0 144,2 0 24,0 0 16,0 0 24,0 0 16,0 0 1,0 0-225,0 0 224,-2 0 8,2-4 8,0 0-8,0 0 8,0 0 0,0 4-240,0-3 248,0-1 0,0 0 0,-2-2 8,2 2-8,0 0-8,0 4-240,0-6 232,0 0-24,0 0 0,0 0-16,0 0 16,0 0-8,0 6-200,0-4 184,0-1-16,4 1-7,-4 0-9,0 4-8,0 0-8,0 0-136,0 0 104,0-4 0,0 4-8,0 0-32,0 0-16,0 0-32,0 0-16,0 0-8,0 2 8,-2 0 8,2 4 16,-2-1-16,0 11-16,2-16 8,-2 6 8,2 10-8,-2-10 8,2 10 8,-2-11-16,2 11 8,0-16-8,-2 6 16,2 0 0,0 0 0,0-2-8,0 0 0,0-2 16,0-2-24,0 2 40,0 0-24,0 0 16,0-2 0,0 0 40,0 0 40,0 0-112,0 0 152,0 0 8,0 0 0,0 0-16,0-4-24,4 0-32,-4 4-88,0-4 48,4 0-8,-4 0 0,4 0-16,0 0 0,0 0-16,-4 4-8,0-4 0,4 4-24,0 0-48,0 0-120,0 0-280,0 0-544,-4 0 1016,6 4-1489,0 2-311,0 10 128,-3-12 447,-3 2 353,0 0 256,0-6 616,-3 4-552,-3 0-136,2-2-56,2 0 392,2-2 352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26.108"/>
    </inkml:context>
    <inkml:brush xml:id="br0">
      <inkml:brushProperty name="width" value="0.1" units="cm"/>
      <inkml:brushProperty name="height" value="0.1" units="cm"/>
      <inkml:brushProperty name="color" value="#FFFFFF"/>
    </inkml:brush>
  </inkml:definitions>
  <inkml:trace contextRef="#ctx0" brushRef="#br0">229 89 760,'0'0'0,"-1"0"256,1-4-112,0 4-144,0-6 112,0 2 16,0 0 16,0 4 24,0 0 0,0-4 8,0 4-176,0 0 176,-2 0-8,2 0 8,-2 0 0,0 0-16,2 0-16,0 0-144,-2 0 112,2 0-24,0 0-32,-2 0-8,0 0-8,0 2 0,2-2-40,-2 2 32,2 0 8,-2 0-8,2 0 16,-2 0 0,2 0 0,0-2-48,0 4 48,-2-2 16,2 2-8,-2-2 8,2 2 0,0-2 16,0-2-80,0 2 64,0 0 16,0 0-8,0 0 8,0-2-8,0 2 24,0-2-96,0 0 96,0 0 17,0 0 15,4 0 24,-4 0 16,4 0 8,-4 0-176,0 0 168,4 0 8,-4 0-24,0 0-16,0 0 16,0 0-16,0 0-136,4 0 152,0-4-8,-4 0-16,0 4 8,0-4 8,4 0-8,-4 4-136,3-4 144,-3 0 16,0 0-8,0 0-16,0 0 0,0 0-8,0 4-128,0-4 128,0 0 24,0 0-24,0 0-8,-2 0-16,2 4 8,0 0-112,0-4 104,0 4 8,0 0-16,-3 0-16,1-3-24,0 3 0,2 0-56,-2 0 32,0 0-16,-2 0 0,-2 0-16,2 2 0,2 1-8,2-3 8,-2 4-8,-2 0 8,-2 2-8,0-2 0,2 0-8,2 2 0,2-6 16,0 4-32,0 0 24,-2 2 0,0-2-8,0 0 16,2-2-8,0-2 8,0 4-8,0-2 8,0 0 8,0 0-8,0 0 8,4-2 0,-4 0-8,4 0 8,0 0 32,-4 0 8,4 0 0,-4 0 25,6 0 7,-6 0-80,4 0 80,2-4 40,-2 0 16,0-2-8,0 2 8,0 0 0,-4 4-136,4-4 128,-4-2 24,4 2 16,-4-2-16,0 0 16,3 0-8,-3 6-160,0-6 160,4 0 0,-4 1 0,0-1 16,0 0-24,0 2-8,0 4-144,0-4 128,0 0-16,-2 0 0,0 0-16,-1 0-8,-3 4-24,6 0-64,-4-4 48,0 4-8,0 0 8,0 0-24,-2 0-8,0 0 0,6 0-16,-6 0-16,0 0 16,0 2-8,0 2 8,0 2-16,1 0 0,5-6 16,-4 6-16,2 0-16,0 0 16,-2 0-24,0-1 24,2 1 0,2-6 16,-4 8-24,2-2 0,0 2-8,2-2 24,0 0-16,0 0 8,0-6 16,0 4-8,0 0 8,0 2-16,0-4 8,6 2 0,-2-1 0,-4-3 8,0 2 0,4 0 0,-4 0 8,4 0-32,0 0 16,-4-2 0,0 0 8,4 0 16,-1 0 16,-3 0-8,4 0-8,0 0 32,0 0 0,-4 0-48,4 0 56,0-4 8,0 0 8,0 0 0,0 1 8,0-1 0,-4 4-80,0-4 88,4 0 24,-4 0 16,0-2-24,4 2-8,-4 0-16,0 4-80,0-6 72,0 2 8,0 0-32,0 0 8,0 0-16,0 0-8,0 4-32,0 0 33,0-4-1,0 4-8,0 0-16,-2 0 0,2 0-16,0 0 8,0 0-8,0 0-8,-2 0 8,-4 2-16,4 2-9,-2 2 9,4-6 24,-4 6-32,0 0 16,-2 2 0,2 0-16,0 8 8,0-10-40,4-6 64,-2 7-32,0 13 16,1-14-16,-1 14 0,-2-14-8,2 9 0,2-15 40,-2 6-24,2 2 16,0 0-16,-2-2 16,2 2 8,0-2-32,0-6 32,0 6-32,0 0 32,0 0-32,0-3 48,0 1-16,0-2-16,0-2 16,0 2 0,0 0-8,0-2 16,0 0 8,0 0-16,4 0 32,0 0-8,0 0 32,-4-4-16,0 0 16,0 1-8,0 3-48,3-6 48,3 0 8,-2-10-8,0 12 16,-4-2 8,0 0-7,0 6-65,4-18 80,0 14-24,-4-1 8,0-11 24,0 16 0,0-6-24,0 6-64,0-16 80,0 12-16,0 0 24,0-2 16,0 0-24,-2 0-8,2 6-72,-6-5 56,4-1 8,0 0 0,0 0 8,-4 2-8,1 0-32,5 4-32,-6 0 24,2-4-16,2 4 0,-4 0 16,0 0-16,0 0-8,6 0 0,-8 0-8,2 0 0,2 2-8,0 2 8,-2 2 8,0 0-8,6-6 8,-7 6-32,1 0 8,4-1-8,-2 1 8,2 0-8,-2 2 8,4-8 24,-4 6-24,2 2 8,2-2 0,0-2 0,0 0 16,0 0 0,0-4 0,0 4 8,0-2 0,0 0-24,0 0 16,0 0 0,0-2 0,0 2-16,0-1 8,0-1-8,0 0 32,0 0-8,0 0-8,0 0 16,0 0 0,0 0 16,0 0 16,4 0-24,-4-3 16,0 3-40,0-4 32,4-2 16,0 0-8,0 0-8,-4 0 16,0 6-48,0-6 16,4 0 24,-4 0 0,0 0-8,4 2 24,-4 0-40,0 4-16,0-4 32,0 1-8,0-1-8,0 0 16,0 0-16,-2 0-8,2 4-8,0 0 16,-2-4-8,0 4 24,0 0-8,-2-4-16,2 4 8,2 0-16,-2 0 0,-4 0 0,4 0 0,-2 0 0,-2 0-16,4 0 0,2 0 16,-2 0-24,-2 2 0,0 0 16,0 0-8,-2 2 8,4 0-8,2-4 16,-2 4-16,0 2-32,0-4 40,1 1-8,-1 1 16,2-2 0,0-2 0,0 2-32,0 0 24,0 0 8,0 0 0,0 0 8,0 0-32,0-2 24,0 2-8,0 0 0,0 0 16,0-2-8,0 0-8,0 0-8,0 0 32,0 0-40,0 0 56,0 0-72,0 2 16,3-2 8,-3 0 40,4 0 0,-4 0-16,0 0-8,0 0-8,4 0 0,0 0 16,0-4 0,-4 4 8,0 0-16,4 0 0,-4-4 8,4 4 16,0-4 0,0 0-8,-4 4 8,0 0-24,0-4 0,0 0 0,4 0 24,0 1 8,0-1 0,-4 0 0,0 4-32,0-4 24,0 0-24,0 0 16,0 0 16,0 4-8,0-4 16,0 4-40,0-4 16,-2 0-8,0 0 16,2 0 0,-2 4 8,0-4-32,2 4 0,-4 0 0,0 0 0,2 0 0,0-4 0,0 4 0,0 0 8,2 0-8,-2 0 16,0 0-16,0 0-40,2 0 24,-2 0 0,2 0 8,0 0 8,-2 0-16,2 0 0,0 0-24,0 2 8,0 0 32,0 2-24,0-4 24,0 4 0,0 0-16,0-2 0,0 0 8,0 0-16,0 0 24,0-2 0,0 2-8,0 0 8,4 0-16,0 0 16,0-2 0,-4 2-24,0-2 24,4 0 16,-4 0-32,4 0 16,0 0 0,-4 0 16,0 0-16,4 0 24,-4 0-16,0 0 24,4 0-8,-4 0 0,0 0-24,0 0 32,0-4-8,0 4-16,0-4 16,0 4 0,0-4 0,0 4-24,0-4 32,0 0 0,4 0-24,-4 0 32,0 0-32,0 0 0,0 4-8,0-4 24,0 0 0,0 4-16,0-4 8,-2 1-8,0-1-8,2 4 0,-2 0 16,0-4-16,0 4 8,-2 0 0,2-4 8,-2 4-8,4 0-8,-2 0-8,-2-4 32,2 4-40,0 0 40,0 0-8,0 0-32,2 0 16,-2-4-8,0 4 8,0 0 8,0 0-16,0 0 8,0 0-16,2 0 16,-1 0-8,-1 0-8,0 0 8,0 2-16,0 0 16,0 0-8,2-2 16,-2 2-32,0 0 0,0 2 8,0 0 16,0 1 8,0-1-16,2-4 16,0 4-40,0-2 16,0 0 0,0 0 24,0 0 0,0 0-8,0-2 8,0 2-16,0 0 8,0 0 0,4-2 8,-4 0 8,0 2-8,0-2 0,0 2 0,0 0-8,4 0-8,-4-2 32,0 0-16,0 0-16,4 0-8,0 0 16,-4 0 16,4 0 16,-4 0-8,0 0-16,3 0 0,-3-4-16,4 4 8,0 0 16,0 0-8,0-4 0,-4 4 0,4 0-8,0 0-8,0 0 8,-4 0 0,4 0 8,-4 0 0,0 0-16,4 2 8,0 0-8,0 2 8,0-2 8,-4 2 0,0-4 0,4 4 0,-4 0-24,0 0-8,4 0 24,0 0-8,-4 0 32,0-4-16,4 2-16,-4 0 8,0 0 16,0-1-16,4 1 8,-4 0 8,0-2-8,0 2 0,0 0 0,0-2 0,0 0 16,0 0-8,0 0-16,0 0 16,0 0 16,0 0-72,0 0 128,0 0-88,0 0 24,0 0-104,0 2 168,0-2-88,0 2-8,-2 0 16,2-2 0,0 2 0,-2 0 16,0 0-16,0 0-24,2 0 32,-2 0-8,2-2 0,0 2 0,0 0 0,-2 0-32,2 0 24,0 0 8,0-2 8,0 0-8,0 2 32,0-2-64,0 0 40,0 0 8,0 2-40,0-2 24,0 0 8,0 0 8,0 0-32,0 0 0,0 0 24,0 0 0,0 0 16,0 0-8,0 0-8,0 0-64,0 0 136,-2 0-80,2 0 8,-2 0-8,2 0 0,0 0 16,-2 0-16,0 2-24,0-2 24,0 0 0,0 2 0,2-2 0,-2 0-16,0 2 32,0 0-32,0 0 8,0 2-16,-2 0 0,4-4 24,-4 4-8,0 0 16,0-1-16,2 3 0,0 0-16,-2-2-8,4-4 32,-2 6-16,0-2-16,0 2 8,0 0 8,1 0-24,1-6 40,-2 6 0,0 0-8,0 0-16,0-1 16,2 3 0,0-2-8,0-6 16,-2 6-32,2 0 24,0 0-16,0 0 8,0 0 8,0 0-16,0-6 24,-2 4-8,2 2-16,0-4 24,0 2-8,0-3-16,0 3 24,0-4 0,0 4 0,0 0-8,0-2 8,4 0-32,-4 0 16,0 0 16,0-2 0,0 2 16,0-2-40,0 2 16,4-2 8,-4 0 0,0 0 8,0 0 0,0 0-16,4 0 8,-4 0 24,3 0-16,-3 0-8,0 0 32,0 0 0,0-4-8,0 4 0,0-4-16,4 0 0,-4 4-8,0-4 24,0 0 8,0 4-8,0 0-8,4-4-8,0 1-8,-4 3 0,0 0 24,0-4-16,0 0-8,0 4 0,0 0 24,0 0 0,0 0-40,0 0-16,0 0 32,0 0-8,0 0 16,0 0-16,0 0-8,0 0-40,0 0 136,-2 0-160,2 2 72,-2 0 0,2 0-8,0 0 8,-2 0-16,2-2 24,0 1 0,-2 1-8,2 4-16,-2-2 24,2 0-24,0-2 16,0-2 8,0 4-16,0 0 8,0-2 0,-2 2 8,2-2-16,0 0 0,0-2 16,0 2-24,0-2 16,0 2 16,0-2 0,0 0-16,0 0 8,0 0 8,0 0 8,0 0-8,0 0 16,0 0-80,4 0 120,-4 0-40,4-4 8,0 0 8,0 0-16,0-2-8,-4 6-16,0-6 8,4 0 0,0 2 16,-4 0 24,4 1-32,0-1 8,-4 4-24,0-6 16,4 0-8,-4 0 24,4 0 16,-4 2-40,0 0 0,0 4-8,0-4 16,4-2 8,-4 2-8,0 0 8,0 0-8,0 0-16,0 4 0,0-4 0,0 4 8,0-3 0,0 3 8,0 0-16,-2 0-24,2 0 0,-2 0 24,2 0-8,0 0-16,-2 0 16,2 0 8,-2 0-40,2 2 24,0-1-8,-2 3 16,2 0-8,0 0 8,0-4 8,0 2-16,0 2 0,0 0-8,0-2 0,0 2 16,0 0 16,0-4-8,0 4-8,0 0-16,0 0 24,0 0-8,0-2-16,4 2 24,-4-4 0,0 2-24,0 0 16,0 0 8,0 0 0,4 0 0,0-2 0,-4 0 0,0 0-16,0 2 16,0-2 16,0 0-40,4 1 8,0-1 8,-4 0 8,4 0 8,-4 0 8,4 0-16,1 0 0,-5 0 0,4 0 24,0 0-16,-4 0 24,0-3-16,6-1-8,0 4 0,-6 0-8,6-4 24,-2 0-16,-4 4 32,0-4-32,4 0-8,2 0 8,-6 4-8,4 0 16,-4-4 16,0 4 0,0-4-24,0 4-16,0-4 8,0 4 0,0 0-8,0 0 16,0 0 0,0 0-16,0 0 0,0 0 16,0 0-40,0 0 24,0 0-32,0 0 32,0 0-16,0 0 136,0 2-248,-2 2 136,-2 0-8,2 0 0,-2 0-24,2 2-8,2-6 40,0 4-32,-2 0 24,0 2 16,0-1-16,0-1-16,2 2-8,0-6 32,0 6-24,0-2 16,0 2-8,-2-2 8,0 0 8,2 0-64,0-4 64,0 4-32,0 0-16,0 0 48,0 0 48,0-2-96,4 0 40,-4-2 8,4 2-64,-4 0 16,4 0 64,-4-1-8,0-1-8,0 0-8,4 0 8,0 0 8,-4 0-16,0 0 16,0 0-8,4 0 8,0 0 16,0 0-16,-4-3 32,0-1-32,4 0 0,-4 4-8,4-6 32,0 2 24,-1-2 8,-3 2 16,4 0-24,0 0-24,-4 4-32,4-6 16,0 0 0,0 0 0,0 0 16,0 2 0,0 1-32,-4 3 0,0-4 0,4 0 8,0 0 8,-4 4 8,4-4 8,-4 0-48,0 4 16,4-4 16,0 4-16,-4-4 0,0 4 16,0-4 8,0 4-24,4 0 0,-4 0-24,0 0 40,0 0 8,0 0-48,0 0 24,0 0-16,0 0 0,0 0-16,0 0 16,-2 0-16,2 0 32,-2 0-24,2 2 16,0 2-16,0 0 24,0 0-24,-2 0 8,2-4 16,-2 4-16,0 2-8,0-1 16,2 3 0,-2 0-32,2-2-24,0-6 64,0 6-64,0 0-16,-2 2 16,0-2 56,2 0-8,0 0 16,0-6 0,0 6-16,0-3 0,0 1 16,0 0-8,0 0 8,0-4 0,0 2-8,4 0 8,-4 0 0,4-2-16,-4 0 32,0 0-32,4 0 16,-4 0 0,0 0 16,4 0-16,-4 0 16,0 0 0,4 0 16,-4 0-32,4-4 24,0 0-8,-4 0 16,0 0-8,3 1 0,3-3 8,-6 6-32,6-16 80,-2 12 8,0-2 0,-4-10-16,0 12-48,0 4-24,0-4 16,0 0 0,4-2 16,-4 3-8,0-1-8,0 0-8,0 4-8,0-4 24,0 0 0,4-2-8,-4 2 0,0 0-16,0 0 0,0 4 0,0-4 8,0 0 8,0 0-8,0 0-8,0 4-8,0 0 8,0 0-16,0-4 8,0 4-8,0 0 8,0 0-24,0 0 32,0 0-48,0 0 16,0 2 24,0 2-16,-2 2 16,-2 0-16,4-6 24,-2 6-32,0 0 8,2 0 0,0 0 16,-2 0-8,-4 0 0,6-6 16,-2 5-40,2 3 24,0-2 0,0 0-40,-2 0-8,0 2 8,2-8 56,-2 6-64,2 0 32,0 0 32,0-2 8,0 0-8,0 0 0,0-4 0,-2 3-8,2-1-24,0 0 40,0 0-8,0-2 24,0 0-24,0 0-24,0 0 48,4 0-16,-4 0 24,0 0 16,0 0-48,0 0 8,0 0 8,0-4 16,4 0-16,-4 1 0,0-3 24,0 6-40,4-6 16,-4 2 48,0-2 24,4-12-24,0 12 40,-4-10-64,0 16-40,4-4 16,-4 1 8,0-1-8,0 0 8,0-2 24,4-12-8,-4 18-40,0 0 16,0-6 24,0-10-16,4 12-8,-4-2 0,0 1 24,0 5-40,0-6 32,0-10 24,0 12-48,0-2 8,0 0 0,0 0-16,0 6 0,0-6 40,0 2-32,0 0-8,0 0 16,0 1-32,0 3 32,0 0-16,0-4 8,0 4-32,0 0 24,0-4 0,0 4-8,0 0 16,0 0-8,0 0 16,0 0-40,0 0 8,0 0-8,0 0 16,0 0 64,0 0-104,0 0 72,0 0 0,0 0-24,-2 0 24,2 0 0,0 0-16,0 0-8,0 0 16,0 0-8,0 0 16,0 0 0,0 0-40,0-4 16,0 4 0,0 0 16,0-4-8,0 4 8,0-4 0,0 0 0,0 4-16,-2-4 8,2 0 8,0 0-8,0-2 16,0 2 0,0 0 0,0 4-24,0-4 0,0 0 8,0-2 8,0-9-8,0 11 16,0 0-16,0 4-8,0-4 16,0 0 16,0 0-8,0-14 0,0 14-16,0-11 16,0 15-24,0 0 8,0-4 8,0 0-16,0-2 8,0 2 8,0 4 8,0 0-24,0-4 0,-2 4-16,2 0 8,0 0 8,-2 0-40,0 0 24,0 0-24,0 0 32,2 0-8,-2 2 16,2-2 0,-2 2-8,0 2-24,2 2 16,0 0-8,0-3 24,-2 1-8,2-4 8,-2 4-8,2-2 8,0 0-24,0 2 24,0-2 0,0 0 0,0-2 0,0 2 0,0 0 0,0 0 0,0 0 0,0-2 0,0 0-16,0 2 32,0-2-8,0 0 8,0 0-8,0 0-8,0 0 8,0 0 16,0 0-8,0 0-8,0 0 16,0 0 0,0 0-128,0 0 232,0 0-104,0 0-16,0 0 0,0 0 16,0 0 16,0 0-272,0 0 472,0 0-216,0-4-48,0 4 32,0-4 16,0 4 0,0 0-24,0 0 16,-2 0-16,2 0 8,0-4-8,0 4 16,0 0-16,-2 0-16,0 0 32,2 0-8,0 0-16,0 0 8,0 0-16,0 0-8,0 0 0,0 0 0,0 0 8,0 0 120,0 2-224,0 0 120,-2-2 0,2 2-8,0-2-8,0 0 16,0 0-8,0 2 8,0-2 8,0 0 8,0 0-8,0 0-16,0 0 8,0 0 24,0 0-8,0 0-32,0 0 32,0 0-56,0 0 104,0 0-72,0 0 56,0 0-16,0 0-168,0 0 280,0 0-120,0 0-32,0 0-24,0 0 16,0 0-96,0 0 216,0 0-128,0 0 32,0 0-16,0 0-40,0 0-8,0 0 80,0 0-104,0 0-16,4 0-24,0 2-88,-4-2-208,4 2-376,-4-2 792,0 2-1369,4 0-711,-4-2-745,4 2-175,0 0 535,0 0 953,-4-2 1512,4 0-760,2 0 432,-2 0 144,0 0-168,-4 0 48,0 0 304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0:48.495"/>
    </inkml:context>
    <inkml:brush xml:id="br0">
      <inkml:brushProperty name="width" value="0.1" units="cm"/>
      <inkml:brushProperty name="height" value="0.1" units="cm"/>
      <inkml:brushProperty name="color" value="#FFFFFF"/>
    </inkml:brush>
  </inkml:definitions>
  <inkml:trace contextRef="#ctx0" brushRef="#br0">331 103 1400,'0'0'0,"-2"0"936,0-6-560,2 6-376,-2-4 232,0 0-80,0 0-8,1 0-32,-3 4-16,2 0-16,2 0-80,-4-4 80,2 4 8,-2 0 0,0 0 8,0 0 0,0 0 24,4 0-120,-2 0 120,-2 0 8,2 0 16,-2 0 0,0 0 9,2 0 7,2 0-160,-4 0 176,2 0 0,0 0 8,0 0 8,2 0 16,-2 0 8,2 0-216,-2 0 200,0 0 16,2-4 8,-2 4 0,2 0 8,-2-4-16,2 4-216,-2 0 208,1-4-16,-1 4 8,0 0-24,0-4-40,0 4-16,2 0-120,-2 0 88,-2 0-8,0 2-16,0 0-16,-2 2-24,2 2 0,4-6-24,-6 8 32,0 8-8,0-10 0,0 9-8,0-7-8,1 12-8,5-20 0,-6 6 16,2 12-8,0-12-8,2 11 8,-2-9 0,2 10 0,2-18-8,-2 6-8,0 10 0,0-12 16,2 3 0,-2 9 0,2-10-8,0-6 0,0 6-16,0 0 8,0 0 0,4-4 8,-4 2-8,4-2-8,-4-2 16,4 2-16,0 0 16,2-2 8,0 0 16,-1 0 8,1 0 8,-6 0-40,6-4 64,0 0 16,0 0 8,10-12 16,-16 12 9,4-12 15,-4 16-128,4-4 144,0-13 0,2 13 8,-2-14 16,-1 12 8,-3-12 8,0 18-184,0-4 184,4-11 8,-4 11-8,0-12 32,0 12 0,0-2-24,0 6-192,-2-6 168,-1-10 8,-3 12-24,0 1 0,-10-1-16,10 0-48,6 4-88,-16-4 80,10 0-8,-11 4-16,9 0-16,-10 0 0,12 0-16,6 0-24,-18 4 8,12 2 0,-9 1 16,9 9-24,-12-10-16,12 10 32,6-16-16,-16 6 8,10 2-32,0 9 16,-1-11-8,1 10 16,-2-8 0,8-8 0,-6 18 8,2-12-16,2 9-24,2-9 8,-2 2 16,2 8 8,0-16 0,0 4-8,0 2-16,6 0 16,10 0 0,-12-2 8,11 0 0,-15-4 0,4 2-24,14 0 16,-12-2 8,12 0 0,-3 0 24,-9-4-24,-6 4 0,22-6 0,-6 0 16,-10-12 8,17 12-8,-17-14 16,16 14-24,-22 6-8,6-19 24,14 13 0,-14-14 0,9 4 8,-11 10 16,2-15 0,-6 21-48,6-6 64,0-18-8,-2 8-8,0 11 32,0-17 32,-4 16 16,0 6-128,0-20 136,0 14-8,0-9 8,-2 11 9,-4-2-1,0-10 0,6 16-144,-6 0 96,-2-6 0,0 0-24,-7 2-16,11 4-24,-2 0-24,6 0-8,-16 0 0,10 0 24,0 2-8,-10 2-32,12 2 16,-1 10-16,5-16 16,-16 6-8,10 9 8,0-7 0,-2 12-24,2-12 8,0 14 16,6-22 0,-6 17-16,0-1 8,4 0 0,0-8-16,0 11 16,0-3-8,2-16 16,0 6 0,0 12-16,0-12-16,0 2 16,4 0 8,2-1 8,-6-7 0,4 6-24,2-2-8,0-2 24,0 0 0,10 0 24,-16-2-16,6 0-8,0 0 8,9-4 0,-15 0 8,6-2 16,0 1-16,-6 5-8,6-6 16,0-10 0,0 12 0,0-2-8,-2-10 16,-4 12-8,0 4-16,4-15 32,-4 11-16,0-2 0,0-12 0,0 14-8,0-12 32,0 16-40,0-4 48,-4-2-8,-2-9-8,-2 11 0,-8-2-8,10 0-8,6 6-16,-17-6 24,9 2-24,-12 0 16,14 0-16,-12 4 0,12 0 0,6 0 0,-17 0-16,11 0-8,-10 2 8,10 4 0,-2 0 0,-8 12-16,16-18 32,-4 6-24,-1 11 0,-11-9 16,12 10-24,-2-2 24,0-1-24,6-15 32,-4 16-32,2 0 32,0 0-24,0-1 16,2-7-8,0 12 8,0-20 8,0 6-8,0 12-8,6-14 0,0 2-16,0 1 32,10-1-16,-16-6 16,4 6 0,0 0-8,1-4-16,11 0 24,-12 0 0,2 0 0,-6-2 0,18 0 0,-12-4 0,10 0 16,-16 0-8,5-2-8,-5 6 0,16-15 0,-12 11 8,0-2 24,2-10-8,0 10-16,0-12 16,-6 18-24,6-6 0,0-9 24,-2 9 8,0-10-24,-4 12-8,4-12 24,-4 16-24,0-4 16,0-2 8,0 0 0,0 1-24,0-1 16,0 2 0,0 4-16,0-4 16,-2 4-16,0 0-8,0 0 8,0 0-24,-2 0 16,4 0 8,-4 2-24,0 2 8,-2 2-8,2 1 16,-2 9-8,0-10 0,6-6 16,-4 20-32,0-12 32,-2 13 0,2-3 0,0-2-16,4-16 16,-4 16-32,3 1 16,-3-1 24,2 2-8,0-2 0,0-8-32,2-8 32,-2 19-40,2-13 40,0 12 8,0-12-8,0 0-8,0 0-16,0-6 24,4 6-32,0 0 8,0-4 24,-1-1 0,1 1 0,2 0 16,-6-2-16,6 0-16,0 0 16,0 0 16,0-4-16,10 1 40,-12-3-32,-4 6-8,6-6 0,0-14 16,9 14-16,-11-12 16,2 12 16,0-13-8,-6 19-24,6-6 24,-2-16-16,2 16 16,-2-13 8,0 13-24,0-14 0,-4 20-8,4-6 24,0-14 0,-4 14 16,3-13-16,-3 15-24,0-12 8,0 16-8,0-4 8,0-2 40,0-10-8,0 16-8,-2-6-16,-1 2 0,3 4-16,-4-3 16,0-1-8,0 4-8,0 0-8,-2 0-8,0 0 8,6 0 8,-6 2-32,0 1 0,-2 3 16,2 10 8,0-10 8,-1 12 0,7-18 0,-6 6-40,0 13 8,2-11 8,0 12 24,2-12 0,0 14-8,2-22 8,-2 7-32,2 13 8,0-4 0,0-8 24,0 10 16,0-13-40,0-5 24,0 16-8,0-10-8,4 10 8,0-12 8,0 2-24,0 0 16,-4-6 8,6 6-8,-2 0 16,1-3-16,1-1 8,0 0 0,0 0-16,-6-2 16,6 2 16,10-2-8,-10 0 0,0-4 8,9-1-16,-15 5 0,0-6 32,6-10-24,10 10 16,-16-10-8,6 10 8,0-13-16,-6 19-8,6-6 16,0-14-8,0 14 24,0-16 0,0 16-8,-1-15-8,-5 21-16,4-6 0,0-14 24,0 14 24,0-16-16,-4 19-16,0-13 32,0 16-48,0-4 16,0-2 32,0-12-8,0 14-16,-2 0 16,-4-2 0,6 6-40,-6-6 40,2 3-8,1-1-32,-1 4 0,-2 0 0,0 0 16,6 0-16,-6 0 0,0 0-40,0 2 0,0 3 16,0 3 16,0 8 8,6-16 0,-6 6-16,0 2-24,1 12 16,1-12 8,2 13 16,0-5-16,2-16 16,-2 8-32,0 12 24,0-5-8,0-7 8,2 12 8,0-12-24,0-8 24,0 18-16,0-13 0,4 1 8,0 2 8,0 0 0,-4-2-8,0-6 8,4 6 0,-1-4 0,3 0-16,0 0 16,0 0-8,0-2 16,-6 0-8,6 0 0,0 0 16,0-4-8,0-2 0,0-10 24,9 12-8,-15 4-24,4-6 24,2-11-24,10 11 8,-16-12 24,6 14-8,0-14 16,-6 18-40,6-6 24,0-13 0,0 13 0,-2-14-8,0 14 32,-1-16-24,-3 22-24,0-5 32,0-13 16,4 14 0,-4-14-8,0 14 8,0-12 0,0 16-48,0-4 48,-2-1 8,0-1-16,1 0-8,-1 0 0,-2 2-8,4 4-24,-4-4 40,0 0-16,-2 4-32,2 0 16,-2 0-8,2 0 0,4 0 0,-2 0-24,-4 2-8,2 4 0,0 0 16,-2 2 16,2 7-8,4-15 8,-2 6-24,0 14-8,0-14 8,1 14 16,-1-5 16,0 1-16,2-16 8,0 16-24,0 0 0,0-8 8,0 11 16,0-11 0,0 12-16,0-20 16,0 6 0,4 2-8,-1 0 8,1-2-8,0-1-8,0-1 8,-4-4 8,4 4 8,0 0 8,0-2-16,0 0-16,0-2 16,0 0 16,-4 0-16,4 0 8,0 0 16,2-6-24,-2 0 8,2 0 16,-1-9 0,-5 15-24,4-4 8,2-12 0,-2 12 8,0-14-8,0 12 40,0-9-40,-4 15-8,4-6 8,0-12 8,0 12-8,-4-12 16,4 12 0,-4-11-24,0 17 0,0-4 8,4-12 16,-4 12-16,0-12 8,0 12-16,0-2 0,0 6 0,0-5 24,0-1-8,0 2 0,0 0-16,0 4 0,-2 0 8,2 0-32,-2 0-32,0 0 40,0 2-8,-2 2 24,4-4 0,-4 6 0,0 9-24,0-9 0,0 2 16,0 10-16,0-10 24,4-8 0,-6 21-32,2-5 8,3 0 16,-3 0-8,2-1 16,0-7 0,2-8 0,-2 22-16,0-14 16,0 12 8,0-14-16,2 9 8,0-9-16,0-6 16,0 8-32,0 0 40,0 0-8,0-2 0,0 0 0,0 0-16,0-6 16,0 2 0,0 0 0,4 0 0,-4 0 8,4-2-8,0 0 0,-4 0 0,4 0 8,-1 0 8,1 0-16,0 0 24,-4-4-16,4 0-8,-4 4 0,4-4 8,0 0-8,2-2 16,-2 0 8,2-10 8,-2 12-24,-4 4-8,4-6 0,0-9 8,0 11-8,0-2 16,0-10-16,-4 12 8,0 4-8,0-6 24,4 0 0,-4 0 0,0-10-8,0 16-24,0-5 16,0 5-8,0-4 24,0 0-8,0 0 0,0 0 0,-2 4-32,2-4 40,0 4-24,-2 0 16,0 0-16,0 0 0,0 0-16,0 0 16,0 0-8,2 0 8,-4 0-16,0 0-16,0 2 24,0 2-8,0 0 32,2 2-32,2-6 16,-4 4-32,2-1 24,-2 3-8,2-2 32,-2 2-16,2 0-24,2-6 24,-2 4-24,0 0 16,2 2 8,0-2 0,0 0-16,0-4 16,0 4-16,0 0 0,0-2 16,0 2 16,0-2-16,0 0-24,0-2 24,4 2-8,-4-2 16,4 0 16,0 0-24,0 0-16,-4 0 16,4 0 24,0-4 0,-4 0 8,4 0-8,0 0 0,-4-2-24,0 6 0,4-6 16,0-10 0,-4 16-8,4-6 24,-4-9-8,0 11 0,0 4-24,4-6 8,-4-10-8,0 12 16,0-2 24,0 0-16,0-12-8,0 18-16,0-4 8,0-1-8,0-1 8,0 0 32,-2 0-32,0 0 0,2 6-8,-2-6 24,0 2-8,0-2 0,-2 0 0,0 0-16,0 2 8,4 4-8,-6-6 16,4 2-16,-2 1 8,2-1-8,0 0-24,0 4 40,2 0-16,-2 0-16,0 0-8,0 0 24,0 0-32,0 0 0,0 0 8,2 0 24,-2 2-56,2 4 24,-2 1 0,2 1 16,0 10 8,0-12 0,0-6 8,0 8-16,0 10-8,0-13 24,0 11 16,-1-10-16,1 0 0,0-6 0,0 8-16,0-2 8,0 0 16,0 0-8,0-2-8,0 0-16,0-4 24,3 4-8,-3-2 16,4-1-8,-4-1 32,4 0-16,-4 0-16,0 0 8,4 0 16,0-3-16,0-1 16,-4 0 8,4-2-8,-4 6-24,0-16 24,4 12-16,0-14 8,0 12 8,0-11 8,-4 13-8,0 4-24,0-18 32,4 12-32,-4-14 24,4 14 8,-4-13 0,4 13-8,-4 6-24,0-18 24,0 12 0,0-14 16,0 15 8,0-13 0,0 14-24,0 4-24,0-18 40,-2 14 16,0-2 8,-2-10-24,0 13-16,-2-1 0,6 4-24,-4 0 24,-2-4 8,0 4-16,2 0-8,-2 0-16,0 0-8,6 0 16,-5 2 0,-1 2-32,0 1 32,0 11-16,-10-10 8,14 12 16,2-18-8,-6 6-16,0 14-8,0-13 8,0 13 8,0-12-8,1 12 16,5-20 0,-4 8-8,2 11 0,0-13-8,0 12 16,0-12 0,0 2-8,2-8 8,-2 16-16,2-11-8,0 1 24,0 2 0,0-2-8,4 0 8,-4-6 0,0 6 0,4-4-8,0 0 8,0 0-16,0-2 16,1 0 16,-5 0-16,6 0 8,0 0 0,0 0-8,0-4 0,0-2 0,0 0 24,-6 6-24,6-16 16,0 12 8,0-2-24,-2-9 8,1 11 0,1 0 8,-6 4-16,6-16-16,-2 12 32,0-2 8,-4-10 0,4 13 8,0-3-24,-4 6-8,0-18 0,4 14 0,-4-2 16,0-10 8,0 12 8,0 0-8,0 4-24,0-6 24,-2 1 8,0-1-8,-4 2-16,0 0 8,0 0-8,6 4-8,-6 0 16,-1-4 8,-1 4-24,0 0-16,-8 0 8,10 0 8,6 0 0,-16 4 0,10 2-16,1 2-8,-11 7 0,12-9 24,-2 10 0,6-16 0,-8 6-16,0 2 0,2 8-8,0-10 0,2 9 24,0-9-8,4-6 8,-2 8-24,0 8 24,0-12-8,1 2 8,1 2 0,0-3-16,0-5 16,0 4-8,0 0-8,0-2 16,3 0 0,1 0-8,0 0 8,-4-2 0,4 0 0,2 0 0,0 0 0,0 0 0,-2-4 8,2 0-8,-6 4 0,6-4 16,0-1-16,0-1 0,0 0 8,-3-10 24,3 12 8,-6 4-40,6-6 8,0-10 8,0 12-32,-2-2 32,0 1 8,-4-11-8,0 16-16,4-4 16,-4-2-16,4-10 8,0 12-8,-4-2 16,0 2-8,0 4-8,0-4 0,0 0 16,0 1-16,0 3-16,0 0-8,0 0 24,0 0-8,0 0-8,0 0 0,0 1-8,-2 3-16,0 2 0,2-6 40,-2 8-24,0 8-24,0-10-24,0 2-72,0 8-96,0-11-224,2-5 464,-2 18-824,2-12-497,0 14-615,0-14-392,4 15-9,0-13 353,-4-8 1984,0 20-1345,0-14 457,0 2 320,-4 0 104,-2 7-136,0-9-72,6-6 672,-6 6-656,6-6 656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0:51.859"/>
    </inkml:context>
    <inkml:brush xml:id="br0">
      <inkml:brushProperty name="width" value="0.1" units="cm"/>
      <inkml:brushProperty name="height" value="0.1" units="cm"/>
      <inkml:brushProperty name="color" value="#FFFFFF"/>
    </inkml:brush>
  </inkml:definitions>
  <inkml:trace contextRef="#ctx0" brushRef="#br0">213 168 880,'0'0'0,"0"0"1168,0 0-1168,0-4 768,0 4-384,0-4-104,0 0-40,-2 0-16,0 1 32,2 3-256,-2-4 272,0 0 25,0-2-1,0 0-8,0 0-8,-2 0-16,4 6-264,-4-4 256,0 0 0,-2 0 0,1 0-24,-1 0-16,0 4-16,6 0-200,-6-4 192,0 4-24,0-4-32,-2 4-8,2 0-8,0 0-32,6 0-88,-6 0 64,0 2-16,1 2-24,-1 2 0,0 0 0,0 10 0,6-16-24,-6 6 16,0 2-16,0 11 0,0-11 8,0 14 0,0-14-8,6-8 0,-6 22 0,2-15 0,2 13 0,-1-12-8,1 14 8,0-16-8,2-6 8,-2 19-8,2-13 0,0 2 0,0 0 0,0 8 0,4-12 0,-4-4 8,0 6-8,4 0 0,-1-1 8,3-1-24,0 0 8,0 0 0,-6-4 16,6 2-16,10 0 0,-12 0 0,2-2 8,0 0 0,11 0 8,-17 0 0,4 0 8,12-4 8,-12-2-8,12 0 8,-12-9 8,12 9 8,-16 6-32,3-16 48,13 10 24,-12-14-32,2 14 24,0-17 8,0 7 24,-6 16-96,6-16 144,0 0 40,0-1 24,-2-1-7,0 2 23,-4 0 24,0 16-248,0-5 240,0-15 8,0 14 8,0-10-8,0 12 0,0 4-248,0-6 240,-4 0 16,-2-9-32,0 15 8,-2-4-24,0 0-16,8 4-192,-16-4 176,10 4-56,-11-4-16,9 4-48,-12 0 8,12 2-16,8-2-48,-18 4 32,12 2-8,-9 2-8,9 9-8,-10-11-8,10 12 0,6-18 0,-8 16 0,-8-8-8,12 15 8,-1-7 8,-3 0-8,2 2 0,6-18 0,-6 15-8,0 1 0,2 0 8,2-8-8,0 11-8,0-13 8,2-6 8,0 16-16,0-12 0,0 2 16,0 0 0,4 0-8,0-2 0,-4-4 8,4 2-8,2 0-8,0-2 8,0 0 8,0 0-8,11 0 16,-17 0-8,4-4 0,12 0 0,-12 0 0,12-2 0,-12-10 8,11 12 8,-15 4-16,4-6 8,12-11-8,-12 11 8,12-12 16,-12 12 0,12-16 0,-16 22-24,4-6 32,11-15-24,-11 15 32,0-18-40,2 8-8,-2 1 8,-4 15 0,6-6 8,-2-14 72,0 14 24,0-12 0,-4 14 0,0-13 16,0 17-120,0-4 128,0-2 16,-2-10 17,0 12-9,-2-2 40,-2 0 16,6 6-208,-6-6 168,0 0 8,-2 3-80,-8-1-24,11 0 0,-13 0-24,18 4-48,-6 0 48,-2 0-16,-8 0-24,14 4 8,-6 4 0,1 9-16,7-17 0,-16 6 0,12 14-8,-2-12 0,0 11-16,-2-3 16,2 0 8,6-16 0,-6 16 0,2 2 0,0-1-16,2 1 8,2-2-16,0 1 16,0-17 8,0 8-16,0 12 16,4-12-16,0 8-8,-4-10 0,6 2 16,-6-8 8,6 7 8,0-1-8,0 0-24,0-2 16,10-2 0,-12 0-8,-4-2 16,5 0 0,11 0 0,-12 0-8,2 0 16,12 0 16,-14-6-16,-4 6-8,16-6 0,-12 0 0,11-9 0,-11 11-32,2-12 24,0 10-32,-6 6 40,6-18-48,0 12 72,0-11 0,0 11 8,0-16 0,-2 16-16,-4 6-16,4-20 40,-4 14-24,0-11 16,0 11 16,0-10-16,0 12 8,0 4-40,0-6 48,0-10 8,-2 12-24,0-1 16,-2-1 0,0 0 8,4 6-56,-6-6 56,0 2 48,0 0-24,-2 0 8,2 4-24,-10 0-40,16 0-24,-4 0 0,-3 0 0,-9 2 0,12 4-8,-4 2 8,0 8-16,8-16 16,-16 5-8,12 15-8,-2-4 32,-1-8-16,-1 14 0,0-7-16,8-15 16,-16 16-8,14 2 8,-4 0-8,0-1 8,0 1-16,0-2 8,6-16 8,-6 18 0,1-3 0,3-7-16,0 12 8,0-12 0,0 10-8,2-18 16,0 5 0,0 3-8,0 0-8,0 0 8,0 0 8,4-2 0,-4-6 0,4 6-8,0-2-32,-1 0 24,3-2 0,10 0 16,-12 0 0,-4-2 0,6 0 0,12 0-8,-14 0-8,11-4 32,-11 0-8,12-2-8,-16 6 0,6-18 16,10 14-8,-10-2 0,10-15 32,-13 15-32,15-14-56,-18 20 48,4-6-8,2-14-24,10 14 0,-16-15 64,6 15-24,0-14 24,-6 20-32,6-6 48,-1-14 0,-1 14 8,-4-13-16,4 13 16,-4-10 16,0 16-72,0-4 72,0-2 8,0-10 24,0 16 0,-4-3 0,-1-3 0,5 6-104,-6-4 88,-2 0-32,0 0 72,-10 4-32,10 0 8,-12 0-16,20 0-88,-15 0 24,7 0-8,-12 0 8,14 0-24,-12 4 0,11 2 0,7-6 0,-16 15 0,10-9 0,-10 14 0,10-12-24,-2 12 8,-7-12 8,15-8 8,-4 19 0,-2-11 0,0 12-16,0-12 0,0 11 0,4-11 16,2-8 0,-2 20 0,0-14-8,0 12-8,0-12 8,2 1-8,0 9 8,0-16 8,0 4-24,4 2 8,0 2 16,0-2 0,2 0-8,0 0-16,-6-6 24,6 2-8,0 0-8,9 0 16,-11-2 0,2 0-8,0 0-8,-6 0 16,18 0-8,-14 0 16,12-6 8,-12 0-32,1-10 40,11 12-24,-16 4 0,4-18 16,12 12-8,-12-13 8,12 13-32,-12-14 48,1 14-16,-5 6-16,16-21 24,-16 15 0,4-18-72,2 8 16,-2 10 8,0-15 8,-4 21 16,4-6 24,-4-14 0,0 14-16,0-14 16,0 16 24,0-11 0,0 15-48,0-4 80,-2-2 24,0 0-32,-2 0 8,-2 0-40,0 2-16,6 4-24,-6-4 48,-2 4-16,1 0-8,-1 0-24,-8 0-24,12 2 24,4-2 0,-6 6 16,-2 2-8,0 8-16,0-10-8,2 11-16,-1-9 16,7-8 16,-6 22 0,0-6 0,0-1-8,0 3-16,0-2 8,4 2 16,2-18 0,-4 17-8,2 1-8,0 0-8,0-10 16,2 12 16,0-15-24,0-5 16,0 16-16,0-10 16,0 2-8,4 0-8,2 0 16,-2-2-24,-4-6 24,6 6-24,0 1 24,0-1 0,9-2-8,-11-2 8,-4-2 0,4 2-24,2 0 8,12-2 32,-14 0-16,12 0-16,-10-4 32,-6 4-16,17-6 0,-13-9 8,2 11-40,12-12-16,-14 12 0,2-14 0,-6 18 48,18-6 0,-14-15 24,1 15-8,1-16-8,10 16 32,-12-16-32,-4 22-8,4-15 24,0-1 0,0 10 0,-4-18-16,0 18 32,0-13-16,0 19-24,4-6 8,-4-10 16,0 10 24,0 0 8,0-12 8,-2 15-32,2 3-32,-2-4 40,-4-2 0,0 0 24,-2 2-16,-8 0-16,11 0-32,5 4 0,-6 0 0,-2 0 0,-8 2 72,10 2-24,-2 2-8,-8 11 8,16-17-48,-6 6-24,1 12 24,-11-10 0,12 12-16,-2-5 16,0 1-8,6-16 8,-4 8-24,-2 16 0,2-8 8,0-1-8,2 1 24,0 0-8,2-16 8,-2 8-40,0 11 40,2-11-8,0 8 8,0-10 8,0 0-16,0-6 8,0 6-16,0 0 8,4 0 8,0 0 0,2-2-24,0-1 8,-6-3 16,6 4-32,0-2 16,12 0 32,-14-2-16,2 0 0,11 0 0,-17 0 0,4-4-64,12-1 24,-12-1-8,2 0 8,12-12 64,-13 12-8,-5 6-16,16-18 24,-12 12-16,2-11-8,0 11 16,0-12-8,0 12-8,-6 6 0,6-22 8,-2 16 16,2-15-8,-2 15 8,-1-14 24,1 14-40,-4 6-8,0-17 16,0 11 8,0-10-16,0 12 16,0-2 16,0-10-16,0 16-24,-2-4 32,-1 0 16,-1-2 0,-2 2-8,2 1-16,-2 3-16,6 0-8,-6 0 16,0 0-8,0 0 32,-2 0-56,-8 0 8,11 5-8,5-5 16,-6 16-24,0-10 24,-2 12 40,0-12-8,2 12 16,0-11-8,6-7-40,-6 20-24,0-12 0,2 14 8,2-7 32,0 1-16,-2 0-16,4-16 16,-4 8-24,3 12 0,-1-5 16,2-9 16,0 10 8,0-10-40,0-6 24,0 8-16,3 0 8,-3-2-8,4 0 8,0-3-8,2 3 8,-6-6 8,6 4-64,-2-2 8,2 2-8,0-2 8,10-2 40,-12 0 16,-4 0 0,4 0 16,2 0-8,-1-4-8,13-2-8,-14 0 8,2 1 8,-6 5-8,16-18 24,-16 14-8,4-2-16,0-12 24,2 12-24,-2-11 24,-4 17-24,5-6 0,-1-10 0,0 10 24,0-12 0,-4 14-16,0-13 16,0 17-24,0-6 16,0-10-16,0 12 24,0-2 0,0-10 0,0 12-16,0 4-8,0-6 24,-2 0 16,-2 3-16,-2-3 0,1 2-16,-1 0 16,6 4-24,-6 0 16,0 0-32,0 0 16,0 0-8,-10 2 8,12 2 0,4-4 0,-15 6-24,11 9 8,-2-9-8,-2 2 16,0 10 56,0-12-16,8-6-32,-6 18 48,-2-11-8,2 11-64,0-10 24,2 12 0,2-12-24,2-8 24,-3 19 0,-1-11-24,2 12 8,0-14 16,2 12-8,0-13-8,0-5 16,0 6-8,0 10 8,0-14-16,0 4 8,0 0-8,6 0 8,-6-6 8,5 4 0,-1-2 0,2 0-24,-2-2 0,2 0-40,0 0 8,-6 0 56,6 0-40,10 0-8,-12-4 40,2-2 8,0 0 0,9 0 24,-15 6-24,4-16 0,2 12 0,0-2 8,0-11-8,0 13 24,-2-2 0,-4 6-24,4-16 0,-4 12 0,4-12 24,0 12 0,-4-1 16,0-11-16,0 16-24,0-4 8,0-2-8,0 0 16,0 2 8,0-2 0,0 0 8,0 6-32,0-4 24,-2-2 0,0 2-8,-4 0-16,2 4 24,-2 0-16,6 0-8,-6-3 24,-10 3-8,12 0-40,-2 0 24,1 0-16,-1 2 16,6-2 0,-8 3-8,2 1 32,-2 2 0,2 0 8,0 2 8,0 0-40,6-8 0,-6 16-16,0-10 8,0 2 8,-1 7-16,1-11 16,0 4-8,6-8 8,-4 18-16,2-14 32,0 2-32,0 2 8,0 0-8,0-3-16,2-5 32,-2 6 0,2 0 8,0 0-8,0-4 0,-2 0 16,2 0-32,0-2 16,0 2 0,0 0 0,0 0-24,0 0 0,0-2 48,0 0-8,0 0-16,0 0 24,4 0-40,-4 0 8,4-4 8,-4 0 32,0 4-32,4-6 0,-4 2 16,0-2-16,0 0 24,0 0 0,4 1 0,-4 5-24,0-6 25,0 0-1,0 0-16,0 0 8,0 0-16,-2 0 0,2 6 0,-2-6 24,0 0-16,0 0 8,0 2-16,-2 0 8,0 1 8,4 3-16,-2-4 24,-2 0 0,0 0-24,0 4 8,0-4-16,2 4 8,2 0 0,-2 0 0,-2 0-16,2 0 8,0 0-16,0 0 8,0 2 8,2-2 8,0 2-16,-1 2 8,-1 2 8,2-2-16,-2-3 16,2 3 0,0-4 0,-2 4-24,2 2 16,0-2 8,0 2-16,0-2 8,0 2-9,0-6 17,0 6-24,0 0 40,0-2-32,0 0 8,0 0 8,0-4 0,0 4-24,0 0 24,4-1 8,-4 1-8,0-2-8,0 0 16,0-2-8,0 2 16,0 0-8,0-2-16,0 0-8,3 0 16,-3 0 0,0 0 24,0 0-8,0 0-8,0 0 17,0-6-1,0 6-24,0-4 16,0-1-8,0-1 16,0 0-8,0 0-8,0 0 8,0 6-16,0-16-16,0 16 32,0-6 16,0 0-32,0 0 16,0 0-16,0 6 0,0-5-16,0-1 32,-1 2 8,-1 0-24,0 4 0,2 0 0,-2 0-16,0 0 32,2 0-32,-2 0 8,0 0 8,0 0 0,2 0 0,-2 2 0,0 2 0,0 0-24,0 0 0,0-1 32,0-1 16,2-2-24,-4 4 16,2 0-32,0 0 8,0 0 8,0 0 0,0-2 0,2-2 0,-2 2 8,0 0-16,0-2 16,2 0 8,-2 2-16,2-2 8,0 0-8,0 0 16,0 0-8,0 0 8,0 0-32,0 0-8,-2 0 48,2 0-8,-2 0-16,2 0-24,0 0 8,0 0 16,0 0-24,0 2-8,0-2 16,0 2 8,0 0-8,0 0 16,0-2 0,4 4-8,0 0 8,-4 2-16,4-2 8,0 2 8,-4-1-24,0-5 24,0 6-16,4 0 8,-4 0 8,0 0 0,0-2-17,4 2 9,-4-6 8,0 4-24,0 0 8,0-2 16,0 0-8,0 0-8,0 0 8,0-2 8,4 0 0,-4 0 8,0 0 16,0 0-8,0 0-16,0 0 8,-2 0 8,0 0-32,0 0 32,2-4-16,0 4 0,0 0-16,0-4 16,-2 4 0,2 0-8,0 0 8,0 0-16,0 0 32,0 0 8,0 0-40,0 0 8,-2 0 8,2 0 8,0 0 16,0 0-24,0 0-8,0 0 8,0 0 8,0 0 17,-2 0-25,0 0 0,2 0 0,-2-4 0,0 4 0,0 0 16,2 0 16,-2-4-16,2 4-16,-2 0 8,0 0-8,0 0-8,2 0 16,-2-4 8,0 4-8,2 0-8,-2 0 0,0-4-8,0 4 16,0 0-8,2-4 0,0 4 0,0 0 16,0 0-8,0 0 16,-2-4-24,1 4 0,-1 0-8,2 0 8,0-4 0,0 4 24,-2 0-40,2 0 8,0-4 8,0 4 0,0 0-16,0 0 32,0-4-40,0 4 8,0 0 16,0 0-8,0 0-8,0 0 8,0 0-8,0 0 8,0 0 64,0 0-136,0 0 56,4 2 24,-1 0-17,1 0-31,-4-2 48,4 2-72,-4 0-32,4 0-112,2 0-200,-2-2-440,2 2-472,-6-2 1328,6 2-1945,12 0-503,-14-2-25,13 0 217,-13 2 560,2-2 599,-6 0 1097,6 2-736,-2-2 232,0 0 0,-4 0-152,0 0-344,4-6 664,-4 6 336</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0:57.753"/>
    </inkml:context>
    <inkml:brush xml:id="br0">
      <inkml:brushProperty name="width" value="0.1" units="cm"/>
      <inkml:brushProperty name="height" value="0.1" units="cm"/>
      <inkml:brushProperty name="color" value="#FFFFFF"/>
    </inkml:brush>
  </inkml:definitions>
  <inkml:trace contextRef="#ctx0" brushRef="#br0">271 113 1584,'0'0'0,"-2"0"592,2 0-592,-4 0 392,-2-4-128,4 0-56,0 4-48,0-4-16,-2 4 8,4 0-152,-2-4 152,-2 4-8,0 0 0,0 0-16,0 0-8,0 0 8,4 0-128,-4 0 128,0 0 0,0 0-7,0 0-9,2 0-24,-3 2 0,5-2-88,-4 2 64,0 0-16,0 2 0,0 2-24,-2-2 0,2 2 0,4-6-24,-6 4 32,0 2-16,0-2 8,0 2 8,2 0-32,-2 1 0,6-7 0,-3 8 0,-3 0 0,0 8 8,2-12 0,2 2-8,-2 0 0,4-6 0,-2 8 0,0-2 16,0 0-16,0-1 0,2 1 0,0 0 16,0-6-16,0 6 16,0-2 0,0 0-8,4 0 0,0-2 8,0 0 8,-4-2-24,6 2 32,0 0-8,-2-2 8,1 0 16,1 0 8,0 0 24,-6 0-80,16 0 80,-16-4 24,6 0 8,0 0 8,-2 0 24,2-2-8,-6 6-136,4-6 168,2 0 0,-1-9 16,-1 11 24,0-2 8,0 0 8,-4 6-224,4-6 248,-4-10 8,4 12 8,-4-2 8,0 0 8,0 0 0,0 6-280,0-5 289,0-1-25,-2 2-8,0 0-16,-2 4-24,0-4-16,4 4-200,-6 0 168,1-4-32,-1 4-16,-2 0-16,-8 0-16,10 0-16,6 0-72,-16 0 48,10 2 8,-13 0-8,13 2-8,-10 0-8,10 2-16,6-6-16,-6 6 24,-12-1-16,13 1 8,-1 0-16,-2 2 0,8-8 0,-8 16 0,0-10 0,2 10 16,-2-10-32,2 1 0,0 9 8,6-16 8,-6 6 0,2 0-8,3 0-8,-1 2 0,0 0 0,2-2 0,0-6 16,0 6-24,0-1 8,0 1 0,0 0 0,4 0 16,-1 0-16,-3-6 16,4 4-40,2-2 32,0 0 0,0 0 8,10-2 0,-16 0-16,0 0 16,6 0-8,10 0 0,-12 0 24,1-4 0,11-2-8,-12 0 0,-4 6-8,6-6 0,10 0 8,-12-9 24,12 11-16,-13-2 16,13-14-16,-16 20-16,4-4 16,12-12 8,-12 10 8,0-11 8,2 13 16,0-14 16,-6 18-72,4-6 64,0-12 24,-1 12 0,-3-9 24,0 11 40,0-2-8,0 6-144,4-16 176,-4 16 16,0-6 8,0 0 24,-2 0 8,-1 2-16,3 4-216,-4-4 200,0 0-16,-2 4-15,0 0-17,0 0-48,-2 0-8,8 0-96,-16 0 64,12 0-32,-2 2-8,-1 4-16,-1 0-8,0 0 8,8-6-8,-8 8 16,2 8-40,0-10 24,0 2-8,2 9 8,0-11-16,4-6 16,-4 18-8,2-12-24,0 10 24,2-10 8,0 1-16,0 1 8,0-8 8,0 16-24,0-14 8,0 4 16,0 0 0,4-2-16,0 2 0,-4-6 16,6 4-32,-2 0 16,2 0 8,0-2 16,0 0 8,0 0-16,-6-2 0,16 0-24,-13 0 16,3 0-8,10 0 16,-12-4 16,12 0 0,-16 4-16,4-4 16,2-2-16,0 0 0,11 0 8,-17 0 0,16-12 24,-16 18-32,4-4 16,0-2-16,2-11 16,0 13 0,10-12 24,-16 10-16,0 6-24,4-16 16,1 10 0,-1-11 0,0 13 16,0-12 0,-4 12 0,0 4-32,4-6 48,-4-10-8,0 12 0,0-2 32,0 1-24,0-1 16,0 6-64,-4-6 88,-2 0 0,2 0-24,-1 2 8,-1 0-24,-2 4-8,8 0-40,-8 0 64,0 0-32,-8 0 0,10 2 0,0 4-16,-11 0-8,17-6-8,-4 16 0,-4-11-8,-10 3 8,12 10 8,-10-12-8,10 12-8,6-18 8,-5 8-24,-11 11 16,14-11 8,-4 12 0,0-12 0,2 12-16,4-20 16,-4 5-8,0 13-8,0-12 16,0 10 0,2-10-8,0 2 8,2-8 0,0 8-8,0-1-16,0 1 0,0-2 16,0 0 8,0 0 0,0-6 0,0 6-16,4 0 0,0-2-8,0-2 8,0 2 32,0-2-8,-4-2-8,4 2-8,2-2-16,0 0 0,0 0 16,0 0 16,0-4 16,-6 4-24,15-6 0,-11 0 0,2 0 8,0 0 8,0 0 8,0 0 8,-6 6-32,6-15 8,0 11 16,0-12 0,0 12 8,-3-12 0,1 10 8,-4 6-40,4-16 56,0 12-8,0-13-8,0 13 8,-4-14 16,4 14 8,-4 4-72,0-16 80,0 12-16,0-2 0,0-9 32,0 11 0,0 0 24,0 4-120,0-6 112,-4 2-24,0 0 8,-2 0-8,0 4 8,1 0-40,5 0-56,-6 0 32,-2 0-8,0 0 8,-8 2-8,12 4-8,-4 0-16,8-6 0,-17 8 0,11 9 0,0-11-16,-10 12 16,12-12-8,-2 12 16,6-18-8,-6 8 0,0 11-8,0-11-24,0 12 8,4-14 24,0 14 0,2-20 0,-2 6 0,1 11-16,-1-11-16,0 10 16,2-10 8,0 2 16,0-8-8,0 16-16,4-13-8,-1 3 0,1 0 8,0-2 8,0 2 8,-4-6 0,6 2 0,0 0-16,0 0 16,0 0-16,10-2 0,-12 0 16,-4 0 0,15 0 16,-11 0-8,14-4-16,-14 0 8,12-2 0,-12 0 8,-4 6-8,6-15 32,11 9-8,-13-10-32,12 12 8,-12-14 8,2 14-8,-6 4 0,16-17 40,-12 13-24,2-14 0,0 12 8,-1-10-24,1 10 8,-6 6-8,6-18 24,0 13 0,0-11 0,-2 12 0,0-12 0,-4 12 0,0 4-24,4-6 32,-4-10-8,0 16 8,0-5 16,0-1 0,0 2 0,0 4-48,-2-6 32,-2 2 16,-2 4-24,2 0 0,-2 0 0,2 0 8,4 0-32,-6 0 16,0 2-32,-1 2 16,1 2-8,-2 9 16,2-9 8,6-6-16,-16 8-24,12 10 0,-4-12 0,0 14 24,0-14-16,3 13 16,5-19 0,-6 8-24,0 12 0,0-4 16,2-9 0,2 15-16,0-6 24,2-16 0,-4 8 0,2 12-24,0-15 24,0 3-40,2 8 16,0-10 24,0-6 0,0 6-8,4 0-8,0 0 8,0 0-24,2 0-8,0-1 40,-6-5 0,6 4-8,0-2-8,-1 0 8,11 0-8,-12-2 16,2 0 0,-6 0 0,16 0 0,-12-4 0,2-2 0,10 1 24,-13-1-24,3-10 0,-6 16 0,18-4 16,-14-14-16,2 14 32,12-15-16,-14 13-8,2-14 16,-6 20-24,15-6 8,-15-16 16,6 16 0,0-13-8,0 13 8,-2-14-16,-4 20-8,4-6 24,0-12 0,-4 13 0,4-13-16,-4 14 32,0 4-40,0-16 24,0 10 8,0-10 8,0 12-8,0-1 24,-2-11 8,2 16-64,-4-4 32,-2-2 16,0 0 8,-2 0 8,-8 0-16,11 0-16,5 6-32,-8-4 16,0 4 8,-8 0-16,10 0 8,0 0-16,-10 4-16,16-4 16,-4 6 0,-1 10 0,-1-10 0,-2 2 0,0 9-24,0-9 0,8-8 24,-8 20 16,2-12-32,0 12 8,2-5-16,0-7 0,2 12 8,2-20 16,-4 8 0,2 12 0,1-12-24,1 9 0,0-9 16,0 10-8,0-18 16,0 6-8,0 10 8,0-11-16,0 1-16,3 0 32,1 0-32,-4-6 32,4 6-24,0 0 24,2 0 0,0-2-16,0-2 8,0 0-16,-6-2 24,16 2-16,-16-2 32,6 0-16,0 0 0,9 0 8,-11 0-16,-4 0 8,6-6-16,0 0 16,0 0 16,10 0-8,-12-12 8,2 14 8,-6 4-24,6-5 0,9-13-24,-11 12 32,0-10 8,2 12 8,0-12 8,-6 16-32,6-4 8,-2-11 16,0 9-8,0-10 16,-4 12-16,4-12-16,-4 16 0,0-4 8,4-2 16,-4 1 0,0-11 16,0 16-32,0-6-8,0 6 0,0-6 40,0 2-8,0 0-8,-2 0 0,-2 0-24,0 4 0,4 0 0,-4 0 24,0 0 16,2 0-56,-2 0 8,-2 2 8,0 4-40,6-6 40,-6 6 0,0 0-8,-2 10-16,3-12 8,-3 3 16,2 9-8,6-16 8,-6 6-16,0 10 16,0-10-8,2 12 8,2-12-16,-2 9-32,4-15 48,-2 6-24,-2 14 16,2-14 8,-2 10 0,2-11 0,0 3-16,2-8 16,0 8-8,-2 0 8,2 0 0,0-2-24,0 0 0,0 0 8,0-6 16,0 4-24,4-2 16,0 2-8,0 0 0,2-2 0,0 1 8,-6-3 8,6 2-16,0-2 16,10 0 0,-12 0 16,2 0-16,-1 0-16,-5 0 16,18-3 0,-14-1-8,12 0-8,-12 0 32,2-2-32,9 0 16,-15 6 0,4-16 16,12 12-8,-12-2 8,2-12-8,0 15 8,0-13-16,-6 16 0,18-6 32,-14-12-8,0 14-16,1-14 8,1 15 8,-2-3-24,-4 6 0,4-18 32,0 14-8,-4-2-8,4-10-8,-4 12 40,0-2-32,0 6-16,0-6 24,0 1 8,-2-1 8,0 2-8,-2 0 16,0 0-32,4 4-16,-6-4 8,0 0 8,1 4-8,-1 0 16,0 0-8,0 0-32,6 0 16,-6 0-8,0 0-8,0 2 8,0 2 8,2 2 0,-2 0-24,6-6 24,-6 8-16,0-1-8,1 9 0,1-10 16,0 2-8,0 10 8,4-18 8,-4 6-40,2 11 16,0-11 0,0 14 24,0-14-8,0 14 8,2-20 0,0 8 0,-2 9-40,2-11 40,-2 10-8,2-10-8,0 0 16,0-6 0,0 6-8,0 2-16,0-3 24,0 1 0,0 0-24,4-2 8,-4-4 16,4 4-8,0 0 8,0-2-16,0 0 16,0 0-24,0-2 16,-4 0 8,4 0 0,-1 0 0,3-4 8,0 0-16,0 0 8,-2-2 24,-4 6-24,6-6-16,0-9 32,-2 11 16,2-2-16,-2-10 8,0 12 8,-4 4-32,4-16 0,0 12 24,0-13 16,-1 11-16,-3-12-24,4 12 8,-4 6-8,0-6 0,0-10 24,4 12 16,-4-1-32,0-1 16,0-10-8,0 16-16,0 0 8,0-4 32,0-2-32,-2 0 16,2 2 0,-2 0 16,2 4-40,0-4 8,-2 4 8,0-4-16,1 4 8,-1 0 32,0 0-32,2 0-8,-2 0-8,0 0-8,0 0 16,0 0-8,0 0 16,0 2-8,2-2 0,-2 2-32,0 2 16,0 2 8,-2 0 8,2 0 8,0 0-16,2-6 8,-2 6-40,0 2 32,0 0-8,0-1 8,2-1 16,0 2-8,0-8 0,0 6 0,0 2-8,0-2-16,0 0 8,0-2 32,0 0-16,0-4 0,0 4 0,0-2-24,4 0 0,-4 0 8,4 0 16,-4-2 0,4 0 16,0 0-16,0 0 8,-4 0 8,4-4-16,0 0-16,-4 4 16,4-4 0,0-2 40,-1 0-8,1 0-8,0 0-24,0 0 0,-4 6 0,4-6 16,-4 0 32,4-9-24,-4 11-16,4-2 8,-4-10-8,0 16-8,0-4 24,0 0 0,0-2-24,0-10 16,0 12 8,0-2 8,0 6-32,0-5 16,0-1-8,-2 0 8,0 0-8,0 2 17,0 0-9,2 4-16,-2-4 0,-2 0 0,2 4 8,-2 0 16,2 0-24,0 0-8,2 0 8,-1 0-24,-3 0-17,2 0 41,0 2-8,0 0-16,0 4 24,2-6 0,-2 6-24,0 0 0,0 10 8,2-11-16,-2 3 16,2 8-8,0-16 24,0 6-24,0 2 16,0 8-8,0-10 8,0 1 16,0 1 8,0-8-16,0 8 0,0-2-16,0 0 8,4 0-8,-4 0 16,0-6 0,0 6 0,4-2 0,-4 0 0,4 0-8,-4-2-8,4 0 32,-4-2-16,4 0-16,-4 0 8,3 0 16,-3 0-16,4 0 8,0 0 32,-4 0-32,0-4 16,0 0 16,4 0-8,-4 0-32,4-2 16,-4 0 16,0 6-24,0-6 16,4-10 8,-4 16-16,0-6-8,0-9 0,0 11 48,0 4-48,4-16 16,-4 12-8,0-2-8,0-12 0,0 14 16,0-11 9,0 15-25,0-4 8,0-12 8,0 10 8,-2-10 0,0 12 0,0-14-16,2 18-8,-4-3 0,0-15 40,-2 14-16,0-2-16,1-10 8,-1 16-8,6 0-8,-6-6 32,0 0-8,0 0-16,0 3-16,0-1 8,0 4-16,6 0 16,-4 0 16,-2 0-8,2 0-16,0 2-32,0 0 24,1 3 8,3-5 8,-2 6 0,-2 0 0,2 2-24,0 0 8,-2 0 8,2 8-16,2-16 24,-2 6-24,2 9 24,0-9-16,0 2 8,0 8 8,0-12-40,0-4 40,0 6-8,0 2 40,0 0-32,4-3-8,0 1-16,-4 0-17,0-6 41,4 6-8,-4-2 16,4 0-8,0 0-8,-1-2-16,1 0 24,-4-2 0,4 2-16,0 0 16,0-2 16,-4 0-8,6 0-8,-2 0 24,-4 0-24,4 0 0,0-4 0,0 0 17,-4-2 7,6 2 8,-2-2-8,-4 6-24,4-6 16,-4 0 8,4-9 0,-4 11 0,4-2 0,-4-12 0,0 18-24,0-4 16,0-12-8,0 12 16,0-11-8,0 11 8,0 0 0,0 4-24,0-6 24,0-10 0,-2 12-16,0-2-16,0 0 32,0 0 8,2 6-32,-2-4 64,0 1-40,-2-1-24,2 4 16,-2-4-16,2 4 24,2 0-24,-4 0 0,2 0 0,-2 0-16,0 0 8,0 2 8,0 4-16,4-6 16,-6 3 0,2 3 0,2 0 0,-2 0 16,1 0-32,1 2-8,2-8 24,-2 8-8,0 0-24,0 0 32,0 0 0,2-3-32,0 1 16,0-6 16,0 6 0,0 0 0,0 0-8,4 0-8,-4-2 8,4 0-8,-4-4 16,0 4 0,4 0-8,-1-2 8,1 2 0,0-2 0,0 0 8,-4-2-8,4 0-8,0 0 16,0 0 8,0 0-16,-4 0 0,4 0-16,0-4 16,-4 4 24,4-4 0,0 0-8,-4-2 16,0 6-32,4-4 16,-4-2 24,4 0-32,-4 0 8,0 0-8,0 0 8,0 6-16,0-15 24,0 11 0,0-2-24,0 0 0,0-10 8,0 12 8,0 4-16,0-6 24,0-10 0,0 13-8,0-3-16,0-12 8,0 14 8,0 4-16,0-6 8,-2-10-8,0 12 24,0-2 0,0 0 8,-2 1-24,4 5-8,-4-4 16,2 0 16,-2 0-8,0 0-8,2 4-8,0 0-16,2 0 8,-4 0 8,0 0 8,2 0 0,-2 0-32,2 0 0,0 0 8,2 0 8,-4 0 0,2 2 8,1 2 8,-1 0-16,0 0 16,0 1-16,2-5 0,-2 4-16,0 2 0,0 0 16,0 0 0,0 0 0,0-2-8,2-4 8,0 6-24,-2-2 24,2 0 8,0 2-8,0-2 16,0 0-32,0-4 16,0 4 0,0 0-8,0-1 8,0-1 8,0 2-16,0 0-8,0-4 16,0 2 0,0 0 0,0 0 0,4 0 0,-4 0 16,4-2-16,-4 0 0,0 0 8,4 0-8,-4 0-8,4 0-16,0 0 32,-1 0-8,-3 0 0,4 0-8,0 0 16,0 0-8,0 0 0,-4 0 16,4 0-32,-4 0 16,4 0-8,0 0 16,0 0 8,0 0-16,0 0-16,-4 0 16,4 0 16,-4 0-8,4 0 8,0 0-32,-4 0-8,4 0 16,-4 0 8,0 0 24,0 0-16,4 0-16,0 0-32,-4 0 56,0 0-16,3 0 0,-3 2 0,4 0-16,-4 0 8,4 2 8,-4 0 0,0-4 0,4 4-16,-4 2 16,0-2 0,4 2 0,-4-2 0,0 2-8,0-6 8,0 3 0,4 1 8,-4-2 8,0 2 8,0-2-40,0 0 8,0-2 8,0 2-16,0 0 32,0 0-16,0-2 8,0 0 8,0 0-16,0 0 24,0 0-16,0 0 8,0 0-64,0 0 104,0 0-64,0 0 16,0 0 8,0 0 0,0 0-104,0-4 160,0 4-56,0 0-32,0 0 0,0 0 16,0-4 0,0 4 16,0-4-32,0 4 16,0 0-8,0 0-16,0 0 56,0 0-80,4 0 48,-4 0-8,0 0 8,0 0-24,0 0 8,4 0 16,-4 0 16,0 0-16,0 0-16,0 0 40,0 0-8,0 0-40,0 0 32,0 0 8,0 0-8,0 0 8,0 0-64,0 0 72,0 0-40,0 2 16,0 0 0,0 0 0,0-2 0,0 2-8,0 2-8,0 2-8,0-2 8,0 2 16,0 0 0,0-6 0,0 6 0,0 0-32,4 0 16,-4 0 16,0-1 0,4 1 16,-4-6-16,0 6-24,4 0 24,-4-2 0,0 0-16,4-2 32,-4 0-16,0-2 0,0 2 0,4 0 0,-4 0 0,4 0-16,-4-2 16,0 0 24,0 0-8,0 0-56,0 0 88,0 0-24,0 0 8,0-4-32,0 4 0,0 0 8,0-4-8,0 4-8,0-4 16,0 4 8,0-4-16,0 4 0,0-4-16,0 0 32,0 4-8,0 0-16,0 0 8,0-4-16,0 0 8,0 0 16,0 0 8,0 1 8,0 3-24,0-4 0,0 4-16,0-4 8,0 0-8,4 0 16,-4 4 40,0 0-40,0-4 8,0 0-16,0 4-16,0 0 8,0 0 32,0 0 8,0 0-24,0 0-16,0 0 8,0 0-8,0 0 32,0 0-32,0 0 56,0 0-88,0 2 16,0 2 24,0 0-8,-2 2-8,2 0 16,0-6 8,0 5-24,-2 3 8,2 8 8,0-12-32,0 2 40,0 2 0,0-8 0,0 8-16,0 0 16,0-2-8,0-1-16,0 1 24,0-2 8,0-4-8,0 4 16,0-2-16,0 0 0,0 0-16,0 0 16,0 0-8,0-2 8,0 0-16,0 2 16,0-2 16,0 0-8,0 0 8,0 0-32,0 0 16,4 0-8,-4-4 16,0 0 16,0 0-24,4 0 0,-4 4 0,0-4 0,0-2 0,0 1 40,4-1-40,-4-10 16,0 16-8,0 0-8,0-6 0,0 0 16,0-10-8,3 12-16,-3-2 8,0 0 24,0 6-24,0-5 0,0-1-16,0 0 16,0 0 0,0 0 16,4 2-8,-4 4-8,0 0 24,0-4-48,0 4 16,0 0-8,0 0 8,0 0-8,0 0 16,0 0-8,0 0-32,0 0 16,0 2 8,0-2 16,0 6 16,0 0-16,0 0-24,0 0 8,0 2-16,0 7 32,0-15 0,0 4 24,0 2-40,0 2-8,0 0 16,0 8-8,0-14 16,0-2 0,0 6 16,0 1-32,0-1 8,0 2-8,0-2 16,0 0 16,0-6-16,0 6-16,-2 0 32,2 2-16,0-2 0,-2-2 0,2-2-16,0-2 16,0 2 0,0 0 0,0-2 16,0 0 8,0 0-24,0 0 8,0 0 16,0 0 0,0 0-8,0-4-16,0 0 24,0 4-24,0-6 8,0 0-8,0 0 16,0 0-32,0-10 32,0 16-16,0-6 16,0-11-16,0 13 8,0-2 16,0-14-24,0 16 16,0 4-16,0-18 8,0 12-16,0-11 32,0 11-16,0-16-8,0 16 16,0 6-16,0-21 0,0 15 0,0-12 8,0 12 8,0-10-16,0 12 8,0 4-8,0-6 32,0 0-32,0 2 0,-1 1 0,-1-1-16,0 4 16,2 0 0,-2-4 16,0 4-16,0 0-16,0 0 0,0 2 8,0 2 16,2-4-8,-2 5-8,-2 1-16,2 10 0,0-10 0,0 12 8,0-10-16,2-8 32,-2 19 0,0-11 0,0 14-16,2-14 16,-2 12-16,2-13 8,0-7 8,-2 18-16,2-12 16,-2 12 0,2-12 0,0 0 0,0 2 0,0-8 0,0 5 24,0 1-48,0 0 0,0-2 24,0-2 0,0 0 24,0-2-24,0 2 24,0 0-32,0-2-8,0 0 32,0 0 32,0 0-48,0 0 24,0 0-8,0-4-16,0 0 0,0 0 8,0-2 16,0 6-24,0-6 16,0 1 8,-2-1-24,2-10 0,-2 12 8,2 0 8,0 4-16,-2-6 16,2-12-8,-2 14-16,0-2 8,0-9 0,0 11 24,2 4-24,-2-16 0,0 12 8,0-12-8,0 12-8,0-2 16,1 1-8,1 5 0,-2-6 16,0 0-16,0 2 24,2 0-24,-2 4 0,0-4-16,2 4 16,-2 0-8,0 0 8,0 0 24,0 0-16,0 0-8,0 0-24,2 0 24,-2 0-8,-2 0-8,2 0 32,0 2-32,-2 2 8,2-2-8,2-2 16,-2 6-8,0-2 8,0 2 0,0-1 0,0-1-16,0 2 16,2-6 0,-2 6 0,0-2-16,0 0 16,0 0 0,0 0 0,2 0 0,0-4 0,-2 2-8,2 2-16,-2-2 24,2 2 0,0-2-16,0 0 16,0-2 0,0 2-24,0 0 16,0 0-16,0-2-16,0 2-24,0-2 64,0 2-56,4-2-56,0 2-112,0-2-257,0 1-511,0-1-752,-4 0 1744,6 0-2697,12 0-439,-12 0 151,11 0 768,-13 0 873,0-3 568,-4 3 776,0-6-456,0 0-88,-2-12-184,-2 12-56,4 6 784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1:01.402"/>
    </inkml:context>
    <inkml:brush xml:id="br0">
      <inkml:brushProperty name="width" value="0.1" units="cm"/>
      <inkml:brushProperty name="height" value="0.1" units="cm"/>
      <inkml:brushProperty name="color" value="#FFFFFF"/>
    </inkml:brush>
  </inkml:definitions>
  <inkml:trace contextRef="#ctx0" brushRef="#br0">235 77 1264,'0'0'0,"0"0"192,-2 0-56,0-4-48,2 4-8,0 0 16,0 0-96,0-4 96,0 4 16,-2-4 8,0 4 16,0-3 0,-2 3 8,4 0-144,-2-4 144,-2 4 24,0 0 8,0-4 32,-2 4 24,0 0 8,6 0-240,-5 0 248,-1 0-16,2 0-48,-2 0-16,-2 0-15,-8 2-17,16-2-136,-4 2 112,-2 3-8,0-1-24,-1 2-16,-9 0-8,10 0-16,6-6-40,-8 6 40,2 0-8,0 0-8,0 2-8,0 0 0,0 0-24,6-8 8,-6 7 8,3 9-16,1-12 16,2 4-16,0 8-8,0-10 8,0-6 8,0 6-8,3 2 8,1-3 0,0 1-16,2 0 0,0-2-8,-6-4 24,6 4 0,0-2-8,10 0 0,-12 0 0,13 0 8,-13-2 8,-4 0-8,6 0 16,10 0 0,-12-4 0,2-2 24,10 0 0,-12 0 32,-4 6-72,6-6 72,-1 1 16,1-13 16,0 14 8,10-14 24,-16 14 16,0 4-152,6-18 176,0 14 32,0-11 24,0 9 32,-2-10 8,-4 12 32,0 4-304,4-6 328,-4-10-8,4 12 8,-4 1-24,0-3 16,-2 0 9,2 6-329,-2-6 312,0 0-24,0 0-48,0 2-24,-4 0-24,0 4-24,6 0-168,-6-4 128,0 4-32,0 0-40,2 0-16,-2 0-16,-9 4 0,15-4-24,-4 6 8,-2 0 0,-2 0 8,0 2 0,0 0-16,-10 7 0,18-15 0,-6 4 0,-11 4 16,11 10 0,0-12-24,0 12 8,-2-11-16,8-7 16,-16 20-8,12-4-8,0 0 0,0-1 16,2-9-8,0 12 8,2-18 0,-2 6 0,1 10-16,1-10-8,0 2 8,0 7-8,0-11 16,0-4 8,3 6-24,3-2-8,-2 2 8,2-2-8,0-2 16,12 0-16,-18-2 32,4 2-24,12-2 8,-12 0-8,1 0 16,11-4 0,-10 0 0,-6 4 8,16-6 0,-10-10 0,0 12 0,11-11 8,-13 11-16,2-12 16,-6 16-8,18-6 8,-14-12-8,2 12 8,10-15 16,-16 15-16,6-18 16,-6 24-24,6-6 24,-1-13 0,1 13 8,-2-12 24,-4 12 16,0-10 0,0 16-72,4-4 96,-4-2 32,0 0 16,0 0 24,0-9 16,-2 11-8,2 4-176,-6-6 160,0 0 0,1 2-8,-1 0-24,-2 0-40,-8 4-24,16 0-64,-6 0 56,-10 0 8,12 2-24,-4 2-32,-7 2-8,7 10 32,8-16-32,-22 6 24,14 2 8,-11 7-16,13-9-16,-12 12 24,10-10-24,8-8 0,-18 20 8,10-13 0,-9 13-8,13-4 16,-2 2-8,-2-3 0,8-15-8,-6 16 8,-2-8-8,0 12 16,4-12-40,2 11 24,0-13-8,2-6 8,-2 18-8,0-12 8,2 12 0,0-12-16,0 1 8,0-1-24,0-6 32,4 6-16,0 0-8,0 0 0,0-2 8,0-2 8,2 0-8,-6-2 16,16 2-16,-12-2 16,2 0-24,13 0 16,-15-4 32,12 0-24,-16 4 0,6-16 0,12 12 8,-12-13-8,11 11 8,-11-14 0,10 14-8,-16 6 0,4-20 0,14 14 24,-14-15-8,2 15 16,9-14-8,-15 14 8,0 6-32,4-19 32,0 13 24,2-14 8,0 14-16,-2-10 24,-4 10 16,0 6-88,0-6 104,0-11 8,0 13 17,0-2-17,0 0 24,0 0-24,0 6-112,-2-6 96,-2 2-16,0 4 0,0-4-16,-2 4 0,0 0-16,6 0-48,-8 0 24,-7 0-24,9 0 8,-2 2 8,0 2-32,0 2 8,8-6 8,-18 8-8,11 8 8,-13-10 16,14 9 0,0-9-16,-2 12-16,8-18 16,-8 6-16,-10 12 16,13-12 8,1 11-8,0-11 8,0 2-8,4-8 0,-2 16-8,0-12 8,-4 2-8,4 0-8,0 0 40,2-1-24,0-5 0,0 4 0,0-2 0,0 0-24,0 0 16,0-2 0,4 0-16,-4 0 24,4 0-8,2 0 16,-2-4 0,2 0 24,-1 1-8,1-3-24,-6 6 0,16-16 0,-12 12 8,12-12 8,-10 12-8,0-14-8,9 13 8,-15 5-8,0-18 24,16 12-8,-12-16-8,2 16 0,0-13 16,0 13 16,-6 6-40,4-20 48,2 14 8,-2-12-16,0 14 48,0-11 0,-4 11 8,0 4-96,0-6 104,0-10-16,0 12 24,0-2 16,0 0-16,-2 2 0,2 4-112,-4-4 80,-2 0 8,0 4-8,2-4-32,2 4-24,-4 0-24,6 0 0,-16 0 0,10 4 0,-9 2 8,9 0-8,0 2 0,-10 0 8,16-8-8,-6 16 16,-10-10-16,10 2 0,-9 7 8,13-9 8,-4 2-8,6-8-8,-6 18 0,0-12-24,-10 2 16,14 9 32,0-11-16,2-6-8,-2 6 16,2 10-32,0-12-8,-2 2 24,0 0 24,0 0-8,2-6-16,0 6 0,0-3-40,0 1 32,0-2 8,0 0 8,4 0-8,-4-2 0,0 2-8,4 0-8,0 0 32,0-2-8,0 0-16,-4 0 8,4 0 0,0 0 0,2 0 8,0 0 8,0 0-16,-2-4 24,-4 4-24,0-4 16,4 0 8,1 0-8,1-1-8,0-1 16,0 0 0,-6 6-24,4-6 24,0-10 0,0 12-8,2 0 8,-2-2 24,2 0-24,-6 6-24,4-15 24,-4 11 16,0 0 0,4-2 16,0 0-8,0 0-8,-4 6-40,0-6 48,0 2 8,0 0 8,0 0-24,-2 0 24,2 0-16,0 4-48,0 0 32,-2 0 0,0-4-8,-4 4-24,2 0 40,0 0-32,4 0-8,-2 0 16,0 0-16,-2 2-40,-2 0 32,-2 4 16,2 0 8,6-6-16,-6 6 8,0 0-8,1 2-8,-1 8-8,0-10 32,0 1-16,6-7 0,-2 18 0,-2-12 0,2 12 0,-2-12-16,0 0 32,0 2-16,4-8 0,-2 7 24,0-1 8,2 0-32,0 0-24,0-2 0,-2-2 24,2-2 0,0 4 24,0-2-16,0 0-16,4 0-16,-4 0 16,0-2-8,0 0 16,4 0 16,-4 0-32,6 0 16,0 0 0,-2-4 0,2 4 0,-6 0 0,6-4 0,0-2-24,-1 0 24,1 2 16,0 0-32,10-2 16,-16 6 0,4-6-24,0 1 16,2-11 32,0 12-24,10-2-16,-13-10 8,-3 16 8,6-4 0,0-2-16,-2 0 16,0-9 0,2 15-8,0-6 8,-6 6 0,6-6 0,-2 0 0,0 0 0,-4 0 8,0 2-8,4 0 16,-4 4-16,0-4 0,4 4-16,-4 0 32,0 0-8,0 0 16,0 0 0,0 0-24,-2 0-8,0 2 8,-2 2 8,0 0-32,4-4 24,-4 6-8,2 0 8,-2 10 8,-2-10-8,0 2 0,0 9 0,6-17 0,-6 6 0,4 10 24,0-8-24,-2 10 0,-1-13-8,-1 11 8,6-16 0,-6 6 24,4 2 0,0 8-24,0-12-16,0 2 16,0 2 0,2-8 0,-2 5 0,0 1 0,2 0 0,0 0 0,0 0 0,0 0-8,0-6 8,0 6 0,0 0 0,4-4 0,0 0-16,0 0 8,2 0-16,-6-2 24,4 0 0,0 0 24,0 0-16,-1 0-8,3 0-8,0 0-16,-6 0 24,6-4 8,10-2 8,-12 0-32,0 0 8,2 0-16,11-10 8,-17 16 16,4-4 16,2-1-32,0-11 8,0 12 8,0-12 0,12 12 8,-18 4-8,4-6 16,12-12-32,-16 13 16,5-11 0,-1 10 0,2-10 16,-6 16-16,6-4 0,0-12 0,-2 12 24,0-1 0,0-11-24,-4 12 32,0 4-32,4-6 24,-4 0 0,4 0-16,-4 2 8,0 4 8,-2 0 8,2 0-32,-2 0 24,2 0 0,0 0-32,0 0-16,-2 0 24,-4 0 8,6 0-8,-4 2 24,-2 2-24,2 2 0,0 0-8,-2 2 8,0 0-16,6-8 16,-7 15-8,1-9 16,0 12-16,0-2 16,2 0-8,-2-9-8,6-7 8,-6 22 8,0-14-8,2 12 24,2-14-24,-2 11-8,2-11-8,2-6 16,-6 16 24,2-10-8,2 10-8,1-10-16,1 0-16,0 1 8,0-7 16,0 6 16,0 0-8,0 0-16,0 0 8,3-4-16,1 0 8,-4-2 8,4 2-16,0 0-8,0-2 16,0 0 16,0 0-8,2 0 0,-6 0 0,6-4 0,10 0 0,-16-2 16,4 0-32,2-9 32,9 11-32,-15 4 16,4-16 0,2 12 0,0-14 16,0 12-16,0-13-16,0 13 56,-6 6-40,6-18 8,0 12-8,0-14 0,-1 14-24,-1-13 0,0 13 48,-4 6-24,4-18 40,2 12-40,-2-12 0,0 14-16,-4-2 8,0-11 8,0 17 0,0-4 24,0 0 0,4-2-16,-4 0 24,0 2-40,0 4 16,0 0-8,0-4 16,-2 4-8,2 0-16,-2 0-32,-4 0 8,6 0 32,-6 2-24,0 4 24,2 0 0,-1 2-8,-1 8-16,0-11 8,6-5 16,-18 16 16,14-8-8,-2 12-8,0-4 0,0-1 0,-2 1 0,8-16 0,-6 8 16,-1 12-32,-1-12 32,2 9 8,0-11-16,2 10 8,4-16-16,-4 6-16,2 2 8,-2 8 8,2-12 24,0 1-16,0 1-16,2-6 8,0 6-16,0 0 8,0-2 8,0-2 8,0 0-16,0 0-8,0-2 16,4 2-24,0-2 16,-4 0 16,4 0-8,0 0-8,0 0 8,-4 0 0,4 0-16,2-4 16,10 0-8,-16 0 8,3 0 8,3-2 8,-6 6-16,6-15 0,0 11-16,12-12 32,-14 10-16,0-10 0,0 12 0,-4 4 0,6-17-16,0 11 16,-1-12 40,1 12-32,0-12-16,-6 18 8,4-4-24,-4-13 24,4 13 24,0-12 0,2 12-24,-2-12 0,-4 16 0,0-4 0,0-2 8,0 0 16,0 0-16,0 2 8,0 1-32,0 3 16,0-4 16,-2 4 8,0 0 0,0 0-16,0 0-32,0 0 0,2 0 24,-4 0-32,0 2 8,-2 2 0,0 1 40,1 1-16,-1 0-16,6-6 16,-6 8-8,0 8-16,-2-10 24,0 2 8,2 9 16,0-11-32,6-6 8,-6 20-24,0-4 8,-2-8 8,3 11 32,-1-11-16,2 12 8,4-20-16,-4 16-16,2-10 16,-2 13 16,0-13-40,2 0 48,-2 10-24,4-16 0,-2 2 0,2 4 0,0 0 0,0 0-24,0-2 24,0-2 0,0-2 0,0 2-16,4 0 16,2 0-24,-2 0 24,0-2 0,0 0-8,-4 0 8,4 0-24,2-4 0,-1 0 0,13 0 40,-14-2-16,2 0 8,-6 6-8,6-16 0,10 12-8,-12-12 16,2 12-8,9-13 0,-15 11 0,0 6 0,4-20-8,0 14 8,2-14 0,0 15 0,0-15 8,10 16-8,-16 4 0,0-18 0,0 14-8,0-12 8,4 12 8,0-1 16,0-13 0,-4 18-24,0-4 0,0-2-24,0 2 24,0 0 24,0 0 0,0 4 0,0 0-24,0 0-40,0 0 56,-2 0-8,2 0-32,-2 2 16,2-2 8,-2 4-48,-4 2 24,0 2 40,0 8-16,0-10 0,0 9-16,6-15 16,-6 6-24,2 16 16,-2-14 8,0 13-16,1-3 32,-1 0 8,6-18-24,-4 16 0,0-8 0,2 9 0,-2-11 0,-2 0 8,2 10 16,4-16-24,-4 2 0,2 4-8,0 0 16,0 0 0,0 0-8,0-2 16,2-4-16,-2 1-24,2 1 24,0 0 8,0 0-8,0-2-8,0 0 0,0 0 8,0 0 8,0 0 0,6 0-8,0-4 0,-2 1 0,-4 3 0,4-4 16,0-2-8,2 0-8,0-10-8,9 12 8,-11-12 8,-4 16-8,4-4 0,0-13-8,0 11 8,2-12 0,0 12 8,10-14 8,-16 20-16,0-4-24,4-11 0,0 11 0,0-2 40,2-10-16,-1 16 0,-5 0 0,6-6-16,-2 2 8,-4 0 8,4 0 0,-4 4 8,4-4-8,-4 4 0,0 0-8,0 0 16,-2 2-32,0 0 16,0 4-16,-4 0 0,0 0 48,1 2-16,5-8-8,-6 8 0,2 8 0,0-11-8,-2 11 8,-2-10 24,2 2-16,6-8-8,-6 18 0,0-12 0,2 9 24,-2-11-24,2 4 24,-2 0-24,6-8 0,-3 6 0,-1 2 0,0-2 0,2 0 0,0-2 0,-2-2 0,4-2 0,-2 4 8,0-2-8,0 0 16,2 0-40,0-2 16,0 0 8,0 0-16,4 0 32,0-4-8,0 0-8,-4 4 0,4-4-8,0 0 8,0-2 0,-1 0 0,3 0 16,0-10-24,-6 16 8,6-4-8,-2-2 8,-4-9 0,4 9 8,2-10 16,-2 12-24,-4 4 0,4-6-16,-4 0 32,0 0-8,4-10-16,-4 13 8,0 3 0,4-4 8,-4 4 8,-2 0-16,2 0 24,0 0-24,-2 0 0,0 0-16,-2 2-8,-2 0 16,0 1 16,2 3-16,4-6 8,-4 6 0,0 0-24,-2 2 16,0 10-8,1-12 32,1 2-16,4-8 0,-4 15 8,0-11-8,2 4 0,-2-2 0,-2 0 8,2 0 8,4-6-16,-4 6 24,2 0-16,0-2-16,0 0-8,0-2 8,0 2 16,2-4-8,-2 2 16,0 0-16,2 0-16,0-2 8,0 0-8,0 0 32,0 0-16,0 0 24,0 0-40,0 0 8,0 0 16,0 0 8,0 0-40,0 0 72,0-4-64,0 0 32,0 4-8,4-4-16,-4 0 8,0 4 0,0-4 0,0-2-16,0 2 16,4 0 0,-4 0-8,4 4-40,-4 0 48,0-4-56,0 0-48,0 0-88,0 4-120,4 0-208,0-4-232,-4 4 752,4 0-1024,2-4-425,-2 4-431,0-4-457,2 4-87,13 0 335,-19 0 2089,4 0-1512,2 0 648,-2 0 392,-4 0 224,4 0 24,0 0-80,-4 0 304,0 0-552,0 0 352,0 0 200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1:07.123"/>
    </inkml:context>
    <inkml:brush xml:id="br0">
      <inkml:brushProperty name="width" value="0.1" units="cm"/>
      <inkml:brushProperty name="height" value="0.1" units="cm"/>
      <inkml:brushProperty name="color" value="#FFFFFF"/>
    </inkml:brush>
  </inkml:definitions>
  <inkml:trace contextRef="#ctx0" brushRef="#br0">345 221 2240,'0'0'0,"0"-4"392,0 0-224,4-2-8,0 2 0,-4-2-8,4 2 0,-4 0-16,6-2-24,-2 3-16,2-3-8,-6 6-88,4-4 64,-1-2-16,1 0 0,2 0-8,0 2 8,-2-2-24,-4 6-24,6-6 24,-2 0-16,-4 2 0,4-2 8,0 0 0,2 3-8,-6 3-8,4-4 0,0 0 16,-4 0-16,4 0 8,-4 0 0,4 0-16,-4 4 8,4 0-8,-4-4-16,3 4-16,-3 0 0,0-4 0,0 4 24,0 0 16,4-4-8,-4 4 24,0-4-8,0 4 24,0 0 8,0 0-40,0 0 48,4-4 16,-4 4 16,0-4 24,0 4 48,0-4 33,0 4-185,0 0 208,0 0 16,0 0-16,0-4 0,0 4-16,0-4-32,0 4-160,0-4 136,0 4 0,0-3-24,0 3-16,0-4 0,0 4 0,0 0-96,-2 0 96,-2-4 16,2 4-16,1 0 8,-1-4 8,0 0 24,2 4-136,-2 0 152,0 0 48,0-4 8,0 4 40,2 0 24,-2 0 32,2 0-304,-2 0 312,-2 0 0,0 0 17,0 0-9,2 0-24,2 0-296,-2 0 272,-2 0-24,-2 0-32,0 0-24,0 0-24,0 0-24,6 0-144,-6 0 136,1 2-16,-3 0-16,0 0 8,-8 0-32,12 2 24,4-4-104,-8 2 72,2 2 16,-2-1-16,-9 1-16,11 0 8,-2 0-8,8-4-56,-8 6 64,2-2-8,0 0-8,-2 2-8,-8-2-8,11 2 8,5-6-40,-6 6 24,0 0-8,0 0 8,-2 2-8,0-3-16,-8 3 8,16-8-8,-6 8 0,0 0 0,1 0 24,-1 0-16,0-2-8,0 0 0,6-6 0,-6 6 0,0-1 0,4-1 8,2 0-8,0 0-16,0-2 8,0-2 8,-2 2-16,2 0 8,0 0 0,0 0-16,4 0 16,0 0 8,-4-2 0,4 0-8,0 0 8,2 0 8,10 0 16,-13 0 16,15 0 8,-18 0-48,4-4 48,12 0 8,-12 0 8,2 0 24,11-2 0,-11 1 16,-6 5-104,16-6 88,-12 0 16,0-10 24,2 12-8,0-2 8,0 0 9,-6 6-137,6-16 136,0 16 24,-2-6 24,-4 1-16,0-1 16,0 0 24,0 6-208,0-6 208,0 2 24,0 0-24,0 0-8,0 0-8,0 4 0,0 0-192,-2-4 176,0 4 0,-2 0-48,-2 0-32,0 0-8,-2 0-40,8 0-48,-8 0 48,0 0 8,2 2-24,-2 0-16,1 4-8,-9 0-40,16-6 32,-6 6 0,-2 0 0,2 0 8,0 2 8,-10-1-32,12 1-8,4-8 24,-5 16-16,-1-12 16,2 2 0,2 2-16,-2 0 16,2-2-8,2-6 8,-2 7-24,0-1 8,2 2 8,0-2-16,4 0 16,0 0-16,-4-6 24,4 4-40,0 0 16,2 0 8,-1 0 0,15-2 8,-16 0-8,-4-2 16,16 2-8,-12 0-8,0-2 40,11 0-24,-9 0 0,12 0 0,-18 0 0,4-4-8,2 0 16,10 0 16,-12-2-8,2 0-8,13-10 0,-19 16-8,4-4 24,12-2 0,-12 0 0,0-11 8,2 13 16,0-2 0,-6 6-48,6-18 56,0 12-8,-1-12 0,-1 13 8,0-11-8,0 12 8,-4 4-56,4-16 64,-4 12 16,4-2-8,-4 0 24,0 0-16,0-9-8,0 15-72,-4 0 96,2-6 0,-2 0 0,-2 0-24,1 0-24,-1 2 8,6 4-56,-16-4 48,12 0 0,-2 4-8,0 0-32,-2 0-8,-8 0 24,16 0-24,-5 0 0,-3 4 0,0 2-24,0 0 16,0 2-8,-8 8 8,16-16 8,-6 4-24,-2 1 8,2 11-8,1-10 16,-1 10-8,2-10 8,4-6 8,-6 20-24,0-15 0,2 15 24,2-14 0,0 12 0,2-12-24,0-6 24,0 15-24,0-9 24,0 2-16,0 0-8,0-2 24,4 2-32,-4-8 32,4 6-16,-4 0 8,4-2-8,2 0 16,0 0-8,0-2 8,-6-2 0,5 2-16,1 0 8,0-2-8,0 0 16,0 0 0,0 0 24,-6 0-24,16 0 0,-12-4-24,0 0 40,2 0-16,0 0 8,9-2 8,-15 6-16,4-6 0,2 0 0,12 0 0,-14-12 32,2 14-32,0-2 16,-6 6-16,15-17 8,-11 13-16,2-16 40,10 14-16,-16-12 8,4 13 0,-4 5-24,4-18 32,0 14-16,2-12 8,-2 12 0,-4-2 8,0 0 8,0 6-40,0-6 24,0 0 8,0 1-8,0 1 17,0 0 15,0 0-16,0 4-40,-2 0 32,0 0 8,-2 0-16,2 0-16,0 0 8,-2 2-16,4-2 0,-6 2-16,-10 4 8,10 0 16,0-1-8,1 3-8,-3 0 8,8-8 0,-16 18-16,10-12 8,-2 12-8,-8-12-8,12 11 16,-2-9-16,6-8 24,-5 18 0,-11-10-24,12 11 8,-2-13 16,0 14 0,2-14 24,4-6-24,-4 16-8,-2-10-16,0 11-16,0-11 32,4 10 8,0-10-17,2-6 17,0 6 0,0 2-32,0-2 8,0 0 8,0 0 8,0-2-8,0-4 16,4 3-8,0-1-8,0 0-8,0 0-8,0-2 16,2 0 8,-6 0 8,6 0 8,10 0-8,-12-4-8,2 0-8,0-1 8,-1-1 16,-5 6-8,20-16 16,-14 12-16,12-2-16,-14-14 32,12 14-16,-13-11 8,-3 17-8,16-6 0,-10-10-8,12 10 16,-14-14-8,12 5 16,-12 9 8,-4 6-24,5-20-16,1 14 8,0-14 32,10 14-16,-16-15 8,4 15-16,-4 6 0,4-18 0,0 14 0,0-2 24,0-10 0,-4 13-16,0-1 32,0 4-40,0-6 24,0 0 1,0 2-1,-2 0 0,0 0 8,-2 4-16,4 0-16,-6 0 24,0 0-40,0 0 8,0 0 8,-2 2-16,0 4-8,8-6 24,-7 6-32,-9 2 16,10 7-9,-2-9 17,-8 10 8,12-10-24,4-6 24,-15 20 0,9-14-16,-10 13-8,12-13 16,-4 14 8,0-12-24,8-8 24,-8 18-16,2-11 16,-2 11-8,3-12-16,-1 12 8,2-12 8,4-6 8,-2 16 0,0-11 8,0 3-16,0 8-8,0-14 16,0 4-24,2-6 24,0 4 0,0 0-8,0 0-32,0-2 40,0 0-24,0-2 24,4 2-8,0 0-8,0-2 8,2 0-8,0 0 16,-1 0 0,-5 0 0,6 0 0,0 0 16,0-4-16,0 0 8,10 0-8,-16-2-8,0 6 8,6-6 0,0 0 8,0 0 8,9-10-8,-11 12-8,2-1 16,-6 5-16,6-6 24,-2 0-16,0 0 16,0 0-24,0-10 16,0 16-8,-4 0-8,4-6 24,-4-10-8,4 16-8,-4-5 16,0-1 0,0 0 0,0 6-24,0-6 24,0 2-8,0-2-8,0 2 33,-2 0 7,0 0-16,2 4-32,-2-4 24,0 4 0,-4-4-8,-2 4-32,-8 0 32,10 0-16,6 0 0,-6 0 0,-1 2 0,-9 0-24,10 2 8,-12 2-8,12 0 24,6-6 0,-16 6 0,13 2 0,-3-2-24,-10 2 16,10-1-8,-10 1 16,16-8 0,-6 8 16,0-2-16,2 2-24,-2-2 0,1 0 7,-3 2 17,8-8 0,-6 6 0,4 9-8,0-11-8,2 2 8,-2 0-16,0 0 0,2-6 24,-2 6-16,0-2 8,2 0 8,0 0-24,0 0-16,4-2 8,-4-2 32,4 2-40,-4 0 40,6 0 0,0 0-8,0 0-16,-1-2 24,-5 0 0,6 0-24,0 0 8,0 0 32,0 0-32,12-4 16,-14 0 16,-4 4-16,6-6-16,0 0 16,9 0 0,-15 0 16,16-10-16,-12 12 0,-4 4 0,4-6 8,2 1 8,-2-1 16,0-10-16,2 16-8,0-6-16,-6 6 8,4-6 8,0 0 16,-1 0-8,-3 0 8,0 0-16,0 0 16,0 6-24,0-5 40,0 1 8,0 0-24,0 0 1,-3 0-1,-3 0 8,6 4-32,-4 0 40,0-4-32,-2 0-8,-10 4 16,10-4-32,-10 4 32,16 0-16,-6 0 0,1 0 0,-11 0 0,10 0 0,-10 0-16,10 4-8,6-4 24,-16 4-32,12 2 8,-1 0 8,-1-2 8,0 2-9,-10-1-7,16-5 24,-6 6-32,0 2 16,0 0-16,2 0 8,0 0 8,-2 0-16,6-8 32,-5 16-24,1-11 8,2 3-8,2 10 0,-2-12 0,2 2 0,0-8 24,-2 16-24,0-12 16,2 4-16,0-1 24,0-1-16,0 2 8,0-8 8,0 6-40,0 0 16,0-2 0,4 0 16,0-2-8,2 0-16,-6-2 32,3 2-40,1 0 8,-4-2 8,6 0 8,0 0-8,10 0 16,-16 0 8,4-4 0,0 0 0,0 0 0,2-2 0,0 0 0,-6 6 0,6-6 24,-1 0-24,1-9-24,-2 11 8,2-2 16,0 0 0,-6 6 0,6-6 16,0-10-32,0 12 8,-2-2 16,0-10-8,0 16 16,-4 0-16,4-5 0,0-1 0,0 2 0,-1 0 0,-3 0 8,0 4-8,0-4 0,4 4 24,-4 0-32,0 0 8,0 0 8,-2 2-8,0 2-8,-1 2-32,-3 0 40,6-6 0,-6 7-8,0 9 8,0-12 0,0 2 0,0 10-16,0-12-8,6-4 24,-16 6 0,14 2-8,-2 0 16,-1-1 8,1-1-8,-2 0-16,6-6 8,-6 6-16,0 0 8,2 0 16,2-4 8,2 2-16,-2 0-16,2-4 16,-2 2-8,0 2-16,0-2 24,2 0-24,0 0 16,0-2-8,0 0 16,0 2-8,0-2-16,0 0 0,4 0 8,0 0 8,0 0-8,-4 0 16,4 0 0,0 0 0,0 0-8,-4-4 16,6 0-8,0 0-8,-6 4 8,5-4 0,1 4-16,-2-6 32,0 2-8,0-2-8,2 0 0,-6 6 0,6-4 0,0-2 16,-2 2-16,0-2 0,0 3 0,-4-3-16,0 6 16,4-4 24,-4-2 0,4 2 0,-4 0-8,0 4-8,0-4 8,0 4-16,0-4 56,0 4-32,0-4 8,0 4-8,-4-4-32,0 4 16,4 0-8,-6 0 16,4-4-8,0 4 8,0 0 8,-4 0-40,2 0 8,4 0 8,-6 0-24,2 0 0,2 0 48,0 2-24,-2 0-24,0 2-16,4-4 40,-6 4-32,3 2 8,1 0 16,0 0-8,2 0 8,0 0-16,0-6 24,-2 7-24,0-1 8,2 2 8,0-2-16,0 0-16,4 0 16,-4-6 24,0 6-24,4 0 16,-4 0 8,3 0-8,3-2-8,0-1 8,-6-3 8,4 4-24,2 0 0,-2-2 24,0 0 0,2 0 0,0 0 0,-6-2 0,6 2-24,0-2 8,0 0 16,0 0 16,-1 0-32,1 0-8,-6 0 24,6 0-8,0-4 16,0 0 8,-2 0 8,0 0-16,0 1 8,-4 3-16,6-4 24,0 0-48,-2 0 32,0-2 8,0 0-16,0 0 32,-4 6-32,3-6 16,-3 0 0,4 0 0,-4 0 8,0 0 0,0 2-16,0 4-8,0-5 16,0-1-8,0 2 16,0 0 0,0 0 16,0 0-32,0 4-8,-2 0 32,0-4-8,0 0-8,1 4-16,-1 0-16,2 0 16,-6 0-8,0 0-16,0 0 16,4 0-16,-2 2-16,0 2 8,4-4 32,-6 4-24,0 2 8,0 0-8,0 0 16,0 1-16,4-1 24,2-6 0,-4 6 0,1 2-16,-3-2 8,2 2-16,2 0 40,0-2-16,2-6 0,-2 6-16,0 0 8,0-1-8,-2 1 32,2-2 8,2 0-24,0-4 0,0 4-16,-2-2-8,0 0 24,2 0 0,0 0 16,0-2-8,0 0-8,0 0 16,0 0-8,0 0-32,0 0 56,0 0-40,0-4 8,0 0 8,0 4-8,4-4 16,-4 0-16,4 0 0,0-2 0,-4 1 32,4-1-32,-4 6 0,0-16 16,4 12-16,-4-2-16,4 0 32,0 0-8,-4-10 8,0 16-16,0-5 8,0-1 8,4 0-8,-4 2 16,0 0-24,0 4 0,0-4 16,0 4 8,0-4-24,-2 4 24,0 0-16,2 0 0,0 0-8,-4 0 0,-2 0-8,0 0-16,2 0 0,0 2 24,-2 2 0,6-4 0,-6 4-8,-2 0-8,-10 2 8,15 0 8,-1-1 8,-2 1 8,6-6-16,-6 4-16,-2 2 16,-10 0-8,14-2-8,-2 2 32,2-4-16,4-2 0,-4 4 0,-2 0-16,1-2 32,-1 2-40,4 0 24,0-2 8,2-2-8,-2 2 0,2 0-8,-2 0-16,0-2 0,2 0 0,0 0 8,0 0 16,0 2 0,0-2-8,0 0-24,0 0 8,0 0 8,0 0 16,4 0 24,0 0-24,-4 0-8,4 0 8,0 0 0,-4 0 0,0 0 8,4 0 8,-1-4-16,-3 0 0,0 4 0,0 0 16,0-4 0,0 4 16,0 0-32,0-4 24,0 4-8,0-4-32,0 4 32,0-4-8,0 4-8,-2 0 0,1 0 0,-1 0-8,2-4 8,0 4 24,0 0-24,0 0 0,0 0-16,0 0 8,-2 0-8,2 0 16,0 0-8,0 0-16,0 0 8,0 0 8,0 0 64,0 0-128,0 0 40,0 2 8,0 2 24,0 2 16,0-6-16,0 4-16,0 2 16,0 0-8,0-2-16,0 1 32,0 1 8,0-6-16,4 6 0,-1-2 0,-3 0-24,0 0 24,0 0 0,0-2 0,0-2 0,6 4-16,-2-2 8,0 0 8,-4 0-16,4-2 16,-4 0 0,4 0 0,0 0 0,0 0 16,0 0-32,-4-4 32,4 0-8,-4 4-8,0-4 24,4 0 0,0 0 0,0 0-24,-4 0 24,4 0-16,-4 4-8,0-6 24,0 2 16,0 1-40,0-1 24,0 0 24,0 0-24,0 4-24,-2-4 32,0 4 0,-2-4-8,-2 4-8,2 0-8,-2 0-8,6 0 0,-18 0-24,12 0 40,-11 0-16,11 0 0,-10 2 0,10 4-24,6-6 24,-20 6-16,14 0 16,-11-1-8,11 1 0,0 2 8,-10 0 0,16-8 0,-6 8 0,-10 0 0,10 0-16,-1 0 16,-1-2 0,2-1 16,6-5-16,-4 6 8,2-2-32,-4 0 16,4 0 8,0-2 0,0 0 0,2-2 0,0 2-16,0 0-40,0-2 16,0 0 16,0 0 16,4 0-8,-4 0 16,4 0 0,2 0-24,0 0 16,-2 0-16,2 0 16,11-4 8,-17 4 0,4 0 24,16-6-16,-16 2-16,2-2-16,12 0 8,-14 3 32,-4 3-16,19-6 8,-13 0 8,16 0-32,-18 0 8,12-10-8,-12 16 32,-4 0-16,15-6 8,-9 0 8,14 2-16,-16-2 0,2 2-16,0 1 8,-6 3 8,6 0 0,-1-4 0,1 4 8,0-4-8,10 0-8,-16 4-8,0 0 16,4-4-24,0 4 40,0 0 8,2-4-40,-2 4 32,0-4-32,-4 4 16,4 0 16,-4 0-8,4 0-8,2 0-8,-3-4 8,1 4-16,-4 0 16,4 0 16,-4 0-8,4 0-8,0 0 0,0 0 0,0-4-8,-4 4 8,4 0 0,0 0 0,0 0 8,0 0-16,-4 0 8,0 0-16,4 0 16,-4 0 0,4 0-8,-4 0 16,0 0-16,0 0 16,0 0-8,4 0 16,-4 0-8,4 0-16,-4 0-16,0 2 24,0-2 8,0 0-8,0 0 24,4 0-8,-4 0-32,4 0 16,-4 0 0,0 0 16,3 0 0,1 0-16,0 0 16,0-4-32,-4 0 8,0 4 8,4-4 24,0-2 0,2 2 0,-2-2-24,0 0 0,-4 1 0,0 5 0,4-6 8,0 0 8,0 0-8,0 0-8,0 0 0,0 0 0,-4 6 0,0-6 16,4 0-16,-4 0 0,4 2 24,-4 0-24,0 4 0,0 0 8,0 0-16,0 0 8,0 0-24,0 0 0,0 0 0,0 4 24,0 0 0,0 2-16,0-6 16,0 6 0,-2 0-8,0 0 8,0 0 8,2 0 8,0-2-32,0-4 16,0 4 0,0-2 0,0 2 0,0-2 0,0 0-8,0 0 8,0-2 0,0 2-16,4-2 8,-4 0 32,0 0-16,0 0-8,3 0 0,1 0 16,0-4-8,0 4-8,0-4 24,-4 0 0,0 4-24,4-4-8,-4-2 40,4 2-16,-4-2-8,4 2 16,-4-2-8,0 6-16,0-6 0,0 0 8,4 0 16,-4 2-16,0 0-8,0 1 0,0 3 0,0-4 24,0 0-8,0 4 8,0-4 0,0 4-16,0 0 16,0 0-24,0-4 0,-2 4 16,0 0-16,2 0 8,0 0 8,0-4-8,0 4-8,-2 0-8,0 0 8,2 0 8,0 0-8,0 0-24,0 0 40,0 0-8,0 0 8,0 0-40,0 0 32,0 0-8,0 0-8,0-4 16,0 4-16,0 0 8,4 0 8,-4-4-16,0 4 16,0 0-8,0-4 0,0 4 24,0 0-8,0 0-16,0 0 8,0 0-16,0 0 16,-2 0-16,2 0 8,-2 0-16,2 0 8,0 0-16,0 0 8,0 0 8,0 0-16,0 0 24,0 2-16,0 2 8,0 0 8,0 2 0,0-2 0,0 0-16,0-4 16,0 4 0,0 0 16,0-1-16,4-1 0,-4 0 0,0 2-16,0-4 16,0 2-8,0 0 8,4 0 0,0-2 8,-4 0-16,0 0 8,0 0-24,4 0 32,-4 0 8,4 0 8,-4 0-24,0 0-24,0-4 32,4 4 16,0-4-24,-4 0 0,0 4 0,0 0-8,0-3-8,0-1 32,4 4-16,-4 0 8,0 0-8,0-4-8,0 4 16,0 0 8,0 0-16,0 0-24,0 0-16,0 0-8,0 0-32,0 0-120,0 0-232,0 0 1256,0 0-2416,0 0 312,0 0-609,0 0-743,6 2-225,9-2 385,-15 0 2472,4 0-1769,0 0 753,-4-4 408,0-2-16,-4-14-488,4 20 1112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1:10.804"/>
    </inkml:context>
    <inkml:brush xml:id="br0">
      <inkml:brushProperty name="width" value="0.1" units="cm"/>
      <inkml:brushProperty name="height" value="0.1" units="cm"/>
      <inkml:brushProperty name="color" value="#FFFFFF"/>
    </inkml:brush>
  </inkml:definitions>
  <inkml:trace contextRef="#ctx0" brushRef="#br0">131 3 1136,'0'0'0,"0"0"168,0 0-32,0 0-136,0 0 80,0 0 0,0 0-8,0 0 0,0 0-8,0 0 8,0 0-512,-2 0 944,0 0-432,-4 0 0,0 0 8,2 2-8,0 0 0,4-2-72,-6 2 72,0 2 16,-1 0 16,1-1 8,0 1-8,0 2-24,6-6-80,-6 6 64,0 0 0,0 0-8,0 0 0,0 0-8,0 2 0,6-8-48,-6 8 48,3-2 0,-1 1 8,-2-1-16,2 2 0,0-2 0,4-6-40,-2 6 32,2 0 0,0 0-8,-2 0 8,0 0 8,2 0 0,0-6-40,0 4 32,0 1 0,4-1 8,-4 0 16,4 0 16,0 0-8,-4-4-64,4 2 80,0 0 0,0 0 32,-1 0 16,1-2 8,0 0 24,-4 0-160,4 0 177,2 0 7,0 0-8,0 0-8,0 0 16,-2-4-8,-4 4-176,6-4 208,0 0 8,9-2-24,-15 0 8,6 1-8,0-1 8,-6 6-200,4-6 192,2-10 0,0 16-16,-2-6-8,2 0 0,-2 0 8,-4 6-176,4-6 168,-4 0-8,4 1 0,-4-1-8,0 0-16,4 0 0,-4 6-136,0-4 104,0-2 24,0 2-24,0 0-7,0 0-33,-2 4-16,2 0-48,-2-4 16,-2 4-16,2 0-16,-4 0-24,0 0-8,2 0 7,4 0 41,-6 0-48,2 2 0,-2 2 40,-9 2 0,9 0 8,0 10 8,6-16-8,-8 6-64,2 9 16,-2-9 0,0 14-8,0-12 16,2 14-16,6-22 56,-6 15-80,4 1 32,-1-8 0,-3 12 16,4-14 0,0 9-8,2-15 40,-2 6-48,2 0 24,0 0 8,0 0-8,0-2 16,0-2-8,0-2 16,4 2 8,2 0 16,-1 0 0,1-2 0,0 0 8,0 0 16,-6 0-48,6 0 24,12-6-24,-12 2-16,0-2 16,13 0 0,-19 6 0,4-16 40,12 12-8,-10-1 0,12-13 0,-14 14 8,13-12 0,-17 16-40,4-4 40,0-12-16,2 12 24,10-2-8,-16-9 8,4 11-8,-4 4-40,4-6 48,0 0 24,-4 0 0,4 0 17,-4 0-9,0 2 8,0 4-88,0-4 72,0-2 16,0 2-16,0 1-16,0-3-8,0 2 16,0 4-64,0-6 56,0 2-24,0 0-16,0-2 0,-2 2 16,0 0-8,2 4-24,0-4 24,-2 4 0,2-4-16,-2 4 16,0 0-8,0-4-16,2 4 0,-2 0-16,0 0-16,0 0-8,0 0 8,0 0-8,-2 0 8,4 0 32,-2 0-40,-4 2 16,2 2-8,2 2-16,-4 0 24,-1 0 8,7-6 16,-6 6-24,0 2 16,2-2-24,2 2 0,-2-3 0,-2 3 16,6-8 16,-2 6-24,-2 0 8,2 0-16,2 0 16,0 0 0,0-2 0,0-4 16,0 4-16,0 0 0,0-2-8,4 0 16,0 0 8,-4 0 8,0-2-8,4 0 40,0 0 0,0 0 16,2 0 0,0 0-8,0-4 0,-6 4-48,5-4 80,1 0-16,10 0 8,-12-2 0,2 0-8,0 0 24,-6 6-88,6-6 88,0-10-16,-2 16 8,2-6 16,-3-9-16,3 15 16,-6 0-96,6-6 88,0-10-32,-6 16 24,4-6 24,0 0-8,0 2-8,-4 4-88,4-4 80,0 0-8,-4 0 8,0 0 0,0 1-8,0 3-8,0 0-64,0-4 40,0 4-8,-2 0-32,0 0-24,2 0-16,-2 0-16,2 0 56,-2 0-40,0 0-16,-4 2 8,0 2 24,0 1-8,0 1-8,6-6 40,-7 16-16,-1-10-32,0 10 0,-8-10 32,10 13-24,0-11 16,6-8 24,-16 22-40,11-6-16,-1 0 0,-10 1 8,12 1 8,-2 0-16,6-18 56,-8 16-8,-8-1 16,14-9-40,0 12-8,0-12-32,-4 0 32,6-6 40,-3 8 32,1-2-16,2-3-40,0 1-48,0 0 8,0-2 0,0-2 64,0 2 0,0 0 16,0-2-8,4 0 0,1 0 8,-1 0 8,-4 0-24,4 0 32,0 0-8,0-4-8,0 0 16,2 0 0,12 1 0,-18 3-32,4-6 40,-4 0-8,6 0-8,9-10 24,-9 12-32,10-2 16,-16 6-32,0-18 24,6 14 8,-2-11-8,14 11-16,-18-12 16,6 12 0,-6 4-24,15-16 40,-15 12-8,4-2 8,0-11 0,2 13 0,-2-2 16,-4 6-56,6-6 48,0 0-8,-2-10 0,-4 16 8,4-4 8,-4-2 8,0 6-64,4-4 32,-4 1 0,0-1 8,0 0-16,0 0 0,0 4-16,0 0-8,-2-4-16,0 4-16,-4 0-16,0 0 8,2 0-8,-2 0 0,6 0 48,-6 2-24,-2 2 0,-7 2-24,9-1 24,-2 1 0,-10 2 8,18-8 16,-6 8-16,-10 0-16,10 8 0,-1-10 0,-11 2 8,12 7 16,6-15 8,-6 4-16,-10 4 32,10 8 8,0-12-16,0 2 24,1 2-56,5-8 24,-6 6-32,0 0 16,2-1 0,2 1-16,2 0 8,0 0-24,0-6 48,-2 4-24,0 0 16,2 0 0,0 0-16,0-2-8,0 2-24,0-4 56,0 2-48,4 0 56,-4 0 8,4 0 0,2 0 24,0-2-40,-6 0 0,6 0 16,-3 0 48,3 0-8,0 0 8,10-4 8,-10 0-8,-6 4-64,16-6 72,-12 0 0,2-10 8,9 12 16,-9-11-8,12 9-8,-18 6-80,4-18 88,2 14 8,0-14 0,10 12 8,-13-11-8,1 11-8,-4 6-88,6-16 96,0 12 16,0-2-16,-2-10-8,0 12-8,0-2 24,-4 6-104,0-6 88,4-9-16,-4 15 0,0-6-16,0 0-16,0 0 32,0 6-72,0-4 40,0 0-24,0 0 0,-2 4-32,0 0 0,-2 0-24,4 0 40,-2 0-56,-2 0 16,-2 0-8,0 2 8,0 2 8,0 2-16,6-6 48,-5 6-48,-1 10 24,0-12-16,0 3 0,0 9 8,-2-10 0,8-6 32,-6 8-24,0 8 24,-2-10-16,2 2-16,2-1 0,1 1 24,3-8 8,-2 8-32,0 0 32,-2-2-16,2 0 8,2 0 16,0 0-16,0-6 8,0 6-24,0 0 24,-2-2-8,0-2 8,2 1 0,0-1-8,0-2 8,0 2-16,0-2 32,0 0-8,4 0 0,0 0 16,-4 0-24,4 0 40,0 0-16,-1 0 40,1-4-16,0 1-16,2-1 16,-6 4-48,6-6 32,0 0-8,0-10-8,-2 12 16,0-2 0,2 0 8,-6 6-40,6-18 16,9 15 8,-15-3 0,4-10-8,0 12 24,2-2-8,-6 6-32,16-6 24,-12 0-8,0-10 8,-4 16 8,4-5 8,0-1-8,-4 6-32,4-6 40,0 0 0,-4 2 8,0 0-16,0 0-8,0 0 16,0 4-40,0 0 24,0-4-24,0 4-24,-4 0-40,-2 0 16,0 0 8,6 0 40,-6 0-48,0 0 8,-2 4 8,-10 2-8,13 0 8,5-6 32,-20 8-16,12 0-32,-10 7 16,10-9 8,-11 12-8,11-12-8,8-6 40,-20 16 0,12-8 8,-12 9 16,15-11 8,-11 14-64,12-14 0,4-6 32,-8 16-40,-8-10 32,12 9 0,-2-9-16,2 0 0,2 2-16,2-8 40,-4 6-24,2 0 8,1 0 0,-3 0 8,2-2-24,2-2 8,0-2 24,0 4-40,0-3 32,0 1 8,0 0 0,4 0 8,1 0-8,-5-2 0,6 0 8,0 0 24,0 0 8,0 0 0,0 0-40,10 0-24,-16 0 24,4-4-32,11 0 8,-11 1 64,12-3 0,-12 0 0,12 0 0,-16 6-40,6-18 16,14 14 16,-15-2 8,13-13-16,-14 15 24,2-12-8,-6 16-40,16-6 32,-10-10-16,9 12 16,-15-12-24,4 12 32,2-1 16,-6 5-56,6-18 32,0 14-16,12-2 16,-18-10 0,4 12 16,0-2 8,-4 6-56,4-6 32,-4 1 0,6-1-16,-2-10 24,-4 16-8,0-4-16,0 4-16,0-4 8,0 0-8,0 4 0,0-4-8,-2 4-24,0 0-32,2 0 64,-4 0-72,0 0 8,2 2-8,-2 2 8,-2 2 16,0 0 8,6-6 40,-6 16-40,-10-11 0,14 13 8,-4-10-24,-1 12 40,-1-4-16,8-16 32,-8 17-48,-8 1 0,12 0 24,-4-2 0,0-1 16,2-7-16,6-8 24,-4 20-40,-1-14 16,3 2-8,-2 7 16,2-13 16,2 4-16,0-6 16,-2 6-8,2 0-8,0-2 8,0 0 8,-2-2-8,2 0-16,0-2 24,0 2 24,4 0-16,0-2 32,0 0-8,0 0 8,1 0-8,-5 0-32,6 0 32,10-4-8,-12 0 8,2-2 0,-2 0 16,12 0-8,-16 6-40,4-6 24,2-9 8,11 11 0,-13-2 0,0 0 8,12-12-16,-16 18-24,4-4 0,2-12 32,10 13 24,-13-13-40,1 12 8,2-12 8,-6 16-32,4-4 16,2-2 8,10-10 8,-16 12-16,4-1 16,-4-11 8,0 16-40,4 0 32,0-6 0,0 0 0,0 0-8,-4 0-8,0 2 8,0 4-24,0-4 24,0 0-40,0 4 8,0 0-24,0 0-8,0 0-24,0 0 64,0 0-80,-2 0-8,0 0 32,0 2 8,-2 0 0,0 4 0,4-6 48,-6 8-40,-10 8 16,14-10-16,-2 11 0,-2-9 8,-2 14-8,8-22 40,-7 16-24,-9-8 8,14 13-8,-4-13-8,0 12 24,0-12-8,6-8 16,-6 18-32,0-13 8,0 11 8,2-10-8,0 0 8,3 2 0,1-8 16,-2 6-8,0 2-8,0-2 0,0 0 16,0-2 0,2-1-8,0-3 8,0 2-8,0 0 8,0 0 0,0 0 8,0 0 0,0-2 8,0 0-16,4 0 24,0 0 24,1 0-24,-1 0 16,0-4-8,2 0 16,-6 4-48,16-3 48,-12-3-24,2 0 8,10 0 0,-16 0 8,6-12 0,-6 18-40,17-4 24,-13-2 8,2-10-16,12 13 16,-18-3 8,6-10 0,-6 16-40,16-4 40,-16-2-16,6-12 8,9 14 8,-15-2-8,0-9 0,0 15-32,0-4 40,4 0-16,0-2-8,0 0 16,-4 2-24,0 0 24,0 4-32,0-4 16,-2 4-32,0 0-16,2 0-24,-2 0-32,-2 0 40,4 0 48,-4 0-72,-2 0 8,0 2 0,1 2 24,-1 2 8,0 2 8,6-8 24,-8 16-48,-10-10 8,14 9 24,-2-9-16,2 10 0,-2-10 16,6-6 16,-6 16-48,-1-10 32,1 9 8,0-9-16,2 2 8,0 8-16,4-16 32,-4 4-8,-2 2-16,2 2 24,2-2-8,2-1-16,-2 1 24,2-6 0,0 2-8,-2 2-16,2-2 24,0 0-8,0 0 32,0 0-8,0-2-16,0 2 0,0-2 32,0 0 8,0 0 0,0 0-40,4 0 24,-4 0 16,4 0 8,-4 0-8,4-4 0,0 0-8,-4 4-32,0-4 0,4 0 24,2 0-8,0-1 8,-2-1-8,0 2 0,-4 4-16,4-6 16,1 0-16,11 2 0,-12-2-8,0 2 8,0 0 8,-4 4-8,4-4 0,0 0 0,0 4-16,2 0-16,-2 0 24,-4 0-8,0 0 16,0 0-16,0 0-24,4 0 8,0 0-32,-4 0 24,0 0 0,0 0 40,0 0-32,0 2 0,0 0 24,0 0-8,0 2-16,0 2 32,0-6 0,0 4-8,-2 2 8,0-2 8,2 2-16,0 0-8,-2-2 16,2-4 0,-4 3-8,0 1 0,2 2-8,0-2 16,0 0-8,0-2 0,2-2 8,0 4-8,-2 0-16,0 0 32,2-2 8,0 0-16,0 2 0,0-4 0,0 2-24,0 0 8,-2 0 32,2 0-8,0 0-8,0 0-8,0-2 8,0 2-16,0 0 32,0-2 16,0 0-24,0 0 0,0 0-8,0 0 24,4 0 8,-4 0 8,4 0 16,-4 0 0,0 0-56,4-4 40,0 4 0,2-4-24,-2 0 8,0 0 16,0 0 0,-4 4-40,5-6 24,1 2 8,0-2-16,-2 0 16,2 0 8,-2-9-8,-4 15-32,6 0 24,-2-6 0,0 0 24,0-10-16,0 12-8,2 0 24,-6 4-48,4-6 40,-4 0 0,4 0 8,-1 0-24,1 1-16,-4-1 40,0 6-48,0-6 32,0 2-8,0 0 9,0 0-41,0 4 0,0 0 8,0 0-25,0 0 9,0 0-64,-2 0 8,0 0 8,2 0 8,0 0 56,-1 0-64,-1 2 24,0 0-16,-4 2 40,4 0-8,0 2-16,2-6 40,-2 6-24,0-1 8,-4 1 8,2-2-8,2 2 0,2-2 8,0-4 8,-2 6-24,2-2 24,-2 0 0,0-2-8,0 2-16,2 0 16,0-4 8,-2 4 8,2-2-8,0 0-8,-2 0 8,2 0-8,0 0 16,0-2-8,0 2 8,0-2 0,0 0 16,0 0 8,0 0-32,0 0 48,0 0 16,4 0 0,-4 0 16,0 0-16,0 0-16,0 0-48,0 0 56,0 0 0,4-4-8,-4 0-16,0 0 0,0 0-32,0 4 0,0-6 24,0 2 33,4-2-49,-4 0 16,0 0 8,0 0-24,0 6-8,0-6 40,4 0-8,0 1-8,-4-11 8,0 12-8,4-12 16,-4 16-40,0-6 40,4-12 8,-4 13-8,0-15 0,4 14-8,0-18 0,-4 24-32,4-6 48,-4-15-16,0 15 32,0-16-32,3 16 0,-3-14-16,0 20-16,0-5 24,0-1 8,0-12 8,0 18-24,0-6-32,0 2 16,0 4 0,-1-4 16,-1 4-16,0-4-16,0 4 0,0 0-32,0 0 16,2 0 32,-2 0-40,0 0 0,-2 0-24,-2 2 32,0 0 0,4 4 8,2-6 24,-2 4-24,0 2 16,0 0 0,-2-2-8,2 0 16,0-2-8,2-2 8,0 4-24,0-2 40,-2 0-8,0-1-8,0 1 0,2 0 0,0-2 0,0 2 8,0-2 8,0 0-8,0 0 16,0 0-24,0 0 16,0 0 8,0 0 0,0 0-8,0 0 32,0 0-16,0 0-192,0 0 352,0 0-160,0 0 8,0 0 0,0 0-8,0 0-16,0 0-368,0 0 720,0 0-344,0 0 0,0-4 0,4 4-16,-4 0-8,0-3 0,0 3 24,0 0-48,0 0 16,0 0-40,0 0 48,0 0-56,0 0-40,0 0-64,0 0-72,-2 0-201,2 0-375,0 0 808,-2 0-1472,2 1-905,0 5-399,0 0 287,0 0 793,0 0 824,0-6 872,0 6-384,0-2 232,-2 0-8,-4-2-232,4-2 0,2 0 392</inkml:trace>
  <inkml:trace contextRef="#ctx0" brushRef="#br0" timeOffset="1134">444 1 704,'0'0'0,"-2"0"296,0 0-160,2 0-136,-2 0 104,0 0-24,0 0-16,1 0 16,-1 0-8,0 0 16,2 0-88,0 0 80,-2 0 8,0 0-8,2 2 0,-2-2 0,0 0 8,2 0-88,-2 2 88,0-2 24,2 0 0,0 2 16,-2-2 8,0 2 8,2-2-144,-2 0 152,0 2 8,2-2 0,0 0 24,-2 0 0,0 0 8,2 0-192,0 2 200,-2-2-16,0 0-8,2 0-8,0 0-31,0 0-9,0 0-128,0 2 112,-2-2-32,0 0 0,0 0-8,2 2-8,0-2-16,0 0-48,-2 0 56,-4 1 8,2 1 0,2 0 0,0 0 0,0 0-8,2-2-56,-6 4 64,1 0 0,-1 2 0,2-2-8,0 0 16,-2 2 0,6-6-72,-4 4 72,-2 2 0,0-2-8,2 0 16,2 0 16,0-2-8,2-2-88,-2 2 96,0 0 16,0 0 24,0 0 40,0-2 32,2 0 32,0 0-240,0 0 272,0 0 48,0 0-24,0 0-16,0 0-40,0 0-40,0 0-1808,0 0 3408,0-4-1607,-2 0-9,2 0-24,0 0 8,0 0 8,0 4-176,0-4 168,0-2 0,0 2 8,0 0-32,0 0 24,0 4-8,0 0-160,0-4 152,0 4-16,0-4-16,0 4-24,0 0-16,-2 0-16,2 0-64,-2 0 32,0 0 0,-2 0-32,1 0-8,1 0-16,-2 0 8,4 0 16,-6 0-8,0 2 24,0 0-24,4 2 8,-2 0 0,0 0 8,4-4-8,-6 4 24,0-2 24,2 2-40,2-2 8,0 0 8,0 0 0,2-2-24,-2 0 56,0 0 16,0 0 16,2 0 16,0 0 24,0 0 32,0 0-160,0 0 168,0 0 8,0 0-24,0 0-16,0 0 0,0 0-48,0 0-944,4-4 1816,-4 4-856,0-4 0,0 0-8,0 4-24,0-4 0,0 4-72,0 0 65,0-4 7,0 4-40,-2 0 0,2 0-8,-2 0-24,2 0 0,-2 0 0,2 0-32,-2 0-24,-3 0 16,3 0 8,0 2 0,2-2 32,-2 6-33,0 0-7,-4 0 0,0 2 16,0 7 16,4-11-16,2-4 24,-2 6-8,0 2-24,0 0 8,-2-2 8,4 0-16,0 0 8,0-6 24,0 6-16,0-4 0,4 2 8,-4 0 0,4-2 0,0 1 8,-4-3 0,4 2 0,0 0-16,2 0 0,-2 0-32,0 0-8,-4-2-40,0 0 96,4 2-200,-1-2-120,1 2-184,-4-2-288,0 2-320,4-2-457,-4 0 1569,4 2-2048,0 0-8,0 0 311,0 0 593,2-2 552,-2 0 312,-4 0 288,0 0-144,0 0-48,0-4-280,4-2 216,-4 6 256</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1:16.467"/>
    </inkml:context>
    <inkml:brush xml:id="br0">
      <inkml:brushProperty name="width" value="0.1" units="cm"/>
      <inkml:brushProperty name="height" value="0.1" units="cm"/>
      <inkml:brushProperty name="color" value="#FFFFFF"/>
    </inkml:brush>
  </inkml:definitions>
  <inkml:trace contextRef="#ctx0" brushRef="#br0">111 141 448,'0'0'0,"0"0"0,0 0 672,0 0-392,0 0-48,0 0-64,0-4-24,0 4-16,0 0-128,0-4 104,0 4-16,0-4-8,0 4-8,0-4 16,0 4 24,0 0-112,4 0 136,-4-4 32,0 4 32,0 0 24,0-4 16,0 4 24,0 0-264,0 0 280,0-4 16,0 4 49,0-4 7,0 0 40,0 1 24,0 3-416,0-4 456,0 4 16,0-4 24,0 0-8,0 0 0,0 0-8,0 4-480,0-4 464,0 0-7,0 4-41,0-4-32,-2 0-24,0 4-24,2 0-336,0 0 296,-2-4-24,0 4-56,-2 0-16,0 0-56,0 0-24,4 0-120,-2 0 96,-2 2-16,-2 0-16,2 2-16,0 0-32,-2 2-16,6-6 0,-6 6 16,2 0-8,-1 0 8,1 1-16,-2 1-8,0 8-8,6-16 16,-6 4-16,0 2 32,2 2-32,0 0 16,0 7-8,4-15 8,-4 4-32,0 2 24,2 2 0,0-2-16,0 0 16,2 0 0,0-6 8,0 6-24,0-2 0,0 0 8,0 0 8,0-2 0,6 0 0,-6-2 8,4 2 0,2 0-8,-2 0 16,0-2 8,2 0 8,10 0 16,-16 0-40,4 0 40,1-4 8,11 0 8,-16 0 8,6-2 16,10 0 8,-16 6-88,4-16 136,14 12-8,-14-12 24,1 12 8,1-1 16,0-13 8,-6 18-184,18-6 193,-14-12 31,2 14 0,-2-2 16,-4-11 24,4 13 8,-4 4-272,4-6 272,0-10 8,-4 16-8,0-6-16,0 0 0,0 0-40,0 6-216,-2-6 192,0 0-24,2 2-16,-6 1-40,0 3-24,0 0-48,6 0-40,-6 0 40,0 0-40,2 0-24,-2 1 32,-2 3-32,3 2 24,5-6 0,-16 6-8,14 2-24,-2 10 8,-2-12 0,-10 12 0,14-11 24,2-7 0,-6 20 0,0-12 0,0 12-16,1-12 16,-1 11-8,0-11-8,6-8 16,-4 20-32,0-14 8,2 12 16,0-13 8,0 11 0,2-10-16,0-6 16,0 6-24,0 2 40,0-2-32,0 0 8,4 0 8,-4 0-40,0-6 40,4 2 0,2 0 0,-2 0 0,0 0 0,1-1 16,1-1 8,-6 0-24,6 0 8,10 0-8,-16-3 24,4-3 0,2 0 32,10-10-8,-16 16-48,4-4 40,11-12-16,-11 10-16,0-11 16,2 1 24,12 10-16,-18 6-32,4-24 16,2 18 16,10-15 8,-16 15 8,6-18-8,-1 18 24,-5 6-64,4-18 56,2 13 32,0-13-32,-2 12 16,-4-14 0,4 14 0,-4 6-72,0-16 72,4 13 0,-4-3 0,0 0-24,0 0 17,-2 0-17,2 6-48,-2-4 48,2 0-24,-2 4-24,-2 0 0,-2 0-24,0 0 0,6 0 24,-6 4-16,1 2 8,-3 0-8,0 0 16,0 2-8,-10 7-16,18-15 24,-6 6-24,-10 10 8,14-10-9,-3 14 1,-11-12 0,10 11-8,6-19 32,-16 16-16,14-10 16,-2 14-8,-2-14 8,-2 11 0,2-13-16,6-4 16,-5 8-8,-1 0-8,4 0-8,-2-2 40,2 0-16,2 0-16,0-6 16,-2 6-24,2-1 0,0-1 0,0-2 24,0 0 0,4 0-8,-4-2 8,4 2-24,-4 0 8,4-2 32,2 0 8,-1 0-16,1 0 16,-6 0-24,6-6 24,0 0-24,10 0 16,-12 1 16,2-11-16,0 12 16,-6 4-32,17-6 24,-13-12-32,2 12 8,0-9 24,0 9 0,12-12 8,-18 18-32,4-4 25,2-14-33,0 14 16,0-12 16,-1 13 0,1-3 16,-6 6-40,6-6 8,-2-10 8,0 16 8,0-6 0,-4 2-16,0-2 32,0 6-40,0-4 40,0 0-8,0 4-16,0-4-16,-2 4 0,2 0 0,-2 0-16,0 0-8,0 0-8,-4 2-24,-2 0 32,1 2 16,7-4 8,-8 6-24,0 10 0,2-12 0,-10 12 0,10-10 0,0 11 8,6-17 16,-17 8-25,13 12 17,-2-12-16,0 11 24,0-11-16,0 12-8,6-20 24,-16 8 0,14 8-8,0-10 16,0 9-8,-2-11-24,0 2 24,4-6 0,-4 8-24,2-2 40,2 0-32,0-2 8,0 0-8,0-2-16,0-2 32,0 2-16,0 0-16,0 0 8,4 0 24,2-2 0,0 0 0,-6 0 0,6 0 0,-2 0 0,2-4 0,12 0 8,-14-2 16,13 0-32,-17 6 8,4-6 8,2 0-8,10-10 0,-10 12 24,12-11-8,-12 11-8,-6 4-8,15-6 16,-15-12-8,18 12-56,-14-12 16,12 14-8,-12-1 8,-4 5 32,6-18 8,9 14-8,-11-12 0,2 12 24,0-2-8,0-11 16,-6 17-32,6-4 16,0-2-16,-2 0 8,0 0 16,-4 0 16,4 0-16,-4 6-24,0-6 56,0 2-16,0 0-7,0 4 7,0-4-32,0 4-8,-4 0 24,0 0-32,0 0-16,0 0-16,-2 2 40,-10 0 16,16-2-16,-4 4 48,-3 2-16,1 0-40,-2 2-16,-8 0 0,10 0 24,6-8 0,-8 15 0,0-11-24,0 12-17,2-10 17,-9 12-8,9-12-8,6-6 40,-16 19-32,10-3-8,-2-8 16,0 14 0,0-14 16,1 11-8,7-19 16,-16 8-24,12 10 24,-2-12 0,2 2-8,0 8-8,-2-13 8,6-3 8,-6 6-40,2 0 32,2 0-32,2 0 16,0-4-8,0 0 8,0-2 24,0 2-24,0 0 0,0-2 8,0 0 8,6 0 16,0 0 16,-6 0-24,6-4 16,0 0-8,0-2 8,10 0 8,-12 0 8,13-11-16,-17 17-16,4-4 0,2-14 8,12 12 8,-14-12 8,14 12 0,-12-13 8,-6 19-32,15-6 24,-15-14 0,16 14-56,-10-14 8,0 15 8,12-11 40,-18 16-24,6-4 72,-1-2-24,11-12 16,-12 14-16,0 0 8,0-2 17,-4 6-73,6-15 72,-2 15-24,0-6-8,-4 0 0,0 2 8,0 4-48,4-4 56,-4 0-8,0 0 0,0 4-16,0 0-24,-2 0 8,2 0-16,-2 0-16,-4 0 8,0 2-24,2 0-16,-2 4 72,6-6-24,-16 4 40,10 2 0,-1 0 8,-1 2-88,2 7 16,-2-9 0,8-6 24,-8 8-48,-8 8 32,12-10-8,-2 13-8,1-11-8,-1 10 16,6-18 24,-6 8 0,0 10-8,0-10 8,0 9-24,4-13 8,0 4-8,2-8 24,-2 8-24,-2-2 0,0 0 0,2 0 0,2 0 8,0-4-8,0-2 24,0 4-24,0-2 16,0 0-16,4 0 8,0 0 8,0-2-9,-4 0 17,4 0 0,0 0 0,0 0 17,0 0-9,2-4-8,0-2 16,-6 6-16,15-6 32,-15 0-32,4 0 16,2 0-16,0-10 0,0 12-16,-6 4 16,18-6-32,-14-11-17,0 13 9,2-12 40,-1 10 24,13-10 0,-18 16-24,4-6 25,12-9-9,-16 9 8,6-12-16,10 14 16,-16-14 0,0 18-24,6-6 48,-1-11-24,1 13 0,0-14 8,0 12-8,-2-10 0,-4 16-24,4-4 8,0-2 8,0-11-32,0 17 8,-4-6 16,0 2 8,0 4-16,0-4 8,4 0 16,-4 4-32,0 0-8,0 0 16,0 0-8,0 0-16,0 0-24,-2 2 32,0 4-8,2-6 24,-4 6-40,-2 0 40,0 1-32,0 1 8,0 10 0,-9-12-40,15-6 64,-6 18-57,-2-10-7,-8 9-16,10-9 32,-2 12-24,-10-12-16,18-8 88,-5 20-96,-11-13-24,10 11-8,-10-2 24,12-10 32,-2 14-16,6-20 88,-6 5-56,-9 15-24,11-14 24,-4 10 8,2-10 0,0 0 0,6-6 48,-6 8-48,0-1 16,0-1 8,2 0-8,2 0-8,2 0-8,0-6 48,0 2-56,0 0 8,0 0 32,0 0 0,0-2 8,4 0 16,-4 0-8,6 0 16,0 0 24,-2-4-16,0 0 16,2 0 0,0-2 0,-6 6-40,17-6 56,-13 0-8,2-9 0,0 11-8,12-2-24,-14-14 8,-4 20-24,18-4 8,-12-14 8,13 13 40,-13-13 24,12 12-8,-12-12 8,-6 18-80,20-6 96,-15-12 8,15 13 32,-16-13-16,12 12-24,-16-12 0,0 18-96,6-4 96,12-14 0,-18 15 0,5-3-15,-1-10-33,-4 16 24,0 0-72,4-6 80,0 0-8,0 0 0,-4 0-16,0 2 8,0 0-16,0 4-48,0 0 40,0-4 0,-2 4-16,-2 0-24,0 0-24,-2 0-8,6 0 32,-7 2-32,-1 2 32,-8 2 0,12 0-16,-4 10 8,-10-10-32,18-6 40,-8 8-24,-11 9 24,13-11 0,-12 10 24,12-10 0,-14 12-8,20-18-16,-7 8 8,-11 9-32,12-9 0,-10 12 0,10-12 16,0 12-8,6-20 16,-6 7-48,-1 11 32,-1-10-8,0 8 24,2-10 0,4 2-8,2-8 8,-2 8-24,-2-1 0,-2-1 0,4 0 24,0 0-16,2 0 8,0-6 8,0 4-40,0 0 0,0-2 32,0 2-16,4-2 0,0-2 0,-4 0 24,4 0-16,2 0 16,0 0 0,-2 0 16,0-4-8,2 0 16,-6 4-24,15-4 24,-11-2-8,0 0-8,2 0 8,0 0-56,0-9 16,-6 15 24,18-4-32,-14-12-16,11 12 56,-15-14 16,6 14-8,12-13-8,-18 17-8,4-6 16,14-12-8,-12 12 16,0-12 16,9 12-24,-15-11 8,0 17-24,6-4 0,12-14 24,-14 14 8,0-12-16,0 12 8,0-2-24,-4 6 0,4-15 24,0 15 0,0-6 0,-4 0 24,0 2-24,0 0 16,0 4-40,0 0 32,4-4 8,-4 4-16,0 0 24,0 0-32,0 0-32,0 0 16,-4 0-32,2 0 16,-2 2 0,-2 0 8,2 4-8,-2 0-16,6-6 32,-8 6-48,0 1 32,0 1 8,-8 10-8,11-12 0,-3 10-16,8-16 32,-18 6-48,12 11 8,-10-9 40,8 12-8,-7-4 8,9-8-24,6-8 24,-16 21-72,12-13 16,-4 14-24,-10-6 40,14-8-16,-1 11 7,5-19 49,-6 8-48,-2 12 0,0-14 8,-8 12 32,14-13-32,-2 3 8,4-8 32,-4 16-40,2-12 16,-2 2 0,0-2-24,2 0 0,2 0-8,0-4 56,0 2-48,0 0 8,4 0 16,-4-2 16,4 0-16,2 0 8,-6 0 16,6 0 0,0-6 16,12 0-16,-18 0 24,4-12-24,11 14 8,-15 4-8,4-16 16,12 13-64,-10-13 8,0 12 8,12-12-8,-12 12 64,-6 4-24,15-16 16,-9 12 8,12-13-16,-12 13 32,10-14-16,-12 14-16,-4 4-8,6-18 48,11 12-8,-11-9-8,0 9 16,10-10-8,-16 12-8,0 4-32,4-16 48,0 12 16,2-2-32,0 0 16,-2 1-8,-4-1-32,0 6-8,0-6 48,0 2 16,4 0-7,-4 4 15,0 0-8,0 0-64,0 0 24,-2 0-24,0 0 0,0 0 8,-2 4-16,4-4 8,-6 4-24,0 2 0,-2 0 0,0 1 8,0 1 16,0 8-8,8-16 8,-15 4-16,9 12-8,-2-10 16,0 2-32,-8 7 88,10-9 0,6-6-48,-6 16 48,-2-10-24,2 2-48,-1 0 16,-1 0-16,2 0 24,6-8 0,-6 7 0,4-1-24,0 0 0,-2 0 0,2 0 0,0-2 8,2-4 16,0 2-8,0 0-33,0 0 17,0 0 0,0-2 0,0 0 24,4 0-8,0 0 16,0 0-40,2 0-16,-2 0-16,0-4 16,-4 4 48,6-6 16,-1 2 8,13-2 0,-14 0-24,2-10 8,0 13 8,-6 3-16,6-16 8,10 12 16,-10-14-24,9 12 0,-15-12 16,6 13-8,-6 5-8,16-18 0,-16 12 16,16-14-16,-12 14 24,0-12-16,2 13 8,-6 5-16,4-16 0,-1 12 8,1-2 16,0-10 0,0 16 0,-4-6 1,0 6-25,0-4 16,0 0 32,0 4-16,0-4-8,-2 4-32,2 0 8,-2 0-24,-4 0 32,1 2-32,-1 4 16,0-2-8,-2 2-8,8-6 24,-16 8-8,10 0-8,-12 8-9,13-10 25,-11 2 0,10 7 0,6-15 0,-18 6 25,10 12-1,-12-12 16,15 10-8,-3-10-16,-8 11-16,16-17 0,-4 6-16,-12 12 8,12-12 8,-2 12-16,0-12 16,1 9 0,5-15 0,-6 6-8,0 0-8,2 10 8,0-12-16,2 2 8,0 0 16,2-6 0,-2 6 0,2-1-25,0-1-7,0 0-8,0 0 32,0-2 8,0-2 0,4 2 8,0-2-16,0 0-8,0 0 8,2 0 16,0-4 8,-6 4-16,5-4 24,1-2-16,0 1-40,12-1-16,-14 0 0,2 0 8,-6 6 40,6-16 16,11 12 8,-11-2-16,14-10-8,-16 12 0,2-11 24,-6 15-24,18-4 24,-12-12-8,11 12-8,-11-12-8,0 12 0,10-11 48,-16 15-48,4-4 40,2-12-15,0 12-1,9-2-16,-15 0 16,6 0 0,-6 6-24,4-6 16,-4 0-8,4 0 8,0 2 16,-4 1 8,4-1 0,-4 4-40,0 0 48,0 0-24,0 0-16,0 0 8,-2 0-32,2 0 16,-4 2-8,-2 3-8,0-1-8,2 2 24,-1 0-8,-1 0-16,6-6 24,-6 8-16,-10 8-8,10-10 0,2 2 0,-2 9 24,0-11-16,6-6 16,-6 16-24,-1-10 24,-9 10-24,14-10 24,0 9 0,-4-9-8,6-6 8,-4 8-16,-2 0 8,0-2-16,2 2 24,2-2-16,0 0 8,2-6 8,-2 6-17,0-2 9,0-2-16,2-1-16,0 1 16,0 0 16,0-2 8,0 0-24,4 0 24,0 0-16,0 0 8,0-4 32,2 1-16,-6 3-8,16-4 16,-12-2-8,0 0 8,2 0-16,-1-10 8,11 12 8,-16 4-16,4-16 0,2 12 8,0-13 16,10 11-8,-12-12-8,2 12 17,-6 6-25,15-20 24,-11 15 0,2-15 16,10 14-16,-12-12 0,2 12-16,-6 6-8,6-18 40,0 15-32,9-13 32,-15 12-16,6-12-24,-2 12 24,-4 4-24,4-6 16,0 0 8,0 0 0,-4 0-16,4 3 8,-4-1 8,0 4-24,0-4 8,0 4 8,0 0-32,0 0 8,0 0-16,-2 2 0,2-2 24,-2 2-40,-4 2 16,-2 1 0,2 1 16,1 2-16,-1 8 8,6-16 16,-8 4-16,-8 4-8,10 10 0,0-13 0,-2 13-8,0-10 8,8-8 24,-8 18-16,-7-10-8,9 9-8,0-9 15,0 10 9,0-12 8,6-6 0,-6 18 8,0-12-16,-2 2-8,2-1 8,3 1 8,1 0-16,2-8 16,-2 8 0,-2-2 0,-2 0-32,4 0 32,0-2-40,2 0 16,0-4 24,0 2-24,0 0 0,0 0 16,0 0-16,0-2 0,0 0 0,0 0 24,4 0 0,2 0 24,-2 0-24,0-4-16,-1 0 8,1-2 16,-4 6-8,6-6 16,10 0-8,-16-10-8,4 12-8,2-2 8,0-9 0,-6 15 0,16-4 0,-16-12 0,6 12 0,-1-12 0,13 10 0,-14-11 0,-4 17 0,6-4-16,0-12 32,0 12-8,12-12-8,-14 12 0,-1-2-8,-3 6 8,6-6 0,0-9 8,-2 15 8,2-6-16,-2 2 0,0 0 0,-4 4 0,0-4 24,4 4 0,-4 0-16,0 0 16,0 0 0,0 0-24,-2 0-8,-2 0-8,2 4 16,-2 0-24,4-4 24,-4 6-24,-2 0 0,-9 1 16,13 1 8,0 8-24,-4-10 8,6-6 16,-6 16-8,-2-10 8,0 9 8,2-9-16,2 14-8,-2-14 16,6-6 0,-4 18-8,-2-12-8,0 2 16,1 7 0,1-9 0,2 0 16,2-6-16,-2 8 0,-2 0 0,-2 0-24,2-2 0,2 0 32,2-6-8,-2 5 0,2 1 16,-2 0-32,0-4 16,0 2-32,2-2 8,0-2 24,0 2-24,0 0 0,0-2-16,0 0 16,0 0 16,0 0-16,0 0 24,0 0 8,4-4 8,2 0-8,-2-2 8,0 0-32,0 1 16,-4 5 0,4-6 0,2-10 24,-1 12-8,1-2-16,-2-10-16,2 12 16,-6 4 0,4-15 0,2 11 0,10-2 16,-16-10-32,6 12 40,0 0-32,-6 4 8,6-6-24,0 0 32,-1 0-8,-1 2 0,0 0 0,0 0 24,-4 4-24,0-4-24,4 4 48,0 0-24,-4-3 0,0 3 16,0 0-16,0 0 24,0 2 0,0-1 0,0 3-16,-4 2 8,0 0-8,4-6-8,-6 6 0,0 2 0,-1 8 0,-9-10 0,10 10 16,0-11-8,6-5-8,-16 16 0,10-10-8,-2 12 8,-9-12 0,11 10 24,-2-11-24,8-5 0,-16 8 0,10 8 0,-2-10 0,-7 2-16,9 0 32,0 0-16,6-8 0,-6 8-16,0-3 16,2 1 0,-2 0 0,0-2 0,2 0 16,4-4-16,-2 2-16,2 0-8,0 0 16,-2 0-16,0-2 8,2 0 32,0 0-16,0 0-16,4 0 8,-4 0 32,4-4-16,-4 4-8,4-4-8,0 0 8,2 0 0,-2-2 8,0 0 16,2 1-24,-6 5 0,4-16 0,2 12 0,9-2 0,-15-10 0,4 12 0,0-2 0,-4 6 0,4-6 0,-4-11 16,16 17-8,-16-6-8,0 0 0,0 0-8,0 6 8,4-6-16,0 2 16,0 0 0,-4 0 16,0 4-16,0 0 8,0 0 8,0 0-8,0 0-16,0 0-16,0 0 24,-2 2-16,0 0 16,0 2 0,-2 0 0,-2 0-8,6-4 8,-6 6-16,0-2 32,0 2-8,-2 0-8,2-2 0,1 1 16,5-5-16,-8 4-16,0 0 8,0 0 16,0 0-8,2 0 16,2-2 8,4-2-24,-4 4-16,-2-2 56,0 0 16,2 0-8,2 0-8,0 0-88,2-2 48,-1 0-64,-1 2 8,0-2 56,2 0 72,0 0 0,0 0-64,0 0-8,0 0-72,0 0 16,0 0 104,0 0 0,0 0-16,0-4-80,0 4-8,0-4-16,0 0 72,0 4 0,4-4 8,-1 0-16,1 0-8,-4 4 8,0-4 32,4 0-16,-4 4-8,4-4 0,0 0-8,-4 1 8,0 3 8,0-4-8,0 4 0,0-4-8,4 4 8,0-4 0,0 0 8,-4 0 8,0 4-16,0-4 8,4 0 8,0 4 16,-4 0-8,0 0 0,0 0-24,0 0 16,-2 0 8,2 0-16,-2 0 8,0 0-16,2 0 0,-2 0 0,0 0-24,0 2 8,0 0 32,0 2-32,-2 0 16,4-4 0,-4 6-8,0-2 40,2 2-16,0-3-8,0 3-16,0 0-64,2-6 72,-3 4 24,1 2 8,0-2-40,2 0 56,-2 2-72,2-4-64,0-2 88,0 4-56,0-2-88,0 2-88,0-2-64,0 0-392,0 0-488,0-2 1176,0 2-1768,4-2-761,-4 0-376,3 0 249,3 0 655,12 0 761,-18 0 1240,4 0-776,2 0-512,-2-4 568,-4 4 720</inkml:trace>
  <inkml:trace contextRef="#ctx0" brushRef="#br0" timeOffset="1541">385 460 1376,'0'0'0,"-2"0"464,2 0-464,-2 0 256,0 0-64,0-4 0,0 4 0,0-4 40,0 4 32,2 0-264,-4-4 320,2 4 48,0 0 56,0-4 49,0 4 7,0 0 0,2 0-480,-2 0 464,0-3 0,0 3-16,2 0-16,0 0-24,-2 0-16,2 0-392,0-4 360,-2 4-16,0 0 9,2 0-17,0 0 32,0-4-8,0 4-360,0 0 360,0 0 16,0 0-40,-2-4-8,2 4-48,0 0-48,0 0-232,0 0 176,0 0-56,0 0-48,-2 0-24,2 0-8,-2 0 0,2 0-40,0 0 24,0 0-8,0 0 8,0 2-8,0 0 8,0 4-16,0-6-8,-2 5 0,2 1 16,0 0 0,0 0-8,0 0 0,0 0 8,0-6-16,0 6 8,0 0 0,0 0-8,0-2-8,4 0 8,-4 0 8,0-4-8,4 2 8,0 2 8,0-3-8,0 1 8,-4 0 24,4-2 32,-4 0-72,4 0 104,0 0 16,0 0 16,0 0 40,2-4 24,-2 1 9,-4 3-209,4-4 224,0 0 0,-1-2-16,1 0-8,2 2-16,-2-2 8,-4 6-192,0-6 200,0 0 24,0 2-16,4 0-8,0 0 8,-4 0-24,0 4-184,0-4 192,0 1-24,-2-1-24,2 4-40,0 0-24,-2 0-24,2 0-56,-2 0 48,0 0-40,-2 0 8,2 0-8,0 0 8,2 0-16,-2 2 8,-2 0-8,2 1 0,1-1-8,1 2 8,0 0-16,0-4 16,0 2-8,0 2 8,0-2 0,0 2-16,0-2 8,3 0 8,-3-2 0,0 2 8,4 0-8,-4 0 0,4 0-8,0-2 32,-4 0-24,4 0 0,0 0-16,-4 0 8,4 0-8,0 0 8,-4 0 8,4 0-48,0 0-88,-4 0-192,0-4-264,4 0-368,0 4-369,-4 0 1329,0-4-1712,4 0-424,-4 0-209,4 0 193,-4 4 495,4-4 625,-4 4 1032,4 0-600,2 0-504,-3 0-128,-3 0 1232</inkml:trace>
  <inkml:trace contextRef="#ctx0" brushRef="#br0" timeOffset="2364">428 375 2528,'0'0'0,"0"0"0,-4 0 520,2 0 40,-2 0 0,0-3 33,0-1 7,2 4 0,2 0-600,-4-4 552,2 4-64,-2 0-88,2-4-48,-1 4-72,1 0-48,2 0-232,-4 0 168,-2 0-24,2 2-32,0 0-32,0 0-8,2 2-24,2-4-48,-4 4 24,0-1 8,0 1 0,0 2 8,2-2-16,0 2 8,2-6-32,-2 4 24,0 0 24,0 0 32,0 0 0,0 0 25,2 0 23,0-4-128,0 4 160,0-2 0,0 2 40,0-2-8,4 0 8,0 0 0,-4-2-200,6 2 184,-2 0 0,0-2 8,0 0 8,0 0 8,0 0-16,-4 0-192,6 0 192,-2 0-8,0 0-8,0 0 16,0-4-32,-1 0-16,-3 4-144,6 0 144,-2-4-16,0 0-16,0 0 16,-4 0-32,4 0 24,-4 4-120,4-6 120,0 2 24,0 0 24,-4-2 25,0 2 31,0 0 16,0 4-240,0-4 256,0 0-16,0 4 0,0 0-24,0-3-24,-2 3-24,2 0-168,-2 0 136,-2 0-24,0 0-8,2 0-40,-4 0-8,0 0-8,6 0-48,-6 1 32,1 3 32,1 0-24,0 0 0,-2 2-8,-2-2 16,8-4-48,-6 4 32,2 0 16,0 0-8,0 0 8,0 0 0,0 0 8,4-4-56,-4 2 48,2 0 16,0 0 24,0 0 0,2 0 32,0-2-40,0 0-80,0 0 80,0 0 16,0 0-16,0 0 8,0 0-32,4 0 0,-4 0-56,0-4 64,4 0 8,0 4 0,0-4 0,0 0-16,-4 0 8,0 4-64,4-6 48,0 2-16,0-2 8,0 2-32,-4-2 8,0 0 8,0 6-24,4-4 8,0 1 8,-4-1-8,0 0 8,0 0-8,0 4 8,0 0-16,4 0-16,-4 0-16,0 0-40,0 0-40,0 0-88,0 0-144,0 0 344,0 0-544,0 0-256,0 2-304,-2 0-377,0 0-551,2 0-545,0-2 2577,0 4-2608,0 1 423,0-1 729,4 2 552,-4-2-296,0-2 256,0-2 944</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2:51:20.024"/>
    </inkml:context>
    <inkml:brush xml:id="br0">
      <inkml:brushProperty name="width" value="0.1" units="cm"/>
      <inkml:brushProperty name="height" value="0.1" units="cm"/>
      <inkml:brushProperty name="color" value="#FFFFFF"/>
    </inkml:brush>
  </inkml:definitions>
  <inkml:trace contextRef="#ctx0" brushRef="#br0">194 79 1680,'0'0'0,"-2"0"376,2 0-376,0 0 288,-2-4-32,0 4 24,0-4 16,0 1 0,0-1-8,2 4-288,-2-4 272,-2 4-8,2-4-16,-2 0-7,2 4-25,0 0-24,2 0-192,-2-4 184,-2 4-8,2 0-16,0 0-8,0 0 0,-2 0 8,4 0-160,-2 0 168,0 0 16,1 0 0,-1 0 8,-4 2 16,4-2 32,2 0-240,-2 2 256,0 0 16,0 0 40,0 0 0,-2 0 8,0 0 8,4-2-328,-4 2 313,2 0-33,-2 2-16,2-1-16,-2 1-24,0-2-16,4-2-208,-4 4 192,0 0-8,2-2-24,0 2 0,0-2-32,0 0 0,2-2-128,-2 2 112,2 0-24,0-2 0,0 0-8,0 0 24,0 0 0,0 0-104,0 0 104,0 0 0,0 0-8,4 0 0,0-4 0,0 4-8,-4 0-88,4-4 88,0 0 0,-4 0 8,4 0 0,2 4-8,-2-4-32,-4 4-56,4-4 64,-4 1-24,0 3 32,4-4-8,-4 4-8,0-4 24,0 4-80,4 0 72,-4 0 32,0 0 8,0 0 1,0 0 7,0 0 8,0 0-128,0 0 128,0 0-24,0 0-8,-2 0 0,0 0-8,2 0-8,0 0-80,0 0 88,-4 2 0,0 0 8,0 0 40,0 0-16,2-1 0,2-1-120,-2 2 120,0 0 16,-2-2 0,2 2 16,-2-2-24,2 0-8,2 0-120,0 0 104,0 0-24,0 0 0,0 0-24,0 0-8,0 0-8,0 0-448,0 0 840,0 0-384,0 0-24,0-4-16,0 4 16,4-3-8,-4 3-16,4 0 8,0-4 16,-4 0-16,0 4 8,4-4-16,-4 4-16,0 0 16,4-4 0,-4 4 16,4 0-8,-4 0 8,0 0-40,0 0-32,0 0 56,0 0-64,0 0 0,0 2-64,0 0-112,0 2-216,0 0-264,0-4 720,0 5-1024,0 1-265,4-2-327,-4 2-296,0-2-225,4 2 185,-4-6 1952,4 4-1513,2 0 529,0 0 368,0-2-192,9 0-560,-15-2 1368</inkml:trace>
  <inkml:trace contextRef="#ctx0" brushRef="#br0" timeOffset="1215">160 40 2256,'0'0'0,"-2"0"920,-2-4-208,0 4-32,-1-4-31,5 4-649,-6-4 664,0-2 16,-2 2-24,2-2-40,0 2-64,-2 0-96,8 4-456,-8-3 384,2 3-79,-2 0-49,1 0-48,1 0-24,0 0-48,6 0-136,-8 0 112,2 2-40,-2-1-32,2 1 0,0 4-16,0-2 40,6-4-64,-6 6 48,2 0-48,0 0 24,1 0-32,1 0-8,0-2 40,2-4-24,-2 6 0,2-2-64,0 0 0,0 0 16,0-1-16,4-1 72,-4-2-8,4 4 16,-1-2-8,3 0 8,0 0 8,-2 0 0,2-2 24,-6 0-48,6 0 56,0 0 0,0 0-16,0 0 16,0 0 8,-2-4 24,-4 4-88,4 0 112,0-4-16,-1 4 40,3-4-8,-2 1 24,-4 3 16,0 0-168,0-4 184,0 4 8,4-4 0,-4 4 32,0-4-16,0 4 8,0 0-216,0-4 208,0 4-24,0-4-32,0 4-8,0 0-8,-2-4 0,2 4-136,-2-4 113,0 4-9,0-4-8,0 4-8,0-4 16,2 4-104,-2-4 72,-1 4 8,-1-4-32,2 4-16,0-4 0,2 4 0,0 0-32,-2-4 0,2 4-16,0 0 0,0 0 16,0 0-8,0 0 0,4 2 8,0 0 8,-4-2-8,4 4 0,-1 0 0,3 2 0,-2 0-8,2 0 16,0 0 16,-6-6-24,16 6 16,-16 0-16,6-1 0,0 1 0,0 0 16,9 0-8,-15-6-8,4 4 8,2-2-8,0 0 16,0 0-16,0 0 8,0 0 0,-6-2-8,16 0 32,-16 0 16,4 0 8,0 0 16,0 0 24,-4 0 24,0 0-120,3 0 168,1 0 8,-4 0 24,4-4-16,-4 0 24,0 0-8,0 4-200,0-4 192,0 0-16,0 0-32,0 0 8,-2 0-24,-2-1 0,4 5-128,-4-4 112,-1-2-16,1 0 8,-2 0-8,0 0-16,0 0-8,6 6-72,-6-6 48,-2 0 8,2 0-16,0 2-8,2 0-8,-2 1-8,6 3-16,-6 0 8,1 0 8,1 0-8,2 0-8,0 0-8,-2 0-8,4 0 16,-2 0-8,0 1-8,-2 5 8,2 0-8,2 0 8,0 0 8,0-6 0,0 16-24,0-12 24,-2 2 0,2 10 0,0-13-16,4 3 8,-4-6 8,0 8-24,4-2 32,-4 0 8,4 0-16,0-2 0,2-2 0,-6-2 0,6 4 0,-3-2 24,1 0 0,0 0-24,0-2 24,0 0-16,-4 0-8,4 0 24,0 0 24,-4 0-24,0 0 0,0 0 0,4 0 0,-4 0-24,4-4 24,-4 4-8,0-4-8,0 4-16,0-4-56,0 4 64,0 0-152,0 0-248,0 0-408,-2 0-592,0 0-753,2-4-919,0 4 3072,0 0-3169,0 0 680,0 0 801,0 0 528,4 0-520,-4 0 1680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3:16.318"/>
    </inkml:context>
    <inkml:brush xml:id="br0">
      <inkml:brushProperty name="width" value="0.05" units="cm"/>
      <inkml:brushProperty name="height" value="0.05" units="cm"/>
      <inkml:brushProperty name="color" value="#FFFFFF"/>
    </inkml:brush>
  </inkml:definitions>
  <inkml:trace contextRef="#ctx0" brushRef="#br0">1389 96 1672,'0'0'0,"0"0"992,0 0-536,0 0-456,0 0 272,0 0-40,0 0-56,0 0-24,0 0-32,0 0 0,0 0-1192,0 0 2272,0 0-1048,0 0 16,0 0 25,0 0 31,-2 0 40,2 0-264,0 0 312,-2 0 32,0 0 24,0 0 32,0 0 8,0 0 24,2 0-432,-4 0 456,0 0-8,-2 0 0,2 0-23,-2 0-33,0 0 0,6 0-392,-6 0 376,0 1-40,-2 1-48,1 0-40,1 2-32,0-2-40,6-2-176,-6 4 152,0 0-56,0 2-32,0-2-24,2 0-16,-2 0-8,6-4-16,-4 6 56,2 0 8,-2 0-16,2 0-32,0-2-16,0 1-16,2-5 16,-2 6-24,2 0 40,0 0-56,0-2 8,0 0-16,0 0 0,0-4 48,4 4-40,0-2 0,0 0-16,2 0-16,0 0 24,0-2-8,-6 0 56,6 0-56,0 0 24,0 0-24,0-4 16,9 0 24,-11 4-16,-4 0 32,4-6-16,2 2 8,0-2 0,0 0-32,-2 2 48,0-2 0,-4 6-8,4-3 40,0-1-40,-4 0-8,4 0 0,-4 0 8,4 0 48,-4 4-48,0-6 64,0 2 16,0 0 0,0 0 16,0 4 24,-2-4 16,2 4-136,-4 0 160,-2 0-8,2 0 0,-2 0-32,0 0-8,0 0 0,6 0-112,-8 0 104,0 0-8,1 0-40,-1 2 0,0 0-16,0 2-8,8-4-32,-6 4 32,-2 2 16,0 0-16,2 0 0,0-2 8,2 0-64,4-4 24,-1 5-8,-1-1 0,2 2-8,0-2-8,0 0 0,0 0 0,0-4 24,0 2-40,0 0 16,0 0-32,0 0-8,3 0 24,-3-2 40,4 2-16,0-2 8,0 0-8,2 0 8,0 0-16,0 0 8,-6 0 16,6 0-8,0-4-8,0 4 16,0-4 0,0 0 0,0 0 16,-6 4-16,5-4 8,-1 0 8,0 0 0,0 0-8,0 1-8,0-1-24,-4 4 24,0-4 16,0 0-8,0 0 16,4 0 56,-4 0 8,0 0 48,0 4-136,0-4 152,0 0 16,-2 0 41,0 4-17,-2-4 16,-2 4 0,6 0-208,-8-4 176,3 4 0,-3 0-16,0 0-40,0 0 16,0 0-48,8 0-88,-8 0 56,2 0 0,0 2-40,0 0 0,0 0 0,1 2 8,5-4-24,-4 2 0,-2 2-8,4 2-16,0 0 32,0 0 8,0-2-8,2-4-8,-2 6 0,2-1-40,0 1 8,0 2-24,4-2 8,0 0 8,-4-6 40,6 4-24,0-2 0,-1 0-16,11 0 8,-12 0-8,2-2 32,-6 0 8,16 0-8,-12 0-8,2 0 16,9 0-8,-11-4 8,12 0 0,-16 4 0,4 0 8,2-4 8,0 0 16,0-2-24,0 0-8,0 2-24,-6 4 24,6-6 0,-2 3 0,-1-1-16,-3 0 16,4 0 8,-4 0 16,0 4-24,0-4 56,0 0 32,4 0 0,-4 0 0,0 0 24,-2 4-24,2 0-88,-2 0 88,-2-4 8,-1 4 0,-1 0-8,0 0-32,0 0-32,6 0-24,-6 0 8,0 0 16,0 0 24,0 0-32,0 0 0,0 2-40,6-2 24,-6 2-24,4 2 24,-3 2 0,1 0 32,0-2-8,2 0-8,2-4-16,-2 2 8,2 4-40,0-2 32,0-1 0,0-1-24,0 2-8,0-4 32,0 2-40,0 0 24,4 0 16,0 0-24,0-2-24,-1 0 24,-3 0 24,4 0-16,2 0 16,0 0 8,-2-4-32,2 4 0,0-4 24,-6 4 0,6-4 16,10 1-48,-12-3 8,0 2-32,1-2 8,1 2 48,-6 4 0,6-4 0,0-2 24,-2 0 24,0 0-40,0 0 16,-4 0 0,0 6-24,0-6 56,4 0 32,-4 1 16,0 1-40,0 0 48,0 0 24,0 4-136,-2-4 152,0 4 56,-2 0-24,-2 0-24,-2 0-16,0 0-24,8 0-120,-7 0 104,-9 0-8,10 0 8,-10 0-48,10 2-16,-2 4-8,8-6-32,-15 4 16,11 2 32,-4-1-24,-8 1-16,12 2-16,-2-2-8,6-6 16,-6 6 0,-2 2 48,0 0-8,2 0-16,1-2-24,3 0-16,2-6 16,-2 7-8,0 1-8,0-2 32,2 2-80,0-2 40,0 0-24,0-6 48,0 6-32,0-2 40,4 0-40,2-2-32,-1 0 16,1 0 8,-6-2 40,16 0 8,-16 0-16,16 0 16,-12 0-32,2 0 16,10-6 16,-16 6-8,3-4 0,3-2 24,10 2-16,-12 0-8,2-2 24,0 0-8,-6 6-16,16-16 8,-16 16 16,4-6-8,0 1-64,0-1 0,-4 0 40,0 6 8,3-4 0,-3-2 56,0 0-32,0 2 24,0-2 8,0 2 16,0 4-72,-2-4 96,-3 0-8,-1 0-32,0 0 8,0 0 32,-2 4-40,8 0-56,-16 0 72,10 0 1,-2 0-33,-7 0-32,9 0 32,-10 0-16,16 0-24,-6 2 24,-12 0 16,12 2-40,-9 0-16,9 0 32,-2 0-16,8-4 0,-8 4-16,0 2 0,2 0 8,0 0 32,0 0 24,2 0-24,4-6-24,-4 4 40,2 2-64,0-3-16,2 3 16,0-2-16,0 0-8,0-4 48,0 4-32,0 0-16,6-2-16,-2 0 39,2 0-7,0-2 16,-6 0 16,6 2-8,10-2-16,-12 0 24,2 0 0,9 0 0,-11 0 8,-4 0-8,4 0-24,2-4 24,0 0 0,0 0 16,-2 0-8,0 0 8,-4 4-16,4-4 32,-4 0-8,4 1-7,0-1 31,-4 0-88,0 0 7,0 4 33,0-4-24,0-2-16,0 0 80,0 0 9,0 0 7,-2 2 8,2 4-64,-2-4 24,-4 0 32,0 0 24,0 0-32,0 0 24,-2 0-40,8 4-32,-8 0 24,-7-3 16,9 3 0,0 0-16,-12 0 0,12 0 0,6 0-24,-8 0 8,-7 0 8,11 0 24,-4 2-64,0-1 24,0 5-16,8-6 16,-6 6-48,0 0 24,0 0 24,0 2 8,0 0 16,0 0 0,6-8-24,-5 16-8,3-11 8,0 3-24,0 8 0,2-10-24,0 0-16,0-6 64,0 16-48,0-12 8,6 2 32,-3-1-32,3 1 16,0 0 16,-6-6 8,6 4-48,0-2 8,10 0 40,-12-2-16,2 0 32,0 0-16,-6 0 0,17 0-40,-13-4 40,2-2 16,10 0-16,-12-11 8,2 13 8,-6 4-16,18-6-16,-14-14 56,1 14 8,1-10-24,0 13-56,0-15 8,-6 18 24,6-6-32,0-12 24,-2 12 56,0-12 24,-4 15-56,0-13 32,0 16-48,0-4 24,0-2 0,0 0 72,-2 0 0,0 0 8,-2 0 8,4 6-112,-4-4 120,-2 0 8,0 0-8,-2 4-40,1 0-8,7 0-72,-16 0 40,10 0-16,-10 0 0,10 2-24,-2 2 0,-7 2 8,15-6-8,-4 6-8,-2 10 48,-10-12-40,12 4 24,-2 8-16,0-11-56,6-5 48,-6 18-24,4-12 0,-4 14 32,2-14 16,0 11-8,0-11-16,4-6 0,0 8-48,-1 10 8,1-14 16,0 2-16,0 2 16,0 0-40,0-8 64,3 6-32,1-3-8,0-1-8,0 0 8,0 0 16,0-2-16,-4 0 40,4 0 0,0 0 0,0 0 0,2-6 16,-2 1-32,2-1 8,-6 6 8,6-16 24,-2 16 24,0-16-32,0 12-8,-1-2-8,1 0 16,-4 6-16,0-15 0,4 11 0,-4-2-48,0 0 8,0 0 48,0 0 32,0 6-40,0-6 64,0 0 8,-2 0-24,0 2 8,-2 0-24,2 0-16,2 4-16,-5 0 64,-1 0 0,0 0-32,0 0-16,-2 0-32,0 0 8,8 0 8,-8 2 24,-8 0 16,12 4-56,-1 0-24,-1 0 16,0 2 16,6-8 8,-6 16 56,-2-12 0,2 4-32,0-1-64,4-1-8,0 10-16,2-16 64,-2 4-24,2 2 8,0 0-16,0 0-32,0 0 40,0-2-40,0-4 64,0 4-16,4 0 16,2-1-24,-2-1-8,2 2-8,10-2 0,-16-2 40,0 0-8,6 2-8,-1-2-8,1 0 24,10 0 0,-16-4 0,0 4 0,6 0 0,10-6 16,-16 3-8,6-3-32,10 2 40,-16-2-16,0 6 0,5-4 8,1-2 56,0 0-40,-2 0-24,0 0 16,0 0-8,-4 6-8,4-15 40,-4 15-56,0-6-8,4 0 16,-4 0-8,0-10 56,0 16-40,0 0 56,-2-6 0,0 0 16,-2 0-8,-2 0-16,0 0 16,6 6-64,-6-4 24,0 1 24,-9 3-8,11-4-24,-4 4 24,-8 0-32,16 0-8,-4 0 16,-4 0-8,-8 0 8,11 0-32,-1 2 16,-10 0-8,16-2 8,-4 5-40,-2 1 40,0 2-16,0 0-16,0 0 0,0 0 48,6-8-16,-6 16 0,3-10 40,-1 1-16,2 9-64,0-12 0,2 2-16,0-6 56,0 8-56,0 0 8,0 0 24,4 0-24,0-2 8,1 1 24,-5-7 16,4 6-48,2-2 8,0-2 32,10 0-32,-16 0 40,6-2-8,-6 0 8,6 0-56,0 0 32,9 0 16,-11 0-8,0-4 16,2 0 0,-6 4 0,6-6 0,10 0 24,-16-9 0,6 11-8,-2-2 0,0 0 32,-4 6-48,6-16 8,-2 12 16,0-2 8,0 0-72,-4-11 24,0 13 8,0 4 8,0-6-16,0-10 80,0 12 32,0-2-40,0-10 8,0 16-16,0 0-48,-2-5 64,-4-1-32,0 0 8,0 2-16,0 0-32,0 0 56,6 4-48,-6 0 40,-2 0-40,-8 0 8,10 0 8,-1 0-32,-11 0 48,18 0-32,-6 0 0,-2 2 32,-8 4 0,12 0-24,-2 0-8,-1-1-40,7-5 40,-6 8-8,0 0-16,0 0-8,0 10 32,2-12 16,2 12-16,2-18 0,-2 5 16,0 3-48,2 0-16,0 8-16,0-12 0,0 2 16,0-6 48,6 8-24,0-2-24,0 0 32,0-1-24,9-3 16,-11 0-16,-4-2 40,6 2 0,12-2-8,-14 0-32,2 0 32,10-4-32,-12 0 40,-4 4 0,6-5 40,9-1-16,-11 0-24,2-10-16,0 12 16,10-2 0,-16 6 0,4-16 40,0 12-16,2-1-24,-2-11-40,0 12 16,-1-12 16,-3 16 8,0-4 24,0-2 24,0 0 0,0-10-32,0 16 8,0-3-8,0 3-16,0-6 32,-1 0 32,-3 2-24,-2 0 24,0 4-40,0-4 16,6 4-40,-6 0 8,-2 0 16,-10 0 8,12 0-8,-9 0-24,7 2 0,8-2 0,-18 4 0,10 2 8,-12 0 24,14 2-32,-11-1-32,13 1 8,4-8 24,-6 16-24,-2-12 0,0 4 32,0 8-8,2-10 0,2 1 0,4-7 0,-2 8-8,0 8-40,0-10-8,2 2 16,0 10-32,0-12 32,0-6 40,6 5-32,0 3-8,0-2 0,12 0-8,-14-2 0,14 0 8,-18-4 40,6 0 0,13 0 16,-13 0-32,12 0-8,-12-4 0,14 0 32,-20 4-8,5-4 0,11-2 24,-10 0-32,12-9 8,-14 15 8,2-6 8,-6 6-16,15-16 24,-11 12 0,0-2 0,2-10 0,0 12 16,-2 0-24,-4 4-16,6-5-24,-2-1 24,0-10-40,-4 12 24,4-2 56,-4 0 8,0 6-48,0-6 64,-2 0-16,0 0-16,-2 2 16,-2 0-8,0 1-8,6 3-32,-6-4 56,-2 4-32,2 0 0,-1 0-8,-9 0-16,10 0-16,6 0 16,-18 2 0,12 1 16,-10 3-32,11 0-8,-11 0 0,12 0-16,4-6 40,-8 8-16,2 0 56,0 8-16,0-12-8,0 4 8,0-1-48,6-7 24,-6 8-40,4 0-8,1 0-8,-1 0 8,2 0 8,0-8 40,0 6-48,0 2 8,3-2 8,1-1-8,0-3 16,2 0-24,-6-2 48,6 4-56,0-2 56,12 0-8,-14-2 8,12 0 0,-12 0-40,-4 0 40,5 0-8,11 0 8,-12-4-16,12 0 32,-12 0 8,2-1-16,-6 5-8,16-6-8,-13 2 8,3-2 24,0 0 0,0 0-8,0 0-16,-6 6 0,6-4-16,0-2 16,0 2 48,-2-2-8,0 0-32,-4 2 32,0 4-40,0-3-40,4-3 32,-4 2 8,0-2 8,0 2 72,0 0-40,0 4-40,-2-4 48,-4 0-8,0 0 8,-2 4-8,0-4-32,0 4-8,8 0 0,-8 0 0,0 0 24,1 0 32,-1 0-56,-8 0-24,12 0-16,4 0 40,-6 2-24,-2 2 24,2 2 8,0-2 16,0 2-8,1 0-16,5-6 0,-6 6 0,4 0-24,0 1 8,2-1-24,0 10-8,0-12-40,0-4 88,4 6-72,0 2 32,0 0 24,1-2 8,1 0-32,0-1-8,-6-5 48,6 2-24,10 0 0,-16 0 48,6-2-40,0 0 8,10 0 8,-16 0 0,3 0-16,3-4 8,0 0 32,0 1-16,0-1-8,0 0 0,-6 4 0,6-4-8,0 0 16,-2 0 32,0 0-24,0 0-8,0-2 16,-4 6-24,0-4 0,0-2 40,0 0 8,0 2-24,0 0 16,0 0 0,0 4-40,0-4 32,-2 4 48,0-3-32,-4 3-24,0-4-56,2 4 40,4 0-8,-6-4-48,0 4 72,0 0-8,-2 0-16,0 0 48,1 0-64,7 0 16,-16 0 64,12 2-64,-2 0 0,0 0-8,0 0 8,2 3-16,4-5 16,-4 6-8,0-2-24,2 2-32,0 0 32,-2 0-8,2 0 40,2-6 0,-2 6-24,0 0-16,2 0 0,0 0-8,0 0 8,0-1 8,0-5 32,4 6-16,-4 0-32,4-2 32,0-2-8,0 4-8,0-2 8,-4-4 24,6 2 0,-2 2-32,2-2-16,0 0 40,0 0 8,0-2 24,-6 0-24,6 0 0,-2 0-16,1-4-8,1 0 40,-2 4-8,0-4 8,-4 4-16,4-4 8,0 0-56,0-2 72,0 2-8,0-2 8,-4 0 40,0 6-64,0-5 24,0-1 0,0 0-16,0 0 24,0 0 0,0 0-8,0 6-24,0-4 56,-2-2-24,0 2-16,-2 0 32,-2 0-8,0 0 0,6 4-40,-6 0 24,0-4-16,1 4 8,-1-4-16,0 4 0,0 0 0,6 0 0,-6 0-24,0 0 24,0 0-16,0 0 32,0 0 16,0 0-32,6 0 0,-6 0 0,2 0-32,-1 0 8,3 0 32,-2 0 8,0 0 16,4 0-32,-4 0 16,2 0-40,0 0 8,-2 0 8,2 0 8,-2 0-16,4 0 16,-2 0 0,0 2-8,0-2-8,0 0-8,2 0 24,-2 0 0,2 2-16,-2-2 16,2 0-24,0 0 24,0 0-8,0 0-8,0 0 32,0 0-8,0 0 8,0 0-32,0 0 16,0 0-8,0 0 16,0 0 16,0 0-32,0 0 32,0 0-64,-2 0 80,2-4-40,0 4 8,0-5-56,-2 1 24,0 0-16,2 4 40,-2-4-24,-2 4 16,2-4 32,-2 0 0,-2-2 0,1 2-24,5 4 0,-6-4 16,0 0-8,2 4 16,-2-4 0,0 0-24,0 4-8,6 0 8,-6 0 0,0 0 8,-2 0 8,0 0-16,1 0-24,-1 0 8,8 0 16,-6 0-24,0 0-16,0 0 56,0 2-16,0 0-40,2 4 40,4-6 0,-2 6-32,0 0 64,0 0 8,0 0-24,2 2-8,0 0-80,0-8 72,0 7-80,0-1 56,0 0-8,0 0 16,4-2 16,0-2-40,-4-2 40,6 4-24,0-2 16,0 2-16,0-2 8,0 0-8,0-2 0,-6 0 24,6 0-16,-1 0 32,-1 0-8,2-4-8,-2 0-8,2 0 8,-6 4 0,4-4 8,0 0 48,0 0-32,0 0-24,0 0 8,0-2 16,-4 6-24,0-6-8,4 1-16,-4-1 8,0 0-24,0 0 80,0-10 8,0 16-48,0 0 80,-2-4-24,0-2 0,-2 2-32,0 0-16,-2 0 32,6 4-40,-6 0 40,0-4 8,0 4 0,-9 0-56,11 0-8,-4 0 32,8 0-16,-16 0-16,10 0 56,-2 2-64,-8 2-24,12 0 16,-3 0 24,7-4 8,-8 6 0,0-2 8,2 2-32,0 0 40,2 0-32,0 2 40,4-8-24,-2 8 40,0-2-64,0 1-16,0 1-24,2-2-8,0 2 48,0-8 24,0 6-16,6 0 8,-2-2-16,0-2-40,2 0 40,10 0 8,-16-2 16,4 0-8,1 0-16,1 0-8,10 0 8,-12-4 16,2 0 40,-6 4-32,18-6 32,-14 0-8,2 0 8,0 0-56,9 0 24,-11-11-24,-4 17 24,4-4-24,2-2 0,-2-10-16,0 12 32,-4 0 40,0 4-32,4-6 40,-4-10 24,0 16-32,4-6 8,-4 1-24,0-1 32,0 6-48,0-6 24,0 2 0,-2 0 24,0 0 32,-2 0-40,-2 0 16,6 4-56,-8 0 56,-8 0-48,12 0 32,-3-4-48,-11 4 16,12 0-8,6 0 0,-16 2 24,10 0-24,-13 0-24,13 2-16,-14 0 80,14 0 0,6-4-40,-18 4 24,12 0-8,-9 2-32,13 0-8,-4-3 8,0 3 16,6-6 0,-6 6-48,0-2 24,2 2-16,0 0 0,2 0 16,0 0 64,2-6-40,0 6 24,-2 0 0,2 0-24,0 0-48,0-1 8,4-3 0,-4-2 40,4 4-32,2 0-32,0-2 40,10 2 8,-12-2-8,0-2 24,-4 0 0,5 0-16,1 0-16,12 0 40,-12 0-8,0 0 0,10-4 24,-16 4-24,4-6 16,11 2-32,-11-2-16,2 1-16,0-1 16,-2-10 24,-4 16 8,4-4 40,0 0-40,0-2 8,-4 0 40,0 0-24,0 2 64,0 4-88,0-6 64,0 2-40,0 1 32,0-1 32,-2 0-88,-4 0 48,6 4-48,-6-4 16,0 0-40,0 4 56,-9-4-32,9 4 0,-2-4 0,8 4 0,-18 0 0,14 0 16,-4 0-8,-8 0 8,11 0 0,-11 0-16,16 0 0,-6 0-32,0 0 24,-2 2-8,0 2 32,2-2-8,0 4-16,6-6 8,-6 4 8,0 2-40,5-1 8,-1 1-16,0 0-16,0 2 24,2-8 32,0 8-40,0 0 56,0 0-8,0 0-8,4 0 0,-1 0-40,-3-8 40,4 5-48,2 1 40,0 0-24,0 0 8,0-2-8,0 0-8,-6-4 40,16 2-24,-12 0 24,0 0 8,0-2-8,2 0-24,-3 0 24,-3 0 0,6 0 16,0-4 8,0 0-24,-2 0 8,0-2 8,0 2 0,-4 4-16,4-6 32,0 0-80,0-9 32,-4 11-16,4-2 8,-4-10 32,0 16-8,0-4 24,0-2 56,0 0-48,-2-9 48,0 11-56,0 0-40,2 4 16,-2-6 16,0 0-32,-2 0 8,-2 2 16,4 0-16,-2 0 32,4 4-24,-2 0 16,-2-4 16,0 4-16,2 0-32,0 0-8,0 0-16,2 0 40,-2 0-24,0 2 0,0 2 0,1 0 0,1 2 8,0 0-8,0-6 24,0 8 0,0 0 16,0-1-40,0 9-32,3-12 8,-3 4 24,0-8 24,4 8 16,-4-2 56,4 0-8,-4 0-16,0 0-24,4 0-48,-4-6 24,0 5-16,4-3 16,-4 0-8,4 0-8,-4 0-8,4 0 0,-4-2 24,0 0 24,0 2-8,4-2-16,-4 0-16,0 0-8,4 0 24,-4 0 0,0 0 24,0 0-8,0 0-32,4 0 40,-4-4-24,4 0 24,-4 4-24,0-4 32,0-1-64,0-1 8,0 0 0,0 0 0,0-10 48,0 16-24,0 0 24,-2-6 0,0 0-8,0 0 8,0 0 0,0 0-8,2 6-16,-6-5 64,2-1-80,2 0 16,-2 2 16,0 0-56,0 0 24,4 4 16,-4 0 0,-1 0-8,3 0 8,-2 0 0,0 0-16,0 0-8,4 0 24,-4 0-24,2 2 48,0 0-8,0 4 8,0 0-16,0 0-56,2-6 48,-2 5-24,0 3-40,0 0 16,2 0 24,0 8 56,0-10 8,0-6-40,0 8 16,0 0 8,0 7-48,4-11 24,0 2 8,-4 0-40,0-6 32,4 6-40,2 0-8,-2 0 24,2 0 24,-2-2-16,-1-2 0,-3-2 16,4 4-24,2-2 0,-2 0 24,2-2 16,0 0-16,-2 0-16,-4 0 16,4 0-8,0 0-32,2-4 56,0-2 16,0 0-8,-2 0 16,-4 6-40,4-6 40,-4 0-16,3 0 8,1-12 24,-4 14-72,4-1-24,-4 5 40,0-18 16,0 14-40,0-12 48,0 12 40,-2-12-64,-4 12 96,6 4-96,-3-5 32,-3-11-32,2 16 48,-2-6-72,0 0 72,0 0 0,6 6-48,-8-6 16,2 2 8,-2 0 0,0 0-8,-7 4-16,9 0 0,6 0 0,-6-4 8,-2 4-8,0 0 0,0 0-8,0 0-8,0 2 8,8-2 8,-8 4-40,3 0 0,-1 2 0,0 0-16,0 0 64,0 10 8,6-16-16,-2 4 0,-2 2 0,2 9-40,0-9-24,0 2 40,0 10 24,2-18 0,0 6 24,0 2 24,0 7-16,0-11-72,0 4-8,0-2 8,0-6 40,4 6-40,0 0 16,0-2-16,0 0 16,0-2-8,0 2 16,-4-4 16,6 2-24,0 0 8,-2-2 16,1 0 0,-1 0 0,2 0 0,-6 0 0,6 0-24,0-4 48,-2 0-24,0 0 0,2-2 40,0 0-24,-6 6-16,6-6 48,0 0-24,-2 0-24,0-9-24,0 11-24,-1-2 48,-3 6 0,0-16-16,0 12 56,0-2-16,0 0 0,0-10 16,0 16-40,0 0 56,0-6-24,-2 1 0,1-11-16,-1 16-8,-2-4 32,4 4-40,-4-4 48,-2 0-8,0 0-16,-2 0-24,2 4 16,0-4 8,6 4-24,-8 0 24,0 0 0,0 0-32,-7 0-8,9 0 16,0 0-8,6 0 8,-8 0 0,0 2-16,0 2-8,-8 0 0,12 2-32,1 0 48,3-6 8,-4 6 8,0 0 8,0 0 8,0-1 0,0 1 8,2 0-8,2-6-24,-2 6 32,0 0-56,2 0-40,0 2 32,-2-2 32,2 0 32,0-6-32,0 6-8,0-2-32,4 0-32,0-2-32,0 1 88,2-1 8,-6-2 8,4 4-16,2-2 16,-3 0-32,3-2 0,0 0 24,0 0 32,-6 0-24,6 0 40,-2-4-32,0 0 8,2 1-96,0-3 56,-2 0 0,-4 6 24,4-6-24,0 0 48,0 0-8,-4-10 8,4 16 0,-4-6 24,0 6-48,0-6 24,0 0-8,0 1-32,0-1 16,0 0 0,-2 0 56,2 6-56,-2-6 88,0 0-40,-2 0-24,-2 2 0,2 0-8,-2 4 56,6 0-72,-6-4 56,0 4-32,0-4-40,0 4-8,0 0 16,0 0 8,6 0 0,-7 0 24,1 0 16,0 0-8,0 0 24,-2 2-32,2 0-40,6-2 16,-6 2-24,0 4 0,2 0-16,2 0 16,0 0 8,0 0 56,2-6-40,-2 8 0,0 0-24,2 7-24,0-11-32,0 4 56,0 8 72,0-16-48,4 2 16,0 4-8,0 0 8,2 0-40,-2 0-80,2-3 16,-6-3 88,6 4-64,0 0-8,0-2 72,0 0 0,0 0-24,9-2 32,-15 0-8,4 0-8,0 0 8,2-4 8,0 0 8,0 0 8,10 0 0,-16 4-24,0-5-48,6-1 8,0 0 16,-1-10 0,-1 12 48,0-2-24,-4 6 0,0-6 24,4 0 0,-4-9 16,0 11-16,0-2-24,0-12 16,0 18-16,0-4 8,-2-2 48,-4 0 0,2-10-16,-1 12 24,-1 1-24,6 3-40,-6-6 24,0 0 16,0 2 0,-2 0-40,0 0 8,-8 4 8,16 0-16,-4-4 0,-3 4 8,-1 0 80,-8 0-56,12 0 0,-2 0 24,6 0-56,-8 0-24,0 2 24,0 0-16,1 4-8,1 2-16,0 7 16,6-15 24,-6 6-40,0 2 0,0 8 80,2-10-64,0 12 24,2-10-16,2-8 16,-2 17-48,2-11-16,0 12 88,0-12-8,0 12-40,0-13 48,0-5-24,0 16-24,6-10-8,0 0 0,-2 0-8,2 0-24,0 0 48,-6-6 16,6 6-32,0 0 8,-1-2 8,1-2-24,0 0 16,10-1-40,-16-1 64,4 0-64,2 0 40,10 0 0,-12-3 24,2-1-8,9 0 16,-15 4-8,4-6 16,2 0 32,0-10-48,0 12 24,0-2-24,0-10 24,-6 16-24,6-3-24,0-3-16,0-12 32,-3 14-16,1-12 56,-4 12 24,0 4-56,0-6 24,0 0 0,0-9-40,0 11 16,0 0 16,0-2 24,0 6-40,-2-6 88,-3 0-56,-1 2 8,0 0-16,0 4-8,0-4 48,6 4-64,-6 0 24,-2 0-40,-8 0 8,12 0-8,-4 0 8,-7 0 96,15 0-88,-6 0 40,-2 2-16,0 4 0,0 0-24,0 0-16,0 0 32,8-6-16,-6 8 0,1 0-40,-1 7 0,0-9 16,2 0-24,-2 10 88,6-16-40,-4 4 48,0 4-48,0 0 0,4-2-64,0 9 0,0-13 64,0-2 0,0 6-8,4 0-48,0 0 32,0 0-16,0-2 8,2 2 0,-6-6 32,4 4 0,2-2-48,0 0 8,-1 0 32,1 0-32,0-2 56,-6 0-16,6 0 24,-2 0-40,2 0-56,-2-4 8,0 0 24,0 0 16,-4 4 24,4-4 64,0-2-40,-4 0 16,4 2-16,-4-2-8,0 0 16,0 6-32,0-6 56,0-9-88,0 11 32,0 0-8,0-12-16,-2 12 88,2 4-64,-6-4 96,2-2 8,0 0-8,-2 0 0,0 0-72,0 0 24,6 6-48,-16-5 48,12 1 8,-3 0-80,-1 4 8,-8-4-24,10 4-8,6 0 48,-8 0 8,-8 0-16,10-4 8,-9 4 8,9 0-16,-2 0 16,8 0-8,-8 2 16,2 0 8,0 0 16,0 2-56,-2 2 8,2-3-8,6-3 16,-5 6-48,-1 0 32,4-2-16,0 2 0,0 2 0,0 0-24,2-8 56,-2 8-48,2 8 8,0-12 0,0 1 8,0 11-24,6-14 32,-6-2 24,6 6-32,0-2-8,-3-2 24,1 0-16,2 0 0,-2 0 24,-4-2 8,6 0-16,0 0 16,-2 0 0,0 0 0,0 0 0,0-4 0,-4 4 0,6 0-8,-2-4 56,0-2 24,0 2 8,0-2 32,-4 0-48,0 6-64,3-6 24,-3 1-24,0-1-40,0 0 8,0 0 16,0 0 56,0 6-40,0-6 72,0 0 16,-2-10-56,1 16 0,-3-6-16,-2 0-16,6 6 0,-4-3 40,-2-1-56,0 0 32,0 0-16,0 0-32,0 4 32,6 0 0,-6-4 16,-2 4 8,0-4-8,1 4-72,-1 0-16,8 0 72,-6 0-16,-2 0 32,2 0 32,-2 0-24,2 0-48,0 2-8,6-2 32,-6 2 88,0 0-16,3 2 16,-1 2-8,0 0-128,2-1 32,2-5 16,-2 6-24,0 0 0,2-2 8,-2 2-24,0 0 0,2 0 32,0-6 8,0 6-40,0 0 16,4 0 8,0-2-16,0 0 0,0 0 24,-4-4 8,3 2-16,1-1-8,0-1 8,-4 0 8,6 0-8,-2 0 40,-4 0-24,4 0 0,0-3 0,0-1-48,0 0 8,0 0-8,0-2 32,-4 6 16,4-6 40,0-10-16,-4 12-8,0-2 8,4 0-32,0 0 64,-4 6-56,0-15 0,0 11-8,0-2 32,0-10-112,0 16 72,0-6 16,0 6 0,-2-6 0,0 0 32,0 2-8,0 0 0,-2 0 48,0 1 32,4 3-104,-4 0 80,-2-4 8,0 4-64,-2 0-24,2 0 16,0 0-32,6 0 16,-7 0 16,-1 0-8,0 0-32,2 2 0,0 0 8,0 1-8,6-3 24,-6 4-24,0 2 24,0-2-56,4 2 24,0 0 16,-2 0-72,4-6 88,-2 8 88,0 0-24,0 0-16,2 7 48,0-11-136,0 2 16,0-6 24,0 8-16,4-2-24,0 0-8,0 0 8,2-4 16,0 2 32,-6-4-8,4 2 32,2 0-72,0 0 0,10-2 40,-16 0-8,6 0 16,-6 0-8,5 0 16,1-4-16,10 0 0,-12 0-24,0-2-16,2 0-16,-6 6 56,6-6-8,-2-10 48,0 12-8,2-1-40,-2-11 8,0 12-24,-4 4 24,4-6-16,-4 0 56,3 0-104,-3-10 48,0 10-8,0 6 24,0-4 64,0-1-24,-2-1 8,-1 2 32,-3 0-48,0 0 0,6 4-32,-6 0 64,0 0 0,0 0 0,0 0 0,-2 0-40,0 0-16,8 0-8,-15 0 16,9 0 0,-2 0-32,-8 2 0,12 2 16,-4 0-8,8-4 8,-16 6-24,12 0-8,-2-1 0,3 3-8,-3 8 0,0-12 40,6-4 0,-4 8 48,2 8 8,0-10 8,0 1-40,0 1-40,2 0-8,0-8 24,0 8-40,0-2-8,0 0-16,4 0 40,0 0 8,-4-4 8,0-2 8,6 2-32,0 0 24,0 0-48,9-2 48,-9 0 8,-6 0 0,6-4 8,0 4 8,10-4 0,-16-2-16,6 0 0,11 0 0,-17 6 0,0-16 24,6 12-16,0-2 48,-2-9-136,0 11 16,0-2 40,-4 6 24,4-6-168,-4-10 168,4 12-24,-4-2-24,0 0 112,0 0-40,0 6-24,0-5 40,0-1 72,0 0 0,0 2-48,-2 0 56,0 0-80,2 4-40,-6 0 24,0-4 24,0 4-56,0 0 8,-1 0 24,-1 0 16,8 0-40,-16 0 24,10 0-24,-10 0-24,10 0-8,-10 2 24,11 0 8,5-2 0,-16 4 0,10 2-24,0 0-8,-10 0 8,12-1-16,-2 3 32,6-8 8,-6 8 0,1 0-16,-1 8 72,-2-12-8,2 4 16,2 0 24,4-8-88,-4 5 0,2 1-24,0 0 0,0 0-40,2 0 24,0 0 24,0-6 16,0 2-24,0 2 16,4-2-24,0 0 0,0 0 16,2-2 0,-6 0 16,4 0 0,0 0 16,0 0-40,-4 0-16,4 0 40,-1-4 16,-3 4-16,4-4 24,-4 0 0,4-2-48,-4 0 24,4 0 40,-4 0-16,0 6-24,0-6 48,0 1-112,0 1 0,0-2-8,0 0-8,0 0 144,0 6-64,0-6 24,0 0 0,0 2 32,-2-2-48,-4 2 24,1 0 32,5 4-64,-6 0 24,0-4 0,0 4 0,0-4-24,-2 4 24,2-3 8,6 3-32,-8 0-16,0 0 32,0 0-16,2 0 8,-1 0 8,-1 0-8,8 0-8,-8 0-8,0 1-8,0-1 16,2 2 16,0 0-40,0 0 48,6-2-24,-6 2-16,0 0-24,5 0 32,-1 2-32,0-2 16,-2 2 24,4-4 0,-2 4-40,0 2 0,0-2 0,0 2 120,2-2 0,0 0-8,0-4-72,0 6 64,0-4-88,0 2 8,0-2-16,0 0 0,4-1 8,-4-1 24,0 2-8,4 0-8,-4 0 0,4-2 8,0 0-8,-4 0 32,0 0-16,0 0-16,3 0 8,-3 0 32,4 0-24,-4-4 24,0 4-8,0 0-16,4-3 0,-4-1-64,4-2-16,-4 2 16,0-2-16,0 2 136,0 4-56,0-4 8,-2 0 48,2 0-48,-2 0-16,0 4 48,0 0-32,2 0-8,-2-4 56,-2 4-32,3 0-24,-3 0 8,0 0-16,0 0 16,4 0-8,-2 0 16,-2 0-16,2 0-16,0 0-8,0 0 0,0 2-16,2-2 40,-2 2-8,2 0-8,-2 2-24,0 2 104,2 0 0,0 0 16,0-6-80,0 6 112,0 0-120,0-2-32,0 1 16,0-1-16,0-4 40,0 4-24,0-2 32,4 0-32,-4 0 0,0 0 8,0 0 8,0-2 8,4 0-16,-4 2 40,0-2-8,0 0-32,4 0 8,-4 0 8,0 0 24,0 0-16,0 0 8,0 0-64,0-4 144,0 0-64,0 4 16,0-4 0,-2 0-32,0 4 24,2 0-40,-2-4-16,0 0 56,-2-1-104,-2 1-16,0 0 32,2 0-32,4 4 80,-6-4 32,0 4 32,0-4-64,1 4 8,-1-4-16,4 4-8,2 0 16,-4 0 16,0 0-16,2 0 0,-2 0 0,2 0-16,0 2 0,2-2 16,-2 2-8,0 2 80,-2 0 24,2 2-64,0 0 24,0-1-96,2-5 40,0 6-24,0 2 8,0-2-8,0 2-24,0 0 8,0-2 40,0-6 0,0 6-16,4-2 32,-4-2-32,4 0-8,0 0 8,-4 0-16,0-2 32,0 0-16,4 0 16,-4 2 0,4-2 0,0 0-24,-4 0 24,4 0 0,0 0-16,-4 0 32,0 0-16,0 0 24,0-4-8,0 4 8,4-4 0,-4 4 0,0-4 32,0 4-56,0-4 8,0 0 8,0 4-8,-2-4 8,2 0 24,-2 4-32,2 0-8,-2-4 32,0 4-24,0 0 24,0 0-32,0 0 8,0 0 56,2 0-64,-2 0 16,0 0-16,0 0 0,0 0-24,2 0 8,0 0 32,0 0-16,-2 0-32,0 0 8,0 0 24,2 0-8,-2 2 32,2-2-16,0 0-8,-2 2-8,2 0-8,0-2 8,0 2-24,0 0 32,0 0-8,0-2 8,0 2-16,0 0-8,0-2 0,0 2-8,0-2 8,0 2 0,0-2 24,0 0-48,0 0-8,0 0 48,0 2 8,4-2 0,-4 0 0,4 0-32,-4 0 48,4 0-32,-4 0-8,4 0 48,-4 0-24,4 0-8,-4-4 8,4 4 8,-4-4 8,0 0 24,0 4-40,0 0 24,0-4-24,0 0 40,4 4-16,-4-4 16,0 4-16,0 0-24,0 0 40,0-4-16,0 0 32,0 4 8,-2-4-40,0 0 24,2 4-48,-2-4 40,-2 4-40,-2-4 24,2 4-8,-2 0 0,2 0 24,4 0-40,-4-4 24,-2 4 0,0 0-8,0 0-8,3 0-16,-1 0-8,4 0 16,-4 0 0,2 0 0,-2 0 0,2 0 0,0 0-40,0 2 40,2-2 0,-2 2-24,0 0-16,2 0 16,-2 0-40,2 0 0,0 2 24,0-4 40,0 6-24,6-2-16,0 0 8,0 0 0,0 2 0,-1-2 24,-5-4 8,16 2 8,-16 0-16,6 0-32,0-2 24,0 0-16,0 0 16,-6 0 16,6 0 24,0 0-24,0 0-24,0 0 0,-1 2 8,1-2 40,-6 0-24,6 0 40,0 0-24,-2 0-40,2 0 24,-2 0 0,2 0 0,-6 0 0,4 0 24,0 0-48,0 0 24,0 0-16,0 0 40,-4 0-24,0 0 24,4 0-32,-4-4 8,3 4 0,-3 0 40,0 0-40,0-4 24,0 0-24,0 4-56,4-4 48,-4 4 16,0 0-8,0 0 40,4 0-64,-4 0 8,0 0 32,0 0-16,4 0 48,-4 0-72,0 0 0,0 0 8,4 0 16,-4 0 0,4 0 56,-4 2-48,0 0-40,0 0 0,4 0 24,-4 0 8,0-2 0,4 4 0,0 0 0,0 0-16,0 0 16,0 0 0,0-2-8,-4-2 8,4 3 0,0-1 0,0 0-16,0 0 32,1 0-48,-1 0 8,-4-2 24,4 2-24,0 0 24,2 0-16,-2-2 32,0 2 32,0-2-72,-4 0 24,4 0-8,0 0-8,0 0 0,0 0 56,0-4-40,-4 4 0,4 0 0,0 0 24,-4-4 8,0 4-8,0 0 0,0 0-24,0 0 24,0 0 40,0 0-24,0 0 24,0-4 24,0 4-32,0 0-56,-2 0 80,0-4-32,2 4-8,-2 0 24,-4-4-24,0 4 0,6 0-40,-6 0 40,2 0-16,-2 0 0,0 0-8,0 0 0,0 0-8,6 0-8,-6 0 32,3 0-8,-3 0-8,0 0-16,2 0 24,-2 0-24,6 0 0,-4 0-16,2 0 8,0 0 8,0 0-16,0 0 0,0 2 8,2-2 8,-2 2-40,2 0 48,0 0-16,0 0-8,0 0-8,0-2 24,0 2 0,0 0 8,0 0-32,0 0 24,0 0-24,0 0-16,0-2 40,0 2 0,0-2-16,4 2 8,-4-2-8,0 0 0,4 0-8,-4 0 24,0 0-8,0 0 16,0 0 8,4 0-16,-4 0-24,0 0 24,4 0 0,-4 0 8,4 0 32,-4 0-24,4 0-8,-4 0-8,4-4 0,-4 0-40,0 0 32,4 0 8,-4 4 24,0 0-24,4-4 40,0 0-16,-1 0-24,-3 1 16,0-1-8,4 0 24,-4 4-32,0-4 24,0 4 0,4-4 8,-4 4-8,0-4-8,0 4 16,0 0-32,0-4 80,-2 4 16,0-4-16,-2 0-40,1 0 8,-1 0 24,4 4-72,-6 0 64,0-4-16,0 0-32,0 4-16,-2-4 16,2 4 32,6 0-48,-8 0 56,0 0 24,0 0-80,3 0-16,-1 0 32,0 0-40,6 0 24,-8 2 8,2 0 24,-2 0-48,2 0 0,2 4 8,2 0-8,2-6 16,-2 4 16,0 2-32,0-2-24,0 0-16,0 2 16,0 0 32,2-6 8,-2 5 0,2 1-16,0-2-8,0 2-16,4-2 0,0 0 24,-4-4 16,4 2-24,0 2 40,0-2-16,0 0-40,0 0 80,2 0-40,-6-2 0,6 0 0,-2 0 64,2 0-144,0 0 56,0 0 8,-1 0-40,-5 0 56,6 0 0,0-4-8,-2 4 8,2-4 24,0 4-40,0-4 48,-6 4-32,6-4 0,0 0 0,-2 0 40,0 0-72,0-2 72,0 2-8,-4 4-32,3-5 0,1 1 24,-4 0-8,4 0 8,-4 0 0,0 0 16,0 4-40,0 0 24,0 0 16,0-4 32,0 0-8,-2 0 0,-4 0 16,6 4-80,-5 0 40,-1-4 16,0 4 0,-10-4-32,12 4 32,-4 0 0,8 0-56,-16 0 48,10 0-16,1 0 8,-13 0-24,12 0-16,-10 0 24,16 0-24,-6 0-16,-10 2 8,11 2 16,-1 0-16,-2 0-24,0 2 48,8-6-16,-6 4-40,2 2 40,0-2 0,2 0-40,-2 2 0,2-1 8,2-5 32,0 6-8,0 0-24,0 0 24,0 2 16,0 8-8,6-12 16,-6-4-16,6 6 0,0 2-24,0-2 24,10-1 0,-12-1-16,1 0-24,-5-4 40,18 4-40,-14-2 16,14 0-24,-14 0 64,12 0 0,-12-2-32,-4 0 16,17 0 32,-13 0-24,12 0-16,-12 0 8,2 0 0,10-4 0,-16 4 0,4-4 8,-1 0-16,3 0 8,0-2 8,0 1 32,-2-1-24,-4 6-16,4-4-40,0-2 0,0 0 0,-4 0 0,0-10 48,0 16 24,0 0-32,0-6 56,0 0 24,0 0-40,-2 1-32,0-1 48,-4 0-16,6 6-40,-6-4 56,-2 4-32,0-4-32,-7 4 16,9 0 8,-2-4 8,8 4-24,-18 0 33,12 0-33,-2 0 24,-9 0-40,11 0 48,-12 2-8,18-2-24,-6 2-24,-10 0 24,10 0-40,-2 0-1,-7 0 41,13 0 24,2-2-24,-4 4 17,-2 0-17,4 0-33,-2-1-7,2-1 16,2 2-16,0-4 40,0 4-40,0-2 24,0 2-24,4 0 24,2 0-32,0-2 8,-6-2 40,16 4-56,-13-2 24,15 0 24,-12 0 32,16-2 48,-16 0-64,-6 0-8,23 0 0,-17 0-48,18 0-24,-8-4 96,1 0-8,1 0 0,-18 4-16,16-6 0,0 0-16,0 0 16,-11 0 0,17 1 32,-16-1-32,-6 6 0,18-6 8,-12 2-8,11-2 16,-13 0 8,14 0-8,-14 0 8,-4 6-24,4-4 32,2-2-32,-2 2 8,0-2 24,-4 0 16,4 1-128,-4 5 80,0-4-80,0-2 0,0 2-16,0-2 136,-2 2 48,-2-2-80,4 6-8,-4-4 16,-2 0 24,-2 0-24,0 4 24,0-4-16,0 4-40,8 0 16,-15 0-8,11 0 8,-2 0-32,2 0 32,0 2-8,0 2-32,4-4 40,-4 6-32,2 2 72,0 0 56,0 0-16,2 0 0,0-1-120,0-7 40,0 18-56,0-12 32,0 0-16,4 2 24,0-2-8,2 0 0,-6-6 24,6 8-32,12-2 8,-15-1 0,3-1 8,12-2 16,-14 0-16,-4-2 16,16 2 16,-12-2-32,2 0 16,9 0 16,-11 0 0,2 0-8,-6 0-8,6-4-40,0 0-24,10-1 24,-16 1-16,4 0 40,0 0 48,-4 4-32,4-4 24,0-2 0,0 0-24,0 0-8,0 2 32,-4-2 0,0 6-24,0-4 72,0 0-32,0-2-24,-2 0 48,-4 1-64,4-1 0,2 6 0,-4-6-64,-2 2 48,0 0 32,0 0-16,-2 4 80,0-4-80,8 4 0,-8 0 8,0 0 32,1 0-48,-9 0-8,14 0 0,-4 0 8,6 0 8,-6 2-16,0 2 112,2 2-56,-2 0 24,4 0 9,-2 1-106,4-7 33,-2 6-8,0 10-24,2-14-8,0 4 16,0 2-8,0 0 24,0-8 8,4 8-16,0 0-40,0-1 48,2 1-32,0-2 0,0 0 40,-6-6 0,18 6-16,-18-2 32,6 0 32,9 0 8,-11 0 0,2-2-32,-6-2-24,6 2-64,0 0-16,0-2 8,0 0 8,10 0 48,-12 0 40,-4 0-24,6 0-8,9 0-48,-15-4 0,4 0 16,0 0 40,0 0 32,-4 4-32,4-4 40,0-2-32,0 0-32,0 0 104,-4 0 0,0 6-80,4-5 80,-4 1-40,0 0-80,0-2 32,0 0 8,0 0 48,0 6-48,-2-6 56,-2 0-16,-2 2-24,0 0-8,0 0 8,0 0 16,6 4-32,-16-4 8,11 0 8,-3 4 24,-8 0 1,12 0 39,-4 0 0,8 0-80,-8 0 32,0 0-32,2 0-56,0 0 0,1 2 56,1 0-24,4-2 24,-4 6-16,-2 0-8,2 0-33,2 0 17,0 0 16,2 0 8,0-6 16,0 6-32,0 10 24,0-15-48,6 5-8,0 0 48,0 0 0,-6-6 16,6 4 0,-3 0-8,3-2-48,0 0 40,10 0-24,-16 0 0,0-2 40,6 0-64,0 0 8,10 0 40,-12 0 8,0 0 32,1 0-8,-5 0-16,6-4-16,-2 4 40,2-4-8,-2 0 0,0-2-8,0 2 8,-4 4-16,0-4 0,4 0-24,-4 0 64,4 1 56,-4-1-48,0 4-48,0-4 32,0 0-32,0 4 24,-2-4 40,0 0-24,2 4-40,-2-4 16,-4 0 24,2 0-8,-4 0-24,0 4 32,1-4-40,7 4 0,-16-4 73,10 0-9,0 4-32,-12-4 8,12 4-40,0-4-16,6 4 16,-8 0 24,1 0-8,1 0-40,2 0 8,0 0-24,2 0 16,2 0 24,-2 2-16,0 0 56,2 2-64,0 0-64,0 0 39,0 2-39,0-6 88,4 6-24,2 0 40,0 0-48,11 0-16,-13 0 16,12 0-48,-16-6 80,4 3-80,16 1 24,-14-2-8,9 2 48,-9-2 8,10 0-8,-16-2 16,4 0 16,12 0 24,-12 0 40,2 0-16,9 0-24,-11 0 40,-4 0-80,4-4 32,2 0-8,-2 4-24,0-4-24,0 0 8,0 4 32,-4 0-16,0-3 48,4-1-48,-4 4 40,0-4-64,0 4-16,0-6 16,0 6 24,0-4-16,0 0 72,-2 0-32,-4 0 0,2 0-8,0 0-16,4 4 0,-4-4 56,0 0-32,-2 0-32,0 0-8,5 4-24,-1-4 40,2 4 0,-2-4 56,0 4-56,0 0 0,0 0-16,2 0-24,0 0 24,0 0 16,0 0-16,0 2 8,0 0-32,0 0 0,0 4-16,6 0 32,-6-6 24,4 6-16,-1 0 0,3 2 56,-2 0-8,2-2 16,0 0 8,-6-6-56,6 4 0,10-1-16,-16 1-8,6 2 24,0-2 0,-2-2 0,-4-2 0,4 4 16,-1-2-32,1 0 16,-4 0 0,4-2-24,0 2 32,-4-2-8,0 0 16,0 0-40,4 0 24,-4 2 0,0-2 0,0 0-40,4 0 40,-4 2-16,4 0-24,-4-2-120,0 0 160,0 2-480,0-2-480,4 2-600,0-2-897,2 0-1184,10 0-359,-16 0 4000,4 0-3401,2 0 1096,-1 0 1065,-1-4 496,-4-12-200,-2 0-144,2 16 1088</inkml:trace>
  <inkml:trace contextRef="#ctx0" brushRef="#br0" timeOffset="1126">580 123 1704,'0'0'0,"0"0"0,-2 0 712,0 0-192,0 0-120,2-4-56,-1 4-8,-1-4 16,2 4-352,-2-4 353,0 0 15,0 4 8,0-4 0,2 0-24,-2 4-24,2 0-328,-2 0 304,0 0-24,2 0-8,-2 0-8,0 0-16,2 0-248,-2 2 240,-2 0-40,0 0-24,2 0-8,-2 2-32,0 0 0,4-4-136,-4 6 128,0-2-56,0 2 0,2 0-24,-2-2-32,0 2 8,4-6-24,-5 4 8,1 2-8,-2-2 8,2 1 0,2 1-8,0-2-8,2-4 8,-2 6 8,0-2-8,0-2 0,2 0 16,-2 0-16,0 0 33,2-2-33,0 2 8,-2 0 8,2 0 32,0 0-24,0 0 56,0 0-48,0-2-32,0 2 8,0 0 8,0-2-64,0 0 64,0 0-8,0 0 0,0 0-8,4 2 24,-4-2-8,0 0 0,4 0 16,-4 0-8,0 0 0,0 0-24,4 0 32,0 0 8,0 0 8,0 0 8,-4 0 8,4 0-40,-4 0-24,0 0 16,0 0 40,3 0-24,-3-4 56,0 4-8,0-4 24,0 4-104,4 0 144,-4-4-8,0 4 16,0-4 8,0 0 0,0 0 24,0 4-184,0-4 200,0-2 0,0 2 24,-2-2 8,0 3-8,-1-3 32,3 6-256,-4-4 240,-2 0 24,0 4-32,4-4-56,0 0-16,0 4-24,2 0-136,-2-4 168,-2 4-7,0 0-49,0 0-24,2 0-64,0 2-16,2-2-8,-2 0 0,0 2 0,0 0-24,2 4-16,0 0 0,0 0 8,0-6 32,0 5-32,0 1 16,0 0 0,0 0-16,4-2 8,0 0-24,-4-4 48,4 2-81,-4 0 41,0 0 24,4 0 24,0 0 32,-4 0-40,0-2 0,4 0-40,0 0-16,0 0 8,2 0 40,0 0 16,-2-4-8,-4 4 0,3-4 8,1 4 0,-4-4 16,4-2-16,0 2-8,0 0 24,-4 4-24,4-6 0,0 2 0,-4-1 40,4 1-48,2-2-56,-2 2-112,-4 4 176,4-4-624,2-2-576,0 2-720,0 4-457,-1-4 265,1 4 575,-6 0 1537,6-4-984,-2 4 392,-4 0 8,0-4-336,-2 0 48,2 4 872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3:19.240"/>
    </inkml:context>
    <inkml:brush xml:id="br0">
      <inkml:brushProperty name="width" value="0.05" units="cm"/>
      <inkml:brushProperty name="height" value="0.05" units="cm"/>
      <inkml:brushProperty name="color" value="#FFFFFF"/>
    </inkml:brush>
  </inkml:definitions>
  <inkml:trace contextRef="#ctx0" brushRef="#br0">174 23 1600,'0'0'0,"-4"0"728,2 0-352,-2 0-112,2 0-72,2 0-192,-2 0 160,-2 0-16,2 0-8,0 0-16,0 0 0,-2 0-16,4 0-104,-2 0 72,-2 0 0,0 0 0,0 0-8,1 0 16,1 0 0,2 0-80,-2 0 112,0 2 48,0-2 49,0 0 55,-2 0 32,2 2 16,2-2-312,-2 2 328,-2-2-8,2 1-8,0-1 0,0 2-8,0-2 16,2 0-320,-2 2 312,0-2 24,2 2-24,-2 0-16,0 0-32,-2 0-15,4-2-249,-4 4 224,0-2 0,2 0-48,-2 0-24,0 0-8,0 0-8,4-2-136,-4 2 208,-1 2 32,1 0-24,-2 0-32,2-2-32,0 2-56,4-4-96,-4 2 96,2 0-40,-2 2 0,0-2-24,0 0-16,2 2 8,2-4-24,-2 2 16,0 0-8,2-1 0,-2 1-16,2 0-8,0 0 8,0-2 8,0 2 0,0 0 8,0 0-32,0 2 8,0-2-24,0 2 16,0-4 24,0 2-16,4 0-8,-4 0-8,4 2 8,0-2-8,0 0 16,-4-2 16,0 0-16,4 2 16,-4 0-8,4 0 8,-4-2-8,0 0 8,4 0-8,0 0 24,-4 0 16,4 0-16,-4 0 16,4 0-16,0 0 24,-4 0-40,0 0 56,0 0 24,0-4 8,0 4 16,0-4 8,0 0 8,0 4-120,0-4 96,0 0 8,0 0-8,0 0 0,0 0 0,0 4-96,0-4 80,0 0-16,0 1 8,0-1-8,0 0-16,-2 4 16,2 0-64,-2-4 48,0 0-48,0 0 0,2 4-8,-2 0 8,2-4 32,0 4-32,-2 0 16,2 0 8,0 0-16,0 0-8,0 0-24,0 0 8,0 0-16,0 0-16,0 0 8,0 0 24,0 0 192,0 0-328,0 0 192,4 0-8,0 0-32,0 0 0,0 0-16,-4 0 16,3 0 16,-3 0-32,4 0 32,2 0-8,-2 0 24,0 0-40,-4 0 8,4-4 8,-4 0 8,4 4 0,0-4 24,-4 0-8,4 0-8,-4 4-24,0-4 24,0 0 40,0 0 8,0 0 16,0 0 24,0 1-8,0 3-104,0-4 96,0 0 33,0 4-33,0-4 16,-2 0 24,-2 0-24,4 4-112,-4 0 136,-2 0 0,2-4-16,0 4 8,-2-4-32,2 4 8,4 0-104,-3 0 64,-3 0-24,4 0 8,-2 0 16,2 0-32,-2 0 16,4 0-48,-2 0 16,0 0-56,0 2 40,2-2 24,-2 0-24,0 0 16,2 0-16,0 0-16,0 0-16,0 0-16,0 0 144,0 0-216,0 0 112,0 0 16,0 0 8,0 0 88,4 0-200,-4 0 104,0 0 8,0 2-32,0-2 16,0 0 48,0 2 16,0-2-32,0 2 8,0-2-32,0 0-8,0 0 24,0 0 64,0 0-24,0 0-16,0 0-8,0 0-8,0 0-328,0 0 640,-2 0-296,0 0-8,0 0-16,2 0 0,-2 0-16,2 0-8,0 0 16,0 0-8,-2 0-16,0 0 16,0 0-8,0 0-8,2 0 8,0 0-16,0 0 8,0 0-16,0 0-32,0 2 32,0 0 16,0-2 8,0 2-32,0 2 40,0 2-16,0-1-8,4 1 48,0 0-40,-4-6 8,0 4-24,0-2 16,0 2-16,0-2 16,4 0 8,-4 0 0,0-2 0,0 2-24,4 0 24,-4 0 0,0 0 56,0 0 0,4 0-24,-4-2-32,0 0-24,0 0-16,0 0 16,0 0 32,0 0-32,0 0 128,0 0-216,0 0 136,0 0 32,0 0-32,0-4 32,0 0-40,0 4-16,0-4 0,0 4 40,0-6-24,0 2 8,-2 0 24,0 0-8,2 4-40,-2-4 48,0 4 0,0-4-24,0 4 8,0-3-8,0 3 8,2 0-32,-2 0 24,0 0-16,0 0 8,2 0 0,-2-4 24,2 4-56,0 0 16,-2 0 40,2 0-56,-2 0 8,2 0 32,0 0-64,0 0 16,0 0 24,-2 0-32,2 0-48,0 0-64,0 0-168,0 0-368,0 0-609,0 0 1289,0 0-2136,0-4-705,4 4 145,2 0 679,-2-4 713,-4 4 536,0 0 768,-2 0-704,-14-4-264,10 0 408,6 4 560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21:39:30.675"/>
    </inkml:context>
    <inkml:brush xml:id="br0">
      <inkml:brushProperty name="width" value="0.1" units="cm"/>
      <inkml:brushProperty name="height" value="0.1" units="cm"/>
      <inkml:brushProperty name="color" value="#FFFFFF"/>
    </inkml:brush>
  </inkml:definitions>
  <inkml:trace contextRef="#ctx0" brushRef="#br0">327 221 576,'0'0'0,"0"0"336,0 0-336,0 0 192,0 0-80,0 0-8,0 0-16,0 0 0,0 0 8,0 0-776,0 0 1464,0 0-704,0 0 8,0-4-8,0 0 8,0 4 0,0 0-88,0-4 88,0 1 24,0-1 0,0 0 16,0 0 8,0 0 8,0 4-144,0-4 152,0 0-152,0 0 8,4-2-8,-4 0 8,0 6-8,0-4 8,0-2 8,0 0-8,0 2 8,4 0 0,0 1 0,-4 3-16,4-4 16,-4 0 8,0-2-8,4 2 8,-4 0 0,0-2 8,0 6-32,0-4 24,0 0 8,0 4 0,0-4 0,0 0 0,0 4 8,0 0-40,0 0 32,0-4 8,-2 4 0,0 0 0,2 0 0,-2 0 0,2 0-40,-4 0 32,0 0 8,-2 2 0,3 0 0,-1 2 0,-2 0-8,6-4-32,-6 6 40,-2 0 0,2 0-8,0 0 8,4 2 0,-2-1-8,4-7-32,-2 8 40,-4 0-8,4 0 0,0 0 8,0-2-8,0 0 0,2-6-32,-2 8 32,0-2 0,0 1 8,2-1-8,0 0 0,0 0 0,0-6-32,0 4 32,0 0 0,0-2 0,0 0-8,0 0 8,0-2 1,0 0-33,0 0 32,4 0 0,-4 0-8,4 0 8,-4 0 0,6-4 0,-6 4-32,4-4 24,0 0 8,2-2 0,0 0 0,10-9-8,-12 11 8,-4 4-32,6-16 32,9 12 0,-11-14 0,0 12 0,2-11 0,10 11 0,-16 6-32,4-18 32,0 12 8,0-10 0,-4 12-8,0-2 16,0 6-48,4-6 40,-4-9 0,0 15 8,0-6-8,0 0 8,0 2 0,0 4-48,0-4 48,0 0 0,-2 4 8,-2 0-8,0 0 8,-2 0-8,6 0-48,-6 0 56,0 0-8,-2 0 8,0 4-8,-11 2 8,13 0-8,6-6-48,-8 6 48,-8 0 8,12 0-8,-2-1 8,-10 11-8,11-10 0,5-6-48,-8 8 48,-8 8 8,10-10-8,-10 9 0,10-9 0,-2 10 0,8-16-48,-7 6 48,-1 10 0,0-10 0,0 0 0,0 9 0,2-11 0,6-4-48,-4 6 40,0 0 8,2 0 0,0 0-8,0 0 8,2 0-8,0-6-40,0 4 48,0-2-8,0 2 0,0-2 8,0 0-8,0 0 0,0-2-40,0 0 40,0 0 0,4 0 0,0 0 0,-4 0 0,0 0 0,0 0-40,4 0 40,0 0 0,0-4 0,0 0 0,0 0 0,0-2 0,-4 6-40,4-16 40,2 12 0,-2-2-8,0-11 8,1 13 0,-1-2 0,-4 6-40,4-18 40,2 14 0,-2-12 0,0 12 0,-4-11-8,4 11 8,-4 4-40,4-6 40,-4 0 0,0 0 0,0 0 0,0 0 0,0 0 0,0 6-40,0-4 40,0 4 0,0 0 0,0 0 0,-2 0 0,2 0 0,0 0-40,-2 0 40,0 0 0,0 0 0,-2 0 0,2 0 0,-2 4 1,4-4-41,-4 6 40,0 0-8,-2 0 8,3 2 0,-3 0 0,4 7-8,2-15-32,-4 6 40,0 10-8,-2-10 8,2 10-8,0-10 0,2 2 8,2-8-40,-2 15 32,0-11 0,-2 4 0,2-2 0,0 2 8,0-2-8,2-6-32,-2 6 32,2 0 0,-2-2 0,2 0 0,0-2 0,0 1-8,0-3-24,0 2 32,0 0 0,4 0 0,-4 0-8,4 0 8,-4-2 0,0 0-32,4 0 24,0 0 8,0 0-8,0 0 8,0 0-8,0-4 8,-4 4-32,4-4 24,2 0 8,-2 1-8,2-3 8,-1 0-8,-1-10 0,-4 16-24,6-4 32,0-2-8,0-14 8,0 16-8,-2-13 0,0 13 8,-4 4-32,6-16 24,0 12 0,-2-2 8,-4-12-8,0 14 8,0 1-8,0 3-24,4-6 32,-4 0 0,0 0-8,0 2 8,-2 0-8,-2 0 8,4 4-32,-4-4 32,2 4 0,-2 0 0,-2 0-8,0 0 8,0 0 0,6 0-32,-8 2 32,2 2-8,-2 2 8,1 0 0,-1 10 0,-8-11-8,16-5-24,-4 18 32,-2-12-8,-10 10 8,14-10-8,-4 11 8,-1-11-8,7-6-24,-6 20 32,2-14-8,-2 10 0,2-10 8,0 0-8,0 2 0,4-8-24,-2 5 32,0 1-8,0 0 0,0 0 0,0-2 8,-2 0-8,4-4-24,-2 2 24,2 0 0,0 0 0,0 0 0,0-2 8,0 0-8,0 0-24,0 0 24,0 0-8,0 0 8,0 0 0,4 0 0,-4 0 0,0 0-24,4-4 24,0 0 0,0 0 0,2 0-8,0-2 8,-2 0 0,-4 6-24,6-15 24,0 15 0,-3-6 0,3-12 0,0 14-8,-2-2 8,-4 6-24,4-18 24,0 14 0,0-2 0,0-9-8,0 11 8,-4-2 0,0 6-24,4-18 24,0 18 0,0-6 0,-4 0 0,0 0 0,0 0-8,0 6-16,0-5 24,0 1 0,0 0 0,0 4 0,0-4 0,0 4 0,0 0-24,-2 0 24,0 0 0,2 0 8,-2 0-8,0 0 0,-2 0 0,4 0-24,-4 0 24,0 2 0,0 4 0,-2 0 0,0 1 0,-2 1 0,8-8-24,-6 16 16,3-12 8,-1 4 0,0 0 0,0 8-8,0-11 8,4-5-24,-4 16 24,2-10-8,0 10 8,-2-10-8,2 0 8,0 9 0,2-15-24,0 4 16,0 2 8,0 2-8,0 0 8,0-2-8,0 0 8,0-6-24,0 8 16,4-2 0,-4 0 8,4-2-8,0 0 0,0-2 8,-4-2-24,4 0 16,2 0 0,-2 0 0,1 0 0,1 0 8,0 0-8,-6 0-16,16-4 16,-12-2 0,2 0 0,0-10 0,0 12 0,0-12 0,-6 16-16,15-4 25,-9-2-9,0-11 0,0 13 0,0-14 0,-2 12 0,-4 6-16,6-16 16,0 12 0,-2-11 0,0 11 8,-4-12-8,0 12 0,0 4-16,4-6 16,0 0 8,-4 0-8,0 0 8,0 0-8,-2 2 0,2 4-16,-2-4 24,2 4 0,-2-3-8,0 3 8,-2 0-8,-2 0 8,6 0-24,-4 0 24,2 0-8,-4 3 8,0 3 0,0 2-8,-10 0 8,16-8-24,-2 16 16,-1-10 8,-3 10-8,0-10 0,-2 11 8,2-9-8,6-8-16,-6 18 16,2-2 8,0-8-8,-2 9 0,4-1 8,-4-8-8,6-8-16,-4 20 16,2-14 0,0 9 8,2-9-8,0 0 0,0-6-16,-2 6 16,2 0 0,0 0 0,0-2 0,0-2 8,0 0-8,0 2 0,0-4-16,0 2 16,0 0 0,0-2 0,0 0 0,4 0 0,-4 0-16,0 0 8,4 0 8,-4 0 0,4-4 0,0 0 0,2-2 0,-6 6-16,6-6 8,0-10 8,0 12 0,10-13 0,-12 11-8,2-14 8,-6 20-16,5-6 16,1-14-8,10 14 8,-12-13 0,2 13-8,0-12 8,-6 18-16,6-6 16,-2-12-8,0 12 8,0-9-8,0 11 8,-4-2 0,0 6-16,0-6 16,0-10-8,0 16 8,0-4 0,-2-2 0,0 2 0,2 4-16,-2-4 16,-2 4 0,0 0 0,-2 0 0,2 0 0,-2 2 0,6-2-16,-6 4 16,-10 2 0,10 0 0,-1 2 0,-1 8 0,0-10-8,8-6-8,-16 8 16,12 7 0,0-9 0,-2 12-8,0-12 8,0 10 0,6-16-16,-6 6 16,1 11-8,1-11 8,0 14 0,2-14 0,0 10-8,2-16-8,-2 6 16,0-1-8,2 1 8,0-2 0,0 2-8,0-2 8,0-4-16,4 6 8,-4-4 8,4 0-8,2 2 0,-1-2 8,1 0-8,-6-2-8,6 0 8,10 0 8,-12 0-8,2 0 0,10-4 0,-10-2 8,-6 6-16,15-6 8,-11 0 0,16-12 0,-16 13 8,12-13-8,-12 12 0,-4 6-8,6-24 8,0 18 0,9-17 8,-11 17-8,0-16 0,2 16 0,-6 6-8,6-22 8,0 17 0,10-17 8,-16 16-8,4-12 0,0 12 0,-4 6-8,0-17 16,0 13-8,3-2 8,-3 0-8,0 0 8,0 0-8,0 6-8,-1-6 16,-3 0 0,0 2 0,-2 0-8,0 0 8,0 4 0,6 0-16,-8 0 16,-8 0 0,14 0 0,-4 0 0,0 0 0,-9 2 0,15-2-16,-6 2 16,-12 4 0,14 0 0,-2 2-8,-2 0 8,0 10 0,8-18-16,-15 6 16,9 9 0,0-7 0,0 10-8,-10-10 8,14 12 0,2-20-16,-6 5 8,0 15 8,4-12 0,-2 12-8,0-12 8,3 11 0,1-19-16,-2 16 8,0-8 8,0 12 0,2-14-8,0 2 8,0-1-8,0-7-8,0 6 16,0 0 0,0 0-8,4 0 8,-1-2-8,-3-2 8,0-2-16,4 2 8,-4 0 0,4-2 8,2 0-8,-2 0 0,0 0 8,-4 0-16,4 0 8,0-4 0,2 0 8,0-2-8,0-10 0,10 12 8,-16 4-16,3-17 8,1 11 0,2-12 8,0 12-8,10-14 8,-16 14-8,0 6-8,4-17 8,-4 13 8,4-14-8,-4 14 0,4-14 8,0 14-8,-4 4-8,0-15 16,0 11-8,0-2 8,0-12-8,0 12 8,0-10-8,0 16-8,0-4 16,0-1 0,-2-1 0,-2 0-8,2 0 8,-2 2 0,4 4-16,-4-4 16,-2 4 0,0 0 0,0 0 0,0 0 0,2 0 0,4 0-16,-5 0 16,-3 0-8,0 4 8,2 2 0,0-2 0,0 2 0,6-6-16,-8 6 16,-8-1 0,14 1 0,-4 0 0,1-2 0,1 0-8,4-4-8,-4 2 16,0 2 0,0 0 0,2-2 0,0 0-8,2 0 8,0-2-16,-2 2 16,0 0-8,2 0 8,0 0-8,0 0 8,0 0-8,0-2-8,0 2 16,0-2-8,0 0 0,0 0 8,0 0-8,0 0 8,0 0-16,0 0 8,0 0 0,4 0 8,0 0-8,0 0 0,0 0 8,-4 0-16,6-4 8,-2 0 8,-1-2-8,3 0 8,0 0-8,0-10 8,-6 16-16,6-4 8,0-2 8,0 1-8,0-11 8,0 12-8,0-2 8,-6 6-16,4-6 8,0 0 8,0 0-8,-1 0 8,-3 0-8,4 2 0,-4 4-8,0-6 16,0 3-8,0-1 8,0 4-8,0 0 8,0-4-8,0 4-8,0 0 16,0 0-8,0 0 8,0 0-8,-2 0 8,0 0-8,2 0-8,-2 0 16,-1 0-8,-1 2 8,2 2-8,0 1 0,-2 1 8,4-6-16,-4 6 8,-2 0 8,4 10-8,0-10 0,-4 10 0,4-10 8,2-6-16,-4 19 8,0-13 0,2 12 0,0-12 8,0 10-8,2-10 0,0-6-8,0 7 8,-2 9 0,2-12 0,0 4 0,0 0 0,0 0 0,0-8-8,-2 6 16,0 0-8,0 0 0,0-1 0,2 1 0,0 0 0,0-6-8,-2 4 8,0-2 0,2 0 0,0 0 8,0-2-8,0 0 0,0 0-8,0 0 8,0 0 0,0 0 0,0 0 0,0 0 8,0 0-8,0 0-64,0 0 120,0-4-56,0-2 0,0 0 0,0-9 9,4 11-9,-4 4-8,4-16 8,-4 12 0,4-14 0,0 14 0,-4-2 0,4-11 0,-4 17-8,0-4 8,0-2 0,4-12 0,0 14 0,-4-2 8,0 6-16,4-16 8,-4 16 0,0-4 0,0 1 0,0 3 0,0-4 0,0 4 0,0 0-8,-2 0 8,-2 0 0,-2 0 0,2 0 8,0 2-8,0 3 0,4-5-8,-6 6 8,-11 10 0,13-12 0,-4 12 0,0-10 0,8-6-8,-16 16 0,10-11 8,-9 13 0,11-10 0,-2 12 0,-2-14 0,8-6-8,-6 17 8,0-9 0,-2 12 0,2-14 0,2 10 0,0-10 0,4-6-8,0 6 0,0-1 8,-2 3 0,2-2 0,0 2 0,0-2 0,0-6-8,0 6 8,0-2-8,0-2 8,4 0 0,-4 0 0,4 0 0,-4-2-8,4 0 0,0 2 8,-4-2 0,4 0 768,0 0-776,0 0-8,-4 0 8,6-4 0,0 0 8,0-2-8,0 0-24,-1-12 40,11 14-16,-16 4 0,4-19 8,2 13 8,10-14-32,-12 4-16,2 10 32,0-11-16,-6 17 16,15-6 16,-11-12-16,0 14-24,0-14 32,2 14-16,-2-2-32,-4 6 40,4-6-8,0 3 8,0-1 0,0 0 0,0 4 0,-4 0 0,0 0-8,0 0 16,-2 2-48,0 4 72,0-1-8,0 11 8,-2-10-24,0 12 16,4-18-24,-6 6 40,2 14-32,-2-13-8,0 13 40,0-2-16,2-2-32,4-16 8,-3 15 8,1-7-8,0 12 16,0-14 8,0 12-16,-2-12-8,4-6 0,-2 15 0,2-11 16,0 4-32,0-2 32,0 0-32,0 0 32,0-6-16,4 6 0,0-2 16,-4 0-32,4 0 16,0-2-16,-1 2 8,-3-4 8,4 2 0,0-1-16,0 1 16,2-2 16,0 0-16,0 0-16,-6 0 16,4 0 0,2 0 0,0-3 16,0-1-16,0 0 8,0 0-16,-6 4 8,15-6 8,-11 0 24,2-12-32,0 14 0,10-12-16,-12 10 0,-4 6 16,6-21 0,0 5-8,0 10-8,-3-16 16,3 17-8,0-19-8,-6 24 16,16-6-8,-16-16-32,4 18 56,2-11-8,0 11 8,-2-2-32,-4 6 16,4-6-8,-4-10 8,0 16 8,0-4 16,0 0-24,0 4 0,0 0 16,4 0-8,-4 0 16,0 0-48,0 0 24,0 0-8,0 0-16,-2 2 0,0 2 8,0 2 0,0 0 32,2-6-16,0 8-16,-2 0 8,0 7 8,0-9 0,2 10 24,0-10-24,0-6 0,0 16 0,0-10 0,0 9 16,0-11-8,0 4 8,0 0 8,0-8-24,0 8 0,4-2 8,-4 0-16,0 0-8,0 0 8,0-4 16,0-2-8,4 2 16,0 0-16,-4 0 0,4-2-16,-4 0 16,4 0 0,-1 0 0,1-4 0,0 0 0,0 0 16,0-2-16,-4 6 0,4-6 0,2-12 0,0 12 0,0-9-16,-2 9 16,0-14 0,-4 20 0,6-6 0,0-14-8,0 16-16,-1-11-8,-1 9 24,-4 0 8,0 6 0,4-18 0,0 14-16,0-2 32,0 0-16,-4 0-24,0 2 24,0 4 0,0 0-16,0 0 40,0 0-8,0 0-16,0 0-24,0 0 56,0 2-32,-2 0 16,0 2-32,-4 2 8,-2 10-8,8-16 16,-7 6 16,-1 2 8,0 8-24,2-11 0,-2 11 0,0-8 16,8-8-16,-8 18 8,2-10 16,0 9-8,0-11-32,5 0 32,-3 2-32,4-8 16,-4 6 0,2 0 16,0 0-8,0 0-8,2-2-8,-2 0-8,2-4 16,0 2-8,0 0 16,0 0-8,0 0-8,0 0-32,0 0 40,0-2 0,0 3-16,0-1 32,4 0 0,-4 0-48,4-2 8,0 2 16,-4-2 8,4 0-16,-1 0 32,1 0-8,2 0-16,0-4 32,10-2-40,-16 6 16,0-5 0,6-1 0,0 0 0,0 0 0,10-10 0,-16 12-24,0 4 24,5-6-8,1-12 16,-2 15 8,0-3-16,0-12 0,0 14-16,-4 4 16,6-6 0,-2-10 24,0 16-8,-4-6-16,0 0 8,0 2-8,0 4 0,0-3-8,0-1 32,0 4-8,0 0 8,-2 0 24,2 0-40,0 0-8,-2 0 0,-2 0 16,-2 0-32,0 0 8,0 0 8,2 2-24,4-2 24,-4 5-16,0 1 32,-1 0-32,-1 0-16,0 0 16,0 10 16,6-16 0,-2 4-16,0 4 32,0 0-32,-2 7 8,2-9 8,0 2 8,2-8-8,0 18 0,0-12-8,-2 2 8,0 7 0,0-9 8,2 2 8,0-8-16,0 8-16,0 0 16,0-2 0,0 0 0,0 2 32,0-2-48,0-6 16,0 6 0,4 0 0,-4-3 16,0 1-16,4-2 0,-4 0-16,0-2 16,0 2-16,4-2 16,-4 0 16,0 0-32,0 0 16,4 0 0,0-4 0,0 0 16,0-1 8,0-11 0,-4 12-24,0 4 0,6-18 0,-1 12 0,1-14 0,-2 15 24,0-17-24,0 16 0,-4 6 0,4-20 0,0 14 0,2-15 16,-6 15-16,0-14 0,0 20 0,0-6 0,0-10 0,4 12 24,0-2-8,-4-9-8,-2 11 8,2 4-16,-6-4 8,6-2-16,0 0 8,-2 0 0,2 0 0,-2 2 8,2 4-8,-6 0-8,4-4 8,0 4 0,2 0 8,0 0 8,0 0-16,-2 0-24,0 0 0,2 0 8,-2 2 0,2 2 8,-2 2-16,2-6 24,-6 6-24,2 10 24,2-10-16,1 2 32,-1 9-32,0-1 16,2-16 0,-6 16 24,4 0-24,2 1 16,-2-1-16,0-8 0,2 12 24,0-20-24,-2 6-16,0 11 32,0-11-16,2 0 8,0 2 8,0 0 0,0-8-16,-2 6-16,2 0 16,0 0 0,0 0 24,0 0 0,0-1-32,0-5 8,0 2-16,0 0 16,0 0-24,0 0 8,0-2 16,0 0 0,0 0 16,4 0-16,-4 0 16,4-4 8,0 0-24,-4 4 0,4-5 0,0-1-16,0-12 16,-1 14 0,1-14 0,0 12 0,-4 6 0,6-21-24,0 15 8,0-18 32,10 18-32,-16-18 16,4 9 0,-4 15 0,0-4-24,4-12 40,-4 10-32,4-12 16,0 14-8,-4-15 8,0 19 0,4-6 0,-1-14-48,-3 14 40,0-12 8,0 12 0,0-11 0,0 17 0,4-4 0,-4-12 0,0 10 0,0 2 0,0 0 0,0 4 0,-2 0 0,-1 0 0,1 0 8,-4 0-8,0 4 0,-10 2 0,16-6 0,-6 6 0,-2 2 0,-10 10 0,13-12 24,-15 9 0,14-7 0,6-8-24,-6 20 24,-2-12-24,-8 13 0,10-5 16,-11 4 8,11 0 0,6-20-24,-6 21 8,-10-1-16,14 2 16,-4-3 8,0 1 0,2-2-8,4-18-8,-4 16-8,-2-8 8,5 11-16,-3-13 32,-2 12-8,4-12 8,2-6-16,-2 6 8,2 0 8,0 0-16,0-1-16,0-1 16,0 0 0,0-4 0,0 2-8,0 0 8,0 0-24,0 0 8,0-2 32,0 0-16,0 0-16,0 0 32,4 0 8,-4-4-16,0 4-8,4-6 0,-4 0 24,6-9 8,-3 11-32,1-2-16,0-10 0,-4 16 16,0-4 0,4-2 0,0-11 0,0 13-8,-4-2-16,4 0 24,-4 6 0,4-16-16,-4 12 16,4-2 0,0 0 0,-4-10 0,4 16 0,-4 0 0,0-4-8,0 1-8,4 3 32,0-4-8,-4 4-16,0 0 8,0 0-32,0 0 48,0 0 0,0 0-16,0 0-16,0 0 32,0 0-16,0 0-16,0 0 0,0 0 48,0 0-88,0 0 32,0 0 40,0 0 48,0 0-168,0 2 88,4-2 16,0 2 0,-4-2 40,0 0-40,4 0-8,-4 0-8,5 0 16,-1 0-16,0 0 32,2-4 24,-6 4-40,4-4 8,0 0-16,2-2 8,-2 2 8,0 0 8,2-2 8,-6 6-24,4-6-24,-4 0 0,6-10 32,-2 12 8,0-11 8,0 9-8,-4 6-16,4-18-16,-4 12 0,3-10 8,-3 12 16,4-11-8,0 11 0,-4 4 0,0-16 16,4 12-32,-4-12 8,4 10 8,-4 0-24,0-11 16,0 17 8,4-4 0,-4-2 0,0-14 0,0 16 0,4-12 0,0 12 0,-4 4 0,0-5 0,0-13 0,0 14 0,-2 0 0,2-2 0,0 2 0,0 4 0,0-4 0,4 4 0,-4-4-8,0 4 8,0 0 0,-2 0 0,0 0 0,0 0-8,2 0 8,-2 0 0,2 2 0,0 0 0,0 2-8,0 2 8,-2 0 0,2-6 0,-2 6 0,0 0-8,2 2 8,-2-1 0,0 9 0,-2-10-8,4-6 8,-4 6 0,2 2 0,2 0-240,0 0 264,-2 0 16,-1-2-40,3-6 0,-2 7 8,2-1-8,0 0-24,3-2 24,-3 2 16,0-4-16,0-2 0,0 2-16,0 2-8,4-2 0,0 0 24,0-2 8,-4 0 8,0 0-16,0 0-16,4 0 8,2 0 8,0 0-16,0-4 32,-6 0-16,0 4 0,4 0 0,-4-4 8,4 0-16,0 0 16,-4 0 8,0 0-16,0 4 0,0-4 40,0 0-32,0 0-16,0 1-16,0-1 16,0 4 8,0-4 0,0 0 0,-2 4 0,2 0 0,-2-4 0,0 4-8,2 0 0,0 0-16,4-4-8,-4 4-24,0 0 56,4-4-88,0 0-24,2-2-16,0 0-8,-1-14 0,1 15-8,-6 5 144,6-26-144,0 4 8,0-1-9,0-9 1,0-3 0,-6 35 144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3:26.824"/>
    </inkml:context>
    <inkml:brush xml:id="br0">
      <inkml:brushProperty name="width" value="0.05" units="cm"/>
      <inkml:brushProperty name="height" value="0.05" units="cm"/>
      <inkml:brushProperty name="color" value="#FFFFFF"/>
    </inkml:brush>
  </inkml:definitions>
  <inkml:trace contextRef="#ctx0" brushRef="#br0">99 74 648,'0'0'0,"0"-4"1408,-2 0-568,2 0-376,0 4-464,0-4 408,0 0-56,0 0 24,0-2 25,0 2 39,0-2 24,0 6-464,0-4 472,4-1 0,-4 1-16,0 0-24,0 0-16,4 4 0,-4 0-416,0-4 424,0 4 0,0 0-7,0 0-17,0 0-48,-2 0-32,2 0-320,-2 0 256,-2 2-72,1 2-72,-1 2-40,-2-1-40,2 3 0,4-8-32,-4 8 24,-2 8-24,0-10-8,0 2-8,0 10-8,0-11 8,6-7 16,-6 16-8,0-10-16,2 12-24,0-12 0,1 10 16,-1-13-8,4-3 40,-2 6 0,0 2 0,-2-2-8,2 0-8,2-2 16,0 0-24,0-4 24,0 2-32,0 0-16,0 0-8,0-2 16,0 0 0,0 0 8,0 0 32,4 0-40,2 0 32,0 0-8,-1-4 24,1 0 0,0-2 0,-6 6-8,16-6 0,-12 0 24,2-9-16,0 11 24,0-2 32,0 0 8,-6 6-72,6-18 56,-1 14-24,1-2 16,0-10 24,-2 12 32,2-1 16,-6 5-120,4-18 128,0 14 40,-4-2 0,0-10 40,0 16 24,0-6 8,0 6-240,0-6 224,0 0 32,-2 2-16,-2 1 8,-2-1-16,2 4-15,4 0-217,-6-4 176,0 4-40,1 0-8,-3 0-40,2 2-16,-2 4-8,8-6-64,-8 5 16,0 3-16,0 8 0,2-10-32,-2 2-16,2 10 32,6-18 16,-5 6-32,1 11 0,0-11 40,0 10-48,2-10-16,0 12 24,2-18 32,-2 4-56,0 3 24,0 1 0,2 0 24,0-2-16,0 0-8,0-6 32,0 6-32,4-2-16,-4-2 16,4 0 8,2 0-16,-2 0 8,-4-2 32,4 0-8,1 0-24,1 0 16,0 0 16,0-4-8,0 0 32,-6 4-24,6-4 16,0 0-24,0-2 32,-2 0-16,2 0-8,-2 0 24,-4 6-24,6-6 32,-2 1 8,-1-1 8,-3 0 16,0 2-16,4 0 16,-4 4-64,0-4 64,0 0 16,0 0 8,0 4 0,0 0 16,-2 0 8,2 0-112,-2 0 96,-1 0-24,-1 0-40,0 0-16,0 0 0,-2 4-16,6-4 0,-4 6-8,-2 0-32,0 0 0,0 9 0,2-11 8,-2 2 32,6-6 0,-6 16 0,2-12-8,0 4-16,0 0 16,3 8-16,-1-12 16,2-4 8,-2 5 8,0 3-32,2-2 0,0 2 24,0 0-8,0-2 0,0-6 8,0 6-32,4-2-32,-1-2 8,1 0 24,2 0 8,-2-2 16,-4 0 8,6 0-8,0 0-24,0 0 8,10 0 24,-16-4 0,6-2 24,-6 6-24,15-6 32,-15 0-24,6 0-40,10-12 32,-12 14 24,2-11-16,-6 15-8,6-6 40,0-10 8,-2 12-40,2-12 48,-2 12 8,0-11-24,-4 15-40,4-4 112,-4-2-16,0-10-8,0 16 56,0-6-8,0 6-136,0-4 144,0 0 40,0 4-8,-2 0-8,-2 0 0,-2 0-40,6 0-128,-6 0 64,0 2-24,0 2-40,-2 2-24,0 2 8,0 8-16,8-16 32,-6 5-24,-1 3 0,-1 10 0,2-12-8,0 14 32,0-12-8,6-8 8,-6 17 24,0-11-8,0 12-16,4-12 0,0 10-16,0-12 0,2-4 16,-2 6-8,2-1-24,0-1 8,0-2-16,0 0 0,0 0 16,0-2 24,0 0-64,4 0 16,0 0 16,2 0 8,0-4 24,-2-2-8,-4 6 8,6-5 8,0-1-16,0-12 24,0 14 8,-1-14-32,1 14 16,-6 4-8,6-17-24,10 13 16,-16-12 32,6 12 0,0-2-16,0-12 24,-6 18-32,4-4 32,0-2-16,0 0 16,0-9 16,-4 15-16,4-4 32,-4 4-64,0-4 80,0 0-24,0 0 16,0 0-24,0 4-8,0 0 32,0 0-72,0 0 48,0 0 8,-2 2-48,-2 0-16,0 4-40,0-2-8,4-4 56,-4 6-48,-2 9 8,0-11 24,0 4-16,0 10 0,0-12 8,6-6 24,-6 16 0,2-10 40,2 9-24,-2-9-32,2 10 8,1-12-24,1-4 32,-2 6-16,0 2 16,2-2-32,0-2-24,0 0 0,0-2 8,0-2 48,0 2-48,0-2-8,0 0-8,4 0 8,-1 0 8,3-4 32,-6 4 16,6-4 0,0-2 0,0 0 0,10-10-40,-16 12 32,6-12 0,-6 16 8,6-4 0,0-11 0,0 9 0,-1-10 8,1 12 16,0-12 8,-6 16-32,4-4 24,0-11 40,0 11 8,0-12-16,0 12 0,-4-12-24,0 16-32,4-4 56,-4 0 0,0-2-32,0 2 24,0 0-24,0 1 32,0 3-56,0 0 64,0 0 8,-2 0-40,0 0-8,0 0-32,-2 0-40,4 0 48,-4 3-24,0 3-8,0 0 8,-2 10 8,2-12-48,0 12 16,4-16 48,-4 6-56,1 11 24,-1-11 16,0 12-24,2-12 24,0 12-8,2-18 24,-2 6 24,0 9 0,0-9-32,0 2 24,0 0-32,2-2 0,0-6 16,0 6-8,0 0-16,0-2 0,0-2-24,0-2 16,6 0-24,-6 0 56,4 0-56,0 0 32,0 0 16,0-6 8,1 0 8,1 0-8,-6 6 0,6-16-8,10 10 0,-16-11 8,6 11 0,0-12 16,0 12 0,-6 6-16,16-18 24,-16 12 8,4-11 24,-1 11 48,1-14-32,0 14-8,-4 6-64,0-16 64,4 12 8,0-2-32,-4 1 32,0-1-24,0 0 8,0 6-56,0-4 112,0 0-16,0 4 8,-2 0-24,0 0-32,-2 0-16,4 0-32,-4 2 16,-2 4-32,3 0 16,-3 2-24,0 9 0,0-11-24,6-6 48,-8 18-40,0-10 0,0 11 0,2-11 40,-2 10-24,2-10 8,6-8 16,-5 20-8,-1-12 8,0 11 0,2-13 0,0 12 8,2-12-16,2-6 8,-2 16 8,0-12-16,0 1-32,0 1 8,2 0 24,0-2-8,0-4 16,0 2-24,0 0-8,0 0-24,0-2-16,4 0 48,0 0 16,-4 0 8,4 0 0,2-6-8,0 0-16,0 0 0,-1 1 24,1-11 24,-6 16-24,16-4 24,-12-12-16,2 10-32,0-12-8,0 12 32,0-13 0,-6 19 0,6-6 8,0-12 8,-1 14-32,1-14 32,0 14 40,-2-11-8,-4 15-48,4-4 40,-4-2 0,0 0-40,4 0 40,-4 0 0,0 0 24,0 6-64,0-4 64,0 4-24,-2-4 8,0 4 8,-2 0 8,0 0-24,4 0-40,-4 2 40,-2 0-56,2 4-8,-1 0 8,-1 2 0,0 8-16,6-16 32,-6 6-24,0 9-24,-2-9 16,0 10 16,2-12-8,0 12 24,6-16 0,-6 6-24,2 2 16,1 9 16,1-11 16,-2 10 16,2-10-56,2-6 16,-2 8-32,0 0-16,2-2 40,-2 0 8,2-1 0,0-1-48,0-4 48,0 4-56,0-2 8,4-2-8,0 0 32,0 0 0,-4 0-8,0 0 32,5 0-40,1 0 8,0-4 8,0-2 24,0 1 40,10-11-40,-16 16 0,0-4 8,6-2 0,10-12-8,-16 14-8,5-13 0,1 11-8,-6 6 16,6-18 0,0 14 16,0-14-8,0 14 0,0-14 32,0 15 0,-6 3-40,4-16 48,0 12 8,-4 0-16,4-2 16,-4 0-8,0 0-24,0 6-24,0-4 56,0 4 0,0 0-8,0 0 8,0 0-24,0 0 8,0 0-40,0 0 32,-2 2-32,0 4-32,-4 2-16,0 10 0,2-12 16,4-6 32,-6 15-24,2-9 0,-2 12-24,2-2 40,-2-8 8,6-8 0,-4 21 8,2-5 16,-1-8 0,-1 10-48,2-12 16,0 2-8,0-1 16,2-7 0,-2 8 24,0-2-24,0 0-8,0-2-40,2-2 32,0 0 16,0-2 0,0 2-32,0-2 0,0 0-40,4 0 0,0 0 56,-4 0 16,4 0 0,0-6-16,1 0 8,1-12-8,0 15 16,0-15 24,-6 18-24,16-6 48,-12-10-24,2 10-40,10-14-16,-12 15 8,1-13 24,-5 18 0,6-6 24,10-10 0,-16 10-16,6-10-16,0 13 40,0-13 24,-6 16-56,6-4 48,-2-2 24,0 0-24,-4 0-16,0 0 40,0 6 16,0 0-88,0-4 96,-2 4 24,0 0-8,-2 0-40,-2 0 0,-2 2-24,8-2-48,-8 2 48,-8 4-40,10 0-8,0 2-24,-11 10 16,11-12-8,6-6 16,-18 17-32,12-9 32,-10 10-8,12-10-8,-3 10 64,-9-13-40,16-5-8,-4 18 24,-2-10 0,0 8-32,0-10 8,0 9-16,0-11 16,6-4 0,-4 6 0,2 0-32,0 0 8,0-4 16,2 0-16,0 0 0,0-2 24,0 2-48,0-2-16,0 0 0,4 0 40,2 0 8,0-4 8,-6 4 8,16-6 24,-16 0-48,6 0 32,10-9 8,-12 11-16,2-12 0,-6 16 0,5-4 0,11-14 0,-12 14-24,2-13 8,0 11 16,12-12 0,-18 18 0,4-6 0,0 0 0,2-12 40,-1 12-8,-1 0 16,0-13 8,-4 19-56,4-4 24,-4-2-8,4 0 40,-4 0-8,0 2 24,0-2 24,0 6-96,0-4 96,0 4 8,-2-4 16,-2 4-32,0 0-32,0 0-8,4 0-48,-4 2 16,-1 2-16,-1 2 8,0 2-16,0 0-32,0 0 8,6-8 32,-6 8-40,0 7 16,0-11 16,0 4-8,2 0-32,2 8 40,2-16 8,-2 4-24,0 2 0,0 2 8,2 0-8,0-2 40,0-1 16,0-5-32,0 4 24,0-2-48,0 0-24,0 0-8,4 0-16,-4-2 72,6 0 0,-2 0 0,0 0-16,0 0-32,2-4 24,0 0 40,-6 4-16,4-4 0,2-1-24,0-1 0,9 0-24,-15-10 8,6 12 64,-6 4-24,6-6 16,0 0-8,0-12 8,0 14-16,0-11 24,0 11 24,-6 4-48,6-16 48,0 12-16,0-12 8,0 12-32,-3-11 16,1 11-8,-4 4-16,0-6 24,0-10 24,4 16-24,-4-4 0,0 0 0,0 0 0,0 4-24,0 0 32,4 0-8,-4 0 16,0 0 16,0 0 8,0 0-40,0 0-24,-2 4 33,0 2-41,-2 0-17,-2 2 25,3 10-24,-3-13 0,6-5 24,-6 20-16,0-4-8,0-8-24,0 11 0,0-11 40,2 12 8,4-20 0,-6 6-16,4 14 56,0-14-40,-2 9 24,2-9 24,-2 0-64,4-6 16,-2 8 0,0-2 0,2 0-24,0 0 40,0-2-16,0 0-40,0-4 40,0 2-32,0 0-8,0 0-8,0 0 24,0-2 0,4 0-24,-4 0 48,4 0-8,0-4-16,0 0 24,0 4 24,0-6 0,0 0 0,-4 6-24,4-6 0,2-12 0,0 14-48,0-2 32,0-13 8,0 13-8,-6 6 16,5-18 0,1 14 16,0-14-16,10 12 24,-16-11 24,6 11-24,-6 6-24,4-18 32,2 14-8,-2-12 0,0 12-8,0-2 8,0-9-16,-4 15-8,4-4 16,0 0 16,-4 0-8,3 4 24,-3 0-8,0 0-40,0 0 49,0 0 23,-2 0-40,2 0 16,-1 2-32,-1 2-8,2-4-8,-4 6 0,-2 0-8,2 0-8,-2 11 8,0-11-16,0 14 0,6-20 24,-6 8-40,-2 11-8,0-11 23,2 10 25,0-2 17,3 0 7,3-16-24,-6 15 0,0 1 24,0-8-16,2 12-16,0-14-8,0 11 32,4-17-16,-4 4 0,2 2-24,0 2 8,0-2 8,0-2-9,0 0 17,2-4 0,0 2-8,0 0-40,0 0-40,0-2 40,0 0 0,0 0 16,0 0 32,4 0-16,0-4-8,0 0 24,0-2 0,2-10 16,0 12 8,-6 4-24,6-15 0,0 9-16,0-14 8,-1 14 8,11-16-24,-16 5 8,0 17 16,6-16-8,0 0-40,0 10 56,0-17 32,0 17-8,10-16 16,-16 22-48,0-16 40,5 10-32,1-11 8,-2 11 8,0 0-24,0-12 0,-4 18 0,0 0 8,4-4-16,-4 0 16,0 0 40,0 4 0,0 0 24,0 0-72,0 0 41,0 0-17,0 0-16,-2 2 32,0 4-40,-4 0 0,6-6 0,-6 8 0,-2 10-24,-7-13 8,9 13 16,-2-10-32,-8 14-9,16-22 41,-6 8-24,-12 13-24,13-13 40,-3 14 8,-8-14 32,12 10 16,4-18-48,-8 7 17,0 11-9,-8-12-8,12 12 16,-1-12 8,1 0-40,4-6 16,-2 8-32,-2-3-9,0 1 57,0 0-16,2 0-16,0-4-16,2-2 32,0 2-72,0-2 8,0 0 16,4 0 0,0 0 16,2-4 16,-6 4 16,6-6 0,9 0-24,-9-9 24,10 11-8,-10-16 8,12 4 24,-18 16-24,4-6-16,13-17-8,-11 7-8,16 10 16,-18-20 32,16 11 16,-20 15-32,4-6 48,11-18-8,-11 18-32,2-16 32,12 16-32,-18 6-8,4-17 24,0 13 0,2-12-32,-2 12 8,0-2 8,0 0 16,-4 6-24,4-4 40,-4 0-8,0 4 32,0 0-7,0 0 15,0 0 0,0 0-72,-2 0 40,0 2 8,0 4-24,-4 0-32,0 0 16,0 10-8,6-16 0,-8 6-8,2 2-16,-2 9 8,0-11-8,0 12 24,-9-12 0,17-6 0,-4 16-40,-4-10 16,-8 11 0,12-11 0,-2 12 24,-2-12 24,8-6-24,-8 16 16,1-10 8,1 9 0,0-9-48,2 0 0,2 2 32,2-8-8,-2 6 0,0 0-24,0-4-24,0 0-8,2 0 7,0-2 9,0 0 40,0 0-48,0 0-8,4 0-8,0-4 16,0 0 48,2 0 16,-6 4-16,6-6 0,0-10-16,9 12-32,-11-2 40,2-11-8,0 13 16,-6 4 0,6-16 24,10 12-56,-12-12 8,2 12 24,9-2 32,-11-11 32,-4 17-64,4-4 8,2-12 16,0 12-56,0-2 40,0 0 16,0-10 0,-6 16-24,6 0 24,-2-5-8,0 1-16,0 0-16,-1 0 8,-3 0 8,0 4 0,0 0 24,0 0 8,0 0 8,0 0-8,0 2-8,0-2-24,0 4 16,-1 2-8,-1 0-8,-4-1-8,0 3 16,0 10-56,6-18 48,-6 6-24,0 12 16,0-12-16,0 13 0,-10-13 24,14 12 0,2-18 0,-5 8 24,-3 12 8,0-15 8,2 15-32,0-14-16,0 2-8,6-8 16,-4 16-24,-2-12 24,2 2 16,0 0 8,2-1-40,0-3 16,2-2 0,-2 2-32,2-2-16,0 0 0,0 0 0,0-4 8,0 4 40,0-4-24,6-1 24,-2-1 0,2-10 16,0 10-40,0-12 24,-6 18 0,6-6-24,10-17 8,-12 7 8,1 10-32,13-16 40,-14 7 16,-4 15-16,6-6 24,12-18 32,-14 18-16,2-16-32,13 16 8,-15-13-32,-4 19 16,6-6 16,14-14 8,-16 16-16,0-12 16,2 12-8,-2-1-16,-4 5 0,4-6 32,0 0-16,0 2-8,-4 0 16,0 4 16,3 0 8,-3 0-48,0 0 57,0 0 39,0 0-24,-2 2-16,1 2-24,-5 2-32,6-6 0,-6 6 16,0 1-32,0 9 8,-10-10-8,10 12 8,-2-12 56,8-6-48,-15 18 0,11-11-16,-2 13-8,-10-12-24,12 12 24,-4-14 0,8-6 24,-16 17-40,10-11 56,0 10-16,-1-10 0,-1 2 24,2 8-16,6-16-8,-6 4 16,2 2 8,0-1-48,2 1 24,0 0 0,0-4 0,2-2 0,-2 2-24,2-2-40,0 0-16,0 0 15,0 0 17,0-4 24,0 4 24,4-4-24,0 0-24,2-2 24,0 1-8,0-13 32,0 14 8,-6 4-8,15-16-8,-11 12 8,2-2 0,0-12 0,0 15 48,10-13-24,-16 16-24,4-4 32,2-2-32,0-10 0,0 12 24,9-2 0,-15 0-8,0 6-16,6-6-24,0 1 24,0-1 8,0 0-8,0 2 40,-2 0-56,-4 4 16,4 0 0,-4 0 24,0 0-8,0 0-8,0 0-8,0 0-8,0 2 16,0 2 8,0 2 9,-2 0-17,-2 1 8,4-7-16,-4 16 0,0-12-16,-2 4 56,0 8-80,0-10 15,0 10 1,6-16 24,-8 5-56,3 11 64,-1-10 16,0 10-32,0-10 40,0 10-8,6-16-24,-6 5 0,2 3 25,0 0-25,2 0-25,0-2 17,0 0-8,2-6 16,-2 4-8,0-2-8,2 0 16,0 0-8,0-2-32,0 0-8,0 0 48,0 0-56,0 0 8,0 0 0,4-4 8,0-2 32,2 0-8,-6 6 16,6-18 0,10 14-8,-12-13-32,2 13 8,9-16 8,-11 14 24,-4 6 0,6-20 24,12 14 24,-14-15 0,12 15-24,-12-16-16,1 16-16,-5 6 8,16-19 8,-12 13-40,2-12 8,0 12-24,10 0 0,-16-12 56,0 18-8,4-4-8,2 0 32,-2 0-16,-4 4 8,4 0 8,-4-3-16,0 3-8,0 0 48,0 0 16,0 0-8,0 0 8,0 2-40,-4 3-24,4-5 0,-4 6 0,-2 10 8,-2-12 40,0 12 16,0-10-15,0 11-1,8-17-48,-16 8 0,12 12-48,-1-12 24,-13 12 7,12-12-7,0 9 40,6-17-16,-18 6-24,14 12 0,-2-12 56,-1 2 17,1 8-9,0-11-32,6-5-8,-8 8-32,2 0 8,2 0 24,0-2 8,2 0 8,0-4-40,2-2 24,-2 2-41,2 0-15,0 0 8,0-2-16,0 0 16,0 0 16,0 0 32,4-4-72,0 0 56,0 0 16,2-2 16,0 0 8,0-12-48,-6 18 24,17-4-48,-13-11 24,2 9 24,12-10 8,-14 10 8,2-12-32,-6 18 16,6-6 16,12-11-16,-15 11 48,3-14 0,0 14-24,0-10-64,-6 16 40,16-4-72,-16-11 40,6 11 8,0-2 32,0 0 8,-6 6-16,4-4-16,0 0 8,-4 0 16,4 4 8,-4 0 8,0 0-16,0 0-8,0 0 24,0 0 0,0 0 16,0 0 8,0 2-16,-2 4-8,2-6-24,-2 6 0,-2 2-24,0 0 40,-2 9-32,0-11 88,-2 2-8,8-8-64,-6 18 24,0-12-16,-2 10-32,2-10 0,0 9 0,-1-9 88,7-6-64,-8 16 48,2-10 25,-2 10-1,2-10-72,0-1 24,0 3-24,6-8 0,-2 6 8,-2 0 8,2 0-16,0-4 8,0 0-32,2 0 0,0-2 24,0 0-32,0 0-40,0 0 31,0 0 9,4-4 8,2 0 0,-6 4 24,4-6 0,2-10-40,0 13-8,0-13 24,12 10 0,-14-12 48,-4 18-24,5-6 16,13-12-64,-14 13-40,14-15 8,-14 14 16,2-14 64,-6 20 0,16-6 16,-16-11-8,5 13-8,11-14 0,-12 12 16,0 0-8,-4 6-8,4-18 16,2 18-16,0-6 8,-2 2 16,0 0-8,-4 1 16,0 3-32,0 0 64,4 0 16,-4 0-8,-2 0-8,-2 2-15,-2 1-66,6-3 17,-6 6 17,0 2 7,0 10-24,0-12 8,-2 12-16,0-10-16,8-8 24,-7 19-17,-9-11 42,10 12 47,-2-12 0,-8 11 8,10-13-32,6-6-48,-6 18-16,-2-12 8,3 10 32,-1-10 8,-2 2 16,2-1-24,6-7-24,-4 8-32,0-2-8,2 0 32,0 0 16,0-2-8,0-2-24,2-2 24,0 2-72,0 0 0,0-2 8,0 0 32,4 0-8,0 0 15,-4 0 25,4 0-32,2-4 16,0-2 8,0 0 16,0-10-16,9 12-32,-15 4 40,4-15-56,2 11-32,10-14 40,-10 12 16,10-12 40,-12 12-64,-4 6 56,6-17-40,9 11 32,-11-12-8,2 12 56,12-10-40,-14 10 0,-4 6 0,6-17 0,9 13 24,-15-2 0,4-10-16,0 16-8,0-4 0,-4 4 0,4 0 0,0-4 0,-4 4 40,0 0 32,0 0 0,0 0 0,0 0-72,0 2 56,-2 0-32,-2 2 1,-2 2-9,0 2-16,1 8-16,5-16 16,-8 6-8,-8 13 8,10-11-41,-2 10 82,-8-2-17,12-10 0,4-6-24,-7 21 24,-1-13-40,-8 12 88,10-12 16,0 9-16,-2-11-32,8-6-40,-6 18 24,0-14-40,2 2 16,0 2 0,2-2-48,0-2 24,2-4 24,-1 2-32,-1 0 0,2-2-24,0 0-32,0 0 7,0 0 41,0 0 40,3-4-8,1 0 8,0-2-16,2-10-56,0 12 24,12-14-32,-18 18 80,4-5-64,2-15 32,12 14 8,-15-12 24,13 12-16,-12-15 8,-4 21 8,6-6-24,14-12 8,-16 12-16,13-10 32,-13 12 32,2-11-32,-6 15 0,16-4 16,-16-2-40,6 0 8,0 0 16,-2 2 24,0 0-24,-4 4 0,4 0 16,-4 0 16,0 0 8,0 2-8,0-2-32,0 4 40,-2 2-32,0 10 8,-4-11 16,0 13-32,-2-12 40,8-6-40,-8 20 24,0-4-16,-7-9 40,9 13-32,-2-14-16,-8 12-24,16-18 24,-4 6-16,-2 11 32,0-11 8,0 2 24,0 0-24,2 0-40,4-8 16,-3 6-32,1 2 16,0-2 16,-2-2 0,2-2 16,2 0-56,0-2 40,0 0-72,0 0 24,0 0 16,0 0 8,0 0 8,4 0-16,-4 0 32,4-4-48,0-2 32,-1 0 32,3-10 8,0 12-24,0-2-24,-6 6 24,6-16-40,12 13 8,-14-13 40,2 12-32,11-2 40,-17-12-16,0 18 0,6-4-24,10-2 32,-16-9-56,6 11 40,0-2-40,0-10 24,-6 16 24,6-4 24,-2 0-16,0-2 40,0 2-48,-4 0 0,4 4 0,-4 0 0,0 0-8,0 0 64,0 0 8,0 0 8,0 0 0,0 0 0,0 0-400,0 0 664,-2 2-288,0 2-48,0 2 0,-2 0 16,0 0 8,4-6-24,-6 8 8,0 8 40,-2-11 0,2 1-56,0 10 16,0-12-16,6-4 8,-6 6-16,2 0 40,0 0-24,1-2-24,-3 2 24,2-4 0,4-2 0,-4 4 16,2-2 9,0 0-1,2-2-16,0 0-65,0 0 17,0 0 40,0 0-80,0 0-8,0 0 80,4 0-80,0 0 56,2 0 16,-6 0 16,4-4-32,-1 0 32,1 0 0,2 0 0,0 0 24,-2-2-24,-4 6 0,6-6 8,0-10 8,0 12-40,0-2 24,0-9-48,0 11 8,-6 4 40,15-6-48,-15-10 24,4 16 48,2-6-8,-2 0-8,2 2-8,-6 4 0,4-4 0,0 0 0,-4 0 16,4 4-32,-4 0 32,0 0-16,0 0 8,0 2 8,0 2 8,0 2 0,-2 0 0,2-6-24,-2 8-16,0 0 56,-4 8 8,0-10 0,0 1 0,0 11-40,6-18-8,-5 6 16,-1 10-32,0-10 64,0 10-24,0-11 0,6-5-24,-4 6 16,-2 10-32,2-12 16,0 2 0,0 0 16,2 0-16,2-6 0,-2 6-16,0-2-8,0 0 16,2-2-8,0 0 8,0-2-32,0 0 40,0 0-56,0 0-16,0 0 48,0 0-16,4-4 32,0 0-16,-4 4 24,4-4-40,0 0 16,0-2 48,2 0 0,0 0-24,0-12-48,-6 18 48,6-4-48,0-2 16,-1 1 8,1-13 32,0 14 16,10-2-8,-16 6-16,0-6 24,6-10-24,0 12 8,0-2-8,-2 1-72,0 1 48,-4 4 24,4-6-24,-4 2 0,4 4 64,-4 0-16,0 0 24,0 0-48,0 0 48,0 0 32,0 0 16,0 2-24,-2 0-8,0 2-32,2-4-32,-2 6 0,-4-1 16,0 11-8,0-12-8,0 4-8,0 8 8,6-16 0,-6 6 24,0 2 48,-2 7-40,2-11-15,1 2-17,-1 0-17,6-6 17,-4 6 25,0 0-9,0 0 8,0-2-40,2-2 16,0 0 0,2-2 0,-2 0-32,2 0-9,0 0-15,0 0 8,0 0 8,0 0 16,0 0 24,0 0-32,0-4 8,4 0-16,0 0 40,0 0 0,2-2 16,-6 6-16,6-16 24,0 16-72,-1-6 24,1 0 0,10 1-24,-16-11 72,0 16-24,4-4 8,2 0 8,0-2-8,0 0-8,0 0-8,0 0 8,-6 6 0,4-6-24,0 0 32,-1 1 16,1 1-80,0 0 40,0 0 8,-4 4 8,0-4-24,0 4 48,0 0-40,0 0 56,0 0 8,0 0 8,0 0-56,0 0 120,0 2-24,0 0-24,-2 0-7,0 4-57,0-1-16,2-5 8,-4 6 8,-1 10-8,-1-12 0,0 4 16,0 8-16,0-10 8,6-6-8,-6 8 16,0-1 8,0 9-24,0-12 48,2 2-40,-2 2-32,6-8 24,-4 8 0,0 0-24,1-2 16,1 0 40,0-1-40,0-1-32,2-4 40,-2 2-32,0 0 8,2 0-24,0-2-17,0 0-7,0 0-32,0 0 104,0 0-72,4 0 48,0 0 24,0-4-16,-1 0 8,1 0-16,-4 4 24,6-5 0,0-1 8,0 0 16,-2 0 0,2 0-32,0-10-8,-6 16 16,6 0-8,0-6-16,0-11-16,0 13 32,-1-2-16,1-10 8,-6 16 16,6-4 24,0 0-8,0-2 8,0-10-24,-2 16 8,0-6-16,-4 6 8,4-6-16,-4 1-8,4 1 24,0 0-8,-4 4-56,4 0 80,-4 0-16,0 0 80,0 0 16,0 0-8,0 2-8,0 0-56,0-2-24,-2 4 24,0 1 16,0 3-32,-4 8 8,0-10-8,2 10-40,4-16 32,-6 6 24,0 13 0,0-13-24,-2 12 25,2-12-42,1 10 17,5-16 0,-6 6 0,2 2 25,-2-1-25,2-1 0,2 0 0,-2 0 0,4-6 0,-2 6-8,0-4 16,0 0-8,0 0-25,2-2 42,0 0-34,0 0 17,0 0-56,0 0-8,0 0-8,0 0-8,0-4 56,4 0 0,-4 4 24,4-4-40,0-2 32,0 0-8,2-9 8,9 11 32,-11-12-16,-4 16-8,6-6 16,0 0-56,12-12 16,-18 14 16,6-11-16,12 11 32,-18 4-8,4-16 0,2 12-8,9-2 16,-11-10-8,2 12 16,0-2-32,-6 6 16,6-5 16,-2 1-32,0 0 8,-4 0-8,4 4-8,-4-4 40,0 4-16,0 0 24,0 0 48,0 0 72,0 2-48,0 0-16,-2 0-64,2-2-16,-4 4-16,0 2 32,-2 9 8,0-11 1,-2 4-42,0 0 9,8-8 8,-8 16-16,1-12 8,-1 4 57,2 7-1,-2-11-40,2 4 16,6-8-24,-6 8-8,0-2-8,0 0 40,0 0-8,0 0-32,2 0 16,4-6 0,-2 4 0,1 0 0,-1-3 24,0 1-32,2 0-40,0-2 0,0 0 48,-2 0-89,2 0 41,0 0-24,0 0 0,0 0 0,4 0 16,-4 0 56,3 0-16,3-4 32,0 1-8,0-1-16,0 0-16,0-2 24,-6 6 0,6-6 8,0 0 8,10-10 8,-12 12-64,2 0 8,-1-2-16,-5 6 48,16-15-16,-12 11 32,0-2-16,2 0 0,-2 0-16,2 0 16,-6 6 0,6-16 24,-2 16 0,2-6-24,-2 2 0,0 0 0,-4 0 0,0 4 0,0 0 24,0 0-32,0 0 56,0 0-16,0 0 40,0 0 16,0 0-344,0 2 560,-2 0-256,0 4-24,-2 0-48,-2 2 24,0 8 8,6-16-8,-6 6-8,0 10 40,-2-9-32,0 13 16,-8-12-8,11 12 8,5-20-16,-6 8 8,0 11-16,0-13 8,-2 12-16,2-12 16,0 10 16,6-16-16,-8 6-16,2 0 8,4-1-16,-2 1 24,2 0 0,0-2-16,2-4 16,-2 2-24,0 0 0,2-2-48,0 0 16,0 0-8,0 0-16,0 0 80,4-4-48,-4 0-24,6 0 32,-2 0 56,2-2-8,-6 6-8,6-5 0,10-13 16,-16 14-32,6-12 32,12 12 8,-15-14-24,-3 18 0,6-4-16,12-11 16,-14 11 0,2-12 24,0 12-24,10-12-8,-16 16 8,4-4-24,0-11-40,1 15 64,1-6 0,-2 0 0,2 0 16,-6 6-16,4-4-16,0 4 32,-4 0 16,0-4-8,0 4 0,0 0 24,0 0-48,0 0 48,0 0 40,0 2-16,0 2-24,-2 0-64,-4 2 32,6-6-16,-6 16 24,0-11 8,0 3 8,-1 10-16,1-12-24,-2 0 0,8-6 0,-6 16-16,-2-10 8,0 1 16,0-1 8,0 2-16,2-2 8,6-6-8,-5 6-32,3-2 56,-2-2-16,2 0-16,0 0-8,0-2-8,2 0 24,-2 0-32,2 0-8,0 0 8,0 0-56,0 0 32,4-4 8,-4 4 48,6-4-16,-1 0 16,1-2 24,0 0-24,0-11-8,10 13 8,-16 4 0,0-6-16,6-10 32,0 12 8,10-2-40,-16-10-32,6 12 24,-6 4 24,5-6-32,1 1 16,0 1 40,-2-2-32,0 2 8,0 0 0,-4 4 0,0-4 8,0 4 16,0 0 0,0 0 0,0 0 0,0 2 0,0-2-24,0 4 64,0 2-32,0 0 8,-4 1-16,-2 9-16,0-10 32,6-6-40,-6 8 32,-1 8-8,1-10 0,-2 2-24,2-1-8,0 1 32,6-8-24,-4 6 8,-2 0-8,4-2 24,-2-2-32,2 0 32,0 0-16,2-2-8,-2 2 0,0-2-8,2 0-32,0 0 16,0 0-24,0-4 24,0 4 24,4-4-8,0-2-8,2 0 8,0 0 8,0-9-24,0 11 32,-6 4-8,6-6-8,0-12 8,9 18 24,-11-6-48,2-10 8,0 12 8,-6 4 8,6-4-48,0-1 48,0 1 0,0 0 0,0 0 8,-2 0-8,-4 4 0,4 0 0,-4-4 16,4 4-32,-4 0 40,0 0 0,0 0 16,0 0-40,0 0 56,0 0-32,0 2 24,0 0 0,-2 0-32,-2 0 9,4-2-25,-4 2 24,2 0 0,-2 0 24,0 0-40,2 0 8,-2 0-16,4-2 0,-2 0 8,0 0 32,0 0-40,0 0 24,2 0-16,0 0-8,0 0 16,0 0 0,0 0-32,0-4 16,0 4 0,0-4 16,0 0 16,4 0 16,0 0-32,-4 0-16,6 4 0,-6 0 0,4-4 24,0 4 0,0-4 8,-4 4-16,4-4-16,-4 4 24,0 0-24,0 0 24,0 0 24,0 0 16,0 2-40,0-2-16,0 2 8,0-2-16,0 2 40,-2 0 8,0 2-16,0 0-32,-4 2 0,2 0 16,4-6-16,-4 6 40,0-1 32,0 1-40,0 0-16,0 0 0,-2-2-16,6-4 0,-4 4 24,0 0 8,2-2-16,-2 0-32,2 0 32,0 0-8,2-2-8,-2 0 32,2 0 0,0 0-40,0 0-16,0 0-16,0-4 16,0 4 24,0-6-24,0 0-16,4 0 0,0-10 8,0 13 16,2-13 16,-6 16 0,6-4 16,0-2-8,0-12-16,0 14 16,0-2 8,0 0-40,-6 6 24,4-6-48,2-9 16,-3 15 24,3-6-32,-2 0 88,0 2-48,-4 4 0,0-4 0,4 4 16,-4 0 0,4 0 8,-4 0 8,0 0 8,0 0-40,0 0 40,0 0-32,-2 2 40,0 2-32,-2 0 48,-2 2-16,6-6-48,-6 6 40,1 0 16,-1 0-64,0-1 32,0 1-16,0-2 8,6-4-16,-8 4 0,2 0 16,-2-2 32,2 0-24,0 0 40,0-2 0,6 0-64,-3 0 32,-1 0-8,2 0 32,-2 0-8,2-4 0,0 0 8,2 4-56,-2-4 32,0 4 8,2-4-16,0 0 8,-2 0-24,2 0 16,0 4-24,0 0 16,0-3-16,0-1 0,0 4-64,0-4 24,0 4 16,0 0 24,0-4-24,0 4 48,0 0-40,0 0 32,0 0 0,0 0-16,0 0 24,0 0 16,0 0-16,0 2-48,0-2 8,0 0 16,0 2-16,-2-2 16,2 2 0,0 0 0,0 0 32,0-2-32,0 0 8,0 2-8,0-2-8,0 0 16,0 0 8,0 0-16,0 0 8,0 0 8,0 0 8,0 0-8,0 0 16,0 0-128,0-4 224,0 4-104,0 0-40,0-4-32,0 4 32,0 0 16,0 0-48,-2 0-16,2 0 40,0 0 88,0 0-64,-2 0-24,2 0 8,0 0-8,0 0-144,0 0-16,0 0-184,0 0 368,0-4-616,0 4-329,0 0-599,0-4-800,0 0-769,4-2-88,-4 6 3201,6-20-2560,0 4 783,0 1 329,-6-1-456,0 16 1904</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3:32.171"/>
    </inkml:context>
    <inkml:brush xml:id="br0">
      <inkml:brushProperty name="width" value="0.05" units="cm"/>
      <inkml:brushProperty name="height" value="0.05" units="cm"/>
      <inkml:brushProperty name="color" value="#FFFFFF"/>
    </inkml:brush>
  </inkml:definitions>
  <inkml:trace contextRef="#ctx0" brushRef="#br0">231 42 1632,'0'0'0,"-2"2"1104,0 0-488,0 4-104,0-2 0,0-3 33,2-1-545,0 4 520,-2-2-8,0 0-64,0 0-40,2 0-32,-2 0-24,2-2-352,-2 2 360,0-2 32,0 0 24,0 0 24,2 2 25,-2-2-1,2 0-464,-2 0 456,0 0 0,0 0 16,0 0 0,0 0-8,0 0 0,2 0-464,-2 0 440,0 0-8,-2 0-39,0 0-49,-1 0-24,-1 0-40,6 0-280,-6 0 224,0 0 0,0 0-24,0 0-16,0 0-48,-10 0-24,16 0-112,-6 2 80,-9 0-40,9 4 0,-2 0-8,-8 2-8,12 0 0,4-8-24,-8 16 16,0-11-32,0 11 0,1-10-8,-1 12 0,2-12 40,6-6-16,-6 18-32,0-13 32,2 13-24,0-12 56,2 2 16,2 8-40,0-16-8,0 4 0,0 2-48,0-1 16,0-1-24,4 0 0,0 0-8,-4-4 64,4 2-56,2 0 32,0 0 0,0-2-16,0 0 0,-1 0 24,-5 0 16,6 0 8,10-6 16,-12 2-24,2-2 0,0-9-48,0 11 48,-6 4 0,6-6 0,10-10-8,-16 10 8,5-10 8,1 12-16,0-13 64,-6 17-56,6-4 64,-2-2 24,0-12 8,-4 14-32,0 0 24,0-2 24,0 6-112,0-6 128,0 2 8,0 1 16,0-1 0,0 0 16,-2 4-16,2 0-152,-4 0 128,-2 0 0,0 0-80,-2 0-32,3 0-8,-3 4-16,8-4 8,-8 4 8,0 1 16,0 3-32,2 0-16,-2 8 24,2-10-16,6-6 16,-6 8 0,-2 8 0,3-11-32,-1 11 40,2-10 16,2 0 32,2-6-56,-4 16 72,2-12-48,0 2-32,2 0-64,0-1 24,0-1 16,0-4 32,0 2-24,0 0-16,6 0-40,0 0 48,9-2-16,-15 0 24,0 0 24,6 0 8,12-4-8,-14-2-8,12 1 8,-10-13-32,11 14-40,-17 4 72,6-18-48,12 12-32,-12-15 48,12 15 48,-14-16 0,11 6 16,-15 16-32,4-16 48,12 10-48,-12-15 0,2 15 8,0-14 16,-2 16 24,-4 4-48,4-6 48,0-9 8,-4 15 8,0-4 40,0 4 24,0 0 24,0 0-152,0 0 152,-2 0-16,-4 0-16,0 0-48,-2 2-40,-8 2-8,16-4-24,-6 5 0,-11 11 0,11-10 0,-14 12 24,14-12-8,-12 13 8,18-19-24,-5 8 24,-11 14-48,10-14 0,-10 14 8,10-7 32,-2 1 40,8-16-56,-8 16 64,0-8-16,1 10 0,1-13-64,0 13-16,0-14 8,6-4 24,-2 6-24,0 0-16,2 0 16,0-4-32,0 0-16,4 0 0,-4-2 72,4 0-40,0 0 16,2 0 0,0 0 0,-1-4-8,11-2 32,-16 6 0,4-16 8,12 10 16,-12-10-8,12 11-56,-12-15-8,13 14-24,-17 6 72,4-22-48,12 16 24,-12-15 24,2 15 24,0-14 16,10 14 8,-16 6-48,4-20 24,-1 16-48,3-13 24,-2 13-16,0 0 16,0-2 40,-4 6-40,0-4 32,0 0 32,0 4 16,0-4 8,0 4 16,0 0-8,0 0-96,0 0 48,-2 0-24,-4 2-24,0 2-48,1 2 72,-1 0 0,6-6-24,-6 8-24,-2 8 48,2-11-48,0 3 16,2 8 40,0-12-40,4-4 8,-4 6-24,0 2 0,2 0 0,0-2-16,0 2 32,2-3 8,0-5 0,0 6 0,0 0 0,0-2-16,0-2-16,4 0 8,2 0 0,-6-2 24,4 0-24,2 0 0,0 0-16,10 0-8,-12-4 24,11-2 0,-15 6 24,4-6-24,12-11 64,-12 13-16,12-12-16,-12 10 16,12-12-24,-16 18 0,3-6-48,15-15 40,-12 5 8,10 10-16,-10-16 80,10 16-16,-16 6-48,4-19 24,1 15 8,1-12 16,0 12-24,-2-2 40,0 0-16,-4 6-48,0-6 56,4 2 57,-4 4 39,0 0 48,0 0 32,0 0-32,0 0-200,-4 0 120,-2 2-32,-10 0-48,11 2-16,-13 2-16,10 2-8,8-8 0,-20 8 0,4 8 0,1-10-8,-1 9 16,-2-9 16,18-6-24,-16 18 40,1-12 0,-1 12-32,8-12-16,-12 1-8,14 9 16,-9-10 16,15-6-16,-4 6 32,-2 2-16,0 0-32,0-2-8,2 0 0,2 0 16,2-6 8,-2 3-16,0-1-48,2 2-8,0-2-24,0 2 40,0-4 56,4 2 0,0 0-8,2 0 16,10 0-16,-12-2-32,11 0-24,-15 0 64,4 0-56,12 0 8,-12-4-8,14 0 72,-12 0-32,13-2 32,-19 6-16,6-15 16,12 11-8,-14-2 8,2-10-40,12 12 24,-14-12 24,-4 16-24,5-6 24,1 1-24,0-13-24,0 14-16,0-2 16,0 0 48,-6 6-24,4-6 40,0 0-8,-4 2 8,0 0-16,0 0 24,0 4 16,0 0-64,0 0 112,0 0-16,-2 0-48,-2 0-8,-2 0-24,2 0-16,4 0 0,-6 0 8,0 2-16,2 2-48,0 2 24,-1 0 16,1 10 16,4-16 0,-6 4 0,0 4 16,4 7-16,-2-9-40,2 10 16,0-10-16,2-6 40,-2 16-56,2-10-24,-2 10 32,2-11 8,0 11 32,0-12 32,0-4-24,0 6 24,0 0-32,4 0-8,-4-2-8,4 0-40,0-2 40,-4-2 24,0 2-64,4 0 8,0-2 8,0 0 8,0 0 24,-1 0 8,-3 0 8,4-4-64,2 0 8,-2-2-8,2 0 0,-2-10 56,2 12-16,-6 4 24,6-6-24,0-11-16,0 13 56,0-2-8,-2-12 40,0 14-8,-4 4-40,4-16 16,-1 12 16,1-2-32,0 1-32,-4-1 16,4 0-24,-4 6 40,0-4-24,0 0 40,4 0-8,-4 4 32,0 0-16,0 0 24,0 0-48,0 0 16,0 0-32,0 2 32,0 0-8,-2 2 8,0 2-8,2-6-8,-6 6-8,2 1-16,-1 9 32,1-10-32,-2 2 16,2 8-8,4-16 16,-4 6-8,-2 0 16,2 9 32,-2-11-40,2 2 0,0 2 32,4-8-32,-2 6 64,-2 0 8,2 0-24,-2-2 0,2-2-24,0 0-8,2-2-16,0 2 8,-2 0 8,2-2-40,-2 0 0,2 0 8,0 0-32,0 0 48,0 0-24,0 0 16,0 0-48,0 0 32,4-4-56,-4 0 32,0 4 48,4-4-40,0 0-32,0 0 48,2-2-40,0 0 16,0 0 40,-6 6 8,6-6-16,10-9 16,-12 11 0,-1 0 0,3-2 0,0 0 16,-6 6-16,4-16 24,-4 16 0,4-6 0,0 2-24,-4 0 32,4 0 16,-4 4-48,0-4 24,0 4 64,0 0 0,0 0 24,0 0 8,-4 0-32,4 0-88,-6 0 48,0 0-16,-2 0-16,1 0-16,-9 2 16,10 0-32,6-2 16,-8 6 16,0 0-16,0 0-32,0 0 32,2 0 0,-9 0-24,15-6 24,-4 6-24,-2 2 0,0 0 16,0-1 56,0-1 16,0 2-56,6-8-8,-6 6 16,0 0-16,4 0 24,0-2 8,-2 0-8,2 0-48,2-4 24,-2 4-32,2-2-8,0 0 16,0 0 0,0 0-16,0 0-8,0-2 48,0 2-64,4-2 32,0 0-16,-4 1 32,4-1-8,-4 0 16,0 0 8,4 0-16,0 0 16,0 0 0,-4 0 16,0 0-32,0 0 16,4 0 0,-4 0 16,4-3 8,-4 3-16,0-4 8,0 4-8,0 0-8,0-4 24,0 4 40,0-4 0,0 0-64,0 0 0,0 4 0,-2-4-16,0 0 80,0 0 8,-2 0-32,0 4 32,0-4-56,4 4-16,-4-4 24,0 0 24,-2 0-40,1 4 48,1-4-8,0 4-8,4 0-40,-4 0 48,0 0-24,0 0 0,2 0 16,-2 0-40,2 0 24,2 0-24,-4 0-16,2 0 32,-2 0-8,2 0 8,0 2 24,-2 2-32,4-4-8,-2 2-8,0 0-24,0 2 8,0 0 16,0 0 16,0 0 72,2-4-80,-2 4 32,0 0 24,1-2-32,-1 2-40,2-2 56,-2 0-24,2-2-16,0 2 8,-2 0-32,2 0 0,0 0 24,-2 0 40,2-2-16,0 0-24,-2 0 8,2 2-16,-2-2 8,2 0 24,0 0 0,0 0-24,-2 0 0,2 0 16,0 0 8,0-4-16,0 4-8,0 0-48,0 0 0,0 0 8,0 0 56,0 0-32,0 0 152,0 0-312,0 0 112,4 0 64,0 0 0,2 0 16,-1 0-32,-5 0 16,6 0-32,0 0 32,-2 0-16,2 0 32,-2 0 8,0 0-40,-4 0 16,6 0 0,0 0-8,-2 0 8,0 0 8,0 0 16,-4-4-32,0 4 8,4 0 0,-4 0 8,0 0 32,0 0-24,0 0 16,0 0-32,0 0 56,0 0 8,0 0 8,0-4-8,-2 4 0,0-4-80,2 4 16,-2 0 0,-2 0-8,-2-4 16,-2 4 72,2-4 8,6 4-88,-8 0 64,2-4-24,-2 4-16,0 0 16,1 0-32,-1-4-8,2 4 16,6 0-16,-6 0 16,0 0 8,0 0 0,0 0-24,0 0 16,2 0-16,4 0 0,-2 2 0,-2 0-32,2-2 24,2 2 48,0 0-8,0-2-32,0 2 16,0 0 8,0 2-72,0-2-16,4 0 8,0 2 24,-4-4 32,6 2-32,0 2 8,0-2 0,0 0-24,12-1 16,-14 1 48,-4-2-16,15 0-24,-9 2 24,10-2-16,-12 2-24,14-2 72,-12 0-32,-6 0 0,17 0 0,-11 0 0,12 0-32,-12-4 32,12 1 0,-14-1 32,-4 4-32,15-6 32,-11 2-96,2-2 8,14 2-24,-16-2 32,2 2 32,-6 4 16,16-6-40,-16 2 8,5 0-24,1 0 32,-2 0 24,0 4 16,-4 0-16,4 0 8,-4 0 8,0 0-8,4 0 8,-4 0 8,0 0 40,0 0-64,0 0 48,0 0 16,0 0 24,0 2 8,-2 0-8,-4 2 16,6-4-104,-6 2 0,0 2-16,-1 0 16,-9 0 16,10 0 80,-2-2 8,8-2-104,-16 2 40,12 2 8,-4-2-32,-7 2 0,9-2 32,-12 0-8,18-2-40,-6 2-16,-10 0 48,10 0-24,-1 0 8,-1 0-8,0 0-32,8-2 24,-6 1-8,2-1-8,0 0 32,2 0-16,-2 0 24,2 0-48,2 0 24,0 0-80,0 2 16,0-2 24,0 0 16,4 2 24,0 0-24,-4-2 24,6 2-64,12 0 32,-12 0 0,11 0 0,-11 0 8,16-2 24,-22 0 0,16 2-8,-10-2-32,17 0 40,-17 0-40,18 0 40,-8 0 16,-16 0-16,17 0 0,1 0 8,-12 0 8,16-4-16,-16 0-24,15 0-8,-21 4 32,6-4 0,12 1 0,-14-3 16,2 2-16,0 0 0,0 0-16,-6 4 16,3 0-32,1-4 16,-4 0-48,4 0 80,-4 0 16,0 4 32,0 0-64,0-4 40,0 0 24,0 0-48,0 0 8,-2 0 56,-2 4-16,4 0-64,-5-4 88,-1 0-16,0 0 0,-2 1-40,0 3 32,0-4-24,8 4-40,-16 0 40,12-4-16,-4 4-24,3 0 16,-3 0 0,2 0-8,6 0-8,-6 0 16,0 0-40,2 0 8,0 2 0,2 0 8,0 2-32,2-4 40,-2 3-24,0-1-56,0 4 40,2 0 16,0-2 24,0 2 16,0-6-16,4 6-40,0-2 24,2 0 16,0 0 24,0-2 8,10 0-48,-16-2 16,0 2-24,15 0-16,-15-2 24,6 2 32,0-2-16,0 0-16,-6 0 16,16 0-24,-16 0 8,4 0 16,2 0 16,0-4-56,0 4-24,-6 0 64,3-4-72,1 0 16,2 4 56,-2-4 24,2 0-8,-2 0-56,-4 4 40,4-4-40,0 0 40,-4 0 32,0 0 32,0 4 0,0 0 8,0 0-72,0-4 64,0 4 56,0-4-48,0 4 0,-4 0 40,-2-4-72,6 4-40,-6 0 24,0 0 40,0 0-48,-9-3 40,9 3-8,-12 0 8,18 0-56,-8 0 8,-12 0 24,5 2-8,-1-1-40,-2 1 16,2 0 16,16-2-16,-8 6 24,-11-2 32,11 0-16,-8 0-32,10 2-8,0-2 56,6-4-56,-6 6 64,0-2-40,1 2 48,1 0-88,2-2-40,0 0 88,2-4-32,-2 4-40,2-3 0,0 3 16,0-2-32,4 0 16,2 2 16,-6-4 24,5 2-40,11 0 16,-12-2-16,16 0-16,-4 0 16,-1 0 64,-15 0-24,6 0 16,18-4 0,-6 0-16,-1 0-32,1 0 32,0-1-8,-18 5 8,6-6-40,19 0-24,-9-10-16,0 16-24,0-6 48,-10-10 32,-6 16 24,19-4 0,-13-2 24,12 1-8,-12-1 8,10 0-24,-16 0 16,0 6-16,4-6 24,0 0 0,-4 0 8,4 2 32,-4 0 0,0 4 16,0 0-80,0-4 120,0 4-32,-2 0 32,-4 0-40,0-4 0,-10 4 24,16 0-104,-6 0 64,-14 0 0,12 0 16,-13 0-8,5 2-8,-2-2-8,18 0-56,-17 2 40,1 0-16,8 0 32,-14 0 8,6-2-8,1 2-56,15-2 0,-8 2 0,-8 0 16,12 0-16,-2 0 48,0 0-48,0 0-8,6-2 8,-2 0 0,0 0-16,0 0 16,0 0-24,2 0-32,0 0-24,0 0 80,0 0-72,0 0 24,6 0 8,0-4 48,10 0-16,-10 0-32,-6 4 40,18 0-16,-3-4-8,1 0-8,-10 0 32,16 0-24,-6 0 0,-16 4 24,17-4 0,-1 1 40,-10-1-72,18 0 24,-18 0-8,13 0-48,-19 4 64,6-4-40,12 4 40,-12-4-16,0 4 40,0-4 32,0 4-40,-6 0-16,4-4 8,0 4 32,-4 0-8,0 0 8,0-4 8,0 4-16,0 0-32,0 0 88,-2 0-16,-2-4-16,-2 4-16,-2-4 8,-8 4-8,16 0-40,-6-4 40,-10 0 0,10 0 16,-11 4-16,13-4 1,-12 4 15,16 0-56,-6-4 32,-10 1 48,10-1-32,-9 0 8,11 0-16,-2 4-24,6 0-16,-6-4 0,4 4 0,0 0 16,0 0-16,0-4 0,2 4 0,0 0-56,0 0-40,0 0-8,0 0 48,0 0-17,0 0 458,4 0-794,2 0 385,0 2-32,10 0 16,-13 0-16,3 0 40,-6-2 16,18 2-8,-14 2 8,2-2-16,10 2-24,-12-3 24,2 1 8,-6-2 8,15 2 8,-15 0-16,6 2-8,10-2 16,-12 0 0,2-2 24,-6 0-24,4 0 0,2 0-8,-2 0 16,2 0-8,0 0-8,-3 0 16,-3 0-8,4 0 0,0-4 0,0 4 32,0 0-24,0-4-8,-4 4 0,0 0-8,0 0 32,4 0 0,-4 0 32,0 0-32,0 0-24,0 0 16,0 0 8,-2 0 24,0 0 0,0 2-15,-4 0-50,6-2 17,-4 2 0,-2 0 17,1 2-9,-1 0 8,-2 0 0,-8-2-48,16-2 32,-4 4 0,-2-2-8,-10 2-25,12 0 106,-4 0-33,-9 0 0,17-4-40,-4 4 56,-2 2-72,0-2 16,-2-1 0,2 1-24,0-2-8,6-2 32,-2 4-8,0-2-24,2 0 48,-2 0-48,0 0-8,2-2-9,0 0 49,0 2-88,0 0 8,4 0 16,0 0 0,2 0 24,12 0 8,-18-2 32,4 0-16,12 0-8,-10 0 24,9 0-16,-9 0-8,16-4 8,-22 4 16,6 0-24,16-4 24,-17 0-16,11 4 32,-10-4 0,12-2 8,-18 6-24,6-4 16,11-1-16,-11-1-32,0 2 24,10 0-24,-12 0 24,-4 4 8,4-4 8,2 0-8,-2 0 0,0 0 0,-4 4 16,0 0-16,0 0 40,0 0 40,0 0-24,0 0-16,-2 0 16,-2 0-16,4 0-40,-6 0 40,0 0-32,-2 2-8,0 0 0,-8 0 32,13 0-8,3-2-24,-8 4 56,-8-2-16,10 0 17,0 2-33,-2-2-24,0 0-16,8-2 16,-15 2-8,11 2 8,-2-2-32,0 1 24,0 3-25,0-2 25,6-4 8,-4 6-72,0-2 16,2 2 8,2-2-32,0 0 8,0-2-8,0-2 80,0 2-80,0 0-16,6 0 72,0 0-16,0 0-16,10 0 16,-16-2 40,4 0-48,1 0 16,11 0 32,-12 0 0,2 0-8,0 0-16,-6 0 24,16 0-32,-12-4 8,2 0 40,11-2-16,-13 2 0,2-2 0,-6 6 0,6-6-16,10 2 32,-12 0-8,0-2-8,0 2 0,2 1-24,-6 3 24,6-4-24,-1 0 8,1 0 16,-2 0-24,-4 0 72,0 0-16,0 4-32,0-4 64,4 4 0,-4-4-24,0 4 0,0 0-40,4 0-40,-4 0 24,0 0 56,0 0 0,0 0-8,0 0-24,0 0-8,-2 0 32,0 0-88,-2 0 0,0 2 8,0 0-32,2 2 80,2-4 0,-3 4 24,-1 0 0,-2 2 32,0-2-32,2 2-32,-2-1-8,6-5 16,-6 6-40,2 0 56,-2 0-16,0 2-40,2-2 8,0 0 24,4-6 8,-2 6-16,-2 0 40,0 0-8,1 0-56,1-1 40,0 1-24,2-6 24,-2 2-24,0 2 64,0-2-56,2 2 0,0-2 32,0 2-40,0-4 24,0 2-72,0 0 32,4 0 0,0 0-8,-1-2 48,1 0 0,-4 0 0,4 0-56,0 0 56,0 0-8,0 0-8,0-4 40,-4 4-72,0 0 48,4-4-40,0 0 0,0 0 8,-4 4 64,0-4-24,4 0 32,-4 4-40,0-4 0,0 4 32,0-5 8,0 1-16,0 0 16,0 0-32,0 4-8,0-4 32,0 0-8,-2 0 16,0 4-16,0-4-8,-2 4 24,4 0-40,-4-4 16,2 4-8,0-4 8,0 4 0,-2-4 8,2 4-16,2 0-8,-4 0 0,2 0-8,0 0 16,0 0-32,0 0 16,2 0 8,0 0-32,-2 0 8,2 2-32,0 0 8,0 0-24,0-2 72,0 4-8,0 0 8,0 0-16,4 0-8,-4 0-32,0 0 16,0-4 40,4 6-8,-4-2 8,4-1-16,-4 1 0,4 0-32,-4-2 56,0-2-8,4 4 80,0 0-24,0-2-16,0 0-56,0 0-32,-4-2 32,0 0 16,4 0 16,0 0-32,0 0-8,0 0-48,0-4 24,-4 4 48,4-4-24,-4 0 8,4 4 56,0-6-16,-1 0-24,1 1 16,-4 5-16,0-6 8,4 0 48,-4 0 0,0-10-48,0 12 32,0-2 0,0 6-40,0-6 56,0-10 8,0 16-8,0-5-72,0 1 32,-2-2 24,2 6-40,-2-4 8,0 0 56,0 0-24,-1 0-8,-1 4 8,0 0-16,4 0-24,-6 0 24,0 0 8,0 0-64,0 0-48,0 0 96,0 2-40,6-2 24,-6 4 40,-2 2 8,0 2-48,1 7 0,-1-9 0,2 2-8,6-8 8,-6 16-16,0-10 0,2 10-8,-2-12 0,4 2 64,2-6-40,-4 5-16,0 3 16,2-2 24,0 0-24,2 0 0,-2 0-8,2-4-8,0-2 16,0 2-40,0-2 0,0 0 16,0 0-16,0 0 40,4 0-16,0-4 16,0 0-40,0-2-8,0 0 16,-4 6 32,4-16-8,0 13 8,0-3 24,2-10 16,0 10-64,-2-10 32,-4 16-8,6-4 32,-3-12-8,1 12-24,0-11 0,0 11-24,-4-12-16,0 16 40,4-4 8,-4-2 32,0 0-8,0 0 40,0 0-32,0 2 0,0 4-40,0-3 32,-2-1 48,-4 0-16,0 4-8,1 0-8,-11 0-48,16 0 0,-4 0 32,-2 0-48,-2 0 32,-8 2-32,10 4 0,-9 9-8,15-15 24,-6 6-40,-12 10 80,10-10-24,-10 12 8,12-10 0,-9 11-72,15-19 48,-4 8-16,-2 10 16,0-12 0,-2 10 16,2-11-8,4 3-16,2-8 8,-2 8 8,0 0-32,0-2 40,2 0-32,0 0-8,4-4 32,-4-2-8,4 4-48,2-2-8,0 0 0,12-2 16,-14 0 32,11 0-8,-15 0 16,6-4-64,12 0 32,-12-2-16,16-10-32,-16 12 56,13-2-16,-19 6 40,6-17-32,10 13 64,-12-14-32,14 12 0,-13-14-16,11 14 16,-16 6 0,4-19-24,2 13 8,0-16 32,0 16-8,0-10 144,-6 12-40,0 4-112,4-6 120,-4 1 56,0-1-72,0 0 8,-6 0-16,0 0-48,6 6-48,-8-4 0,-8 0 16,10 0-32,-9 4 32,9 0 24,-2 0-24,8 0-16,-18 0 0,12 0 24,0 0-24,-9 0 16,9 2-16,-2 4-40,8-6 40,-8 6-56,2 0 16,0 0 16,0 0-32,2 0 32,2 1-56,2-7 80,-2 6-48,2 2 0,0-2-8,4 2 16,0 0 0,2 0 16,-6-8 24,6 8-40,10 0 8,-12-1 24,2-1-8,9 0-8,-11 0-8,-4-6 32,6 4-40,10 0 40,-12-2-8,2-2-32,0 0 24,9 0-8,-15 0 24,4 0 0,2 0 16,0 0-16,0 0 0,-2 0 8,0 0 16,-4 0-24,4-4 0,-4 4 16,0-4 0,0 4 8,0-4 0,0 0 48,0 4-72,0 0 8,0-4 48,0 0-16,-2 0-16,0 0-24,0 4 0,2 0 0,-2-3 0,0-1-8,0 4 8,2 0-16,0 0 0,0 0 32,0 0-16,0 0-16,0-4 32,0 4-40,4 0-48,0 0 88,0 0-40,-4 0 24,4 0-16,0 0 16,2 0-56,-2 0-8,0-4 24,2 4 80,-6 0-40,5 0 40,-1 0 16,0 0-32,0 0-24,0 0-16,0 0 48,-4 0-32,4 0 0,-4 2 0,0-2-16,0 0 32,0 0 8,0 0 16,0 0-40,0 0 40,0 2-24,0-2 8,0 0-40,0 0 16,0 0 16,-2 0 0,-2 0-32,0 0 56,0 0-16,2 0-24,2 0 0,-4 2 0,2 0-24,-1 0-16,-1 0 56,2 0-32,-4 1-8,6-3 24,-6 6-16,2 0-24,0 2 0,2-2 24,-2 2-32,0 0 48,4-8 0,-2 8-32,0-2 8,0 0 0,2-1-16,0-3 16,0 0-8,0-2 32,0 2 0,0 0-40,0-2 0,4 0 16,-4 0-32,4 0 48,-4 0 8,4 0-32,0 0 64,0-4-32,-4 0-16,4 1 0,-4-3 16,0 6 0,6-4 32,-2 0 8,0-2-40,0 2-16,-4-2 32,3 0-32,-3 6 16,4-6 24,0 2 8,-4 0-48,0-2 32,0 2-32,4 0 0,-4 4 16,0-3 32,4-1-8,-4 4 16,0 0-24,0 0-32,0 0 40,0 0-24,0 0 16,0 0 8,0 0-8,0 2-56,0 1 40,-2 3-16,2-6 16,0 6 0,-2 2-8,0 0-24,0 8-8,0-12 40,0 2 16,2-6-16,-2 8 16,0-2-8,-1-1 32,-1 3-40,2-2 32,0 0 32,2-6-64,-2 6 8,0 0 24,-2-2-64,2-2-16,2 0 32,0 0 40,0-2-24,0 0 16,-2 0-16,2 0-24,0 0 64,0-4-32,0 4-8,0 0-8,0-6 8,4 0-64,-4 0 8,4 0 56,2-10-24,-6 16 24,6 0 0,-1-5 0,-1-11 8,0 16-16,0-6 32,0 0-8,-4 6-16,4-6 8,0 2 88,0 0-8,0 4 24,0 0-48,-4-4-48,0 4-16,4 0-16,0 0-8,0 0 24,-4 0 8,0 0-8,0 0 16,0 0-32,0 0 32,0 0 8,0 2 8,0-2-32,0 0 40,-2 2 0,0-2-40,0 0-40,0 2 40,-2-2-56,0 0 32,4 0 24,-2 0-40,0 2-72,0-2 64,0 0-24,0 0 64,-2 0 32,4 0-24,-2 0 0,0 0 16,2 0 24,-2 0-40,0 0-16,2 0 16,0 0-16,0 0 32,0 0-32,0 0-8,0 0 8,0 0 72,0 0-120,0 2 72,-2 0-16,0 0-8,2 2 0,0 2-8,0-6 24,0 4 24,0 2-24,0-2-24,-2 2 16,2-2-32,0-4 40,-2 1 8,2 1 8,-2 0 0,2 0-32,0 0 0,0 0 8,0-2 8,0 0 8,-2 0 56,2 0-32,0 0-48,0 0 0,0 0 8,0 0 8,0 0 24,0 0 16,0 0-56,0 0-8,0 0 8,0 0 8,0-4 32,0 4-40,0 0 32,0 0-32,0 0 16,-2 0 40,1 0-40,-1 0-8,0 0-8,0 0 32,2 0-16,-2 0-16,-2 2 16,0 0 40,0 0-64,0 2 24,0-2 8,4-2-8,-4 4-40,-2-2 8,0 0-24,2 0 0,-2 0 16,2 0-8,4-2 48,-4 2-96,0 0-24,2-2 16,-1 0 0,-1 0-16,0 0-32,4 0 152,-2 0-192,-2 0-80,2 0-40,0-4-80,0 4-120,-2-4-120,4 4 632,-4-4-745,2 4-135,2-4-176,-2 4-184,0-4-201,0 4-183,2 0 1624,0-4-1784,0 0-97,0 0 49,0-1 224,4-1 431,-4-12 265,0 18 912,4-4-1248,-4-2-424,0 6 1672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3:50.114"/>
    </inkml:context>
    <inkml:brush xml:id="br0">
      <inkml:brushProperty name="width" value="0.05" units="cm"/>
      <inkml:brushProperty name="height" value="0.05" units="cm"/>
      <inkml:brushProperty name="color" value="#FFFFFF"/>
    </inkml:brush>
  </inkml:definitions>
  <inkml:trace contextRef="#ctx0" brushRef="#br0">345 578 1104,'0'0'0,"-3"0"864,1-4-336,-2 4-176,0-4-64,2 4-32,2 0-256,-2 0 272,0-4 24,-2 4 0,2-4-16,0 4-31,0-4-33,2 4-216,-2 0 208,0 0-8,-2-4-16,0 4-24,0 0-8,2 0-16,2 0-136,-4 0 128,2 0 16,-2 0-16,2 0-8,0 0-8,0 0 32,2 0-144,-2 0 152,0 0 24,0 0 24,2 0 0,-1 0 24,1 0 40,0 0-264,0-4 336,-2 4 24,2 0 0,-2-4-71,2 4-129,0 0-48,0 0-112,-2 0 80,2 0 32,-2 0 88,2 0 64,-2-3 80,2 3 24,0 0-368,-2 0 368,0-4-64,2 4-80,-2 0-80,0 0-24,0 0-32,2 0-88,-2 0 72,-2 0-16,2 2-8,-2 0 0,-2 1-32,0 3-8,6-6-8,-6 6 8,0 0-8,2 2 0,-2-2 0,1 2 0,3-2-8,2-6 8,-4 6-8,2-2 16,0-2-8,0 0 8,0 0 0,0 0-8,2-2 0,0 1 0,-2 1 0,0 0 16,2 0-8,0 0 0,0-2-8,0 0-8,0 0 0,0 0-8,0 0 0,0 0 64,0 0-88,0 0 72,4-4 0,0 0 0,-4 1 24,4-1-32,-4 4-24,4-4 56,0-2 0,0 0-8,-1-10 24,-3 12 0,4-2-8,-4 6-64,4-6 64,-4-9 40,4 15-32,-4-4 24,0-2 0,0 2 0,0 4-96,0-4 152,0 0 8,0 0 9,0 0-1,-2 0-24,0 0 0,2 4-144,-2 0 144,-2 0 0,0 0-40,1 0-16,-3 0-32,2 0-16,4 0-40,-6 0 56,0 2 0,0 0-40,0 4 8,2 0-24,-2-2 32,6-4-32,-6 6 48,0-2-8,0 2 16,2-1-48,-1 1 8,1 2-16,4-8 0,-6 6 0,2 0 24,2 0-24,0 0 8,0 0-8,0-2 0,2-4 0,-2 4 8,0-2 16,0 0-16,2 0-16,0 0 16,0 0 8,0-2-16,0 0 8,0 0-16,0 0-8,0 0 40,0 0-32,0 0 48,0 0-16,4 0 0,-4-4 8,4 4 16,-4 0-48,0-4 40,4-2 16,0 2 0,0-2-8,0 0-8,0-10 8,-4 16-48,0-4 32,4-2-8,-1 0 0,-3 1-16,4-11-16,0 12-8,-4 4 16,4-6 16,0 0-8,-4 0 40,4 0-8,-4 0 8,4 0-16,-4 6-32,0-6 32,0 1-8,0 1 0,0 4 32,0 0 8,0 0 16,0 0-80,0 0 96,0 0-32,0 0 16,0 0-16,0 2-48,0 0 8,0-2-24,-2 3 16,0 3-16,-2 0 0,2 10 24,-2-12-24,2 4 40,2-8-40,-2 16 40,0-12-32,-2 2 24,1 9-16,-3-9-8,4 2-8,2-8 0,-2 8 16,-2 0-8,2 0-8,-2 0 24,2-2-24,0 1 16,2-7-16,-2 6 0,0 0 8,0 0 0,0-4 8,0 0-8,2 0-16,0-2 8,0 2 8,0 0-16,0-2 32,0 0 0,0 0-24,0 0 24,0 0-16,0 0 0,0-4-8,4 0 24,-4 4-24,4-6 24,-4 0-8,4-11-8,0 17-8,0-6-8,0-10 16,-4 16-8,4-4 0,0-2 40,-1-10-40,1 12-24,0-2 0,0-11-16,-4 17 40,4 0-24,-4-6 24,4 0 16,-4 0-8,4 0 32,-4 2 8,0 4-48,0-4 32,0 0 40,0 0-40,0 4 0,0 0 40,0 0-48,0 0-24,0 0 48,0 0-24,-2 0-32,0 2 16,0 0-16,2-2 8,-4 6 8,0 0-8,0 0 0,0 2 8,2 0 32,1 7-16,1-15-24,-4 6 8,2 2 8,-2 8-32,2-10 16,0 2-8,0 8 8,2-16 0,-2 6 8,2 9-16,0-9 8,0 2 0,-2 0-16,2 8 16,0-16 0,0 4 0,0 2 0,0 0 0,0-1 0,0 1 0,0-2 0,0-4 0,0 4 0,0 0 0,0 0 0,4 0-24,0-2 0,-4 0 16,0-2 8,4 2-8,-4-2-8,4 0 16,-4 0-8,4 0-8,-1 0-8,-3 0 24,4 0-8,0 0 32,0-4 0,2 0-16,-2 0-8,0 0 0,-4 4 0,4-6 0,0 0 24,0 0-16,0-11 16,0 13-24,0-2 16,-4 6-16,4-6 8,0 0 8,0 0-8,-4-10 8,4 16-16,-4-6 8,0 6-8,3-4 16,-3 1-16,4-1 0,-4 4-16,4 0 8,-4-4 8,0 4 0,0 0 24,0 0 8,0 0-16,0 0-40,0 0 32,0 0-64,0 2 128,-2 0-64,-2 2-8,2 1-8,-1 1-8,-1 2 32,4-8-16,-6 16 24,0-12-16,0 4-8,2 8-24,-2-10 24,2 9 0,4-15 0,-4 6 16,0 2-8,0 0-16,0 8 8,-2-12 0,4 2 0,2-6 0,-4 7 8,2-1-8,0 0-8,1 0-8,-1-2-8,2 0 24,0-4 0,0 2 0,0 0-8,0 2-32,0-2 32,0-2-8,3 0 8,-3 0 8,4 0 8,0 0-32,0 0 0,0 0 48,2-4-8,-2 0-8,-4 4-8,4-4 16,2-2-8,0 0-16,0-9 32,0 11 8,9-2-16,-15 6-16,0-18 32,4 14-16,2-12-16,0 12 8,-2-11 24,0 11 8,-4 4-40,4-16 8,-4 12 32,4-12 8,0 12-16,-4-12 16,0 12-8,0 4-40,4-3 32,-4-3-8,0 0 24,0 0 16,0-10-32,0 16-8,0 0-24,-2-4 24,0 0 24,0 0-32,0 4-8,0 0 16,0 0-48,2 0 24,-4 0 0,0 2 0,2 0-24,-2 2 16,0 0-8,0 2-8,4-6 24,-2 8-8,-3 0-16,3 9 0,0-11 0,-2 16 8,2-6-16,2-16 32,-2 8 24,-2 13-16,2-5-32,-2 0 16,2 0-32,0-1 32,2-15 8,-2 16-24,0 0-40,0-8-8,2 12 0,-2-15-8,0 13 24,2-18 56,-2 6-64,0 12 8,2-14 8,0 4-24,0-2 16,-2 0 32,2-6 24,0 5-40,0-1 16,0 0 8,0-2-24,0 0 32,0-2-8,0 0 16,0 0-24,0 0 0,0 0 16,4 0-16,-4-4 48,4 0 0,-4 4-24,4-6 0,0-9 8,2 11 8,0-12-16,0 10 48,0-12-24,-6 18-24,3-6 32,3-11-32,0 11 0,12-14 8,-18 4 8,16 10 32,-16 6-48,4-23-40,2 7 8,9 10 0,-11-16 8,2 7 56,0 9 0,-6 6-32,6-22 40,10 16-8,-16-14 8,6 14 16,0 1-8,0-13 0,-6 18-48,6 0 56,-1-6-32,-1 0 8,0 2 16,-4 0 0,0 4 0,0 0-48,0 0 24,0 0 0,0 0 0,0 0 0,0 2 0,0 0 0,0-2-24,0 6 0,-2 0 16,-2 10-16,-1-10 8,-1 13 8,0-11-8,6-8-8,-6 22 16,-2-6-8,0-9 16,0 17-24,0-6 16,-8 0 16,16-18-32,-5 17 48,-3 1 24,-8-2 0,10-8-56,0 13-32,6-21 16,-8 16-8,2-8 8,-2 14 8,2-16-8,1 11 0,-1-11 0,6-6 0,-4 16 0,2-12 24,0 2-8,0 0-32,0-2 8,0-2-8,2-2 16,0 2-24,0 0 16,0 0-16,0-2-16,4 0 40,-4 0 0,4 0 16,2-4 8,-2 0-40,2 0 8,-1-2 8,11 0 8,-16 6-8,0-6 24,6-10 0,0 12-32,0-2 32,0-13-16,0 15-40,-6 4 32,6-18 0,0 12-40,-1-10-16,1 12 64,-2-11 8,0 11 8,-4 4-24,4-16 32,0 10-8,0-12-8,0 14 8,-4-11 0,0 9 24,0 6-48,4-6 48,-4-12-15,0 18-17,0-6 8,0 2 0,0 0 0,0 4-24,4-4 56,-4 4-40,0-4-8,0 4 16,0 0-8,0 0 0,0 0-16,0 0 8,0 0-48,0 0 16,0 0 0,0 2-24,0-2 48,0 2-24,0 0 40,0 2-32,0 0-8,0 0 24,0 2-8,0-6 8,0 6 0,-2 0 24,0 0-16,0 10-8,0-13 16,-4 13-16,6-16 0,-4 6-16,-2 10 16,2-10 24,-2 10 24,1-10-24,1 9 16,4-15-40,-4 6 16,-2 10-56,0-10 24,2 10-16,-2-10-8,0 9 16,6-15 24,-4 6-72,-2 2-9,0 0 9,4 8-16,-2-12 16,0 4 24,4-8 48,-2 8-56,0-3 8,1 1 24,-1 0-16,2-4-8,0 0 16,0-2 32,0 2-40,0-2 32,0 2-16,0-2-24,3 0 8,1 0 32,-4 0 8,4-4 0,2 0 24,0-2-24,0-9 8,10 11 8,-12-2 8,-4 6-24,6-20-16,0 14-32,9-16 24,-11 7-16,2-1 40,10 0 32,-16 16-32,4-6 48,2-17-24,10 17 8,-12-18-8,2 18 16,9-16 16,-15 22-56,4-6 64,0-13-16,2 15-16,0-14 32,0 14-16,0-2 24,-6 6-72,4-6 48,0 0 8,0 2-32,0 1 24,-4 3 0,0 0 17,0 0-65,0 0 72,0 0-40,0 0 8,0 0-32,-2 1 24,-2 5-8,4-6-24,-6 6 8,0 0-16,0 12 8,0-12 8,0 16 8,-2-7 8,8-15-24,-16 18 0,13-2-24,-5 4 24,0-3 8,-8 3-8,10 0 16,6-20-16,-6 19-16,-2 3 8,2-4 80,-2 0-24,1-1 8,-1-1 8,8-16-64,-6 16-8,0-8 8,0 11 8,0-13 8,0 12-8,4-12-8,2-6 0,-2 8-24,0-2 16,0-2 8,2 0-16,0-2 16,0-2 0,0 0-24,0 0 8,4 0-8,2 0 24,0 0 0,0-6 0,-6 6 0,6-6-48,0-12 0,11 14 16,-13-12-16,12 10 48,-12-13 0,-4 19 0,16-6 0,-12-16 8,12 16 8,-10-15-16,11 3 0,-11 2-16,-6 16 16,22-18 16,-16 1-8,15-1-8,-5 0 16,-10 0-8,18 1 32,-24 17-40,6-18 48,15-2 0,-15 2-8,14 1 8,-14 1 8,10 0 32,-16 16-88,4-6 128,2-13-8,-1 13-24,1 0 16,0 0 0,-2 0 0,-4 6-112,0-4 120,0 4 0,0 0 8,0 0 0,0 0 0,-2 0-40,2 0-88,-4 2 64,-2 4-40,1 0-24,-1 13 24,-10-3 16,10 0 0,6-16-40,-20 20 24,4 1-8,1 1-8,7 4 8,-16-3 8,8 3 0,16-26-24,-17 24 0,1-1 16,0 1-16,8 0 16,-13-3 8,13 3 0,8-24-24,-20 24-16,12-3 16,-10-1 0,12 0 64,-11-5 32,13-7-48,4-8-48,-6 16 40,0-12-64,4 2 8,0-2 8,0-2 16,0 0-32,2-2 24,0 0-64,0 0 24,4 0 24,2 0 16,0 0-24,10-6-16,-16 6 40,5-6-88,15-14 40,-14 14 56,16-15 8,-6 5 8,-1-2-32,-15 18 8,18-18-16,0 1 0,-2-1 32,-1 0 0,1 0-8,0 3-8,-16 15 0,18-18-8,-1 0 8,-1 12-32,0-15 24,-10 15 8,15-14 0,-21 20 0,6-6 0,12 0 0,-12-10 0,0 16-16,10-5 8,-16 1-8,0 4 16,4 0 0,0 0-16,-4 0-16,0 0-8,0 0-40,0 0 40,0 0 40,0 0-48,0 2 24,0 3-16,-2 1 40,0 0 16,-2 2-8,4-8-8,-6 8 24,0-2-32,-2 0-16,0 2 24,2 0 0,-2-2 8,8-6-8,-6 7 24,-1-1-8,1 0-32,0 0 8,-2 2 8,2-2 8,6-6-8,-8 6 16,2 2-32,2-2 8,0 2 8,0-3-16,2 1 8,2-6 8,-4 6 0,2 0-40,2 0 16,0-2 8,0-2-8,0 0-24,0-2 48,4 0-32,0 0 0,2 0 16,0 0-8,10-4 24,-12-2-16,-4 6 16,6-4 16,9-2-32,-11-9 16,2 11 16,10-2 0,-16 6-16,6-18 8,10 14-8,-12-12-24,15 10 8,-15-9 48,2 9 0,-6 6-32,18-18 24,-14 12-8,2-10 0,10 12 8,-16-13 0,6 13 16,-6 4-40,5-6 24,-1-10-16,0 16 32,2-6-16,-2 0 32,-4 2-8,0 4-48,0-4 16,4 4 8,-4 0 0,0 0 16,0 0 8,-2 0 8,2 0-56,-2 0 8,-2 2-8,0 2 16,-2 4 0,-9 8-8,9-10-8,6-6 0,-8 17-8,-10-9-8,12 14 16,-12-4 0,11-1 16,-11 1-16,18-18 0,-6 18 0,-10 0 0,10-3 0,-2 3 24,-7-2-16,11-8-16,4-8 8,-6 18 0,0-13-16,0 3 8,0 8 16,2-12-8,0 2 0,4-6 0,-2 6 0,0-2 0,2-2-8,0 0-32,0-2 24,0 0-24,0 0 40,4 0-8,0 0 8,2-6-16,0 0 16,10-10 0,-10 12 0,-6 4 0,17-19 16,-1 13-16,-10-18-16,16 8 8,-16 0 8,15-1 8,-21 17-8,18-18 16,-2 0-32,0-1 16,-11-1-8,19 2 16,-8 2 32,-16 16-40,6-15 16,17-1-16,-17 0-32,16 0 48,-16 10 8,12-13 0,-18 19-24,4-6 40,2-12-40,9 14 0,-15-2 40,4 0 0,0 2 24,-4 4-64,0 0 48,0 0 16,0 0-8,0 0 16,0 2 8,-4 0-40,4-2-40,-6 6 64,-2 10-64,-9-10 0,9 13 24,-16-3-24,6 2 0,18-18 0,-15 20 16,-1-1-16,0 3 0,0 0 16,-1 1-16,-1 1 0,18-24 0,-16 22 8,8-3-8,-11 3 0,13-4 16,-12 0 0,12-1-16,6-17 0,-8 16 0,2-8 0,0 10 8,0-14 8,4 2-16,0 0-40,2-6 40,0 3-40,0-1 16,0 0-16,6-2 24,0 0-24,-6 0 40,18-4-8,-12-1-48,14-13 48,-5 12 16,1-20 8,4 11-16,-20 15 0,22-20-16,1 2 8,1-4-24,1 1 32,1-3-8,2 0-8,-28 24 16,27-23 0,1-1 0,-3 4-8,-1-1 8,0-1 0,-1 2-16,-23 20 16,22-19 0,-2 1 0,0 2-16,-5 0 16,-9 10 0,16-9 32,-22 15-32,6-4 24,0-2-40,0 2 32,0 0-16,-3 4 0,-3 0 24,0 0-24,0 0 40,0 2 0,-1 4 8,-5 2-8,-2 9-24,-8-1-8,16-16-8,-8 16 16,-14 4-16,5 1 16,1 1-16,-2 2 8,2-1 24,16-23-32,-19 26 24,-1-2-16,2 3-8,0-3 0,3 1 0,-1-1 32,16-24-32,-16 24 0,8-3 0,-11 3 8,13-4 8,-14 0-16,16-5 16,4-15-16,-6 6-16,0 2-8,4-2 24,0 0 0,0-2 0,0 0 8,2-4-8,0 2-8,0-2-32,4 0 16,2 0 24,10 0 0,-12-4 0,-4 4 0,16-6 0,-10-12-16,13 14 16,-13-15 16,14 1-8,-14 0 8,-6 18-16,23-20-24,-7 1 8,0 1 16,0-4 16,-10 4 16,15 1-32,-21 17 0,6-20-8,16 2 8,-16-1 8,16-1 8,-19 2 24,3 2-24,-6 16-16,20-6 8,-16-15 8,2 15 8,0-10 16,0 10 0,-2 0 16,-4 6-56,4-6 48,0 0 8,-4 6 8,0 0 0,0 0 32,0 0-16,0 0-80,0 0 48,-2 0 8,-2 2-16,-2 4-40,0 2-16,0 10 16,6-18 0,-8 8 0,0 12 0,-8-3 16,12 1-8,-3 2-16,-1-1-8,8-19 16,-8 18 0,0 2 16,0-2-16,0-3 8,2 1-8,0 0-8,6-16 8,-6 16 0,1-1-16,-1-7 16,2 14 0,0-14 16,2 10-16,2-18 0,-2 6 0,0-1 0,2 1-32,0 0 32,0-2 0,0 0 0,0-4 0,0 2 16,0 0-40,0-2-16,6 0 24,-2 0 16,2-4 16,-6 4-16,5-4 16,-1-2-48,2 0 48,10-11-16,-12 11 16,12-12 8,-16 18-24,4-16-24,2 0 8,0 11 16,11-19 0,-13 6 16,2 2 8,-6 16-24,16-15-16,-12-3 16,0 2 16,2-2-8,10 3 24,-16 9-8,0 6-24,5-22 0,1 16-16,0-12 16,0 14 32,-2-1-24,0-1 24,-4 6-32,4-6-16,0 2-24,-4 4 56,4 0-16,-4 0 8,0 0 8,0 0-16,0 0-16,0 0-24,-2 2 56,0 4-32,2-6 16,-2 6 0,0 11-40,0-11 32,0 16 8,-2-14-16,0 13-8,4-21 24,-2 18-24,0-2-8,0 0 24,0-8-8,-2 11-8,2-3-16,2-16 40,-2 8-16,0 12-8,0-14-8,0 1 8,1 1 0,1 0 0,0-8 24,0 6-16,-2 2 32,2-2-16,-2 0 0,2 0-16,0-4 0,0-2 16,0 2 0,0-2 16,0 0 0,0 0-16,0-6 8,0 0 16,0-10-24,4 12 0,-1-12 0,1 11 16,-4 5-16,4-20 0,0 4 40,0 0-24,0 1-16,0 9 8,-4 6-8,4-24 0,0 8 32,-4 0-8,4-1 0,0 1 8,0 0 16,-4 16-48,0-18 16,4 3 24,-4-1-16,0-2-8,4 0 24,-4 1 40,0 17-80,0-20 80,0 2-16,0-3 0,-2-1-24,-4 0 32,0 2-48,6 20-24,-6-17 16,0 11 8,0-12-24,2 14 16,0-2 24,2 2-16,2 4-24,-4-4 0,0 4 0,2 0 16,0 0-16,1 0 40,-1 0-40,2 0 0,-2 0-40,0 0 16,0 4-8,2 2 32,0 0-8,0 0-32,0-6 40,-2 6-16,2 0 0,0 2 8,0 0 32,0-3-40,0 1 16,0-6 0,0 6-8,0 0-40,0-2 64,0 2 16,0-4-48,0 0 32,0-2-16,0 2 0,0 0 0,0 0 24,0 0 0,-2-2-8,2 0-16,-2 0-16,2 0 48,-2 0 8,2 0-32,0-4 8,0-2-16,0 6 0,0-6 0,0-10 16,0 12 8,0-1-8,-2-11-16,2 10-16,0 6 16,0-18 16,0 12-8,0-14-32,-2 17 0,0-15 8,-2 14-48,4 4 64,-2-20 48,-2 4 32,-2 10 16,0-17 17,0 17-73,0-20-40,6 26 0,-6-17-16,-9-1 32,9-2-32,0 4 16,0 1 16,4 9-48,2 6 32,-2-6 16,-2-10 0,2 12-32,0 0 48,2 0-48,0 0 0,0 4 16,0-4-24,0 4-8,0 0 24,0-4-25,0 4-7,0 0 40,4 0-24,-4 0-8,0 0 8,4 2 24,0 0-16,0 4-8,-4-6 24,4 8-40,-4 0-16,4 8 56,0-10 16,0 1-16,-4 11 16,0-18-16,4 8-32,-4 10-16,0-10 48,4 11-16,-4-13 32,0 12-16,0-18 0,0 6-16,0 10 16,0-10-16,0 2-64,-2-1 40,0 1-40,2-8 80,-2 8-56,0-2 72,0-2-16,0 0 16,0-2 8,0 0-24,2-2 0,-2 0 0,2 0 40,0 0-24,-2 0-8,2-6 8,0 6-16,0-6 80,-2-10-8,2 12 8,0-13-32,0 11-56,0-16 32,0 22-24,0-6 16,0-17-8,0 7 24,4 0-32,-4-2-32,4 1 48,-4 17-16,4-16-16,0-2 16,-4 0 40,0 1-24,0 1-32,0-2 8,0 18 8,0-18 0,-2 3 0,0-3 24,-2 0 16,-2 2-40,2 0 16,4 16-16,-4-5 0,2-1-16,-2-10 16,0 16 16,2 0-32,0 0 16,2 0 0,-2 0-8,0 0 8,0 0 8,0 0-48,0 0 24,0 4-24,2-4 40,-2 8-24,0 7 8,0-7 8,0 14-24,0-6 24,0 4-24,2-20 32,-2 19-8,-1 1-24,1 0 8,0 1 8,0 1 16,0-4-8,2-18 8,-2 19-16,0-3 0,-2 0-8,2 0 32,2-8 8,0 7-16,0-15 0,0 6 16,0 0-32,0 2-24,0-2 40,0-2 0,0-2 24,0-2-24,0 2 32,0 0-48,4-2 16,-4 0 16,4 0-16,-4 0 24,0 0-24,4-4-8,-4 0 16,4-2 24,-4-12-8,4 12 16,-4-13-40,0 19 0,0-6 0,0-16 16,3 16-16,-3-15 8,4 5 24,-4 10-64,0 6 32,0-24 16,0 8-16,0 1 0,0-1 40,0 0 0,0 0-24,0 16-16,0-15 0,-2-1 8,0 0-8,0 10 32,1-17 8,-1 17-40,2 6 0,-4-16 0,2 12 16,0 0-32,-2 0 0,2 0 16,-2 4 0,4 0 0,-2 0 0,0 0 0,0 2 0,0 4-24,-2 0-16,2 12-16,2-18 56,-4 7-40,0 15 24,0-4 16,0 2-8,0 1-8,0 1 0,4-22 16,-2 22-24,-2 1 48,-1 1-32,1 0 8,-2-1 0,2-1-32,4-22 32,-4 20 16,-2-1 8,0-3-24,2-8 0,0 14-48,0-16-40,4-6 88,-2 17-64,-2-11 40,0 0 8,2 0 16,0 0 0,0-4 0,2-2 0,0 2 24,0-2 16,0 0-24,0 0 0,0 0-8,0-6 8,0 6-16,0-6 32,0 0 88,0-13-40,0 13-16,4-18 8,0 18-72,-4 6 0,0-22 8,4 7-8,0-1 33,0 0-33,0-2 0,0 3 8,-4 15-8,4-18 40,-4-2 8,4 2-8,2-1-16,-2 1 16,-4-2-16,0 20-24,4-20 16,-4 1 40,0-1-32,4 0 8,-4 3-8,0-1-24,0 18 0,0-6 16,-2-14 0,0 16 24,2 0-16,0 0-24,-2 4 0,2 0 0,-2 0 0,0 0 32,0 0-8,0 0-24,-4 2 0,2 0-24,4-2 24,-2 6-32,-4 10 48,2-10-16,-2 14 16,0-14-48,2 11 16,4-17 16,-4 6-24,-2 14 40,5-12-8,-3 10-8,2-13 0,0 13-8,2-18 8,-2 6-16,0 10 32,0-10-16,0 10-16,2-11 0,0 3 8,0-8 8,0 8 0,0 0 0,0 0 0,0-2 8,0 0-8,0-6 0,0 6 0,0-4 16,0 0-16,0 0 16,4-2-48,-4 0 24,0 0 8,4 0-16,0 0 0,0 0 48,1-6-8,1 0-40,0-12 16,-6 18 0,16-4 0,-12-16-8,0 15 16,2-17-8,0 6 0,10 10 16,-16 6-16,3-21 16,3 5-8,0 10 8,0-18 0,10 18-32,-12-17 16,-4 23 0,6-6 0,0-18 32,-2 8-24,2 10-8,-2-11-8,-1 13 8,-3 4 0,4-6 0,-4 0 0,0 2 8,0 0 8,0 4 8,0 0-24,0 0 16,0 0 0,0 0 0,0 0-32,-2 0 0,2 0 16,-2 0 0,-3 4 0,-1 2 16,0 0-16,0 2-16,0 7 16,6-15 0,-6 6-16,-2 12-8,2-10 8,2 12 8,0-14-8,0 13 16,4-19 0,-6 6 16,3 12-32,-3-12 32,2 12-8,0-13-16,-2 3-8,6-8 16,-6 16 0,4-12-32,-2 2 64,0 2-8,0 0-32,0-2 8,4-6 0,-2 6-16,0-1 0,0-1 48,2-2-24,0 0-48,0-2 40,0 0-40,0 0 24,0 0 48,0-4-24,4 0-16,-4 4 8,4-3 0,2-3 0,-2 0 24,0-10-40,0 12 8,0-2 8,-4 6 0,4-16-16,0 12 40,0-2-8,2-9-16,-3 11 0,3 0-16,-6 4 16,6-6-8,0 0 8,0 2-16,0-2 32,0 2-16,-2 0-16,-4 4 16,6-4 0,0 4 0,-2 0 16,0-4-16,0 4-16,-1 0 16,-3 0 0,0-4-16,4 4 16,0-4 16,-4 1-32,4-1 32,-4 4 0,0 0-16,4-4 0,-4 0 8,0 4 8,0-4 16,0 4-32,0 0 8,0 0 8,0 0-32,0 0 32,0 0-40,-2 0 64,0 2-56,0 0-24,0 2 8,0 2 8,2-1 8,0-5 16,0 6 0,-2 2-8,0 8-8,2-10-16,0 2 24,0 8 16,0-16-8,0 4 16,0 1-16,0 1-24,0 0-16,4 0 40,0-2 0,-4-4 0,0 2 0,4 0 0,0 0-32,0 0 24,0 0 16,-4-2-8,4 0 16,0 0 0,0 0-16,0 0 8,-4-4 8,0 4-16,0-4 0,0 0 16,4 0-8,-4 0-8,0 0 16,0-2 0,0 6-16,0-5 24,0-11-8,0 12 8,0-2-8,0-10-16,0 12 32,0 4-32,0-18 24,0 13 0,0-13-8,0 12 0,0-14-32,0 14 16,0 6 0,0-17 0,-2 11 16,2-12 8,-2 14-24,0-12-8,0 16 32,2 0-24,-2-6 16,0 2 8,0 4 8,0-4-48,0 4-16,0 0 8,2 0 24,-2 0 24,0 0-8,0 0 0,0 0-32,-2 2-8,2 0-16,2-2 40,-2 6 0,0 0 24,0 0-24,0 0-16,-2 0 8,3 0-8,1-6 16,-2 6 0,0 0 0,0 0-32,0 1 8,2 1 8,0 0 8,0-8 8,0 6 8,0 2 24,-2-2-32,2 0 0,0 0-16,0 0 16,0-6 0,0 6 16,-2-4-8,2-1-16,0 1-8,0 0 16,0 0-16,0-2 16,0 2 32,0-2-24,0 0 8,0 0 0,0 0-16,0 0 16,0 0 8,0 0 0,0 0-8,0-4 16,0 4-32,0-4 24,0-1-24,0-1 16,0 0-8,0-10 40,0 12-24,0 4-24,0-6 16,0-10-16,0 12-16,0-1 32,0-1 8,0 0-24,0 6 0,0-16 0,0 10 16,0 2-16,0 0-16,0 4 32,0 0-16,-2 0-16,2 0 32,0 0-32,0 0-8,0 0 8,0 0 0,0 0 16,0 2-24,0 4-8,4 10-8,0-8 32,0 11 32,-1-11-40,-3-8 16,4 24 0,0-8 16,2 1-40,-2 3 8,0-4 0,0 2 0,-4-18 16,4 15 0,0 1 0,0 2 0,0-2-24,-4-1 0,4-7 24,-4-8 0,4 20 0,0-14 24,0 12-40,-4-12 32,4 9-32,0-9 16,-4-6 0,3 8 16,-3 0-40,0-2 24,4 0-16,-4-2 0,4 0 48,-4-4-32,0 2 0,0 0 0,4 0-16,0-2-24,0 2 24,-4-2 16,4 0-16,-4 0 32,4 0-32,-4 0 8,4 0 8,0 0 0,-4 0 0,4 0-16,0 0-16,0 0 24,0 0-8,2 0 0,-2 0 48,-4 0-32,5 0 0,-1 0-32,2 0 32,0 0-24,-2 2 40,0 0-8,-4-2-8,0 2-8,4 1-8,0 1-24,0-2 48,0 2-8,0 0 16,-4-4-16,4 4 0,-4 0-16,4 2 8,0 0 16,0-2-16,-4 2-8,0-6 16,4 6 16,0 2-88,-1 7-8,1-9 40,0 10-40,0-10 80,-4-6 0,4 16 40,0-10 24,0 9-8,0-9-16,0 10-40,-4-16 0,4 8-8,0 8 8,-4-8 0,4 7 0,0-9 0,-4 12-32,0-18 32,4 6-16,-4 2 16,4 8 16,-4-12-16,0 4 32,0-1-32,0-7 0,0 6-32,0 0 32,0 0 32,0 0-32,0-4 8,0 0-8,0-2 0,0 2 0,0 0 16,0-2 0,0 0-48,0 0 32,0 0 16,0 0 24,-2 0-24,0 0-16,0-4 8,0 4-8,2 0 0,-2-4 32,0 4-8,0-4-24,0 4-8,0 0-8,2 0 32,0 0-16,0 0-16,0 0 40,0 0-32,-2 0-40,0 0 48,2 0 0,0 0 16,0 0 0,0 0-48,0 0 8,0 0 8,0 0 56,0 0-80,0 0 32,0 0-8,0 0 32,0 0 32,0 0-88,4 0 40,-4 0-8,4 0 8,-4 0 24,0 0-24,4-4 24,-4 4-32,0-4 8,0 0 0,0 0 40,0 4-40,0 0 16,0 0-8,0-4-16,0 0 8,0 1 8,0 3-8,0 0 32,0-4-32,0 4-40,0-4 40,-2 4 8,2 0-8,-2 0 40,0-4-40,2 0-8,0 4 8,0-4 0,0 0-16,0 0 16,0-2 0,0 6 0,0-4 0,0-2 0,0 0 0,4 2 16,-4 0-16,0-2 0,0 6 0,0-4 8,0 1-8,-2-3 48,2 2-24,-2 0 0,-2-2-24,4 6 0,-6-6 0,2 0 16,0 0 16,0 2-8,-2-2-40,0 2 8,6 4 8,-6-4 0,1 4 24,-1 0 0,0-4-32,-2 4 8,2 0 0,6 0 0,-6 0-16,0 0 40,-2 0-24,2 0-24,0 2 24,0 2 0,6-4 0,-5 4 16,1 0-16,2-2-16,-2 2-24,0 0 24,2 0 32,2-4-16,-2 4 40,0-2-56,0 0-24,2 0 0,0 0 0,0-2 40,0 2 16,0-2-48,0 0 16,4 0 16,-4 0 0,0 0 32,0-4-48,4 4 0,0-4 8,0 0 8,-4 0 24,0 4-24,4-4 32,-4 0-64,0 0 32,4 0 0,-1 0 16,-3 0 24,0 4-40,4 0-16,-4-4 8,4 1 8,0-1-16,-4 0 0,0 4-8,0 0 24,4-4-40,0-2-16,0 2 40,0-2 16,-4 2 16,0-2-8,0 6-8,4-6-8,0 0 64,-4-10-8,6 13 8,-6-3 56,0 0-88,0 6-24,4-16 48,-4 12-24,0-2-40,0-10 48,0 12-8,0-2 8,0 6-32,0-15 24,0 11 0,0-2-32,0-12 32,-2 14 8,-2-12-8,4 16-24,-4-4 40,0-11-8,0 9-8,2-12-8,-4 12-16,0-14 40,6 20-40,-6-6 40,0-17 0,2 7-8,-1 10 8,-1-18-24,0 9 0,6 15-16,-6-6 40,2-12 0,0 14-24,2-2-8,-2 0-8,2 0 0,2 6 0,-2-6 0,-2 1 48,2 1-40,0 0 8,0 0 0,0 4-48,2 0 32,-2 0 0,0 0 16,2 0-32,0 0-8,-2 0 40,2 0-48,0 0 32,0 0 16,-2 2-32,2 0 16,0 4-16,0-1 8,0-5 8,0 6-32,-2 2 32,2-2-24,0 0 8,0 0 16,0 0-16,0-6 16,0 4 16,0 2-16,0 0 0,0-2 16,0 2-8,0-1-8,0-5 0,0 4 16,0 0-32,0 0 16,0-2 16,0 2 0,0-2-16,0-2 0,0 2 16,0 0-32,0-2 32,0 0-8,0 0-8,0 0 16,0 0-32,0 0 48,0 0-8,0-4 8,0 0-8,0 4-24,0-4-8,0-2 8,0 0 8,0-9 24,0 11 8,0-2 0,0 6-40,0-18-8,0 14 16,0-2 8,0-11 16,0 13 24,0-12-48,0 16-8,0-6 16,0-10 16,0 12-24,0-12 48,0 12 0,0-1-40,0 5-16,-2-18 32,0 14-24,1-2 24,-1 0-8,0 0 48,0 2-40,2 4-32,-2-6 8,0 2 24,0 0-32,0 4 16,0 0 8,0-4-8,2 4-16,0 0 16,-2 0-16,0 0 0,0 0-16,2 0 16,0 0-16,0 2-8,0 0 8,0 2 16,-2 0 0,2 2 0,0-6 0,0 6 16,0 0-32,-2-2-16,2 2 64,-2 0-32,2-4 40,0-2-40,0 2 16,-2 0-16,0 0-24,0 0 32,2 0-8,-2 0 16,2-2-16,0 2 16,-2-2 0,0 2-32,2-2 32,0 0-8,0 0-8,0 0 32,0 0-16,0 0-32,0 0-16,0 0 80,0 0-96,4 0 40,-4 0-8,0 0 16,4 0 0,-4 0-40,4 2 24,0-1 32,0 3-16,-4-4 0,4 6 8,2-2-16,0 2-8,0 2 0,-1 0 32,-1 0 0,-4-8-16,6 8 8,-2-2-8,0 2-24,2-3 48,0 3-32,-6-2 16,0-6-8,4 6-8,0-2-24,-4 0 32,4 0 16,0-2 8,-4 0-8,0-2-16,0 2 0,0 0-40,0 2 8,0-2 48,0 0-16,0 0 0,0-2 0,0 2 16,0 2-16,0 0-16,0 0 32,0 1-16,0 1 0,0-6 0,-2 6 0,2 10 0,-2-10-16,2 14 16,-2-5-16,0 1 16,2-16 0,0 16-16,0 2 16,0-1 0,0-1 0,0 2 16,4 0-40,-4-18 24,4 8 0,-4 11-16,4-13 0,-4 10 16,4-10-24,0 0 8,-4-6 16,4 16-56,-1-14-32,-3 3 24,4 1 8,0 0 40,0-2 32,-4-4-16,4 2 8,0 0-8,-4 0 0,0 0 0,0 0 0,0-2 0,4 0 32,-4 0-8,0 0-48,0 0 8,0 0 16,0 0-16,0 0-8,0 0 40,0 2-8,0-2-8,0 2 16,0 0-32,0 0 8,0 0-8,0 2 40,0 0 8,0-4-32,0 2 56,0 2-40,0 0-8,0 0-8,4 0 0,-4-1 32,0-3-32,4 4 16,-4-2-32,4 0 16,0 0-16,0 0 32,-4 0 24,0-2-40,0 2 0,4-2-16,-4 0 8,4 0 16,-4 0 8,4 0 0,-4 0-16,0 0 16,4 0-16,-4-4 8,4 4-8,-4-4 0,0 4 0,0 0-8,0-4 16,0 0-8,0 4 32,0-3-64,0-1-8,0 4 40,0-4-24,0 4-8,0-6 64,-2 0-24,0 0-8,0 0 0,2 6 0,-2-6-24,0-10 96,2 12 8,-2-2-24,-2 1 32,0-1-88,4 6 0,-2-6-32,-2 2 48,2 0 16,0 4-8,0 0 8,0 0-64,2 0 32,0 0-16,0 0 8,-2 0-8,0 0 32,0 2-48,2 0 48,0-2-16,0 4-32,-2 2-48,0 2 8,2 7-16,-2-9 24,0 2 48,2-8 16,-2 6 0,0 2-16,0-2 48,0 0 8,-2 0 0,-2 2 0,6-8-40,-3 7 16,-1 1-16,-2 0 16,0 0 0,0-2-32,0 0 40,6-6-24,-6 8 16,-2-2-72,-8 0 56,14-1 0,-3 1 0,-1-2 56,6-4-56,-8 6 16,-8 0-48,12-4 32,-2 2 0,0-2 32,0 0 8,6-2-40,-8 0-16,2 0-8,1 0 24,1 0 16,0 0 8,2 0 8,2 0-32,-2 0-16,0 0-24,0 0 24,2-4 32,0 0-8,0 4-8,0-4-8,0 0-48,4 0 40,0 0 40,0 0-32,0 0 48,-4 4-40,3-3 0,1 3-40,0-4 24,2 4 32,0-4-16,0 4-16,-6 0 16,6-4 0,0 0-16,0 0 32,10 0 24,-16 0-56,4 0 8,-4 4 8,5-4-16,1 0 0,0 0 16,0 0 16,0 0-32,-2 0 16,-4 4 0,6-4-16,-2 0 16,0 1 0,0-1-24,-4 4-8,4-4-24,-4 4 56,4-4-24,0 0 40,-4 0-16,0 0 0,0 4 0,0-4 8,0 4 8,0 0 0,0-4 24,-2 4-40,0-4 16,2 4-16,-2 0 0,-4 0 16,0 0-16,-2 0 8,-8 0-8,12-4 0,4 4 0,-6 0 16,-11 0-16,11 0 32,-16 2-32,14 0 24,-12 0-8,20-2-16,-7 2 16,-15 0-16,6 0 8,0-2-8,-1 2-8,1-2 32,16 0-24,-16 2-16,0-2 16,1 2 0,-3-2-8,2 2 16,-2-2 8,18 0-16,-15 0-16,-1 2 8,10 0-8,-10 0 32,10 0-8,0 0 56,6-2-64,-6 2 56,0-2-72,1 2 40,1 0-32,2 0-8,0 0 16,2-2 0,0 2-32,0-1 8,0 1 8,4 2 0,0 0 0,1 2 8,-5-6 8,16 6 8,-12-2-32,14 2 24,-12 0 0,15-2-40,-5 0 40,-16-4 0,18 4 0,-2 0-32,1 0 32,-1-2 16,-10 2-48,18-2 32,-24-2 0,16 1-8,-1-1-8,1 0 32,0 0-16,-10 0 0,14 0 0,-20 0 0,5 0-16,13 0 16,-14 0 16,2 0-32,0-3 32,-2-1-16,-4 4 0,6 0 0,-2-4 8,-4 0 24,0 0-8,0 0 8,0 4-8,0 0-24,0-4 0,0-2 48,-2 0-8,-4 0-40,-2 2 32,0-2-48,8 6 16,-16-4 0,8 0 0,-11 0-16,11 1 0,-16-3-8,16 2 48,8 4-24,-23-4 16,3 0-32,-2 4 16,-1-4 0,-5 4 0,2-4 32,26 4-32,-29 0 24,1-4-24,1 4-8,1 0 16,0 0-8,3 0 16,23 0-16,-22 0 32,0 2-48,5 2 16,-1 2 56,2 0-16,0 0 16,16-6-56,-8 4 48,-11 1-64,13 1 16,-2 0 16,0 0-16,2-2-16,6-4 16,-4 4-40,2-2-8,2 0 24,0 0 8,0 0-16,0-2 32,6 2-40,0 2 16,12-2-8,-12 0 16,15-2 16,-15 0 0,-6 0 0,26 0-8,-8 0-24,3-6 16,1 0 16,0 0 0,1 0 16,-23 6-16,26-6-16,0 0-24,1 0 24,1 1-56,-3-1 32,1 0 0,-26 6 40,26-16-72,-3 12 72,-1-2 0,-2 0 16,-4 0 80,-11 0-40,-5 6-56,20-15 72,-16 15 0,12-4-48,-16 0 8,4 0-16,0 4-16,-4 0 0,0-4 0,0 4 24,0-4 32,-2 4 16,-2 0-32,-2-4-24,6 4-16,-8 0-24,0 0 24,-10 0 24,3 0 8,-3 0-8,-4 0-24,22 0 0,-21 0-24,-1 0 40,-4 0-8,-3 2 8,1 0 16,2 0-48,26-2 16,-25 2 0,-1 0-32,1 2 48,-1-2 0,4 2-88,-1 2 40,23-6 32,-18 5-80,-2 1-8,0 2 104,3-2-16,1 2 16,10-2-32,6-6 16,-16 8 16,12-2 24,-2 0 0,0-2 32,3-2-88,1 2-40,2-4 56,0 2-40,0-1-16,0 1 16,3-2 24,3 2-16,10 0-8,-16-2 40,6 2 0,14 0 16,-4 0-32,-1-2 16,3 0-16,2 0-8,-20 0 24,20 0-16,-3-4 32,3 0-48,2 4 32,-3-4 16,1 1-32,-20 3 16,22 0-40,-5-4-16,3 0-16,-2 0 48,0 0 32,-3 0-8,-15 4 0,6-4-8,14 4-8,-16-4 32,12 0-8,-16 4 24,4-4-32,-4 4 0,0 0 24,0 0 8,0 0 24,0 0 16,-2 0-32,-4 0-24,6 0-16,-8 0 0,-8 0-16,8 0 0,-13 0 64,3 2-40,-2 0 8,20-2-16,-18 4 0,-3 0 0,-1 2 32,-2-2 24,1 0 0,1 0-32,22-4-24,-20 4 16,-3 1-16,1-1 0,-2 0 40,-1-2-40,3 2-24,22-4 24,-20 2 0,-1 0 0,3 0 24,0 2 8,2 0-48,11 0-8,5-4 24,-16 2-32,12 2 32,-2 0 32,2-2-48,0 0 0,2 0-24,2-2 40,0 2-32,0-2 8,0 2 8,0-2-24,0 0-8,0 0 8,0 0 40,6 0-16,0 0 32,0 0-16,12 0 0,-13 0-40,15 0 24,-20 0 16,6 0-16,12-4 16,-12 0 32,13 4-64,-13-4 32,16 0-16,-22 4 16,6-4 0,14-2 16,-14 0 0,9 2 0,-11 0-32,2-2 16,-6 6 0,16-4-16,-16 1-64,4-1 64,0 4 16,-4-4 0,0 0 40,0 4-40,0-4 32,0 0-8,0 4 8,-4 0-24,-2-4 8,6 4-16,-6 0-16,0-4 32,-10 4-32,10 0 48,-9 0 8,9 0-24,6 0-16,-18 0 0,10 0 16,-10 0-32,12 0 16,-11 0 32,11 0-48,6 0 16,-16 0-32,10 0 32,-10 0 16,10 2 0,-1-2 24,-9 0-40,16 0 0,-2 0-24,-4 2 32,0 0-16,0 0 8,0 2 8,0-2 8,6-2-16,-4 2 0,-2-2 112,2 2-8,-1 0-24,-1 0-16,4 0-80,2-2 16,-2 2-48,0 0 64,-2-1-16,2 1 16,-2 0 0,2 0-32,2-2 16,-2 2-16,0 0 32,0 0 0,-2 0-32,0 0 0,2 0 0,2-2 16,-2 2-24,0 2 40,0-2-8,2 0-32,0 0 8,-2 0-8,2-2 24,0 4 8,-2-2 8,0 2 0,2-2-16,0 2-40,0-2 40,0-2 0,0 2 0,0 0 8,0 0-16,0 0-8,0 0-16,0 0 8,0-2 24,0 0 24,0 2-8,0-2 0,4 2-16,-4-2 0,0 1 0,0-1 24,0 0-32,0 0-40,0 0 48,0 0 16,0 0 0,0 0 8,0 0-32,0 0-8,0 0-16,0 0 80,0 0-40,0 0 40,0-3-40,0 3-16,0-4-8,0 4 16,-2-4-40,0 0 48,0 0 8,0 0 0,0-2 24,-2 0-64,4 6 24,-3-6-48,-1 0 48,0 0 32,0 0-16,0 2 8,-2 0-64,6 4 40,-2-3-40,-2-1 24,2 4 0,0-4 32,-2 4-32,2 0-24,2 0 40,-4 0-16,2 0 0,0 0 32,0 0-16,0 0 24,0 0-48,2 0 24,-2 0 40,0 2-56,0 2 48,0 1-32,0 1-32,2-6 32,-2 6-40,0 10 24,1-10 8,1 0-8,0 2 16,0 10-32,0-18 32,0 5 0,-2 3-16,2 10 16,0-14 16,0 4-16,0 8-40,0-16 40,0 4 0,0 2 0,0 1-16,0-1 16,0-2-24,0 0 8,0-4 16,0 2 24,0 0-8,0 0 0,0 0-32,0 0-8,0-2 8,0 0 16,0 0 16,3 0-16,-3 0-16,0 0 0,0 0 32,0 0-16,0 0 16,0-4-8,0 0-8,0 0 0,0 0 0,0 4 0,0-6 16,0 0 0,0 1-32,0-1 0,-1-10 8,-1 16 8,2 0 0,-2-6 0,0-10 24,0 12-24,0-2-16,0 0 16,-4-9-8,6 15 8,-4-4 8,-2 0 8,2-2-16,0 0 16,0-10-16,0 16-16,4 0 16,-4-6 0,0 2-16,-2 0 48,2 4-16,0 0-32,-1 0 16,5 0 0,-2 0-32,-2 0 32,0 0-8,2 0 16,-2 2-16,2 4-8,2-6 16,-4 6-32,2 2-24,-2 0 56,0 8 16,2-10-48,-2 13 24,4-19 8,-2 6-48,0 14 24,0-12 64,2 10-40,0-11-16,0 11-8,0-18 24,0 6-32,0 10 24,0-10 8,0 2 0,0 7 0,4-9-16,-4-6 16,4 6-16,-4 2-24,0-2 56,4 0-16,0 0 8,0-2-16,-4-4 8,4 2-16,0 0 32,0 0-48,0 0 32,0-2 0,2 0-24,-6 0 24,3 0 8,1 0 8,0-4-32,0-2 32,0 2 0,-4 4-16,4-6 0,0 0 24,-4-10-24,4 12-8,0-2 16,-4-9 8,0 15-16,4-6 16,-4-10 8,0 12-24,0-14-8,4 12 32,-4-11-24,0 17 0,0-6 40,0-10-24,-2 10 0,0-12-32,0 12 32,-2-11 8,4 17-24,-4-6 0,-2-14-8,0 16 16,2-12-16,0 12-8,0 0 32,4 4-16,-2-3-56,0-1 24,1 4 32,-1 0-24,0 0 24,0 0 24,2 0-24,-2 0 16,0 0-32,0 0 32,2 0-32,-2 2 32,0 3 24,2-5-40,-2 18-16,2-12 8,0 14-8,0-4 16,0-9-16,0 15 16,0-22 0,0 16-16,0 0 16,0-1 0,0 1-8,0 0 8,0-10 8,0-6-8,0 20 0,0-14 0,0 11 0,0-11-8,0 10-24,0-10 32,0-6 0,0 6-16,0 10 32,0-12 24,4 1-8,-4 1-48,0-2 0,0-4 16,0 2-24,0 2 40,0-2-8,0 0-8,0 0-8,0-2-8,0 0 16,0 0 16,0 0 24,4 0-24,-4 0-32,0 0 16,4 0-16,-4-4 16,0 0 40,0-2-40,0 0-8,0 0 16,0 6-8,0-5 16,0-1 16,0 0-24,0-10 8,0 12-40,0-2 24,0 6 0,0-18 24,0 14-24,0-11 32,0 11-48,0-2-16,0-10 32,0 16 0,0-4 0,0 0 0,0 0 0,0 0 0,0 0-24,0 0 40,0 4-16,0 0 8,0 0 8,0 0-40,0 0 8,0 0 32,-2 0-16,0 0-16,2 4-16,0 2 8,0 2 8,0 8 32,0-16-16,0 6-16,0 14 0,0-13 16,0 15 16,0-14-16,0 14 16,0-22-16,0 8 16,0 13-32,0-3 0,0-2 0,0 1 8,0-1 8,0-16 0,0 8 24,4 14-40,-4-16 32,0 13-16,4-11 0,-4 10 0,0-18 0,0 6 0,0 2 0,0-2-16,0 2-8,0-2 24,3-1-16,-3-5 16,0 4 16,0-2 8,0 0-8,0-2-32,0 0 8,4 0 8,-4 0 0,0 0 8,0 0 24,4-4-16,-4 0-32,4-1 32,-4 5-16,0-18 0,0 12 24,0-10 8,0 10-32,0-10-16,0 11 16,0 5 0,0-16 16,0 12-8,0-14 24,0 14-48,0-16 16,0 15 0,0 5 0,0-20 32,-2 14-16,0-16-8,0 16-32,0-13 8,0 13 16,2 6 0,-5-18 0,1 12 40,2-10-8,0 16-16,0-6-32,0 0 0,2 6 16,-2-4 0,2 4-16,0-3 16,0 3-24,-2 0 24,2 0 0,0 0 40,-2 0-40,2 2-24,0 1-24,0 3 32,0-6 16,-2 8 0,2 10 0,0-12-24,0 12 8,-2-12 16,0 13 0,2-19 0,-2 8 32,2 12-32,0-4-16,0-1 0,-2 1 32,2 0-16,0-16 0,-2 16 0,2-1 0,0-7-16,0 14 16,0-14 0,0 12 16,0-20-16,0 8 16,0 9-32,0-11 16,0 10 0,0-12-32,0 2 48,0-6-16,0 4-24,0 0 8,0 0 16,0-2 0,0-2 16,0 0-16,4 0 8,-4 0-32,4 0 40,0-4 24,-4 4-40,0-6 16,0 0-8,0-10 8,0 12 0,4-12 0,-4 10 8,0 6-24,0-19 16,0 13-16,0-14-16,0 14 8,0-14 8,4 15 24,-4 5-24,0-22 16,0 16 0,0-18-8,0 9-8,0-1-8,0 0-8,0 16 16,0-16 0,0 0 16,0 11-16,0-11-16,0 12 0,0-2 32,0 6-16,0-6 24,0 0-24,0 2-8,0 4-8,0-4 0,0 4 32,0 0-16,0 0 24,-2 0-32,2 0-8,0 0 0,0 0 32,-2 0-16,2 0 0,-2 2 16,2 2-32,0 0-16,-2 2 8,2 2 24,0-8 0,-2 16 24,0-10-24,0 11 0,2-9 0,0 12-24,-2-12 40,2-8-16,-2 21 8,2-5-32,-2 0 24,2 0-16,0 2-16,0-3 48,0-15-16,0 18 16,0 2-32,0-3 0,0 3 32,0-4-40,0 0 32,0-16-8,0 8 32,0 9-64,4-11 24,-4 2-8,4 8-24,-4-14 48,0-2-8,4 6 16,-4 0-40,4-2 32,0-2-16,-4 0 8,4 0 8,-4-2-8,0 0-8,4 0 8,0 0 0,-1 0 8,1-4 8,-4 4-16,0-4 0,4-2 0,-4 0 16,0-12 8,4 14-8,-4-12 0,0 16-16,4-6 16,-4-13 0,4 13-16,-4-16 8,0 6-16,0 1 8,0 15 0,0-6 8,0-16 8,0 16 16,0-18-24,0 19-8,0-19 0,0 24 0,0-6 0,0-16-8,-2 16 16,0-11-8,0 11 0,0-10 32,2 16-32,-2 0 16,0-6-16,-2 2 40,2 0-40,0 4 0,0 0-16,2 0 16,-1 0-40,-1 0 56,0 0-32,0 2 0,0 2 16,0 2-16,2-6 16,-2 6-24,-2 12 48,0-12-48,2 15-8,0-5 8,0 0 8,2-16 16,0 18 16,-2-1 24,2 1-56,0 0-8,-2 1 24,0 1-48,2-20 48,0 20 16,-2-2 16,2-3-64,0-7 32,-2 10 0,0-12-16,2-6 16,0 16 0,-2-10 0,2 0-24,0-1 24,0 1 0,0-2 40,0-4-40,0 2 16,0 0-48,0 0 24,0-2-8,0 0 16,4 0 24,-4 0-24,0 0 16,4 0-32,-4-4 32,4 0-16,-4-2 0,0 0 32,0 6-32,4-15 0,-4 9 0,4-10 0,-4 10 40,0-10-40,0 10 40,0 6-40,4-21 0,-4 5-8,4 0 16,-4-2 8,0 3 0,0-1 0,0 16-16,0-18 24,0 0-48,0 1 64,-2-1-24,0 2-16,0-2 24,2 18-24,-2-5-8,-2-17-8,2 16 16,0 0-16,0 0 32,0 2-16,2 4 0,-2-4 0,0 4 0,-2 0 24,2 0-32,0 0-8,2 2 0,0-2 16,-2 4-32,0 2 48,0 10-32,0-10 8,0 12-8,0-11 16,2-7 0,-2 20 0,-2-4 0,2 0-16,2-8 0,-2 13 16,2-5 0,0-16 0,-1 18 0,-1-3 16,2 3-32,0-10 8,0 14-8,0-16 16,0-6 0,0 17 24,0-11-32,0 2 16,0 0-32,0 0-8,0-2 48,0-6-16,0 6 0,0 0 0,3-2 0,-3-2-16,0 0 16,4 0 16,-4-2-16,0 2 16,0-2 0,4 0-32,-4 0 0,4 0 0,-4 0 16,0 0 16,4 0-16,-4-4 16,4 0 8,-4 0-8,0 0 0,0 4-16,4-4 16,-4 0-32,0 0 16,4-2 0,-4 2 0,0 0 16,0 4-16,0-4 0,0 0-16,0 0 16,0 4 16,0-4-16,0 4 0,0 0-16,0 0 0,0 0 48,0 0-8,0 0-48,0 0 24,0 0-32,0 0 16,0 0 64,0 2-104,0 0 24,0 0 16,0 0 32,0 0-32,4 0 16,-4-2 0,0 2-8,0 2-8,0-2 16,0 0 16,0 2-32,4-2 32,-4-2-16,0 2 8,0 2-16,0-2 16,0 2 8,0-2-16,0 2 0,0-4 0,0 2 16,-2 0-32,0 2 0,0-2 16,0 0-24,2 0 40,0-2-16,-2 2 24,2-1-24,-2 1-16,2 0 16,-2 0 16,2-2-16,0 2 16,-2-2-16,2 0-32,0 0 24,0 2 8,0-2 8,0 0-8,0 0 16,0 2-40,0-2 8,0 0 32,0 2-32,0-2 16,4 0 24,0 0-48,0 0-8,2 0 32,-2 0 0,0 2 16,-4-2-16,4 0 0,2 2 0,0 0-16,-1 0 16,11 0 16,-16 0-16,0-2 0,16 0-32,-12 0 8,14 0 8,-14 0 16,2 2 16,11-2 8,-17 0-24,4 0-8,14 0-8,-12 0 16,10 0-16,-10-4 48,9 0-8,-15 4-24,6-4 0,12 4 0,-12-4-80,-6 4 80,16-4-56,-12 4-16,2-4 16,-1 0 72,11 4-8,-12 0 24,0 0-32,0 0 0,-4 0 0,0 0-16,0 0 56,0 0-24,0 0 24,0 0-8,0 0-144,0 0 264,0 0-136,-2 0 40,-2 0-40,-2 0-16,6 0 0,-8 0 56,0 0 16,-9-3 0,11 3 8,-10 0-64,8 0-16,8 0 0,-18 0 0,11 0 16,-11 0-32,10 0 0,-10 0 16,12 0 0,6 0 0,-16 0 0,11 0 16,-3 0 16,-8 2-32,12-1-16,-2 3 16,6-4 0,-6 4-32,0-2 32,0 2 0,4-2 0,-2 2-16,2-2-24,2-2 40,0 4-24,0-2-40,0 2 24,0 2 16,6-2 8,-6-4 16,6 4 0,10 0-16,-10-2 0,10 0-8,-10 0 24,11 0 0,-17-2 0,6 4-16,12-2 16,-12 0 0,18 0-32,-18-1 48,15 1-32,-21-2 16,6 2 16,16 0-56,-6 0-48,-1-2 8,-9 0 24,12 0 56,-18 0 0,4 0 0,2 0 16,10 0-8,-12 0-16,1 0 32,-1 0-24,-4 0 0,4-4 0,0 4 16,-4 0 24,0 0-8,0-4 8,0 4-40,0 0 40,0-3 0,-4 3-24,-2-4 16,-1 0-8,-1 0-24,8 4 0,-8-4 16,-10 0 16,12 0-24,-12 0 96,3 0-32,-3 0-32,18 4-40,-18-4 56,2 0-56,-1 4 16,-1-4 24,0 4-24,0 0-32,18 0 16,-17 0-16,1 0 16,8 2 0,-10 0-8,12 4 8,-2 0-32,8-6 32,-15 6-16,9 0 32,0 0-32,4-2 16,-2 0-24,2 0-24,2-4 48,0 4-56,0-1 32,0 1-8,0 0-8,6 2 8,12-4 8,-18-2 24,4 4-40,13-2 8,-11 0 48,18 0-48,-4-2 32,-3 0 16,-17 0-16,18 0-16,4 0 16,-3 0 16,3 0-32,-2-4-56,0 4 32,-20 0 40,19-4-56,1 4-16,-2-4 72,-1 0-8,1 0-8,-12 0 40,-6 4-24,22-4 0,-16 4-8,11-3 8,-11-1-32,10 0 48,-12 0 40,-4 4-56,4-4 0,0 0 0,0 0 16,0 0-8,-4 0 24,0 4 24,0 0-56,0-4 40,0 0-24,0 4 24,-2-4-8,-4 0-8,-2 0 24,8 4-48,-16 0 0,10-4-16,-11 4 16,9-4 24,-16 4 8,8 0-16,16 0-16,-17 0 8,-3 0-32,2 0 64,-2 0 32,-1 0 16,-1 0-8,22 0-80,-18 0 16,1 2-40,1 0 8,0 2 16,10 0-16,-12 2 16,18-6 0,-5 6 0,-1 0-24,-2 0 24,0 0 0,4-4-16,2 0-32,2-2 48,0 2-80,0 0 24,4 0 24,2 0 8,0 2 8,15-2-24,-21-2 40,6 2-32,18-1 32,-4-1 0,1 0 16,3 0-88,2 0-16,-26 0 88,25-3-56,1-1-8,-1 0 64,-3 0 8,2 0-16,-1 0-8,-23 4 16,26-4 16,-4 0-32,1 0 32,-3 0-8,-2 0-16,0 4 8,-18 0 0,15-4 0,-9 4 0,12 0 8,-14 0 8,2 0-32,0-4 8,-6 4 8,6 0 0,-2-4 8,0 4-8,-4 0 48,0-4-24,0 4-8,0 0-16,0 0 16,0 0-8,0 0 8,0 0 40,-2 0-40,0-4 24,2 4-40,-6 0 0,0 0 0,-2 0 16,-8-4-32,10 4 32,-9 0 0,15 0-16,-6 0-16,-12 0 16,12 0 0,-14 0 16,4 2-16,11 4 16,5-6-16,-20 6-16,14 0-32,-10 0 40,10 0 8,-2 0 0,0 0 8,8-6-8,-5 4 0,-1 0-24,2 0-8,2 0 8,0 0-8,2-1 24,0-3 8,0 4-48,4 0 8,0 0 24,2 0-8,11-2 8,-11 0 16,-6-2 0,20 2-40,-2 0 0,-1-2 48,-1 0 8,2 0-16,0 0 0,-18 0 0,19 0-16,1 2-8,0-2 48,1 2-32,-1 0 8,2 0 0,-22-2 0,22 2-16,-1-2 32,-1 0-8,0 0-8,-3 0 0,3 0 0,-20 0 0,20 0-8,-2 0-8,-3 0 40,-9 0-48,12-4 24,-12 4 0,-6 0 0,16-4 0,-16 0 16,6 0 8,-2 0-8,-1 4 0,-3-4 8,0 4-24,4 0 16,-4-4 24,0 4 0,0 0 8,-4-4-40,1 4 8,3 0-16,-6-3 16,0 3-16,-10-4 24,10 4-24,-10 0-8,10 0-8,6 0 16,-15 0 16,7 0-16,-12 0 8,12 0-8,-12 2-8,14 0-8,6-2 16,-7 1 0,-9 3 0,14-2 0,-4 2 0,0 0-16,2-2 16,4-2 0,-4 4-16,2-2-24,0 0 24,2 0-24,0 0-16,0 0 16,0-2 40,4 2-16,2 0-8,12 0 24,-14 0 8,13-2-32,-11 0 8,-6 0 16,22 0 0,-16 0-16,20 0 16,-21 0 16,15 0-32,-14 0-8,-6 0 24,20 0-32,-16 0 32,14-4 0,-15 4 48,13-4-40,-12 0-16,-4 4 8,16-4-32,-12 0 32,2 0 0,0 4 32,-2-4-32,2 0 0,-6 4 0,3-4 0,1-1 0,0-1 8,0 2 24,-4-2-16,4 0-8,-4 6-8,0-6 16,0-10 24,0 16-8,0-6-16,0-10-8,0 13-8,0 3 0,0-6 32,0-12 8,0 14-24,-2-14-16,0 12 0,0-15 0,2 21 0,-2-16-16,0-4 48,0 0-8,0 1-8,0 1-16,2-2 0,0 20 0,-1-19 16,-1-3-16,0 2 0,2-2-16,0-1-16,0 1 32,0 22 0,0-22 16,0 5 16,0 1-48,0 0 0,4 10 32,-4 6-16,0-6-32,0-9 48,0 15 0,3-4-32,-3 4 32,0-4-16,0 4 0,0 0-32,-2 2 32,2 0-24,0-2 24,0 6-16,-1 9 16,-1-7-24,-2 14 8,2-6 16,0 1 0,2-17 0,-2 18 0,-2 0-16,2 2 0,0-1 16,0 1 16,0 2-16,2-22 0,-2 21-16,2-1-8,-2 2 8,2-3 0,0 1 16,-2 0 16,2-20-16,0 18-24,0-1 8,0-11 0,0 12 16,0-12 16,4 0 0,-4-6-16,0 8-32,4-2 8,0-2 24,-4-2 0,4 0 0,0-2 0,-4 0 0,4 0-48,2 0 48,-3-6 32,1 0-8,2 0-32,-6 6 8,6-18 8,0 14-8,0-14 16,0 3 0,-2-3 24,0 2-56,-4 16 16,0-16 16,4 1 0,0-3-16,-4 2 16,4 0-8,-4 1-16,0 15 8,4-16-16,0-2-16,-4 2 48,0-1 24,0-1-40,0 2 56,0 16-56,0-16 16,0 0-16,-2 11 32,-4-15-24,0 16-16,0-12 8,6 16 0,-6-4 0,-2-2 0,0 2 24,-8 4-8,10 0-16,-1 0-16,7 0 16,-8 2-16,-12 4 16,12 10 0,-12-8-8,13 10 8,-13-3 0,20-15 0,-8 20 0,-14 0 8,3 1-8,-1 1 0,0-2-8,2 2 16,18-22-8,-17 21 0,-1-1 16,0 2-16,2-3 0,-1 3 0,9-4-16,8-18 16,-20 16-8,12-9 8,-10 11 0,13-12 8,-3 2-8,2 0 32,6-8-32,-8 6-16,2-4 16,0 0 16,2 0-32,2 0 16,0-2 16,2 0-16,0 0-16,0 0 0,0 0 8,4-6 8,-4 6 0,4-6-32,0 0 32,0-14 16,2 14 0,10-17 8,-12 5-40,-4 18 16,5-18-8,11 0-8,-10 1 0,10 1 16,-12-2 16,2 0-16,-6 18 0,16-15-16,-13-1 32,1-2 0,2 0 8,-2 3-8,0 9-16,-4 6 0,0-22 16,0 16 8,0-12 16,0 14-24,-6-11 0,0 11 0,6 4-16,-6-4 0,-9 0 24,9 4-8,-12 0 0,12 0-16,-12 0-32,18 0 32,-8 6 16,-11 2-16,3 9 16,-4-1 0,3 0-32,-3 2-16,20-18 32,-18 17 0,-4 3 16,5 0 16,-1 0-32,0-1-32,12 1 16,6-20 16,-19 20 0,13-3-24,-10 3 40,14-12-8,-4 12-48,2-14 56,4-6-16,-2 8-16,0-3 0,2 1 16,0 0-40,0 0 0,6-2-8,-6-4 48,6 2 0,12 0-8,-12-2-8,13 0 0,-1 0-24,0-6 40,-18 6 0,20-6 40,1-13-40,3 13 0,0-18 16,-1 4-48,3 1 24,-26 19 8,25-20-32,-1-4 32,6 4 0,-3-1 0,1-1 0,-1 0 0,-27 22 0,24-21 0,-2 1-16,-3 2 32,-1 3-16,-12 9 0,12-16 16,-18 22-16,4-6 0,0-12 24,0 14 24,-4 0 8,0 0 8,0 0-16,0 4-48,-2 0 24,-4 0-8,-10 0 16,10 0-32,-16 2 0,5 6 0,17-8 0,-22 18 0,-2-2 0,-1 2 8,-3-1 8,1 3-16,-1 2 0,28-22 0,-26 21 0,-1 3 16,3-2 0,0 1 8,1-1-24,5 0-24,18-22 24,-20 21-32,3 1 32,9-2 0,-10-2 16,12-11-32,0 9-8,6-16 24,-4 4-16,0 2 0,2-2 0,2-2 8,0 0-56,6 0 56,-6-2 8,6 0-32,12 0 16,-14-4 8,17-2 8,-1 0-16,0-16 0,-20 22 16,22-15 16,-3-3 0,3-4-32,4 1-16,-1 1 8,1-2 8,-26 22 16,25-21 16,-1 1 0,2-2-16,1 0-16,-1 1 0,0 1 32,-26 20-16,19-20 0,-3 5 16,0-1-16,-10 0 0,10 10 0,-13 0 24,-3 6-24,4-6 32,-4 0 8,0 2-16,0 4-8,-2 0 16,-2 2 8,4-2-40,-7 4 40,-13 2-24,12 12-16,-16-10-24,5 14 24,-5-3 0,24-19 0,-26 20-16,1 2 40,1-1-32,2 1 8,1 0 24,-3 1-24,24-23 0,-22 22 0,1 0 16,1-1-16,2 1-32,2-2 32,1 0 0,15-20 0,-6 15-8,-12-7 16,12 8-8,0-12-8,0 2 16,4-2-32,2-4 24,-2 2-32,2 0 8,0 0-8,4-2-8,0 0 24,14 0 0,-18 0 16,4 0-24,16-4 40,-5-2 8,1-12-64,4 12 40,2-17-32,-22 23 32,23-18-8,1-4 16,2 0-8,-1 1 16,1-1-16,3 0-24,-29 22 24,28-21-16,-4 1 16,-1-2 16,-1 1-16,-2 1 0,-1 2-32,-19 18 32,16-16 0,0 1 16,-12 9 0,12-12-16,-16 14 0,5-2 8,-5 6-8,4-4 56,-4 0 16,0 4-16,-2 0 0,-1 0-40,-3 2-16,6-2 0,-8 6-16,-10 2 16,10 8 0,-14-10 0,7 15 16,-3-3 0,18-18-16,-22 18 0,-1 2 16,-1 1-32,0 1 16,3 0 0,-1-3 24,22-19-24,-20 22 32,0 0-48,3-1-8,1-1 24,8 0 24,8-20-24,-18 16 16,12-1-16,-1-9-40,1 10 8,0-12 16,4 2 16,2-6 0,-2 4-8,0-2 8,0 0-16,2 0-40,0-2 24,6 0 8,-6 0 24,6 0-16,9-4 16,-9 0-32,14-2 24,-4-12 8,-10 12 0,-6 6 0,23-21 8,-5 3-8,0 0-8,0 0-8,1-1 32,-1 1-16,-18 18 0,18-16 0,-2 0 8,-11 1 8,15 9-40,-14-16 24,0 16 24,-6 6-24,16-18-16,-12 14 48,0-2-16,0 1-16,-4-1 0,0 2 8,0 4-8,0 0 32,0 0 0,0 0 8,-2 0-16,-4 0-24,-2 0-8,8 0 8,-8 6-16,-10 0 0,12 11 32,-9-9 0,-1 10-32,8-2 16,8-16 0,-22 8 16,2 13 8,5-13 8,7 14-32,-12-14-32,14 9-8,6-17 40,-18 8 0,11 12 16,-11-14 24,12 12-24,-2-14-48,0 2 16,8-6 16,-8 5-8,2 1 16,0 0 8,3-4-16,1 0-24,2 0-8,0-2 32,0 0-16,0 0 8,3-4-24,3 0 32,-6 4 0,6-6 16,0-9-16,10 11 0,-12-16 0,12 4 0,-12 0-16,-4 16 16,15-15 32,-11-1-48,14 0 0,-12 0 32,14 1-32,-14-3 16,-6 18 0,15-16 40,-11-2-40,12 3-8,-10-1 16,12 0-32,-14 10 24,-4 6 0,6-18 24,0 14-48,-3-1 24,3-1 16,-6 0-8,4 2 24,-4 4-32,0-4 24,0 4-8,0 0-40,-2 0 32,-2 0-16,-1 0 8,5 0 0,-6 0 24,-12 2-40,12 4 8,-10 0 16,0 11 8,9-9 0,7-8-16,-22 20 24,4-4-32,2-1-8,8 5 0,-13-2 0,5 2 16,16-20 0,-8 17 32,-12 1-16,14 2-16,-11 0-16,13-3-16,-4 1 32,8-18 0,-6 16 0,0-8 0,0 9-8,4-13-8,0 2 0,0-2 0,2-4 16,0 4 0,0-2 0,0 0 0,4 0 0,2-2-56,0 0 40,-6 0 16,16 0-8,-12 0 16,12-6 8,-11 0-32,13-11 8,-12 11 8,-6 6 0,20-20 0,-14 14 24,13-18-8,-13 18-16,14-17-32,-14 17 24,-6 6 8,22-22-16,-18 16 32,13-13 8,-13 13-8,12-14-16,-12 14 32,-4 6-32,6-20 40,-2 16-16,-4-11 8,0 11-8,0-2-8,0 0 40,0 6-56,0-6 56,-2 0-24,-4 2 8,-10-2-40,10 0 16,-10 2 24,16 4-40,-15-4 32,-3 4-32,2-4 16,-2 4-32,1 0 16,-1 0 16,18 0-16,-18 2 0,-1 6 0,3 8-16,-2-10 0,2 14 0,8-12 48,8-8-32,-21 21 0,5-5-32,10 0 8,-10 1 8,10 3-8,0-2 32,6-18-8,-5 18-8,-1-1-24,4 1 32,2-2-32,0-8 8,0 12 8,0-20 16,0 5-24,6 1 8,9 2-16,-11-2 32,12 0-24,-10 0 8,-6-6 16,16 2 0,-10 0-32,15 0 48,-15-2 16,20 0-48,-8-6 32,-18 6-16,21-6-16,-1-14-16,0 14 32,-1-15 0,1 3 0,-2-2 16,-18 20-16,20-19 0,-1-1 0,-1 0 16,0 2 0,-12-1-16,15 1 40,-21 18-40,6-22 40,10 3-24,-12-1 16,2 2-8,-2 2-8,0 10 16,-4 6-32,0-19 64,0 13 0,0-12 16,0 14-24,-4-12 16,-2 12-24,6 4-48,-6-5 56,-10-1 0,10 0-16,-11 0-48,1 2 8,8 4 24,8 0-24,-22 0-24,6 2 32,1 4-8,-1 2-24,0 9 24,0-9 16,16-8-16,-17 22-16,-1-4 32,2-1-32,-2 3-16,3 2 32,7 1 16,8-23-16,-20 24 0,12-2 0,-8 1-16,10 1-8,-9 0 32,9-3 24,6-21-32,-16 22 0,12-4 0,-2-2-32,0-9 32,0 9 0,2-12 16,4-4-16,-2 6 0,0 0-24,2-4-8,0 0 0,0 0 8,0-2 40,0 0-16,4 0-32,2-4 16,12 0 0,-14-12 16,2 12 48,-6 4-48,18-21-16,-14 5 16,15-4 0,-13-2 0,10 3 32,-10-3-24,-6 22-8,18-22-8,-14 1 8,13 1-16,-13-2 16,2 3 24,10 1-8,-16 18-16,0-18 32,4 12-16,0-15 8,-4 15 24,0-10-8,0 10 0,0 6-40,0-16 32,-2 12 8,-4-2 8,-10-9-24,10 11 40,-13-2-24,19 6-40,-8-6 32,-14 2 8,4 0-40,1 0-32,-1 4 24,-2 0-8,20 0 16,-20 2 16,-1 4-8,1 0-16,-2 10 16,3-11-16,1 13 8,18-18 0,-16 8 24,-2 12-24,3-14-16,7 13 8,-12-11-24,14 12 16,6-20 16,-8 8 0,0 10 0,2-12 0,0 13 48,1-13 8,3 0 16,2-6-72,-4 8 72,2-2-72,2-2-32,0 0-8,0 0-32,0-4 72,0 2-88,4 0 48,1-2-32,1 0 56,10 0 16,-12 0 0,-4 0 0,6-4-16,12-2 16,-12 0 0,11-12-32,-11 12 64,14-10-32,-20 16 0,6-5 16,14-17 0,-14 16-48,15-16 16,-15 16 32,12-11 0,-18 17-16,4-6 16,2-12-16,10 12-16,-16-10 16,3 12 40,1-2 8,-4 6-48,0-15 40,0 15-56,0-6 48,0 2 8,0 0 8,-2 0 8,2 4-56,-5-4 40,-1 0-40,-2 0 16,0 4-16,-10 0 16,10 0 0,8 0-16,-18 0 16,3 0-16,7 2 8,-10 4 8,2 0 0,8 10-32,8-16 16,-19 6-16,3 9 16,8-7 0,-10 12 88,10-12-16,-11 12-24,19-20-48,-6 15 56,-12-7-72,14 14 8,-2-14-8,0 11 16,2-11-32,4-8 32,-2 18 0,0-14-16,2 4 0,0-2 32,0 2-32,0-2 16,0-6 0,4 6 0,2-3-24,0-1 8,0 0 16,0 0-16,0-2 0,-6 0 16,6 0-56,12 0 0,-14 0 0,11-6-8,-11 1 64,2-13-16,-6 18 16,16-4 0,-12-12 0,12 10 0,-10-14 0,11 15 32,-11-17-32,-6 22 0,18-16 16,-14 0 16,14 10-32,-14-17 0,11 17 0,-11-18-16,-4 24 16,6-6 0,10-15 16,-16 15-16,6-12 0,-2 12 24,0 0 8,-4 6-32,0-16 24,0 16 8,0-4-32,0 1 16,0 3 8,-2-4-8,2 4-16,-4 0 32,0 0-32,-2 0 0,2 2 0,-2 1 16,0 3-16,6-6 0,-16 16 16,13-10-48,-3 12 16,-10-12 16,10 13 0,-2-11 16,8-8-16,-18 24 16,14-8-48,-2 1 48,-1-1 16,-1 0-32,2 0 8,6-16-8,-6 8-8,0 11-24,0-11 32,2 10 16,0-12 0,0 2 24,4-8-40,-2 8-16,2-2-40,0 0 56,0-3-16,0-1 16,0 0 0,0-2 0,4 2-32,0-2 8,0 0 8,0 0 48,0-4-8,0 0-24,-4 4 0,6-5-16,0-11 8,11 10-8,-13-14 40,2 14-24,14-17-8,-20 23 8,6-18 8,10 0-32,-10 0 24,9 3 24,-11-1-8,2 0-16,-6 16 0,18-16 16,-18 1-32,6 9 16,-2-16 32,0 16-16,0-12 8,-4 18-24,4-4 16,-4-11 0,0 11 0,-2-2 16,-2 0 24,-2-10-32,6 16-24,-6 0 32,-10-4-32,10 0 0,-10 4 32,11 0-8,-15 0-24,20 0 0,-6 0 16,-12 4-32,10 4-8,-11 8 64,1-8-40,0 13 32,18-21-32,-16 16 72,-1 2-16,9 2-24,-14-1 16,14 1-48,-12 2 0,20-22 0,-7 23 8,-11 1-8,14 0-40,-2-3 40,-2 1 32,2-2-32,6-20 0,-6 17 8,2 1-48,2-2 8,0 0 16,0-10 16,2 9 0,0-15 0,0 6 0,0 0-40,0 0-8,4 0 40,0-2-8,2-2 40,-6-2-24,6 2-24,10-2-8,-10-4 16,12 0 16,-13-12 16,19 12-32,-24 4 16,18-17-88,2 11-8,-1-18 32,1 8 24,0-1 40,1-3 0,-21 20 0,24-20-16,0 0-16,-1 1 48,3-5 0,-2 2-16,1-1 16,-25 23-16,24-22-32,0 2 0,1-1 48,-3-3-32,0 2 48,1 3-32,-23 19 0,22-20-32,0 2 32,-3 2-8,-1 10 16,0-9-16,-1 11-24,-17 4 32,18-6-32,-12 2 32,12 0 0,-18 4 16,6 0-16,-2 0 16,-4 0-16,6 2-32,-2 4 32,0 10 0,-4-9-8,0 13 16,0-2 8,0-18-16,0 22-16,0-1 32,-4 1-16,-2 2 0,0-1 32,-2 1-32,8-24 0,-8 26 0,-8-3-16,12 3 0,-4-1 0,0 1 48,3-2-16,5-24-16,-6 23 0,0-1 0,0 0-48,2-1 40,2-3 16,0 0 24,2-18-32,-2 16 32,0-10-24,0 1-32,2-1 8,0 0 0,0-2-8,0-4 24,4 2-16,0-2-16,0 0-8,0 0 24,0 0 32,2 0-16,-6 0 0,6-4 0,11-2-32,-11-13-8,12 13 40,-12-16 8,10 16-8,-16 6 0,4-24 0,13 19-8,-11-19 8,10 18 24,-12-16-8,2 7-32,-6 15 16,16-16-16,-12-2 8,13 2 8,-13 0 0,2 1 0,10-1 8,-16 16-8,4-16-8,0 0 16,2 1 24,-2 9-32,-4-16 16,4 16-16,-4 6 0,0-16 0,0 12 16,0 0 24,0 1-40,-2-1 0,2 4 0,-2 0 16,0 0 16,-4 0-32,0 0-16,2 0 32,4 0-16,-6 0-16,0 2 16,2 0 24,-2 1-32,0 3-40,2 0 32,4-6 16,-4 6-24,1 0 40,-1 2 8,0 8-48,2-12-8,0 2 0,2-6 32,-2 8-16,2 7 48,-2-11-32,0 4-16,0 8 16,2-16 0,-2 4-24,2 12 8,0-12 32,-2 3-16,2 1 0,0 0-16,0-8 16,0 6-32,0 0 8,0 0 24,4-2-16,-4 0 0,4-2 16,-4-2 0,4 2-16,0-2 16,0 2-24,-4-2 8,4 0 40,-4 0-24,3 0-8,1 0-8,0 0 16,0-6-32,2 2 64,0-2-8,-6 6-24,6-6-8,0 0-24,-2-10 0,2 12 24,0-13 32,0 11 24,-6 6-48,6-22 0,-1 16 0,1-14-16,0 15-16,10-17 32,-16 16 32,0 6-32,6-24-16,0 9-16,0 9 8,0-18 8,0 8 56,0 10-8,-6 6-32,3-15 16,3 11-16,-2 0-16,0 0 32,0 4-16,-4 0 16,0 0-16,0 0-16,0 0 0,0 0 32,-2 0 8,0 2-8,2-2-16,-2 2 16,-4 0-16,2 4 0,1-1 32,-1 3-48,-2 8 0,6-16 16,-4 6-32,0 10 8,0-10 48,2 13-8,-2-13 0,2 14-32,2-20 16,-2 8-16,0 12 16,0-14 0,0 13 16,0-11-32,2 10 8,0-18 8,0 8 0,0 9 0,0-13 0,4 4-16,-4-2 16,4 2-56,-4-8 56,6 6-16,0 0 40,-2-4-24,2 0 16,-2 0-40,2-2-8,-6 0 32,5 0 0,11 0 16,-16-4 8,6 0-24,0-2 16,0-10-16,-6 16 0,16-4 0,-12-13 16,2 13 0,-1-16-16,11 14-16,-12-14 16,-4 20 0,6-6 0,0-15 16,0 15 8,-2-18-8,0 18 16,0-15-32,-4 21 0,4-6 40,0-14-40,0 14 0,-4-14 32,0 14-32,0-11 24,0 17-24,0-6 16,-2-10 0,0 10 0,0-10 16,0 12-24,-2-2 8,4 6-16,-4-5 16,0-1-16,0 2-16,0 0 32,2 4-16,0-4 16,2 4-16,-2 0 16,0 0-48,0 0 32,0 0-16,0 0 32,0 0 16,2 0-32,-2 0 0,0 2-32,2 0 16,0 0 16,-2 0-16,0 2 32,2-4-16,0 2-16,0 2-24,0-1 40,0 3 32,0 0-48,0 2 32,0-8-16,0 6-32,0 0 16,0 0 32,4-2-16,-4 0 0,4 2 0,-4-6 0,4 2-48,-4 0 40,4 0 16,-4 0-8,4 0 16,-4 0 0,0-2-16,0 0-32,4 2 48,-4-2 0,0 0-32,0 0 16,0 0 16,0 0 16,4 0 24,-4 0-24,0-4-24,0 0 24,0 4-32,0-4 16,0 0 24,0-2-8,0-10-16,0 12 8,0-12-48,0 16 24,0-4 24,0-1 40,0-11-48,0 12-8,0-2 40,0 0-48,0 6 0,0-6 16,0 0 8,0 0-40,0 2 8,0 0-8,0 4 16,0 0 16,0 0 8,0 0-40,0 0 8,0 0-24,0 0 48,0 0-64,0 2 40,0 2-8,0 4-16,0 8 16,4-8 48,-4-8-32,4 21 16,-4-13-16,0 16-16,0-6-16,4-2 48,-4-1 0,0-15-16,0 16 16,0-8 0,0 12-16,0-14 0,4 11 0,-4-11-16,0-6 16,0 6 0,0 0 16,0 0-8,0 0 40,0-4-48,0 2-16,0-4 16,0 2 0,0-2-32,0 0 64,4 0 0,-4 0-32,0 0-16,0 0 56,0-4 8,0 0-32,0-2-32,0 6 16,0-6-16,0-10 16,0 12 16,0-2 24,0-9-56,0 11-8,0 4 24,0-16 24,-2 12-32,2-12 16,-2 12 8,0-13-32,2 11 16,0 6 0,-2-16 32,2 10-16,-2-12 16,0 14-24,-2-11-48,2 11 24,2 4 16,-2-6 0,2 0 16,0 2 16,-2 4-48,0-4-16,2 4 32,0 0 0,0 0-16,-2 0 48,2 0-16,-2 0-48,2 0 0,0 0-8,0 0 40,0 2-32,0 2 64,0 2-16,0 0-48,0 1 32,0 9-16,0-16 16,4 6-16,-4 2 48,0 0-32,0 0 0,0 0 16,4 0-48,-4-8 32,0 7 32,0-1-32,0 0-16,0 0 16,0 0 0,0-2-16,0-4 16,0 4 16,0-2 0,0 0 16,0 0-24,0 0 8,0 0-16,0-2 0,0 0-40,0 0 64,0 0-32,0 0 64,0 0-72,0 0 0,0 0 16,0-4 48,0 0-64,0 0 32,0 0 24,0-2-56,0 6 16,0-18-24,4 15 40,-4-3-16,4-10 0,0 12 8,0-2-32,-4 6 24,4-6-16,0 0 32,1-10-32,-1 16 16,2-4 32,0 0-64,-6 4 32,4-3-16,0-1 32,2 4-48,-2-4 64,-4 0-16,4 4-64,-4 0 48,0 0 16,4 0-32,-4 0 48,4 0-32,-4 0-32,0 0 32,0 0 0,0 0-16,0 0 16,0 0 16,0 0-32,0 0 48,0 0-48,0 2 0,0-2 32,0 0-56,0 0 40,0 2 0,0 0 16,0-2-32,0 2 16,0 0 0,0-2 0,0 2 0,0 0 0,0-1 0,0 3-16,0 2-16,0 0 32,0-6 0,0 8-16,0 0 48,0 0-32,0 0-16,0 8 16,0-11-16,0-5 16,0 8-8,0 8 16,0-12-16,0 2 16,0 0 8,0 0-16,0-6 0,4 4-16,-4 0 16,0-2-24,0 0 8,4-2 32,-4 0-16,0 0 24,0 0-48,0 0 40,4 0-8,-4-4 8,0 4-16,4-4 16,-4-2-16,4-10-16,-4 12 16,3-2 0,-3-13 16,0 19-16,4-6 0,-4-10 0,0 10 0,0-12 16,0 12 24,4-10-8,-4 16-32,0-3 0,0-3-16,0-12 16,0 14-16,-2-2 48,0 0-16,2 6-16,-2-6 0,0 0 16,1 0 0,-1 2-16,0 4 0,0-3 0,2 3 0,-2 0-16,2 0-16,0 0 48,0 0-16,0 0-16,0 0-24,0 0 24,0 1 0,0-1 16,0 6-32,4 0 8,-4 0 8,0 2 16,0 8-16,0-12 16,0-4 0,0 6 16,0 2 0,0-2-8,0-1-8,0 3-24,0-2 40,0-6-16,0 6 8,0 0 8,0 0 0,0 0-16,-2-2-16,0 0 16,2-4 0,-2 4 16,0-2 0,2 2 16,-2-2-48,0 0 0,0 0 0,2-2 16,0 2 32,0-2-8,-2 0-48,2 0-24,0 0 32,0 0 16,0 0 32,0 0 0,0 0-8,0 0-32,0 0-8,0 0 0,0 0-32,4-4 80,0 4-16,-4-4 0,4 0-32,0 0 16,0 0 0,-4 4 0,3-4 16,1 0 8,0-2-48,2 0 8,-2 0 0,0-10 16,-4 16 0,4 0 48,0-6-24,0 1-24,0-1 0,-4 0-16,4 0 16,-4 6 0,0-4 16,0 0 0,0 0 0,0 0 0,0 4-16,0-4 16,0 4-32,0 0 32,0 0-16,-2 0-16,0 2-16,2 0 16,0 2 16,-2 2-16,0 0-8,2-6 24,-2 16-32,2-9 32,0 13 16,0-12 16,-2 14-64,0-14 0,2-8 32,0 21-16,-2-3 16,2-2 16,0 0 32,-2-1-80,0-7 0,2-8 32,-2 22-8,0-14-8,0 12 32,0-13-8,0 11 8,0-10-40,2-8 24,-2 8 8,0 0-8,2-2 0,-2 0 16,0 0-40,2-4 8,0-2 16,0 1 16,0-1-8,0 0 8,0 0 0,0 0-32,0 0 16,0 0 32,0-3-16,0-1-16,0 0 0,0 0-16,0-2 0,0 6 16,-2-16 32,2 12-8,-2-2-8,2-12-32,-1 15 8,1-3-8,0 6 16,0-18 16,-2 14 8,0-16-24,0 14 0,0-13 0,0 13 0,2 6 0,-2-22 32,0 6-32,-2 0 16,2 11-32,0-15 16,2 16 32,0 4-32,0-6 0,0-10 0,0 12-16,0 0 0,0 0 0,0 4 16,-2 0 0,2 0 16,-2 0-32,2 0 16,0 0-32,0 0 8,0 4-8,0 2 0,0 10 32,0-10 0,0-6 0,0 20 0,0-5 16,4 1-32,-4 0 16,0 0-8,0-1 8,0-15 0,0 18 0,0 0 0,0 0 8,0-1-16,0 1 16,0 0-16,0-18 8,0 18 0,0 1 8,0-3-8,0 0 32,-2 0-64,0-10 32,2-6 0,-2 19-8,0-13 16,0 12 8,0-12-16,0 0 0,0-2-24,2-4 24,-2 4-16,0 0 32,2-2-16,0 0 8,0-2-16,0 0 8,0 0 8,0 0 24,0 0-16,0 0 0,0-4-32,-2-2-16,2 6 32,0-6 32,0-12-16,0 14-16,0-14 24,0 14-48,0-13 24,0 17 0,0-6 40,0-12-40,0 12 16,0-16-16,0 16-32,4-13 32,-4 19 0,4-6 0,-4-14 0,0 14 0,0-11 16,0 13-32,4-2 16,-4 6 0,0-6 16,0 2-32,0 4 32,0-4-32,0 4 32,0 0-16,0 0 16,0 0-32,0 0 0,0 0 8,0 2 8,0 0 0,0-2 0,0 6-32,0 2 32,0 7-32,0-9 16,0 16 32,0-14-16,0-8 0,0 20 0,0-5 0,0 1-16,0-8 16,-2 14 16,0-7 0,2-15-16,-2 16 16,-2 2-64,2-2 40,0-1 8,-2-7 8,-2 12 8,6-20-16,-4 16 32,-2-10-64,3 10 48,1-11-16,-2 1-16,0 0 64,4-6-48,-4 6-16,2-2 16,0-2-16,2 0 0,0 0 16,0-2 16,0 0-16,-2 0 16,2 0 24,0-4-40,0 0-24,0 4 24,0-4 0,0-2 40,0 0-24,0-9-32,0 11 16,0-2-24,0 6 24,0-18-16,4 14 72,-4-2-72,4-10 0,-4 12-8,0 4 24,4-5-32,2-1 48,-3 0 40,1 0-40,-4 2-32,4 0 16,-4 4 0,0-4-16,4 0 16,0 4 16,-4 0-32,0-4-8,0 4-8,0 0 32,4 0-16,-4 0 32,0 0-32,0 0-8,4 0 8,-4 0 16,4 2 24,-4 2-8,0 0-16,0 2-16,0 0 16,0-6 0,4 6 16,-4 0 0,0-1 0,0 3-48,0 0-8,0 0 40,0-8 0,0 16 0,0-10 0,0 2 0,0 7-32,0-11 32,0 2 32,0-6-32,0 16 24,0-12-8,0 4-16,0 0-16,0-2 16,0 0 0,0-6 0,0 6 0,0-1 16,0-1-32,0-2 16,0 0-8,0 0 8,0-2 0,0 2 8,0-2-16,0 0-8,0 0 32,0 0-32,0 0 16,0 0 16,0 0-32,4 0 16,0-4 24,-4 4-8,0 0-16,0-4 0,0 0 16,0 1-16,0-1 0,4 0 16,-4 4-32,0 0 16,0-4 0,0 4 56,0-4-64,0 4 16,0 0-64,0 0 56,0 0 16,0 0 0,0 0-48,0 0 32,0 0 16,-2 0 24,0 0-24,0 0 0,-2 0-32,-2 2 0,6-2 16,-6 0 16,-2 2 16,-7-2-16,11 2-32,-4 0-16,-8 0 32,16-2 0,-6 2 32,-12 0 0,12 0-24,-13-1-16,11 3-40,-8-2 48,16-2 0,-8 4 16,-10 0 16,10 0-24,-7-2-8,9 2-24,-2 0 8,8-4 16,-16 4 0,10 0 16,0 2-16,-2 0-16,3-2-32,-1 2 48,6-6 0,-6 4 0,0 0 32,2-1-16,2-1-48,2 2 16,0 0-8,0-4 24,0 4-32,0 0 16,0 0 0,6 0-8,0-2-8,9 0 32,-15-2 0,4 0-16,12 0 16,-10 0-8,16 0-24,-4 0 16,-3 0 32,-15 0-16,16-4 16,0 0-32,2 0 32,1 0-48,1-2 48,-2 0 0,-18 6-16,17-5-16,-11-1 0,18 0 16,-8 0 0,-10 0 0,15 0 16,-21 6-16,4-4-32,2-2 32,0 2 0,10 0 0,-16 0 32,4 4 0,-4 0-32,0 0 24,0 0 8,0 0 8,0 0-8,0 0-160,-2 0 272,-2 0-160,0 0 48,-2 0 8,0 0-40,-10 0 16,16 0-16,-5 0 0,-3 0-32,-10 0 32,12 0 0,-12 0 0,10 0 0,8 0 0,-19 0 0,11 0 16,-12 0 16,4 0-32,8 0 16,-13-4-32,21 4 16,-6 0-16,-14 0 32,14 0-32,-2 0-16,-7 2 64,13 0-48,2-2 16,-4 2 0,-2 0 16,4 0-32,0 0 0,0 0 0,0 0-24,2-2 40,0 2-48,0 0 24,4 2-24,0-2 40,11 0-8,-11 0 0,-4-2 16,20 2 0,-14-2 0,16 0-16,-7 0 0,5 0 16,-2 0-16,-18 0 16,18 0 32,-3 0-48,1 0 0,0-4 8,0 4-8,-10 0 40,-6 0-24,21 0 16,-17-4-16,12 4 0,-12-4-24,2 4 8,0 0 40,-6 0-24,6 0 0,-2-4 0,0 4 0,-4 0 16,0 0 16,0 0 40,0 0-72,0 0 40,0 0-24,-2 0 0,0 0-32,-4 0 32,0 0 16,6 0-32,-8 0 24,-8 0-24,10 0 16,-2 0-16,-11 0 0,3 0 32,16 0-32,-8 0 0,-16 0-32,16 0 32,-11 0 0,1 0 0,10 0 32,8 0-32,-22 0 0,15 0 0,-9 0-16,10 2 16,-10 0 0,12 2 0,4-4 0,-6 4-16,0 0 0,4 0 16,-2 0-24,1 0 24,1 0-32,2-4 32,0 4-40,0-2 24,0 2 0,3-1-16,1-1 8,2 2-8,-6-4 32,18 2-32,-12 0 32,12 2 16,-12-2 0,15 0 0,-15-2-16,-6 0 0,24 0-56,-8 0 40,-1 0 0,-9 0 0,16 0 32,-16-4-32,-6 4 16,22-4 0,-16 4 16,11-4 0,-13 0-16,2 0 24,12 1-24,-18 3 0,4-4 16,0 0-16,2 0-16,-2 0 8,0 0 16,-4 0 24,0 4-32,0-4 48,0-2-24,3 0-24,-3 0 32,0 2-16,0-2 8,0 6-24,0-6 48,-1 1-32,-3-1-32,0-10 40,0 16-32,2-16 16,2 16-8,-2-4 16,-2-2-16,-2 0-40,4 0 40,0 0 16,0 1-16,2 5 0,-2-6 24,0 0-40,0 0-8,2 0 40,0 0-16,0 0-16,0 6 16,0-6 16,0 0-32,0-11 16,0 13 16,0-2-8,4-12-8,-4 18 0,0-4 0,0-16 0,4 14 0,0-13 0,0 13 32,-4-14-32,0 20 0,0-6 0,4-16 0,-4 17 0,0-17 0,0 16 16,0-14-16,0 20 0,0-6 0,0-13 0,0 13 16,0-10 0,0 12-16,0-2 0,0 6 0,0-16 0,0 10 0,0 0 0,-2 3 0,0-1 0,2 4 0,-2 0 8,0 0-8,2 0 16,-2 0-40,2 0 24,0 0-16,0 0-16,0 0 0,0 0 24,-2 0-40,2 0 48,0 4-16,0 1 32,0 11-16,0-10 0,0 12-16,0-10 0,0-8 16,0 19-8,0-3-8,0 0 0,0 0-16,0 1 24,0-1 8,0-16 0,4 18-32,-4-2 64,4 0-48,-4-9 0,0 13 0,0-12 0,0-8 16,0 18-16,0-12 32,0 2-32,4-1 8,-4-1 8,0 0 8,0-6-8,0 4 16,0-2 0,0 0-16,0-2-16,0 0 32,0 0-16,4 0 0,-4 0 32,0-6-48,0 0 32,0 0 8,0 6-24,0-17 32,0 13-32,0-12-32,0 10 32,0-14 32,0 14 0,0 6-32,0-19 40,-2 13-56,2-14 0,0 4 32,0 10 0,0-17 32,0 23-48,0-18 40,0 0-72,0 1 24,0-1 16,0-2 8,-2-2 32,2 22-48,-2-21 0,0-3-32,0 2 0,0 3 48,0 1 16,0 2 0,2 16-32,-2-4-16,2-12-32,0 13 64,0-1 16,-2 4-8,2 0-24,0 0-24,-2 0-8,0 0 32,2 0 16,-2 0-32,0 2 0,2-2 16,-2 2-16,2 3-40,-2 11 72,2-10 0,-2 12-16,0-10 0,2-8 0,0 21-48,-2-3 32,2-2-8,-2 2 48,0-1 8,0 1-64,2-18 32,-2 20 16,0-2-56,2-1 24,-2 3 48,0-2-48,1 1 32,1-19-16,-2 18 8,0 2-32,0-4 24,0 1-16,-2-9 32,0 12-16,4-20 0,-2 8 0,0 8 0,-2-12 0,0 2 16,0-1-8,0-1-16,4-4 8,-2 4 0,0-2 8,0 0-16,2-2 16,-2 0-8,2 0 16,0 0-16,0 0 32,0-4-16,-2 0-48,2-2 48,-2-9-16,2 11 0,0 4 0,0-18 40,-2 12-48,2-16-8,0 17 16,0-15 16,0 14 8,0 6-24,-2-24 0,0 18-16,2-17 8,-2 17-24,0-16 32,0 16 32,2 6-32,-4-20 8,2 17-8,-1-3-24,-1-10 24,0 16 24,0-4-8,4 4-16,-4-4 16,-2 4-48,2 0 8,0 0 24,-2 0 0,0 0 24,6 0-24,-8 0 0,-8 2-8,13 0-8,-5 4 32,-10 0-8,12 0 8,6-6-16,-18 8 0,12-1-16,-13 9-8,11-10 40,-14 10 8,4-10-40,18-6 16,-15 18-24,-5-13 24,2 15 0,-2-12 24,-1 12-8,1-12-16,20-8 0,-18 19-16,-3-13 8,-1 16 16,-2-16 8,-1 14-16,5-15-16,20-5 16,-16 18-24,-2-12 24,12 10 16,-15-12-8,13 2-8,-8 0 0,16-6 0,-6 6-8,0-4 8,0 1 8,0-1 8,3 0-16,1 0-24,2-2 24,0 2-32,0 0-16,0-2 24,0 2-24,0-2 40,4 0 8,-4 0 0,3 2-16,3-2 0,0 0 16,10 0-32,-12 0 32,2 0 16,-6 0-16,18 0-32,-14 0 8,11 0 24,-9 0-16,10 0 32,-10 0-16,-6 0 0,18 0 16,-14-4-8,13 4-32,-13-4 8,14 4 32,-14-4-16,-4 4 0,6 0 16,10-3-32,-12 3 0,0-4 16,1 0 40,1 0-24,-6 4-16,4-4-16,0 0 16,0 4-8,-4-4 32,4 0 8,-4 4 0,0 0-32,4-4 8,-4 0 8,0 4-32,0 0 48,0-4 8,0 4-24,0 0-16,0 0 32,-2 0-32,2-4-16,-2 4 32,0 0 0,-2 0-16,4 0 0,-4 0-16,2 0 0,0 2-16,-2 2 32,-1 2 0,1 2-8,4-8 8,-4 18 0,0-12-32,0 11 32,-2-11-16,0 10 0,0-10 32,6-6-16,-4 6 32,0 10-32,2-15 0,0 5 0,-2 0-48,2 0 64,2-6-16,-2 2 32,0 2-32,2-2 24,-2 0-24,0 0 0,2 0-24,0-2 24,0 0 16,0 0-32,0 0-16,0 0 64,4-4-64,-4 4 48,4-4 0,0 0-16,2 0-16,-6 4 16,6-4 0,0-2 0,0 0 16,-2-9-16,2 11-16,0 0 0,-6 4 16,6-6-24,-1-10 32,-1 12 8,0-2-32,0 0 64,0-9-64,-4 15 16,0-4 0,4-2 0,-4 0 0,0 0 32,0 0-24,0 0 8,0 6-16,0-6 0,0-10 16,0 16 0,-4-4 24,-2-1-24,0-1 0,6 6-16,-7-4-16,-9 0 0,12 4 16,-4 0 16,0 0 0,0 0 0,8 0-16,-16 2-32,10 2-8,-1 2 24,-9 0 16,10 1 16,0 11-16,6-18 0,-16 8-16,10 10 0,2-10-16,-2 11 32,1-13 0,-1 10-8,6-16 8,-6 6-16,4 10 0,0-10 16,0 2 16,0 7 0,2-11-32,0-4 16,0 8-48,0 8 24,0-10 8,4 0 16,0 0 0,2 0 0,-6-6 0,15 5-32,-11-3 32,12 2 0,-12-2 16,12 0-16,-16-2 0,6 0-16,13 0 0,-13 0 16,18-4 0,-18 0-8,14-1 8,-20 5 0,15-6 0,-9-12-16,14 14 40,-14-2-8,0-14 0,12 14-16,-18 6 0,4-15-16,11 9 16,-11-16 0,0 16 32,0-16-16,0 17 0,-4 5-16,4-20 0,0 14 40,-4-14-24,0 16 8,0-12 8,-2 13-16,2 3-16,-6-6 32,0-10-24,-2 16 8,-7-6 0,9 0 16,-10 2-32,16 4 0,-6 0-16,-10-4 32,8 4-16,-11 0 0,3 0 0,8 0-32,8 0 32,-20 2-32,4 4 32,10 0-8,-13 0-8,11 2 16,-10 0 0,18-8 0,-6 15 0,-10-9 16,11 10-16,-11-10-32,10 12 16,0-12 16,6-6 0,-8 8-32,-8 7 48,12-11-16,-2 4-16,3 0 16,-1 0 0,4-8 0,-2 6-8,0 0-24,0 0 32,2-2-56,0-1 40,0 1 0,0-4 16,0 2-16,0 0 32,0 0-32,4-2 16,2 0 0,-1 0-40,-5 0 40,6 0 0,0 0 0,12-4 0,-14-2 0,2 1 24,0-1-48,-6 6 24,16-6 0,-13 0-32,3-10 32,0 12 0,0-2 0,0-12 16,-6 18-16,16-5 0,-16-15-32,6 14 48,-2-14 0,0 16 0,2-13 8,-6 17-24,4-4-24,-4-12 8,0 16 32,0-6-16,0 0 16,0 0-8,0 6-8,-2-6-24,0 2 24,-4 0 24,0 0-32,0 0-56,0 4-8,6 0 72,-4-4-160,-2 4-24,0-3-32,0 3-88,0 0-64,4 0-40,2 0 408,-2 0-552,0 0-120,0 0-177,2-4-239,0 4-304,0 0-272,0 0 1664,0 0-2113,0 0-599,0-4-569,6 0 112,14 0 545,-16-12 807,-4 16 1817,6-4-1592,-2-18-208,-4 22 1800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4:34:00.537"/>
    </inkml:context>
    <inkml:brush xml:id="br0">
      <inkml:brushProperty name="width" value="0.5" units="cm"/>
      <inkml:brushProperty name="height" value="0.5" units="cm"/>
      <inkml:brushProperty name="color" value="#FFFFFF"/>
    </inkml:brush>
  </inkml:definitions>
  <inkml:trace contextRef="#ctx0" brushRef="#br0">160 8387 2552,'0'0'0,"0"0"1088,-2 0-584,0 0-136,0 2-15,2-2-353,-2 0 320,0 0-24,0 0-24,0 0-24,0-4 0,0 0 8,2 4-256,-4-5 296,2-11 8,0 10 40,-1-14 56,1 2 32,-2-1 24,4 19-456,-4-26 496,0-2 1,0-3 39,-2-3 24,0-1-16,0-3-16,6 38-528,-6-37 488,2-2-32,-2-3-32,2-3-24,0-2-40,0-3-15,4 50-345,-5-49 256,1-2-64,0 0-40,-2 1-48,2-1 8,2 2-40,2 49-72,-2-50 80,0 1-40,2 4 24,0 3-24,0 3-8,0 2-24,0 37-8,0-34 8,0 3-8,0 1 16,0 4-8,0 5-32,4 1 16,-4 20 8,4-6-8,-4-14-24,4 16 16,-4-2-8,4 3-16,0-1 8,-4 4 32,0 0-32,4 0-24,-4 0 32,4 2 0,-4 5 16,3 9 0,-3-16 8,4 8 16,-4 16-24,4-3 8,0 5 8,0 2-16,2 3 0,-6-31 8,4 32 0,0 3-16,0 3 8,0 1-16,0 2 16,0 3 0,-4-44 8,4 45-40,-4 2 32,4-1 8,-4 1 32,0 0 24,0 3 0,0-50-56,4 49 32,-4-2-8,0 1-24,0-5-16,0-2 16,0-3-8,0-38 8,0 35 24,0-5-16,0-3-32,0-5 24,0-4-8,0-12 8,0-6 0,0 6 8,4-2-8,-4-4-8,0-4 32,0-12 8,0 16-32,0-16 32,0-6-8,0-3-24,0-7 0,0-3 8,0-7 24,0 42-32,0-43 8,0-4 8,0-4-16,0-5-16,0 1 16,0-2 16,0 57-16,3-59 8,-3-2 24,4-2 48,-4 0 32,4 0 0,-4 3 0,0 60-112,0-61 96,4 2 32,-4 4 16,0-2 32,4 4 32,0 1-24,-4 52-184,4-45 176,0 8 8,-4 7-16,4 4 32,0 5-24,0 5-32,-4 16-144,4-4 104,-4 0-16,0 4 8,0 0 24,0 0 24,0 6 0,0-6-144,0 18 104,0 1-15,0 9-41,0 7 0,0 7-24,0 5-24,0-47 0,0 53-24,0 3 8,0-1 16,0 0 0,0 2 0,0-2-8,0-55 8,0 57-24,0 3 0,0 1 0,0 2 0,0-4 32,0-59-8,0 59 24,4 0 16,0-6 16,0 1-16,0-7 0,-4-6-32,0-41-8,0 40 0,4-9 16,-4-5-40,4-6 24,-4-14 0,3-1-16,-3-5 16,4 6-8,-4-4-32,4-2 24,0-4-8,0-11 24,2-1 24,-6 16-24,4-24 16,0-5 8,0-7-8,0-5-32,-4-5 16,4-3-16,-4 49 16,0-55-8,4-2-40,0-4 8,-4-6 8,4 0 16,0-4 56,-4 71-40,4-69 48,1 0-40,-1-2 32,0 2-32,0-4 24,-4 2 16,0 71-48,4-67 24,0 2 0,0 8 8,0 3-40,0 7 16,2 4-8,-6 43 0,6-42 16,10 7-40,-12 1 0,-1 7 0,3 3 0,0 4 48,-6 20-24,6-4 0,0-1-16,-2 1 32,-4 4-32,4 4 56,-4 13 16,0-17-56,4 20 88,-4 10-40,4 3 0,-4 10 0,0 5-8,4 3-16,-4-51-24,4 55 0,0 2-32,-4 4 0,0 6 24,0 2 16,4 2-16,-4-71 8,0 73-40,0-4-16,4 4 16,-4-4 24,4 2-8,0 0 16,-4-71 8,3 69-24,1-2 8,-4-4 64,4-4 32,-4-5-32,4-7-40,-4-47-8,4 43-8,-4-7-16,0-7 24,4-5 24,0-16-24,0 8-16,-4-16 16,4 2-32,-4-2 8,4 0 8,0-4 16,0-16 0,2 0-16,-6 20 16,6-27 40,9-7 8,-11-7 24,2-7-56,0-5-40,-2-6 32,-4 59-8,4-63-8,0-4 32,0-2 24,2 2-48,0-2 40,0 4-8,-6 65-32,6-65 56,0 0-24,-3 2-16,1-2 8,-4 4 0,0 2 0,0 59-24,0-54 24,0 7 24,0 4-48,4 5 16,0 5-8,0 5-8,-4 28 0,4-26 32,0 7 16,0 13-48,-4 0 8,0 0 32,0 6 24,0 0-64,0 2 64,0 16-8,0 1-16,0 7-16,0 6 0,0 9 0,0-41-24,0 45 0,0 7-24,-2 7 16,0 2-8,-2 6 32,0 0-16,4-67 0,-4 65-16,0 2-32,0 2 24,2 0-16,-2 0 16,1 0-16,3-69 40,-2 67-48,0-4 8,0-4 16,-2-6 48,2-1 16,0-5 0,2-47-40,0 41 8,0-1-8,0-9 0,0-5 0,0-8 0,0-13 16,0-5-16,4 8-16,-4-2-32,4-6 24,0 0 0,0-6 32,1-15-8,-5 21 0,6-20-24,0-8 24,0-5 16,0-7 24,0-5-8,0-4-8,-6 49-24,6-57 16,0-4-16,0-3 0,0-5 8,-1 2-8,11-3 40,-16 70-40,0-71 24,6 4-8,-2-2 16,0 4 8,0-3-16,0 1 0,-4 67-24,4-61 0,-4 2 16,0 6 8,4 6 16,0 5-16,0 5-24,-4 37 0,6-32-16,0 3 32,-3 7 8,3 4-24,0 12 0,-2 1-8,-4 5 8,4-4-16,-4 4 40,0 2 24,4 5-8,0 19-16,0 2 8,-4-28-32,4 35 8,-4 5 8,6 3 8,-2 4-16,0 6-16,-4 5-8,0-58 16,0 61-24,0 0 16,4 2 8,-4 0-16,0 0-8,0 2-16,0-65 40,0 63-40,0 2 8,0-4 16,0 0 40,0-5-8,0-3 48,0-53-64,0 47 32,0-2 0,0-5-24,0-7 8,4-5-8,0-4-16,-4-24 8,4 17 8,-1-11-16,1 0-32,0-4 24,2-2-8,0-4 24,-6 4 0,6-19 0,10-3-8,-12-8 16,2-3-16,9-9-8,-11-5 0,-4 47 16,4-51-56,2-6 16,10-6 40,-12-1 24,0-3 24,2-2-8,-6 69-40,16-67 16,-12-2-16,1 1 48,1 0-8,-2 0-16,0 2-24,-4 66 0,4-63 0,-4 8 8,0 4 24,0 4 0,0 5 0,0 3-24,0 39-8,0-34-8,4 7 8,-4 5 24,0 4 0,4 12 16,0-9-32,-4 15-8,0 0-8,0 0 32,0 0 16,0 4 8,0 13-24,0-1-8,0-16-16,-2 24-16,-2 5 32,-2 7 8,0 5-24,0 3 24,2 3-48,4-47 24,-2 47-16,-1 6 16,-3 3-8,2 3-8,2 2 8,-2 0-24,4-61 32,-4 59-48,2 0 32,0 0 8,0-4-8,0 1 8,-2-3-32,4-53 40,-4 47-16,0 0 8,0-5 16,2-5 32,-2-5-24,2-5 8,2-27-24,-2 22 8,0-4 24,2-12 16,0 0-24,0-4-8,0-2-72,0 0 56,0 0-24,0-4 0,0-16 0,0 2 8,0-3 8,0-7-8,0 28 16,0-34-16,0-3 8,0-6 16,0-3 8,0-1 0,4-2 16,-4 49-32,0-50 16,4-1 24,0 0-16,0-2-8,0 0-8,2-3 16,-6 56-24,4-55 32,2 0-24,0 2 16,0 3-24,-2 7 16,0 2-16,-4 41 0,5-36 16,1 3-32,0 3 16,0 3 16,0 5-8,-2 4 8,-4 18-16,6-6 0,-2 0 8,-4 0-8,0 6 16,0 0 0,4 0-16,-4 0 0,4 6 8,-4 16 16,0 0 8,0 5-24,0 5-8,0-32 0,0 37 24,0 1-32,0 5-8,0 2 40,0 7-48,0 3 16,0-55 8,-2 55-16,0 4-8,0-4 0,0 3 32,0-5-8,0-2-8,2-51 8,-2 51-40,0-3 0,0 1 16,2-4 32,-2 1 8,2-5 0,0-41-16,0 39 0,0-5 8,0-3 8,0-5 48,4-4-16,0-5-32,-4-17-16,4 6 24,-4 2-64,4-2 16,-4-4 24,4-2-16,2 0 8,-6 0 8,6-6-16,0-12-8,-3 1 24,1-5-24,0-6 24,2-5-56,-6 33 56,4-38-32,-4-5 16,0-4 16,0-2 24,0-3 0,4 1-8,-4 51-16,0-51 16,0-4 8,0-1 0,4 3 16,-4-2-16,0 0 0,0 55-24,0-51 40,0 3-40,-2 3 24,-2 7 0,-2 5-8,0 1 24,6 32-40,-15-25 24,9 3 0,-12 4 0,14 12 8,-2-9-8,0 15 0,6 0-24,-4 0 24,2 0 16,0 2-16,0 6-8,-2 13-16,-2 1-16,6-22 16,-5 24 16,1 7 0,0 3-16,0 5 0,0 4-40,0 3 24,4-46 16,-2 49-8,0 0-8,0 1-8,2 1 0,0 0 8,0 2-8,0-53 24,0 52 0,0 3-16,4-2-24,0 2 32,0 0 8,-4-1 8,0-54-8,4 51 56,0-2-8,0-2-32,-4 1 24,3-3-32,1-2 8,-4-43-16,6 42 8,0-5 24,0-1-48,-2-7 16,0-1 0,2-6-16,-6-22 16,6 19-8,0-11-16,0 8-8,0-12 32,-2-2 0,0 0-8,-4-2 8,3 0-16,1-4-24,0-14 32,0 2 8,0-3 0,0-3 0,-4 22 0,0-30-16,4-1-8,-4-7 32,0-5 8,0 0 8,0-5-24,0 48 0,-2-47-40,0-2-8,0-1 24,0 3 8,0-2 16,0 2 0,2 47 0,-2-44-24,0 5 48,0 1 0,0 5 8,0 3-8,0 3-48,2 27 24,-3-26 8,1 4 16,-2 5 16,0 11 16,2-10-56,2 16 0,-2 0 8,2 0 24,-2 0 0,2 6 0,0 10-48,0 3-8,0-19 24,-2 26-16,0 6 8,0 5 16,2 2-8,-2 5-48,2 3 8,0-47 40,0 47 24,-2 1 0,0 1 56,0 0-16,0 1-64,0-3 24,2-47-24,-4 47-8,2 0 8,-2-3 8,2-1-16,-2-1-8,-2-5 16,6-37 0,-4 35 16,-2 1-8,3-5 8,-1-1-16,-2-2-24,0-5 24,6-23 0,-4 20 8,0-2 8,2-12-16,0 0 0,0-2-16,0-4 16,2 0 0,-2-4-8,2-14-8,0 2-8,0-8 24,-2-5 16,2 29-16,-2-34 8,0-5 8,0-4-40,0-3 8,0-3 40,0-4 0,2 53-24,-2-57 16,2-5-32,0-3-48,0-2-8,0-2 16,0-4 72,0 73-16,-2-74 0,2-3 40,-2-2-16,-4 2-16,0-4 64,1 0-40,5 81-32,-16-80 32,10-1-24,-10 2 8,10 4 24,-14 2-16,15 0-8,5 73-16,-20-73-32,12 4 8,-14-2-24,7 4 16,-1 2 48,10 4-32,6 61 16,-8-55 16,2 6 0,0 5 32,2 5-8,2 5-16,2 5-24,0 29 0,0-22-8,0 4 16,0 12 24,-2 1 0,2 1-16,0 4-16,-2 2-16,0 3 32,0 15 8,2 4-24,0 3 0,0 9-40,0-36 40,0 43-48,4 7 32,-4 3 8,4 2-8,0 2 0,0 4 8,-4-61 8,4 63 8,2 0 48,0 0-16,0 1 0,10-1-72,-16 0 24,0-63 8,5 63-16,1-2 8,10 2-24,-12-4-8,2 0 16,0-4-16,-6-55 40,6 50 0,0-7 16,0-6-32,0-7 16,-1-8-24,-1-7 8,-4-15 16,6 6 0,-2-2-24,2-4 24,0 0-8,-2-17-32,0 1 40,-4 16 0,6-24 8,-2-5-8,2-7 16,0-5-16,-2-7-16,0-5 56,-4 53-40,3-57 0,-3-4 16,4-2-8,-4-2 8,0 0 0,4-2-8,-4 67-8,0-71-24,4-2 0,0-2-32,-4 0 8,0-2 32,4 2 32,-4 75-16,0-77 40,0 5 0,0-1-8,0 0-16,0 4 24,0 0-16,0 69-24,4-63 16,2 2-16,-2 7 8,2 7 8,0 6 0,10 3-8,-16 38-8,0-33-8,6 3 8,-3 6 0,1 7 0,0 13 24,-4-2-8,0 6-16,4-4 0,-4 4 8,0 4 16,-2 14 16,0-1-24,2-17-16,-2 28 0,0 3-16,-2 5 8,2 5-8,1 5 16,-1 3-40,2-49 40,-2 55-8,-2 2 8,0 2-16,0 2 16,2-3-40,0 1-24,2-59 64,-2 61-24,0-2-16,0 0 40,0-4-16,0-1-32,-2-3 48,4-51 0,-4 47 0,-2-5 8,2-5 48,2-6-16,0-5-16,2-26-24,-2 20 40,-2-12-16,2 7 0,0-13-8,2-2-40,0 0-16,0 0 40,0-5-16,0-17 8,0 2 8,0-5-32,4-5-8,-4-9-32,0 39 72,4-44-40,-4-7 40,0-4 8,0-4 48,4-4-32,-4-3-32,0 66 8,4-67 8,0-2-8,0-3 56,2-1-8,0 0-24,0 2-8,-6 71-16,4-67 0,-4 2 16,4 4 8,0-1-8,-4 5-48,4 2 8,-4 55 24,0-49-40,4 0 32,-1 7 40,3 3 8,-2 5-8,0 7-32,-4 27 0,0-22 0,4 4 24,-4 14 0,4-2-24,-4 2 0,0 4 24,0 0-24,0 2 16,0 4 8,0 14-24,-2 2 16,-2 7-32,0 7-24,4-36 40,-4 43-40,2 6-8,0 7 32,0 1 48,0 4 0,0 2 0,2-63-32,-1 65 8,1 4 8,0 0-16,-2 6-24,2 2-8,0 0 0,0-77 32,0 76-32,0-1 8,0-4 0,0-2-16,0-4 0,0-6 24,0-59 16,0 56 0,0-9 0,0-8 32,0-5 8,0-8-8,3-9-16,-3-17-16,0 6-16,4 0 32,-4-4 0,4-2-16,0 0-32,0-16 8,-4 16 24,6-15-64,-2-7 24,0-2 56,0-7-16,-4-7-16,0-5-8,0 43 24,0-49-24,0-3 8,0-5 56,0-2 8,0-2-16,-2-2-8,2 63-24,0-65 24,-2-2-8,0-2 32,-2 0-16,0 2-24,-2 2-8,6 65 0,-6-67 16,-2 2-32,-9 0 56,11 0-16,-2 0-64,-8 3 56,16 62-16,-6-61 0,-10 4 24,11 4 40,-3 4-24,0 5-24,2 5-16,6 39 0,-6-34 24,0 9 8,2 3-8,2 6-8,2 12-16,-2 0 8,2 4-8,0 0 16,-2 0-8,2 0 24,-2 4-32,0 14 8,0 0-16,2-18 8,-2 25-32,2 5 24,0 4-8,0 1 8,0 4-48,0 5-8,0-44 64,-2 49-64,2 0 24,0 5 24,0 1 16,0 2 24,0 2 8,0-59-32,-2 61 32,2 0-40,0 2-8,0 0-32,-2 2 16,0 2 32,2-67 0,0 66-24,-2-3 48,2-4-56,0-4 0,-1-2 32,1-6-24,0-47 24,0 42-16,0-9 32,0-7-56,0-6 16,3-12 8,1-1 8,-4-7 8,4 4-16,0-4 0,0 0 8,0-6-48,0-17 56,0 5-8,-4 18 8,4-26-16,0-5 16,0-5 0,0-7 24,-4-4-8,4-6 24,-4 53-40,0-58 0,0-3 8,4-4 24,-4-2-24,0 2 32,0 0-40,0 65 0,0-65 0,0 0 16,0-2-56,-4 0 24,0 0 48,-2 0-8,6 67-24,-6-67 40,-2 4 0,-8 0-8,12 4-16,-3 0 24,-9 3-40,16 56 0,-4-51 40,-4 2-16,0 4-24,2 1 24,0 5-8,2 3 8,4 36-24,-4-31 32,-2 5-32,2 10 8,1 10-8,-1 1 16,0 1 0,4 4-16,-4 0-32,-2 2 24,0 5-24,0 17 48,2 2-32,-2 5 8,6-31 8,-6 36 0,-2 5-16,2 2 16,0 7-24,3 3-40,-3 6 32,6-59 32,-6 63-40,0 4 8,2 2 16,0 2-8,0 2-32,0 2 56,4-75 0,-6 77-24,2 2 24,-2 0 40,2-1-80,0 3 16,-2 0 8,6-81 16,-5 81 0,-3-4 16,2-4-16,0-8-32,0-4 0,2-10 16,4-51 16,-4 41 0,0-5 0,2-9-40,2-5 0,0-14 0,0 0 32,0-8 8,0 6 40,0-6-72,0 0 8,0-6 16,4-16-32,-4 4 40,0 18 0,0-25 8,0-7-8,0-3 16,0-9 0,0-3-8,0-6 16,0 53-24,0-55 32,0-4-24,-2-4-8,0-2 24,-2-2 8,2-2-8,2 69-24,-2-69 40,-2-4-40,2 0 8,-4-2-80,-1-2-56,1 2 24,6 75 104,-8-79-104,2 2 112,0 0 48,2 4-16,0 3-16,2 1-16,2 69-8,-2-67 32,0 1-8,2 3-8,0 6-16,0 6 0,0 10-16,0 41 16,0-36 16,0 9-8,0 7 8,0 14-8,4 0-8,-4 2 0,0 4 0,0 2 32,-4 16-24,-2 3 8,0 7-32,-2 9 40,8-37-24,-7 48 0,-9 11 0,10 6 16,-12 10-40,12 4 8,-2 5-32,8-84 48,-15 91-64,9 6 24,-14 1 40,12 3 48,-14-1 8,14 1-16,8-101-40,-19 98 24,11 1-16,-12-2-40,14-3 32,-13-3-40,11-2 16,8-89 24,-18 82 24,10-5-40,-10-2 8,12-6-32,-11-8-24,11-10 24,6-51 40,-6 44-40,-2-9 40,2-11 24,2-4-8,2-14-16,0-1-40,2-5 40,-2 2 0,0-2 0,2-4 0,0-15-16,0-1 8,0-4 8,0 24 0,-2-31 64,0-5-40,0-5 0,0-4-8,0-7-32,0-3 72,2 55-56,-4-59 48,2-4-24,-2-4 8,3-4-32,1-2 8,0 73-8,0-77 16,0-4 24,0-1-32,0-3-8,0 0 0,-2 0-24,2 85 24,-2-84-40,0-3 32,-2 0-32,2 4 40,0 3 24,0 1 0,2 79-24,-2-75 40,2 6-16,0 4 8,4 2-24,2 8 8,9 1-8,-15 54-8,4-43 16,2 9-16,10 9 0,-12 5-40,0 14 0,0 0 32,-4 6 8,4 0 8,0 0 32,0 6-40,0 16 0,-4 2-24,0 11 24,0-35 0,4 45 0,-4 9-16,3 7 8,-3 4-8,0 4-8,4 4-32,-4-73 56,0 73-24,0 7-16,0 3 32,4 4 8,-4 4 40,0-1-16,0-90-24,4 91 8,0 2 24,0-5-88,-4 3 48,0-8 8,0-4-32,0-79 32,0 70 0,0-6-8,0-13-24,0-10 32,0-9-8,0-11 8,0-21 0,0 8-24,0 0-32,0-6 48,4-2 8,-4-6 0,4-19 24,-4 25-24,4-24-16,-4-8 16,4-5 16,-4-6 8,0-11-8,0-5-8,0 59-8,0-67 0,-2-4 24,0-4 32,0-3-32,0-7-24,0-2-24,2 87 24,-4-93-64,2-3 40,-2-3 8,2-1 40,0-3 0,-2 3 16,4 100-40,-4-103 32,2-3 16,0 1-24,1 1-8,-1-1-16,2 7-40,0 98 40,0-97-40,0 5 32,0 1-32,3 6 40,1 10 24,0 2-48,-4 73 24,4-65 24,2 6 16,-2 8-32,2 6-8,-2 7 32,-4 9-64,0 29 32,4-20 40,-4 14-24,0 0-16,0 6 0,0 0-16,0 8 8,0-8 8,-2 26-16,-2 1 16,-2 11-16,2 7 8,2 12 8,0 8-40,2-65 40,-2 73-16,2 8-8,0 6-40,0 5 64,0 7 24,0-1 16,0-98-40,4 103 64,0 1-64,2 5-40,0 1 0,-2-1 8,0-5 0,-4-104 32,4 99 0,-4-5-32,0-5 16,0-8 16,0-12 64,0-8 0,0-61-64,0 49 64,0-12-48,0-11-40,0-8 8,0-14-8,0-2-8,0-2 32,4 0-8,0-6-16,2-18 24,-2 3 0,0-11 8,-4-5-32,0 37 24,0-46-24,0-7-40,0-8 8,0-4 88,-2-10-32,0-4 24,2 79-24,-2-81 48,-2-5-24,0-9 16,0-4-24,0-3-16,0-5 0,4 107 0,-6-106-16,0-4 8,-2-1-8,0-1-8,0-2 24,-7 3 24,15 111-24,-6-110 16,0 1 8,-2 1-16,2-4 32,-2 3-24,2-1-80,6 110 64,-8-112-56,2 3 48,1 3 16,3 1 48,2 11 24,0 7-32,0 87-48,3-83 24,3 10-8,0 2-8,10 2-40,-12 4 40,2 6-8,-6 59 0,16-51 16,-12 7-8,2 11-8,-1 5-8,1 11-16,0 11 32,-6 6-8,6-6-8,-2 2-8,0 4 0,-4 2-16,0 4 40,4 15-8,-4-21 0,0 24 16,0 6-8,0 5-32,0 12 16,0 9 8,-2 5 8,2-61-8,-2 65 0,0 4 0,0 0-24,0 6-32,2-1 48,0 5-8,0-79 16,0 75-72,4-4-8,2 2-24,-2-6 80,0 0 64,2-6 24,-6-61-64,4 57 64,2-7-80,-2-11 8,0-5 8,-4-11-16,4-5 32,-4-18-16,0 6 0,3-4-64,1 0 8,0-2 48,0-4-8,-4-12 16,0 16 0,4-18 16,0-5-56,0-5 40,-4-5-16,0-9 16,0-5 16,0 47-16,0-51-56,0-8 8,-2-3 24,0-3 8,-2-6 80,-2-1-8,6 72-56,-6-71 72,0-6-56,1 2-8,-3 0 8,-8-2 0,14-2 16,2 79-32,-6-79 16,-2 3-16,0 1 0,0 6 0,0 2 0,-7 0 16,15 67-16,-6-62 0,-2-1-64,0 8 8,-8 0 16,10 0 32,-11 6 56,17 49-48,-6-50 56,-10 5-24,12 6-16,-2 3 8,2 6-8,0 7 8,4 23-24,-4-20 24,2 14-48,-2-12 8,2 18 16,0 0 0,0 0 16,2 0-16,-2 2 16,2 6-56,0 16 0,0 0 16,0 9 8,4 7 8,-4-40 8,4 47-32,2 6 0,0 4-8,0 2 24,0 2 8,0 1 56,-6-62-48,6 61 24,0 4 16,10-2 0,-16 2-56,3-2 32,1-2-16,-4-61 0,4 59-16,-4-4 16,0-7-8,0-7-8,0-9 0,0-7 32,0-25-16,0 16 16,0-10-16,0 0 0,0-4-16,0-2-8,0 0 32,0 0-8,0-6 0,4-20-8,0 5 16,0-13-8,0-5 16,-4-11-16,0 50 0,0-57 0,4-2-16,0-4 8,-4 0 8,4-4-24,0-2-16,-4 69 40,4-73-56,0 2 8,0-4 48,2-2 24,-2 0 0,-1 1 16,-3 76-40,4-77 16,0 4 24,-4 2 24,4 2-56,0 4 8,0 0 8,-4 65-24,0-65-16,6 2 16,-2 1 40,-4 7-24,4 4 56,0 2 8,-4 49-80,6-46-24,0 3 32,0 6-16,0 1-32,0 5 56,-6 31-16,3-26-32,1 4 24,0 16 8,-4-11 8,4 17-16,-4 0-16,0 0 24,0 0-16,0 6 0,0 9 32,0 5-16,0 4 0,0 9 0,0-33 0,-2 36 48,0 5-56,-2 8-32,0 3 16,-1 1-56,-1 6 80,6-59 0,-6 59-8,-2 6 16,0 0-32,0 0 0,-8 0 0,12-6-16,4-59 40,-6 59 8,-9-3 8,11-5-56,-2-4 32,-2-5-8,2-7 0,6-35 16,-6 28 16,0-9-16,4-13-24,0 2 8,0-4 16,2-4-24,0 0 24,0-6 0,0-17-24,6 1 24,-2-8 8,0-3 24,-4 33-32,4-42 32,2-3-32,-2-6 0,2 0 16,0-5 8,0-1 16,-6 57-40,6-59 24,-1-2-8,1 0-16,-2 0 24,2 4 0,-2-1 16,-4 58-40,6-55 64,-2 0 16,0 4-80,0 0 0,0 3-40,-4 5 0,0 43 40,4-39 24,-4 5-24,4 4-24,-4 7-24,0 3-8,0 4 72,0 16-16,0-4 24,0-2-8,0 3-48,0 3 8,0 0 40,0 5-32,0-5 16,0 22-8,-2-2 40,2 5-16,-2 5 0,0 7 8,2 5-40,0-42 16,-2 45 40,2 4 24,0 3-104,-2 1 32,2 2-56,0 4 0,0-59 64,0 61-16,0 6-24,0 4 0,0 2 16,4-2 0,-4-2 8,0-69 16,4 69-24,0-2-16,0-4 32,0-6-16,-4-7 8,4-11 0,-4-39 16,0 32-8,5-11-32,1-13 0,-2 0 0,2-2 32,10-6 32,-16 0-24,4 0 16,12-6 16,-12-16 0,13 3 0,-11-7 32,12-3-112,-18 29 48,6-36-64,12-5 24,-12-5-24,11-5 56,-11-2 32,18-4 0,-24 57-24,18-59 16,-1-4 8,1-6-40,2 0 32,0-2 48,-1 4 8,-19 67-72,6-64 80,16 5-64,-16 6-16,10 4-32,-11 2-16,11 5 8,-16 42 40,6-41-72,10 5 40,-12 7 32,2 5 32,0 6 0,0 12-32,-6 6 0,5-5 16,-1-1-40,2 6-16,-2 2 24,0 5-8,-4 17 24,0-24 0,4 24 0,-4 9-24,0 11 0,0 3 64,0 8 8,0 4 16,0-59-64,0 61 40,0 6-40,0 0-40,0 6 24,0 0 8,-2 0 8,2-73 0,-6 69 8,0-6-32,0-2 40,-9-2-40,9-1 48,-12-3-24,18-55 0,-6 51-16,-10-6 8,10-1-32,1-7 24,-3-9 16,2-7-8,6-21 8,-4 6 0,0 0 8,2-4-16,2-8 8,0-15 0,0 21 0,0-22 8,0-8 16,0-3-24,0-6 32,0-5-24,4 1 8,-4 43-16,4-48 24,0 1-40,2 0 16,0-2 16,-1-1 0,13 1-32,-18 49 16,4-49 16,12-2-32,-12-3 16,14 3 16,-13 2-16,17 3 8,-22 46-8,6-43 0,16 4 16,-16 5-32,11 3 16,-11 5-8,10 2 8,-16 24 0,4-19-16,12 13-8,-12-14 8,0 16-8,2 0 24,0 4 0,-6 0 0,5-4 0,1 4-16,0 0 8,-2 6-8,2 10 16,-2-8 24,-4-8-24,4 23 16,0-3-16,-4 4 16,0-1-32,0 1 0,0 2 16,0-26 0,0 25 0,0 3 0,-4 1 0,0 1 16,0 4 0,2-1-16,2-33 0,-4 36 0,0 3-16,0-2 0,0-1 32,0-5-16,0 1 0,4-32 0,-1 28 16,-3 1-32,2-3-24,0-3 32,2-3 8,0-2 0,0-18 0,0 8 8,0 7-16,0-11-24,6 0 24,-1-2 8,1-2-16,-6 0 16,6 0-8,0-6-8,0-11 8,10 11 16,-12-16-8,12 2-8,-16 20 8,4-19 0,1-5-16,13-4 32,-12 1 8,12-3-16,-14-1-8,-4 31 0,18-32 0,-15-3-32,13-1 40,-12 1 16,2 1-24,10 3 16,-16 31-16,4-30-16,2 3-8,0 1 40,0 2-8,-1 3-8,-1 1 16,-4 20-16,4-18-24,-4 2 24,0 10 8,0-11-16,0 17 16,0-4-8,0 4 0,0 2 16,0 14 8,0-1-40,0 5-8,0-20 24,0 24 0,0 5-24,0 7 40,0 1-8,4 3-16,-4 3-8,0-43 16,4 43 0,-4 3-24,4-1 24,0-2 0,-4-1 16,4-1-32,-4-41 16,4 38 0,-4-5-16,0-1 8,0-3 16,0-3-8,0-5-8,0-21 8,4 16 0,-4-8-24,0 8 8,0-10 32,0 0-32,4-2 16,-4-4 0,0 2 16,0-2-32,0 0 0,0 0 8,4 0 32,-4 0-24,0-6 0,4 0 0,-4-10 0,0 10 0,0-14 0,4 5 0,-4 15 0,4-18 16,-4-2-16,4 0 0,-4-1 8,0-1-16,4-2 32,-4 24-24,3-23 8,-3-1-16,4-1 8,0 1-16,0 0 8,0 3 32,-4 21-24,4-22 0,0 0-40,0 4 16,0 1 24,0 11 0,-4 6 0,4-18 8,0 14-8,-4 0-8,4 4-32,-4 0 16,4 0 40,-4 0-16,4 0 0,-4 6 24,0 12-24,0 0 0,0 3 8,0 5 8,0-26-16,0 31 24,0 3-48,0 3 8,0 5 16,0 1 16,-2 4 8,2-47-24,-2 52 16,0 3-32,0 4-24,2 0 16,0 4 0,0 0 8,0-63 16,0 65 56,0-2-8,0 4-8,4-2 8,-4 1-32,0-1-16,0-65 0,0 59 24,0 0-24,0-4-16,0-8 32,0-3-16,0-11 0,0-33 0,0 30 8,4-7-16,-4-1 8,0-6-16,4-8 16,-4 9 0,0-17 0,0 2 16,0 2-16,4-2-16,-4 0 8,0-2 32,0 0 0,0 0-24,0 0 16,0 0-8,0-4-16,0-2-24,-2-9 72,0 9-40,2 6 0,-6-22 16,2 4 8,0-1-48,-2-1 24,2 0 8,-2-1-8,6 21 0,-6-26 16,0-2 0,0 1-56,2-3 48,-2 3 8,1 1-16,5 26 0,-4-22 16,2 5-48,0 11 0,0-10 32,2 16 8,0 0-8,0 0 16,0 0-16,4 6-24,0 15 32,-1 3-8,1 8 24,-4-32-24,6 43 16,0 2-40,0 7-16,0 1 40,-2-2 0,0 8 24,-4-59-24,0 61 0,4 4-8,-4 4-8,0 4 16,0 4-16,4 0-8,-4-77 24,0 81 40,0 2-24,0 1 32,0 3 32,0 2-56,-2 1-24,2-90 0,-6 93 0,-10-6-24,10-2 24,-13-7 0,11-3 0,-14-2 0,22-73 0,-16 67-32,0-4 32,1-4-24,-1-5 16,10-9 56,-2-10-8,8-35-40,-8 30 48,0-12-32,2-10-32,3-2 32,1-4-16,0-2 8,2 0-8,-2-6-24,-2-16-16,-2 0-8,2-7 24,0-3-16,0-3 40,4 35 0,-2-38 40,-2 1-32,2-5 8,2 3 0,0-2-16,0-5 8,0 46-8,0-45 16,0 0-8,0-3-8,4 3 16,0 2-16,0-1-16,-4 44 16,4-45 16,0 2-16,2-1 0,0 3 16,-2 3-16,1 5 8,-5 33-8,4-32 0,0 7 16,-4 5-40,4 4 24,-4 10 8,0 0 16,0 6-24,0-4 16,0 4-40,0 0 32,0 6 8,-2 14-16,2-20 0,-2 22 24,0 9-32,2 5-8,0 9 16,0 4-16,-2 3 16,2-52 0,0 53 16,0 0-32,-2-2-8,0 4 0,2 1 24,-2 1 0,2-57 0,0 59 0,0 2-24,-2-2 8,1 2 8,-1 2 8,-2 0 24,4-63-24,-2 64 8,-2-3 24,0-2-24,2-6 32,-2-2-56,2-5 32,2-46-16,-2 39 24,2-4-32,-2-5-8,0-8 32,2-5-48,0-11 48,0-6-16,0 6 16,0-4-32,0-2 0,0-16 16,0 1-24,0 15 24,0-22 0,0-8-40,0-3 56,0-5 8,0-1-32,0-8-8,0 47 16,0-48 0,0-7-16,0-2-8,0-2 16,-2-2-32,0-2 16,2 63 24,-2-65 24,0 0-16,-4-2 32,0-2 0,0 0-16,-9-2-8,15 71-16,-8-69 8,-14-4 8,6-2 24,-2 0-16,3 4-24,-3 6 16,18 65-16,-20-61-16,3 4 32,1 6-8,8 3-48,-12 7-24,14 5 0,6 36 64,-8-29-32,-7 7 32,13 16 0,-4-12-16,4 18 16,0 2-16,2-2 16,-2 6 32,0 18-24,2 2 16,0 7 40,4 9-24,2 7 0,-6-49-40,6 53 64,0 6-80,11 4 56,-13 0-40,14 6-24,-12 4 24,-6-73 0,20 75-40,-5 2 16,1 0 24,0 0-24,-10 0 0,15 1-8,-21-78 32,6 77-64,12 2 32,-12-2 56,10-4 0,-12-2 16,0-4 0,-4-67-40,4 61 8,0-6 8,-1-4 8,1-7-40,-4-7 8,4-5 32,-4-32-24,0 25-16,0-5 8,0-14-8,0 2 32,0-4-16,0-4 24,0 0-24,0 0 16,0-18-48,0-4 32,-2-7 0,-5-9-24,-9-5 40,16 43-16,-6-51 0,-10-4 0,10-6 0,-2-5-16,-9-2-8,11-1 8,6 69 16,-16-73 0,10-4-8,-12 0 16,2-2 24,1-2 16,-1 0-24,16 81-24,-18-84 24,0-5-24,-1-2 0,1 1 40,0-1 0,2 4-56,16 87 16,-5-87-64,-11 3 0,12 1 16,0 6 32,2 2 32,0 8-16,2 67 0,0-57 0,0 6 0,0 9 24,0 9 16,0 5-40,4 9-16,-4 19 16,0-16-24,0 12 24,0 0 16,0 0 8,0 4 0,0 4-24,0-4 0,0 16-24,0 3 8,0 7 32,0 7 0,-2 9-8,-2 9-32,4-51 24,-4 59-24,-2 4-16,0 8 24,2 2 72,2 2 8,0 4-24,2-79-40,-2 79 64,2 2-64,0 3-16,0 5 32,4 2-32,0-1-24,-4-90 40,4 89-40,-4-4 40,4-2-24,-4-5 24,0-3-24,0-4-16,0-71 40,-2 67 16,-2-4 24,2-3 24,0-7-16,0-6-32,2-47-16,0 41-16,0-5 0,0-10 16,0-9 32,0-11-32,4 0-16,-4-6 16,4 4-40,0-2 16,-4-2 8,6-18 16,-2 3-8,0-11-8,-4 26 16,6-36-24,0-5 0,0-8 24,0-8-40,11-3 0,-13-5 40,-4 65 0,6-67-8,14-2 16,-16-3 8,12-1-8,-12 2-16,11-4 32,-15 75-24,4-71 24,2-4-24,0 2 24,0 0 8,0 2-48,-2 4 16,-4 67 0,0-63 0,0 4-48,0 4-8,-2 5-8,-2 9 24,0 4-8,4 37 48,-4-30 0,0 6 0,-2 7-16,2 11 48,0 0-24,0 2 16,4 4-24,-2 0 0,-2 0 16,2 8-32,-1 17 8,1 1 16,0 7 48,2-33-56,-2 40 48,0 5-24,2 8 32,0 1-48,0 3 32,0 4-16,0-61-24,0 67-8,4 6-8,2 2-32,11 4 48,-11 1-16,16 5-24,-22-85 40,16 85-24,1 6-40,1-3 0,-2 1 56,2 0 8,-3-5 8,-15-84-8,6 83 40,16-6-24,-16-4-32,12-8 32,-12-6 16,9-6-16,-15-53-16,4 48 16,2-9-32,12-5-8,-14-9 8,14-17-8,-14 8-24,-4-16 48,17 2-56,-13-2 48,12 0-32,-12-6 16,12-18 8,-12 3-24,-4 21 40,6-30-32,-1-3 16,1-9-8,-2-3 8,0-2 16,0-5-24,-4 52 24,0-53-8,4-2-24,-4-2 8,0-4 40,0-2-72,4-3 24,-4 66 32,0-65-24,0 2 24,0 0 32,-2 0-8,-2 0-24,-2 0-8,6 63 8,-8-61 24,-9 0 0,9 0 0,-14-2 8,6 0-24,1 0 8,15 63-16,-18-62 8,2 7-8,-2 4-8,1 6 16,-1 1 8,-2 7-8,20 37-8,-20-34 32,3 3-24,-1 7-16,2 4-24,8 15 8,-13-1 0,21 6 24,-8-4-24,-10 4 88,10 2-24,-10 6 24,10 17-16,-9-1-48,17-24 0,-6 31 24,-12 5-8,12 3-16,0 5 24,-2 5 0,2 2-24,6-51 0,-4 57-24,2 2 0,1 3-8,-1-1 24,2 0 8,0 0 8,0-61-8,0 63-8,0 0 8,3 0-16,-3 0 8,0-2-32,4 0 0,-4-61 40,0 59 16,0-1-8,0-7 48,0-2 8,-4-7-40,1-7-16,3-35-8,-4 32 0,-2-7 0,4-7 16,-2-10 8,2 0-24,0-4-8,2-4 8,-2 2 0,2-2-16,-2-6 16,0-18 0,-2 0-24,0-9 8,4 33 16,-4-40-24,0-7-16,0-6 16,0-4 16,0-4-24,2-2-88,2 63 120,-4-67-104,0-4 16,1 0 24,1-2 88,0-2 16,-2-2-56,4 77 16,-6-79 0,0 0 0,-2 2 16,2 6-8,0 4-16,2 4 8,4 63 0,-6-59-16,0 2-32,-2 4 24,1 4-16,1 5-8,-2 3 96,8 41-48,-6-34 64,-2 9 8,2 5 8,0 16-40,2 0-40,0 4 0,4 0 0,-6 4 8,0 18-80,1-1 32,-1 13-24,-2 3-8,-8 9 72,16-46 0,-6 53 48,0 4 0,-2 6 16,2 0-24,0 2-40,4 2-24,2-67 24,-2 67-16,2 2-32,0-2-256,6-4-920,12-5-1577,-12-9-1032,-6-49 3833,22 43-3737,-18-5 913,-4-7 1063,0-7 569,-16-16-336,-4 0 496,20-8 1032,0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3T13:41:05.632"/>
    </inkml:context>
    <inkml:brush xml:id="br0">
      <inkml:brushProperty name="width" value="0.05" units="cm"/>
      <inkml:brushProperty name="height" value="0.05" units="cm"/>
      <inkml:brushProperty name="color" value="#FFFFFF"/>
    </inkml:brush>
  </inkml:definitions>
  <inkml:trace contextRef="#ctx0" brushRef="#br0">203 176 512,'0'0'0,"0"-4"968,0 4-312,0 0-656,0 0 352,0 0-96,0-4-64,0 4 0,0 0-24,0-4 8,0 4-176,0 0 184,0 0-24,0-3 0,0 3-24,0-4 0,0 4-24,0 0-112,-2 0 112,0-4 0,0 4-15,2-4 7,-2 4-8,0-4 16,2 4-112,0 0 128,-2 0-8,0-4 16,2 4 8,0 0 16,0 0 0,0 0-160,-2 0 136,0 0 0,2 0-24,0 0 8,-2 0 0,0 0-16,2 0-104,-2 0 96,0 2 0,1 0-24,-1 0-8,0 2-24,2 0-8,0-4-32,-2 6 32,0-3-16,0 3-8,-2 0 0,2 0-8,2 0 16,0-6-16,0 4 8,-2 2-16,2-2 16,0 0-8,0 2 8,0-4 8,0-2-16,0 4 0,0 0-16,0 0 16,0-2 8,0 0-8,0-1 0,0-1 0,0 2-8,0-2 0,0 0 24,0 0 8,0 0 8,0 0 24,0 0-56,0 0 40,4-3 24,-4-1-16,4-2-8,0 0 8,0-10 8,-4 16-56,3-4 48,1-2 8,-4-12 8,4 14 0,0-1 0,-4-13 24,0 18-88,4-4 88,0-2 0,-4-12 16,0 14 8,4-2 8,-4 0 0,0 6-120,0-4 112,0 1 8,0-1 0,0 0-8,0 4 0,0 0-16,0 0-96,0 0 96,0 0-32,0 0-15,-2 4-41,0 2-16,-2 1 16,4-7-8,-4 18 16,0-12 0,0 12-24,0-12 0,-1 13 0,1-13 8,4-6 0,-4 18 8,2-12-8,-2 10-24,2-12 8,0 2-17,0 9 17,2-15 16,-2 2-16,0 4-8,0 0 8,2 0 0,0-2 0,0-2-24,0-2 40,0 2-24,0 0 24,0 0-8,0-2 0,0 0 0,4 0-8,-4 0 16,0 0 8,4 0 24,0-4-16,0 0 0,0 0 8,-4 4-24,4-6 24,0 0-8,-4 0 0,3-9 8,1 15 0,0-6 17,-4 6-41,0-18 24,4 14 8,-4-2 16,4-12 16,-4 14 16,0-2 0,0 6-80,0-15 72,0 11 24,0-2 16,0 0 0,0 0 16,0 0-8,0 6-120,0-6 120,0 2 8,0 0-32,0 4-8,-2 0-48,0 0 0,2 0-40,-4 4 16,2 2-8,-2 0-16,1 10 0,-3-10 8,2 12 0,4-18 0,-4 5 0,2 15 0,-2-14-8,2 12 0,-2-12 8,2 9-8,2-15 8,-2 6-24,0 12 16,0-12 0,2 0 8,0 2-8,0-2 0,0-6 8,0 6-16,0 0 16,0-2 0,0-3-16,0 1 8,0-2-8,0 0 16,0 0-8,4 0 24,0 0 0,-4 0 0,4-3-8,0-3 0,-4 6-8,4-6 8,0-10 16,0 12-8,0-12-8,1 10 8,-1-11-16,-4 17 0,4-6 8,0-10 32,0 10-24,0-10 16,-4 12 0,4-12-16,-4 16-16,0-3 24,4-3 32,-4-10 0,0 16 8,0-6 0,0 2 8,0 4-72,0-4 96,0 0 32,0 0-16,-2 4-16,0 0-40,-2 0-16,4 0-40,-2 2 16,-4 2 8,2 2-16,-2 10-8,1-10-8,-1 11 8,6-17 0,-6 6 8,0 14-8,0-14-8,0 14 8,0-14 0,2 13-8,4-19 8,-4 8 0,0 10-16,2-12 8,0 2 8,0 0-16,0-1-8,2-7 24,0 8-16,0-2 16,0 0-8,0-4 0,0 0-8,0 0 8,0-2 8,0 0-8,0 0-8,0 0 24,4 0 8,-4 0-16,4-4 8,0-2 8,0-10-8,0 13-8,0-3 24,0-12 0,-4 18-24,4-4 16,-4-14 8,4 12-8,0-11 16,0 11-8,-4-10 16,0 16-40,4-4 32,-4-12 16,0 12 0,0-2 0,4-9-8,-4 15 8,0 0-48,0-6 56,0 2 16,0 0 8,0 0 8,0 4-24,0 0 8,0 0-72,0 0 64,0 0-40,0 0-8,-2 2-32,0 4 32,0 0-16,2-6 0,-2 6 0,0 1-24,-2 1 16,2 8 8,0-10 8,0 2-8,2-8 0,-4 16-16,2-10-8,0 1 16,0 1 8,2 0-8,0-2-24,0-6 32,0 6-40,0 0 32,0-4-16,0 0 8,4 0-8,0 0 8,-4-2 16,4 0 0,0 0 8,0 0-16,0 0 16,0-4-8,-4 4 0,4-6 24,-1 0-8,1 0-8,-4-10 16,4 12-16,0-2-8,-4 6 0,4-5 16,0-13 8,0 14-8,-4-2 16,4-12 0,-4 14-16,0 4-16,0-6 40,4-11-8,-4 13 16,0-2-8,0-12-8,0 14 32,0 4-64,0-4 72,0-2 24,-2 0-16,0 2 24,0 0-8,-2 1-8,4 3-88,-4 0 128,-2 0-40,0 0-24,0 0-32,1 0 0,5 0-32,-6 0 8,0 0 8,0 3-8,-2 3-8,0 2 0,2 0-8,6-8 8,-8 16-16,2-12 16,-2 4-8,3 0 8,-1 7 0,2-11-8,4-4 8,-4 8-32,0 0 24,2 0 8,-2 0 8,2 0-8,0 0-32,2-8 32,-2 8-8,0-3-8,2 1 8,0 0-16,0-2 8,0 0-8,0-4 24,0 2-32,0 0 24,0 0-32,4-2 8,0 0 24,-4 0 8,6 0 8,-2 0-16,0-6-8,0 0 32,2 0-8,-3-9 16,-3 15-24,6-4 0,0-2 0,0-12 8,0 14 0,-2-12 24,0 12-8,-4 4-24,4-15 8,0 9 16,0-12-16,-4 12 24,0-12-24,4 12 16,-4 6-24,0-15 48,0 11-16,0-2 8,0 0 8,0 0 1,-2 0 23,2 6-72,-2-4 88,-2 0-16,0 4-16,-2-4-16,2 4-8,-2 0 0,6 0-32,-6 2 8,-2 2 16,2 2-32,1 2 8,-3 8 0,2-10-24,6-6 24,-6 7 0,-2 11-8,2-10-8,0 12 16,0-14-8,0 13-16,6-19 24,-4 6-16,0 12 0,1-12 8,-1 2 0,2 0-8,0 0 0,2-8 16,0 5-16,0 1 0,0 0 0,0-2 8,0 0 8,0-2-8,0-2 8,0 2-32,0 0 8,0-2 8,4 0 24,-4 0 0,4 0 0,-4 0-8,3-4-8,-3 0-8,4-2 32,0 0 8,0-9-8,0 11 0,-4 4-16,4-6 0,0 0 0,0-12 8,-4 14 16,4-2-16,0-9 0,-4 15-8,4-4 16,-4-2-8,4 0-8,0 0 8,-4 0 8,0 0-8,0 6-8,4-4 8,-4 0-8,4-2-8,-4 2 32,0 4-8,0 0 16,0 0-32,0 0 48,0 0-40,0 0 32,0 0-8,0 0-8,-2 0-16,2 0-8,-2 0-8,0 2-16,0 4 16,0 0 8,-2 0-8,-2 2 8,6-8 0,-2 8 8,-2 0-16,0 0 8,0 7-24,0-9 16,0 0 16,4-6-8,-4 8 8,0 0 8,0 0-40,2 0 16,-1-2-8,1 1 32,2-7-16,-2 6 0,0 0-16,0-2 0,2 0-8,0-2 48,0 0-40,0-2 16,0 2-8,0 0-16,0-2 8,0 0-8,0 0 24,4 0-8,0-4 24,-1 4-16,-3-6 16,4 0-8,0 0 0,-4 6-8,4-6 16,0 1-16,0-1 0,-4 0 0,4 0 8,0 0 16,-4 6-24,0-16 8,4 16-8,-4-6 8,4 0 16,-4 0 8,4 0-8,-4 6-24,0-5 0,0-1 8,0 2 0,0 0 24,0 0 24,0 0-24,0 4-32,0-4 24,0 0 8,0 0 8,-2 4 16,0-4-8,0 4-16,2 0-32,-2 0 40,0 0-40,0 0 0,0 0 0,-4 0 0,2 2-16,4-2 16,-4 6 0,0 0-32,0 2 8,0 0 16,1 0 0,1 7 8,2-15 0,-2 6-32,0 2 0,0 8 8,0-10 16,0 12 8,0-13 0,2-5 0,-2 8-16,2 8-16,0-12 16,0 2 16,0 0-24,0 0-8,0-6 32,4 6-24,-4-2 16,4 0 0,-4 0-8,4-3 8,0 1-16,-4-2 24,3 0 0,-3 0-8,4 0 8,0 0 0,0 0 0,0 0 0,-4 0 0,0 0 32,4-3-40,0-1 8,-4 0 16,4 0-16,0-2 24,-4 6-24,4-6 8,0 0-8,-4 0 16,4 0 16,-4-10-24,0 16-8,4-6 24,-4 1-16,0-1 16,0 0-8,0 2 8,0 0-24,0 4 0,0-4 24,0 4 8,0-4-16,-2 4 8,0 0-24,0 0 0,2 0 0,-2 0 8,0 0-24,0 0-8,0 2-8,0 0 32,2-2 0,-2 4-8,0 2-8,0-2 0,0 2 0,0-1 16,0 1-16,2-6 16,-2 8 0,0 0-24,0 0 16,0-2-8,2 0 16,0 0-8,0-6 8,-2 6-8,2 0 16,0 0-16,0-4-16,0 1 16,0-1-16,0-2 24,0 2 8,0 0-8,4-2-16,-4 2-8,0-2 16,0 0-8,0 0 16,0 0 16,4 0-40,-4 0 16,0 0-8,4 0 40,-4 0-24,0-4 24,0 4-16,4-6 0,-4 3 16,4-3-24,-4 2 8,0 4-8,0-6 16,0 0 16,4 2-16,-4-2 8,0 0-16,0-10 8,0 16-16,0-4 40,0 0 0,-2-1-24,0-1 0,0 0 0,0 2-8,2 4-8,-2-4 56,-2 0-24,0 0-32,0 4 24,0 0-16,0 0 16,4 0-24,-4 0 16,1 0-32,-1 0-8,0 0 0,0 4 16,0 0-16,4-4 24,-4 6-24,-2 0 16,2 2-16,2 7-8,-2-9 16,2 2-16,2-8 32,-2 16-16,2-10 8,0 0-16,0 2 8,0-3-16,0-5 32,0 8-16,0-2 8,4 0 0,0-2-16,-4-2 0,4 0 8,-4-2 16,4 2 0,0 0-16,0 0 0,0 0-8,2-2 0,-2 0 24,-4 0 0,3 0 16,3 0-16,0 0-16,0-4 16,-2 4 0,0 0 0,-4 0 0,4-4 16,0 0-16,2 0 8,0 0-8,0 0-8,0 0 8,-6 4 0,6-4 0,-1 0 8,-1 1 16,2-1-24,-2 0-16,0 0 8,-4 4 8,4-4 24,0 4-16,0-4 0,-4 4-16,4 0 0,0 0-8,-4 0 16,0 0 0,4 0 0,-4 0-8,0 0 0,4 0 8,-4 0 0,0 0-24,0 0 32,0 2 8,0 2-16,0 0 0,0 0-16,0-4 16,0 2-16,0 2 16,0-1 8,0 1-8,0 0-8,0 0-8,0-4 16,0 6-8,0-4 16,0 0 8,0 0-16,0 0 0,0 0 0,0-2 0,0 2-16,0 2 8,0-2 8,0 0 0,0 0 0,0 0 24,0-2-24,0 2-24,0 0 0,0-2 16,4 0 8,-4 2 8,0-2-8,4 0-16,-4 0-8,4 0 16,-4 2 8,4-2 0,-4 0 0,4 0 0,-1 0 0,1 0 0,0-4 0,-4 4 8,0 0-8,4-4 24,0 0-16,0 0-8,-4-2-8,4 0 16,0 0 0,-4 6-8,0-6 32,0 0-16,4 1-16,-4-1 8,0 0-8,4 0 24,-4 6-24,0-16 8,0 12 16,0-2-16,0 0 16,0 0-24,0 0 0,0 6 0,0-4 8,0 1-8,0-1 8,0 0 8,0 4-40,0 0 24,0 0 8,0 0 8,0 0-16,0 0-24,-2 2 0,2-2 24,0 2-16,-2 2-8,2 1 0,-2 1 24,2 0-16,-2 2-8,2-8 24,0 6-24,0 2 16,-2-2 0,2 0 24,0 0 0,0 0-32,0-6 16,-2 6-16,2-1 0,0-1 16,0 0 16,0 0-16,0 0-16,0-4 16,0 2-32,0 0 32,0 0 16,0-2 0,0 0-16,0 0 16,0 0 0,0 0 8,0 0 0,0 0-8,0 0-112,0-4 208,0-2-128,0 0 16,0 0 24,0-9-24,0 11 32,0 4-32,0-6 0,0-10 0,4 12 24,-4-14-24,0 12 8,0-11 16,0 17-24,0-4 0,0-14 8,0 14 32,0-14-40,0 14 0,0-11 16,0 15-16,0-4 8,0-12 24,0 12 0,0-12-32,0 12 0,0 0 8,0 4-8,0-6 24,0 2 8,0 1-8,0-1-8,0 4 8,0-4 8,0 4-32,0 0 16,-2 0-8,0 0-8,2 0-8,-2 2-8,2-2 16,-2 2-40,0 3 24,0 1 0,2 0 0,0 2 0,-2 8 0,2-16 16,0 4-8,0 2 0,0 0 8,0 2-16,0 0 0,0-1 0,0-7 16,0 16 0,0-12 0,0 2-16,0 0 0,0 0 8,0 0 0,0-6 8,0 4 8,0 0-8,0 0-8,0-2 16,0 0 0,0-1-8,0-1 0,4 0 0,-4 0-8,0 0 16,0 0 40,0 0-32,0 0-16,0 0 24,0-3 0,4-1-8,-4-2 0,0 0 16,0-10-24,0 16-8,0-4 32,0-2-8,0-12-16,0 13 24,0-11 16,0 12-16,0 4-32,-2-18 56,0 12-24,0-12 0,0 12 24,0-9-24,0 9 32,2 6-64,-2-16 56,0 12-16,-2-12 16,2 12 8,0 0-8,1-1-8,1 5-48,-2-4 32,0 4 0,2 0 16,0 0-16,-2 0-8,0 0-40,2 0 16,-2 0-8,2 0-8,0 2 8,0 3 0,0 1-24,0 12 32,0-18 0,0 6-16,0 12 8,0-10 8,0 13-24,0-13 24,0 12 0,0-20 0,0 8-8,0 10 8,0-13 0,4 13-24,-4-12 8,4 0 16,-4-6 0,0 6-8,0 0 0,0 0 24,3 0 0,-3-2-8,0 0-16,0-4 8,0 2-24,0 0 24,0-1 8,4-1-8,-4 0 24,0 0 0,0 0-24,0 0 32,0 0 16,0-3-32,0-1 24,0-2-8,0 0-8,0 6-24,0-16 32,0 12-8,-2-12 8,0 12-8,1-2 16,-1-13 8,2 19-48,-2-4 24,0-14 16,-2 12 8,2-12 8,0 12 8,-2-9 8,4 15-72,-4-6 56,2 0-8,-2-12 8,2 14 0,0 0 0,0-2-24,2 6-32,-2-4 48,2 0-24,-2 4-16,2 0-32,0 0 40,0 0-16,0 0-16,0 0 0,0 2-24,0 2 8,0 2 8,4 2 48,-4-8-24,4 16 0,0-10-8,-4 10-8,4-10-8,0 9 24,0-11 16,-4-4-16,4 8 0,0-2-16,-4 0 16,4 0 16,-1 0-16,1-2-16,-4-4 16,0 4 16,0-2-8,4 0-8,-4 0 0,0 0 0,0 0 0,0-2 0,0 0 16,0 0-8,4 0-8,-4 0 8,0 0-8,0 0 24,0 0 0,0 0-32,0 0 16,4-4 8,-4 4-16,4-4 8,-4 0-16,0 0-16,4 0 8,0 0 40,0-2 8,-4 6-32,4-6-8,0 0 8,-4 0-8,4 0-8,0 2 32,0 0 0,-4 4-16,0-4-8,4 1 16,0 3-8,0 0 0,0-4 0,-4 4 16,0 0-16,3 0-16,-3 0 8,4 0 0,-4 0 16,0 0 0,0 0-8,0 0-8,0 0-24,0 2 8,0 0 32,0 1 8,0-3-16,0 4-16,0 2 8,0 0-24,0 0 32,0 0 16,0 2-16,0-8 0,0 6-8,0 2 8,0 0-24,0 0 16,0-1 16,0 9-16,0-16 8,0 4 0,0 2-16,0 0-8,0 0 16,0 0 0,0 2 8,0-8 0,0 8 16,0-1 0,0 1-32,0 0 0,0 0 16,-2 0 0,2-8 0,-2 6 8,0 0 0,1 0-16,-1 0 8,0 0 0,0-3 0,2-3 0,-2 4 0,0 0 0,0 2-8,0-4 16,2 2-8,-2-2 0,2-2 0,0 2 8,0-2 16,0 0-8,-2 0-16,2 0-24,0 0 24,-2 0 24,2 0 8,-2 0-32,2 0 8,-2 0-8,2 0 0,0-4 16,0 0-40,0 4 0,0-4 16,0 4 8,0-4 0,0 4-16,0-4 32,4 4-40,-4-4 32,0 4-8,0 0-8,4-3 8,-4-1 0,4 4 0,-4-4 0,4 0 0,-4 4 0,4 0 24,0-4-24,-1 0 0,-3 4-24,0-4 24,4 4 0,-4 0 0,0-4 24,4 4-24,-4 0-16,0-4 8,4 4 16,-4 0 16,0 0-24,0 0-8,0 0-16,4 0 8,-4 0 32,0 0-16,0 0-16,0 0 32,0 0-16,0 2 8,0 0-8,0 0-8,0 2 8,0-2-16,0-2 16,0 6 0,0-2 0,0 0 0,0 0-8,0 0 16,0 1-8,0-5 0,0 6 16,0 0-16,0-2-16,0 0 8,0 0 16,0 0-16,0-4 8,0 2-8,0 2 8,0-2 0,0 0 8,0 0 16,0-2-24,-2 0 24,2 0-16,-2 0 8,2 0 0,0 0-16,-2 0 16,2 0 8,-2-4 0,2 0-16,0 0-16,0 4 8,0-4-24,-2 4 24,2-4 0,0 4 8,0 0-8,0-4 16,0 0-16,0 0 8,0 4 16,0 0-24,0-4-16,-2 0 16,2 4 16,-2-4-8,2 4-16,0 0 8,0 0 8,0-3 8,-2 3-8,0-4-16,1 4 8,-1-4 0,2 4 0,-2 0 24,0 0-16,0 0-8,2 0-24,0 0 16,0 0 16,0 0-8,0 0 16,0 0-32,-2 0 16,2 0-8,-2 0 8,2 0 0,-2 0-16,2 2 16,0 0 0,0-2 0,-2 2-8,2 0 16,-2 0-8,0-1-8,0 1-8,0 0 8,2-2 8,-2 2 8,0 0 8,0 2-16,0 0-24,0 0 0,0 2 16,2-6 8,-4 6 24,2-2-16,-2 0-16,2 0-8,0 0-8,0-2 24,2-2 0,-2 2 16,2 0-16,0 0 24,0 0-24,0-2 0,0 0-24,0 0 48,0 0-16,0 0-16,0 0 8,0 0-24,0 0 48,0 0-16,0-4-8,0 4-8,0 0-16,0 0 24,0 0-24,0 0 48,4-4-24,-4 4-16,0 0 32,0 0-32,0 0 16,4 0 0,-4-4 0,0 4-8,0 0 16,4 0-16,-4 0 8,0 0-24,0 0 32,0 0 8,0 0-8,0 0-16,0 0 8,0 0-16,0 0 32,0 0-8,0 0 8,4 0-32,-4 0 16,0 0 40,4-4-40,-4 4-16,0-4 8,4 0 16,-4 4-8,0 0 24,4-4-16,-4 0-16,4 0 8,-4 0 8,0-2 8,0 6-16,4-4 8,-4-2 8,0 1 8,0-1-8,4 0 0,0 0-16,-4 6 0,4-6 0,-4 0 24,4 0-16,-4 0 8,3 0-16,-3 0 0,0 6 0,0-6 8,4 0 40,-4 3-24,0-3-24,0 0 0,4 2 0,-4 4 0,0-6 8,0 0 24,0 0-16,4 0-16,-4 0 0,0-10 0,0 16 0,4 0 32,-4-5-8,0-11 0,4 16 8,-4-6-16,4-10-16,-4 16 0,0-4 8,4-2 8,-4-10 16,0 16-8,0-5-16,0-1-8,0 6 0,0-6 16,0 0 16,0 0 8,0 2-32,0 0-8,0 4 0,0-4 0,0 0 24,0 4 8,0-4-8,0 4-8,0 0 8,0 0-24,0 0 32,0 0 0,0 0 8,0 0-16,0 0 8,-2 0 8,2 0-40,0 0 16,0 0 0,0 0-8,-2 0 8,0 0 8,2 0-16,0 0-8,0 0 16,0 0-8,0 0 8,-2 0 8,2 0 0,-2 0-40,2 0 16,-2-4 0,2 4 16,0-4-8,0 0 8,0 0-8,-2 0 8,2 4-16,0-3 8,0 3 24,-2-4-16,2 0-32,-2 0 32,0 0 8,2 4-24,-2 0 24,0-4 24,0 4-24,2-4-16,-2 4 32,-1 0-16,3 0-24,-2 0 24,-2 0-16,2 0 16,0 0 0,0 0-8,0 0-32,2 0 16,-2 0-8,0 0 8,0 2 24,-2 0-24,2-2 0,-2 2-16,4-2 16,-2 0-8,0 2 32,2-2-16,-2 2 8,0 0-16,2-2-16,0 0 16,0 2 0,-2-2 16,2 0-8,0 0 16,0 0-32,0 0 8,-2 0-16,2 2 32,0-2 8,-2 0-24,2 0 0,0 0-16,-2 0-8,0 2 40,2-2 8,0 0-16,0 0-8,0 0-8,0 0-8,-2 2 32,0-2 8,2 2-48,0-2 24,0 2 8,0-2-32,0 0 0,-2 0 40,2 0 8,0 0-24,0 0-24,0 0 0,0 0 32,0 2-8,0-2 0,0 1-24,0 1-24,0 0 24,0 0 40,4 0-32,0 0 8,-4-2 8,0 4-24,4 2 8,2-2 16,0 2 16,-2-2-16,0 2-16,-4-6 16,4 6-24,2 0 16,0 0 8,0 2 0,-1-3 0,-1 3 8,-4-8-8,4 8-8,-4-2 8,4 0-16,0 0 16,0 0 16,-4 0-32,0-6 16,4 6 0,-4 0-24,4 0 24,-4 1 24,0-1-24,0 0 0,0-6 0,0 6-24,0 0 16,0 0 32,0 0-24,0 0 0,0 0-16,0-6 16,0 6-8,-2 1 16,-2-1 8,2 2-16,-2 0 0,2-2-16,2-6 16,-2 8 0,0-2 16,-2 0-8,0 0-8,-1 0 0,1 0 0,4-6 0,-2 3-8,0 3-8,0 0 16,0 0 16,-2 0-8,0-2 8,4-4-16,-4 2-24,0 2 8,2 0 8,-2-2 16,2 2-8,0-2 0,2-2 0,-2 2-8,0 0 8,0 0 0,0 0 8,0 0 8,0 0-16,2-2 0,-2 2 8,0-2 16,0 0-24,2 2 24,0-2-24,-2 0 16,2 0-32,0 0 32,-2 0 8,2 0-24,0 0-16,0 0 8,0 0-8,0 0 8,0 0 56,0 0-120,0 0 56,0 0 8,0 0-8,0 2 16,0 0-8,0-2 8,0 2 0,0 1 0,0-1 8,0 2-32,0 0 24,0-2 16,0-2-16,0 4 0,0-2-16,0 0 8,0 0-8,0-2 8,0 0 40,0 0-32,0 0-8,0 0-16,0 0 48,0 0-16,4-4-40,-4 0 40,4 0 16,0 0-8,-4-2-16,0 6 0,4-5-16,0-1 16,-4 0 24,4 0-8,0 0-8,0 0-8,-4 6 0,4-16-8,0 16 16,-4-16-16,4 12 16,-4-1 8,4-11-16,-4 16 0,4-4 8,0-12 8,0 10-32,-1-10 40,-3 12 0,4-1-24,-4 5 0,4-18 0,-4 14 16,0-2-16,4-10 8,-4 12 16,0-2-32,0 6 8,0-6 0,4-9 8,-4 15 16,0-16 0,0 16-8,0-6-16,0 6 0,0-6 24,0 0-16,0 0 16,0 0-8,0 2 8,0 0 8,0 4-32,-2 0 40,2-4 8,-2 4-40,0 0 32,0-3-16,0 3 24,2 0-48,-2 0 8,0 0-16,0 0-8,0 3 8,-1 3 16,-3 0 8,6-6-16,-6 8-16,0 8 16,0-10-8,0 10-16,0-10 8,0 9 8,6-15 8,-6 6-16,-2 14 56,2-12-56,1 12-8,-1-13 16,0 15-16,6-22 24,-4 16-16,0 2 16,-2-10-24,4 13-8,-2-13 32,0 12 0,4-20 0,-4 6 0,0 13-16,2-13-8,0 2 16,0 8-8,2-12 16,0-4 0,0 6 16,-2-2-40,2 0 24,0-2-24,0 0 32,0-2-16,0 0 8,0 0-16,0 0 8,0 0 16,0 0 8,0-4-32,0-2 16,0 0 0,0 0 16,4-10 16,-4 16-32,4-4 0,-4-11 16,0 11-40,4-14 8,-4 14 40,0-2-8,0 6-16,4-18 8,0 14-16,-4-2-8,4-11 32,-4 17 8,4-6-16,-4 6-8,0-6 0,4 2-8,0 0-8,0 0 16,-4 4 0,0 0-8,0 0-8,0 0-32,4 0 16,-4 0 8,0 0 24,0 0-48,0 0-16,0 0-128,0 2-216,0 0-392,4 0-688,-4-2 1488,0 2-2409,5 0-583,-1 0 39,0 0 616,-4-2 905,-2 0 624,2 0 808,-6-6-440,-1-14 144,-9 4 24,12-1 16,-2-1-16,0-2-56,6 20 328,-4-21-360,0-3 264,4 24 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9964F-2576-1848-A4C4-77218BC65A8A}"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7D5A5-98D9-8945-971B-BE2FDCFF0D79}" type="slidenum">
              <a:rPr lang="en-US" smtClean="0"/>
              <a:t>‹#›</a:t>
            </a:fld>
            <a:endParaRPr lang="en-US"/>
          </a:p>
        </p:txBody>
      </p:sp>
    </p:spTree>
    <p:extLst>
      <p:ext uri="{BB962C8B-B14F-4D97-AF65-F5344CB8AC3E}">
        <p14:creationId xmlns:p14="http://schemas.microsoft.com/office/powerpoint/2010/main" val="302786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ylfaen" pitchFamily="18" charset="0"/>
                <a:ea typeface="Times New Roman" panose="02020603050405020304" pitchFamily="18" charset="0"/>
                <a:cs typeface="Times New Roman" panose="02020603050405020304" pitchFamily="18" charset="0"/>
              </a:rPr>
              <a:t>Cell proliferation is the process that results in an increase of the number of cells. This process has been a matter of research for many years and still continues to be so. One of the many reasons for that is that damage to the regulation of cell proliferation can cause many illnesses counting oncological diseases.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Sylfaen" pitchFamily="18" charset="0"/>
                <a:ea typeface="Times New Roman" panose="02020603050405020304" pitchFamily="18" charset="0"/>
                <a:cs typeface="Times New Roman" panose="02020603050405020304" pitchFamily="18" charset="0"/>
              </a:rPr>
              <a:t>Proliferation is initiated by cell membrane receptors getting signals from various mitogens and </a:t>
            </a:r>
            <a:r>
              <a:rPr lang="en-US" sz="1800" dirty="0" err="1">
                <a:effectLst/>
                <a:latin typeface="Sylfaen" pitchFamily="18" charset="0"/>
                <a:ea typeface="Times New Roman" panose="02020603050405020304" pitchFamily="18" charset="0"/>
                <a:cs typeface="Times New Roman" panose="02020603050405020304" pitchFamily="18" charset="0"/>
              </a:rPr>
              <a:t>transducting</a:t>
            </a:r>
            <a:r>
              <a:rPr lang="en-US" sz="1800" dirty="0">
                <a:effectLst/>
                <a:latin typeface="Sylfaen" pitchFamily="18" charset="0"/>
                <a:ea typeface="Times New Roman" panose="02020603050405020304" pitchFamily="18" charset="0"/>
                <a:cs typeface="Times New Roman" panose="02020603050405020304" pitchFamily="18" charset="0"/>
              </a:rPr>
              <a:t> that signal intracellularly via chemicals called growth factors which are coded by regulatory genes and can act as stimulators or inhibitors.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Sylfaen" pitchFamily="18" charset="0"/>
                <a:ea typeface="Times New Roman" panose="02020603050405020304" pitchFamily="18" charset="0"/>
                <a:cs typeface="Times New Roman" panose="02020603050405020304" pitchFamily="18" charset="0"/>
              </a:rPr>
              <a:t>One of the many endogenic factors is identified in various organs of rats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so</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called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thermostable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protein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complex</a:t>
            </a:r>
            <a:r>
              <a:rPr lang="ka-GE" sz="1800" dirty="0">
                <a:effectLst/>
                <a:latin typeface="Sylfaen" pitchFamily="18" charset="0"/>
                <a:ea typeface="Times New Roman" panose="02020603050405020304" pitchFamily="18" charset="0"/>
                <a:cs typeface="Times New Roman" panose="02020603050405020304" pitchFamily="18" charset="0"/>
              </a:rPr>
              <a:t> </a:t>
            </a:r>
            <a:r>
              <a:rPr lang="en-US" sz="1800" dirty="0">
                <a:effectLst/>
                <a:latin typeface="Sylfaen" pitchFamily="18" charset="0"/>
                <a:ea typeface="Times New Roman" panose="02020603050405020304" pitchFamily="18" charset="0"/>
                <a:cs typeface="Times New Roman" panose="02020603050405020304" pitchFamily="18" charset="0"/>
              </a:rPr>
              <a:t>which has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as an active precursor. </a:t>
            </a:r>
            <a:r>
              <a:rPr lang="en-US" sz="1800" dirty="0">
                <a:solidFill>
                  <a:srgbClr val="212121"/>
                </a:solidFill>
                <a:effectLst/>
                <a:latin typeface="Sylfaen" pitchFamily="18" charset="0"/>
                <a:ea typeface="Times New Roman" panose="02020603050405020304" pitchFamily="18" charset="0"/>
                <a:cs typeface="Times New Roman" panose="02020603050405020304" pitchFamily="18" charset="0"/>
              </a:rPr>
              <a:t>This complex inhibits the proliferation of homologous cells due to inhibition of the transcription process.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87D5A5-98D9-8945-971B-BE2FDCFF0D79}" type="slidenum">
              <a:rPr lang="en-US" smtClean="0"/>
              <a:t>2</a:t>
            </a:fld>
            <a:endParaRPr lang="en-US"/>
          </a:p>
        </p:txBody>
      </p:sp>
    </p:spTree>
    <p:extLst>
      <p:ext uri="{BB962C8B-B14F-4D97-AF65-F5344CB8AC3E}">
        <p14:creationId xmlns:p14="http://schemas.microsoft.com/office/powerpoint/2010/main" val="136172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 </a:t>
            </a:r>
            <a:r>
              <a:rPr lang="en-US" dirty="0"/>
              <a:t>A</a:t>
            </a:r>
            <a:r>
              <a:rPr lang="ka-GE" dirty="0"/>
              <a:t>s </a:t>
            </a:r>
            <a:r>
              <a:rPr lang="ka-GE" dirty="0" err="1"/>
              <a:t>they</a:t>
            </a:r>
            <a:r>
              <a:rPr lang="ka-GE" dirty="0"/>
              <a:t> </a:t>
            </a:r>
            <a:r>
              <a:rPr lang="ka-GE" dirty="0" err="1"/>
              <a:t>take</a:t>
            </a:r>
            <a:r>
              <a:rPr lang="ka-GE" dirty="0"/>
              <a:t> </a:t>
            </a:r>
            <a:r>
              <a:rPr lang="ka-GE" dirty="0" err="1"/>
              <a:t>place</a:t>
            </a:r>
            <a:r>
              <a:rPr lang="ka-GE" dirty="0"/>
              <a:t> </a:t>
            </a:r>
            <a:r>
              <a:rPr lang="ka-GE" dirty="0" err="1"/>
              <a:t>in</a:t>
            </a:r>
            <a:r>
              <a:rPr lang="ka-GE" dirty="0"/>
              <a:t> </a:t>
            </a:r>
            <a:r>
              <a:rPr lang="ka-GE" dirty="0" err="1"/>
              <a:t>many</a:t>
            </a:r>
            <a:r>
              <a:rPr lang="ka-GE" dirty="0"/>
              <a:t> </a:t>
            </a:r>
            <a:r>
              <a:rPr lang="ka-GE" dirty="0" err="1"/>
              <a:t>biochemical</a:t>
            </a:r>
            <a:r>
              <a:rPr lang="ka-GE" dirty="0"/>
              <a:t> </a:t>
            </a:r>
            <a:r>
              <a:rPr lang="ka-GE" dirty="0" err="1"/>
              <a:t>reactions</a:t>
            </a:r>
            <a:r>
              <a:rPr lang="ka-GE" dirty="0"/>
              <a:t> </a:t>
            </a:r>
            <a:r>
              <a:rPr lang="ka-GE" dirty="0" err="1"/>
              <a:t>in</a:t>
            </a:r>
            <a:r>
              <a:rPr lang="ka-GE" dirty="0"/>
              <a:t> </a:t>
            </a:r>
            <a:r>
              <a:rPr lang="ka-GE" dirty="0" err="1"/>
              <a:t>the</a:t>
            </a:r>
            <a:r>
              <a:rPr lang="ka-GE" dirty="0"/>
              <a:t> </a:t>
            </a:r>
            <a:r>
              <a:rPr lang="ka-GE" dirty="0" err="1"/>
              <a:t>liver</a:t>
            </a:r>
            <a:r>
              <a:rPr lang="ka-G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ylfaen" pitchFamily="18" charset="0"/>
                <a:ea typeface="Times New Roman" panose="02020603050405020304" pitchFamily="18" charset="0"/>
                <a:cs typeface="Times New Roman" panose="02020603050405020304" pitchFamily="18" charset="0"/>
              </a:rPr>
              <a:t>Also according to other literature, in thermostable protein complex extracted from human prostate malignant tumor active precursor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was in major amount. Also prostate cells have high expression of androgen and androgen receptor. In cytoplasm androgen receptor and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bind with each other, transport to the nucleus and initiate cell proliferation. </a:t>
            </a:r>
            <a:endParaRPr lang="ka-GE" dirty="0"/>
          </a:p>
          <a:p>
            <a:r>
              <a:rPr lang="ka-GE" dirty="0"/>
              <a:t> </a:t>
            </a:r>
            <a:r>
              <a:rPr lang="en-US" sz="1800" dirty="0">
                <a:effectLst/>
                <a:latin typeface="Sylfaen" pitchFamily="18" charset="0"/>
                <a:ea typeface="Times New Roman" panose="02020603050405020304" pitchFamily="18" charset="0"/>
                <a:cs typeface="Times New Roman" panose="02020603050405020304" pitchFamily="18" charset="0"/>
              </a:rPr>
              <a:t>From the analysis of the literature data and our results, it follows that the stimulating effect of the protein complex obtained from the tumor tissue of a patient diagnosed with glioblastoma on the proliferation of only liver cells is due to the major content of androgen receptors in these cells and the active precursor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which is presented in TPC in major amount, functionally bound to them in the said complex and initiate proliferation</a:t>
            </a:r>
            <a:r>
              <a:rPr lang="ka-GE" sz="1800" dirty="0">
                <a:effectLst/>
                <a:latin typeface="Sylfaen" pitchFamily="18"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14</a:t>
            </a:fld>
            <a:endParaRPr lang="en-US"/>
          </a:p>
        </p:txBody>
      </p:sp>
    </p:spTree>
    <p:extLst>
      <p:ext uri="{BB962C8B-B14F-4D97-AF65-F5344CB8AC3E}">
        <p14:creationId xmlns:p14="http://schemas.microsoft.com/office/powerpoint/2010/main" val="427934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ylfaen" pitchFamily="18" charset="0"/>
                <a:ea typeface="Times New Roman" panose="02020603050405020304" pitchFamily="18" charset="0"/>
                <a:cs typeface="Times New Roman" panose="02020603050405020304" pitchFamily="18" charset="0"/>
              </a:rPr>
              <a:t>Same experiment was done with thermostable protein complex extracted from pituitary adenoma. Histoarchitectonics remain unchanged in this case too. </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15</a:t>
            </a:fld>
            <a:endParaRPr lang="en-US"/>
          </a:p>
        </p:txBody>
      </p:sp>
    </p:spTree>
    <p:extLst>
      <p:ext uri="{BB962C8B-B14F-4D97-AF65-F5344CB8AC3E}">
        <p14:creationId xmlns:p14="http://schemas.microsoft.com/office/powerpoint/2010/main" val="104751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ylfaen" pitchFamily="18" charset="0"/>
                <a:ea typeface="Times New Roman" panose="02020603050405020304" pitchFamily="18" charset="0"/>
                <a:cs typeface="Times New Roman" panose="02020603050405020304" pitchFamily="18" charset="0"/>
              </a:rPr>
              <a:t>Also as we can see from the diagram, this complex doesn’t have inhibiting effect on adolescent rat cells, instead it had some stimulating effect on kidney </a:t>
            </a:r>
            <a:r>
              <a:rPr lang="en-US" sz="1800" dirty="0" err="1">
                <a:effectLst/>
                <a:latin typeface="Sylfaen" pitchFamily="18" charset="0"/>
                <a:ea typeface="Times New Roman" panose="02020603050405020304" pitchFamily="18" charset="0"/>
                <a:cs typeface="Times New Roman" panose="02020603050405020304" pitchFamily="18" charset="0"/>
              </a:rPr>
              <a:t>parenchimal</a:t>
            </a:r>
            <a:r>
              <a:rPr lang="en-US" sz="1800" dirty="0">
                <a:effectLst/>
                <a:latin typeface="Sylfaen" pitchFamily="18" charset="0"/>
                <a:ea typeface="Times New Roman" panose="02020603050405020304" pitchFamily="18" charset="0"/>
                <a:cs typeface="Times New Roman" panose="02020603050405020304" pitchFamily="18" charset="0"/>
              </a:rPr>
              <a:t> cells. Proliferation activity in those cells raised by 3 </a:t>
            </a:r>
            <a:r>
              <a:rPr lang="en-US" sz="1800" dirty="0" err="1">
                <a:effectLst/>
                <a:latin typeface="Sylfaen" pitchFamily="18" charset="0"/>
                <a:ea typeface="Times New Roman" panose="02020603050405020304" pitchFamily="18" charset="0"/>
                <a:cs typeface="Times New Roman" panose="02020603050405020304" pitchFamily="18" charset="0"/>
              </a:rPr>
              <a:t>promilee</a:t>
            </a:r>
            <a:r>
              <a:rPr lang="en-US" sz="1800" dirty="0">
                <a:effectLst/>
                <a:latin typeface="Sylfaen" pitchFamily="18" charset="0"/>
                <a:ea typeface="Times New Roman" panose="02020603050405020304" pitchFamily="18" charset="0"/>
                <a:cs typeface="Times New Roman" panose="02020603050405020304" pitchFamily="18" charset="0"/>
              </a:rPr>
              <a:t> compared to control group.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18</a:t>
            </a:fld>
            <a:endParaRPr lang="en-US"/>
          </a:p>
        </p:txBody>
      </p:sp>
    </p:spTree>
    <p:extLst>
      <p:ext uri="{BB962C8B-B14F-4D97-AF65-F5344CB8AC3E}">
        <p14:creationId xmlns:p14="http://schemas.microsoft.com/office/powerpoint/2010/main" val="309616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ylfaen" pitchFamily="18" charset="0"/>
                <a:ea typeface="Times New Roman" panose="02020603050405020304" pitchFamily="18" charset="0"/>
                <a:cs typeface="Times New Roman" panose="02020603050405020304" pitchFamily="18" charset="0"/>
              </a:rPr>
              <a:t>The explanation to that is quite interesting. In the case of pituitary adenoma, we have hyperprolactinemia and prolactin is a thermostable protein compound. It is allowed to pass from the adenoma tissue during the alcoholic extraction into a complex of thermostable proteins as a component.  At the same time, it should be noted that prolactin is utilized in the kidneys. It also stimulates Na, K reabsorption and thus increases functional load.  The organ responds to an increase in the functional load on the kidney with a small but reliable increase in proliferative activity.  This explains the effect we described.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19</a:t>
            </a:fld>
            <a:endParaRPr lang="en-US"/>
          </a:p>
        </p:txBody>
      </p:sp>
    </p:spTree>
    <p:extLst>
      <p:ext uri="{BB962C8B-B14F-4D97-AF65-F5344CB8AC3E}">
        <p14:creationId xmlns:p14="http://schemas.microsoft.com/office/powerpoint/2010/main" val="3718519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err="1"/>
              <a:t>Lastly</a:t>
            </a:r>
            <a:r>
              <a:rPr lang="ka-GE" dirty="0"/>
              <a:t> </a:t>
            </a:r>
            <a:r>
              <a:rPr lang="ka-GE" dirty="0" err="1"/>
              <a:t>there</a:t>
            </a:r>
            <a:r>
              <a:rPr lang="ka-GE" dirty="0"/>
              <a:t> </a:t>
            </a:r>
            <a:r>
              <a:rPr lang="ka-GE" dirty="0" err="1"/>
              <a:t>should</a:t>
            </a:r>
            <a:r>
              <a:rPr lang="ka-GE" dirty="0"/>
              <a:t> </a:t>
            </a:r>
            <a:r>
              <a:rPr lang="ka-GE" dirty="0" err="1"/>
              <a:t>be</a:t>
            </a:r>
            <a:r>
              <a:rPr lang="ka-GE" dirty="0"/>
              <a:t> </a:t>
            </a:r>
            <a:r>
              <a:rPr lang="ka-GE" dirty="0" err="1"/>
              <a:t>mentioned</a:t>
            </a:r>
            <a:r>
              <a:rPr lang="ka-GE" dirty="0"/>
              <a:t> </a:t>
            </a:r>
            <a:r>
              <a:rPr lang="ka-GE" dirty="0" err="1"/>
              <a:t>conclusions</a:t>
            </a:r>
            <a:r>
              <a:rPr lang="ka-GE" dirty="0"/>
              <a:t> </a:t>
            </a:r>
            <a:r>
              <a:rPr lang="ka-GE" dirty="0" err="1"/>
              <a:t>that</a:t>
            </a:r>
            <a:r>
              <a:rPr lang="ka-GE" dirty="0"/>
              <a:t> </a:t>
            </a:r>
            <a:r>
              <a:rPr lang="ka-GE" dirty="0" err="1"/>
              <a:t>we’ve</a:t>
            </a:r>
            <a:r>
              <a:rPr lang="ka-GE" dirty="0"/>
              <a:t> </a:t>
            </a:r>
            <a:r>
              <a:rPr lang="ka-GE" dirty="0" err="1"/>
              <a:t>made</a:t>
            </a:r>
            <a:r>
              <a:rPr lang="ka-GE" dirty="0"/>
              <a:t> </a:t>
            </a:r>
            <a:r>
              <a:rPr lang="ka-GE" dirty="0" err="1"/>
              <a:t>out</a:t>
            </a:r>
            <a:r>
              <a:rPr lang="ka-GE" dirty="0"/>
              <a:t> </a:t>
            </a:r>
            <a:r>
              <a:rPr lang="ka-GE" dirty="0" err="1"/>
              <a:t>of</a:t>
            </a:r>
            <a:r>
              <a:rPr lang="ka-GE" dirty="0"/>
              <a:t> </a:t>
            </a:r>
            <a:r>
              <a:rPr lang="ka-GE" dirty="0" err="1"/>
              <a:t>these</a:t>
            </a:r>
            <a:r>
              <a:rPr lang="ka-GE" dirty="0"/>
              <a:t> </a:t>
            </a:r>
            <a:r>
              <a:rPr lang="ka-GE" dirty="0" err="1"/>
              <a:t>results</a:t>
            </a:r>
            <a:r>
              <a:rPr lang="ka-GE" dirty="0"/>
              <a:t>.</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20</a:t>
            </a:fld>
            <a:endParaRPr lang="en-US"/>
          </a:p>
        </p:txBody>
      </p:sp>
    </p:spTree>
    <p:extLst>
      <p:ext uri="{BB962C8B-B14F-4D97-AF65-F5344CB8AC3E}">
        <p14:creationId xmlns:p14="http://schemas.microsoft.com/office/powerpoint/2010/main" val="218724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ეს</a:t>
            </a:r>
            <a:r>
              <a:rPr lang="en-US" dirty="0"/>
              <a:t> </a:t>
            </a:r>
            <a:r>
              <a:rPr lang="en-US" dirty="0" err="1"/>
              <a:t>სლაიდი</a:t>
            </a:r>
            <a:r>
              <a:rPr lang="en-US" dirty="0"/>
              <a:t> </a:t>
            </a:r>
            <a:r>
              <a:rPr lang="en-US" dirty="0" err="1"/>
              <a:t>დაბლა</a:t>
            </a:r>
            <a:r>
              <a:rPr lang="en-US" dirty="0"/>
              <a:t> </a:t>
            </a:r>
          </a:p>
        </p:txBody>
      </p:sp>
      <p:sp>
        <p:nvSpPr>
          <p:cNvPr id="4" name="Slide Number Placeholder 3"/>
          <p:cNvSpPr>
            <a:spLocks noGrp="1"/>
          </p:cNvSpPr>
          <p:nvPr>
            <p:ph type="sldNum" sz="quarter" idx="5"/>
          </p:nvPr>
        </p:nvSpPr>
        <p:spPr/>
        <p:txBody>
          <a:bodyPr/>
          <a:lstStyle/>
          <a:p>
            <a:fld id="{5687D5A5-98D9-8945-971B-BE2FDCFF0D79}" type="slidenum">
              <a:rPr lang="en-US" smtClean="0"/>
              <a:t>23</a:t>
            </a:fld>
            <a:endParaRPr lang="en-US"/>
          </a:p>
        </p:txBody>
      </p:sp>
    </p:spTree>
    <p:extLst>
      <p:ext uri="{BB962C8B-B14F-4D97-AF65-F5344CB8AC3E}">
        <p14:creationId xmlns:p14="http://schemas.microsoft.com/office/powerpoint/2010/main" val="72682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ylfaen" pitchFamily="18" charset="0"/>
                <a:ea typeface="Times New Roman" panose="02020603050405020304" pitchFamily="18" charset="0"/>
                <a:cs typeface="Times New Roman" panose="02020603050405020304" pitchFamily="18" charset="0"/>
              </a:rPr>
              <a:t>Intraperitoneal injection of an endogenous protein complex isolated from the brain tissue of adult rats has been shown to inhibit cell proliferation in various tissues of adolescent rats.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Sylfaen" pitchFamily="18" charset="0"/>
                <a:ea typeface="Times New Roman" panose="02020603050405020304" pitchFamily="18" charset="0"/>
                <a:cs typeface="Times New Roman" panose="02020603050405020304" pitchFamily="18" charset="0"/>
              </a:rPr>
              <a:t>Before using abovementioned proteins for therapeutic purposes, we need to determine their effectiveness not only with normal, but with tumorous tissues too.</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3</a:t>
            </a:fld>
            <a:endParaRPr lang="en-US"/>
          </a:p>
        </p:txBody>
      </p:sp>
    </p:spTree>
    <p:extLst>
      <p:ext uri="{BB962C8B-B14F-4D97-AF65-F5344CB8AC3E}">
        <p14:creationId xmlns:p14="http://schemas.microsoft.com/office/powerpoint/2010/main" val="1952918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err="1"/>
              <a:t>Therefore</a:t>
            </a:r>
            <a:r>
              <a:rPr lang="ka-GE" dirty="0"/>
              <a:t>, </a:t>
            </a:r>
            <a:r>
              <a:rPr lang="ka-GE" dirty="0" err="1"/>
              <a:t>we</a:t>
            </a:r>
            <a:r>
              <a:rPr lang="ka-GE" dirty="0"/>
              <a:t> </a:t>
            </a:r>
            <a:r>
              <a:rPr lang="ka-GE" dirty="0" err="1"/>
              <a:t>made</a:t>
            </a:r>
            <a:r>
              <a:rPr lang="ka-GE" dirty="0"/>
              <a:t> </a:t>
            </a:r>
            <a:r>
              <a:rPr lang="ka-GE" dirty="0" err="1"/>
              <a:t>our</a:t>
            </a:r>
            <a:r>
              <a:rPr lang="ka-GE" dirty="0"/>
              <a:t> </a:t>
            </a:r>
            <a:r>
              <a:rPr lang="ka-GE" dirty="0" err="1"/>
              <a:t>goal</a:t>
            </a:r>
            <a:r>
              <a:rPr lang="ka-GE" dirty="0"/>
              <a:t>...</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4</a:t>
            </a:fld>
            <a:endParaRPr lang="en-US"/>
          </a:p>
        </p:txBody>
      </p:sp>
    </p:spTree>
    <p:extLst>
      <p:ext uri="{BB962C8B-B14F-4D97-AF65-F5344CB8AC3E}">
        <p14:creationId xmlns:p14="http://schemas.microsoft.com/office/powerpoint/2010/main" val="139741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5</a:t>
            </a:fld>
            <a:endParaRPr lang="en-US"/>
          </a:p>
        </p:txBody>
      </p:sp>
    </p:spTree>
    <p:extLst>
      <p:ext uri="{BB962C8B-B14F-4D97-AF65-F5344CB8AC3E}">
        <p14:creationId xmlns:p14="http://schemas.microsoft.com/office/powerpoint/2010/main" val="192352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sz="1800" dirty="0" err="1">
                <a:effectLst/>
                <a:latin typeface="Sylfaen" pitchFamily="18" charset="0"/>
                <a:ea typeface="Times New Roman" panose="02020603050405020304" pitchFamily="18" charset="0"/>
                <a:cs typeface="Times New Roman" panose="02020603050405020304" pitchFamily="18" charset="0"/>
              </a:rPr>
              <a:t>For</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study</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were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used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two</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tumorous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tissues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first</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one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can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see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pituitary</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adenoma</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can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see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histological</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slide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perivascularly</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located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monomorphic</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cellular</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structures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couple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of</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hyperemic</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changes</a:t>
            </a:r>
            <a:r>
              <a:rPr lang="ka-GE" sz="1800" dirty="0">
                <a:effectLst/>
                <a:latin typeface="Sylfaen"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87D5A5-98D9-8945-971B-BE2FDCFF0D79}" type="slidenum">
              <a:rPr lang="en-US" smtClean="0"/>
              <a:t>7</a:t>
            </a:fld>
            <a:endParaRPr lang="en-US"/>
          </a:p>
        </p:txBody>
      </p:sp>
    </p:spTree>
    <p:extLst>
      <p:ext uri="{BB962C8B-B14F-4D97-AF65-F5344CB8AC3E}">
        <p14:creationId xmlns:p14="http://schemas.microsoft.com/office/powerpoint/2010/main" val="351138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800" dirty="0" err="1">
                <a:effectLst/>
                <a:latin typeface="Sylfaen" pitchFamily="18" charset="0"/>
                <a:ea typeface="Times New Roman" panose="02020603050405020304" pitchFamily="18" charset="0"/>
                <a:cs typeface="Times New Roman" panose="02020603050405020304" pitchFamily="18" charset="0"/>
              </a:rPr>
              <a:t>This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tissue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composed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of</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highly</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polymorphic</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cells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proliferative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blood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vessels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areas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of</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necrosis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so</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histo-morphological</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picture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fully</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matches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with</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glioblastoma</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It</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was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used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as</a:t>
            </a:r>
            <a:r>
              <a:rPr lang="ka-GE" sz="1800" dirty="0">
                <a:effectLst/>
                <a:latin typeface="Sylfaen" pitchFamily="18" charset="0"/>
                <a:ea typeface="Times New Roman" panose="02020603050405020304" pitchFamily="18" charset="0"/>
                <a:cs typeface="Times New Roman" panose="02020603050405020304" pitchFamily="18" charset="0"/>
              </a:rPr>
              <a:t> a </a:t>
            </a:r>
            <a:r>
              <a:rPr lang="ka-GE" sz="1800" dirty="0" err="1">
                <a:effectLst/>
                <a:latin typeface="Sylfaen" pitchFamily="18" charset="0"/>
                <a:ea typeface="Times New Roman" panose="02020603050405020304" pitchFamily="18" charset="0"/>
                <a:cs typeface="Times New Roman" panose="02020603050405020304" pitchFamily="18" charset="0"/>
              </a:rPr>
              <a:t>second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specimen</a:t>
            </a:r>
            <a:r>
              <a:rPr lang="ka-GE" sz="1800" dirty="0">
                <a:effectLst/>
                <a:latin typeface="Sylfaen" pitchFamily="18" charset="0"/>
                <a:ea typeface="Times New Roman" panose="02020603050405020304" pitchFamily="18" charset="0"/>
                <a:cs typeface="Times New Roman" panose="02020603050405020304" pitchFamily="18" charset="0"/>
              </a:rPr>
              <a:t>. </a:t>
            </a:r>
            <a:r>
              <a:rPr lang="en-US" sz="1800" dirty="0">
                <a:effectLst/>
                <a:latin typeface="Sylfaen" pitchFamily="18" charset="0"/>
                <a:ea typeface="Times New Roman" panose="02020603050405020304" pitchFamily="18" charset="0"/>
                <a:cs typeface="Times New Roman" panose="02020603050405020304" pitchFamily="18" charset="0"/>
              </a:rPr>
              <a:t>I</a:t>
            </a:r>
            <a:r>
              <a:rPr lang="ka-GE" sz="1800" dirty="0">
                <a:effectLst/>
                <a:latin typeface="Sylfaen" pitchFamily="18" charset="0"/>
                <a:ea typeface="Times New Roman" panose="02020603050405020304" pitchFamily="18" charset="0"/>
                <a:cs typeface="Times New Roman" panose="02020603050405020304" pitchFamily="18" charset="0"/>
              </a:rPr>
              <a:t>t </a:t>
            </a:r>
            <a:r>
              <a:rPr lang="ka-GE" sz="1800" dirty="0" err="1">
                <a:effectLst/>
                <a:latin typeface="Sylfaen" pitchFamily="18" charset="0"/>
                <a:ea typeface="Times New Roman" panose="02020603050405020304" pitchFamily="18" charset="0"/>
                <a:cs typeface="Times New Roman" panose="02020603050405020304" pitchFamily="18" charset="0"/>
              </a:rPr>
              <a:t>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worth</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mentioning</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main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difference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between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these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two</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tumors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adenoma</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benign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glioblastoma</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malignant</a:t>
            </a:r>
            <a:r>
              <a:rPr lang="ka-GE" sz="1800" dirty="0">
                <a:effectLst/>
                <a:latin typeface="Sylfaen" pitchFamily="18"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8</a:t>
            </a:fld>
            <a:endParaRPr lang="en-US"/>
          </a:p>
        </p:txBody>
      </p:sp>
    </p:spTree>
    <p:extLst>
      <p:ext uri="{BB962C8B-B14F-4D97-AF65-F5344CB8AC3E}">
        <p14:creationId xmlns:p14="http://schemas.microsoft.com/office/powerpoint/2010/main" val="69946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ylfaen" pitchFamily="18" charset="0"/>
                <a:ea typeface="Times New Roman" panose="02020603050405020304" pitchFamily="18" charset="0"/>
                <a:cs typeface="Times New Roman" panose="02020603050405020304" pitchFamily="18" charset="0"/>
              </a:rPr>
              <a:t>We used polyacrylamide gel electrophoresis method to evaluate the components included in thermostable protein complexes isolated from benign (adenoma) and malignant (glioblastoma) tumor cells by alcohol extraction.  As a control, we used a protein complex obtained by a similar method from the brain tissue of intact rats. Through comparative analysis, it was revealed that the complex of thermostable proteins of patients diagnosed with glioblastoma, like the complex of intact rat brain, contains two </a:t>
            </a:r>
            <a:r>
              <a:rPr lang="en-US" sz="1800" dirty="0" err="1">
                <a:effectLst/>
                <a:latin typeface="Sylfaen" pitchFamily="18" charset="0"/>
                <a:ea typeface="Times New Roman" panose="02020603050405020304" pitchFamily="18" charset="0"/>
                <a:cs typeface="Times New Roman" panose="02020603050405020304" pitchFamily="18" charset="0"/>
              </a:rPr>
              <a:t>subfractions</a:t>
            </a:r>
            <a:r>
              <a:rPr lang="en-US" sz="1800" dirty="0">
                <a:effectLst/>
                <a:latin typeface="Sylfaen" pitchFamily="18" charset="0"/>
                <a:ea typeface="Times New Roman" panose="02020603050405020304" pitchFamily="18" charset="0"/>
                <a:cs typeface="Times New Roman" panose="02020603050405020304" pitchFamily="18" charset="0"/>
              </a:rPr>
              <a:t> of proteins: relatively high molecular weight (20-120kD) and low molecular weight </a:t>
            </a:r>
            <a:r>
              <a:rPr lang="en-US" sz="1800" dirty="0" err="1">
                <a:effectLst/>
                <a:latin typeface="Sylfaen" pitchFamily="18" charset="0"/>
                <a:ea typeface="Times New Roman" panose="02020603050405020304" pitchFamily="18" charset="0"/>
                <a:cs typeface="Times New Roman" panose="02020603050405020304" pitchFamily="18" charset="0"/>
              </a:rPr>
              <a:t>subfractions</a:t>
            </a:r>
            <a:r>
              <a:rPr lang="en-US" sz="1800" dirty="0">
                <a:effectLst/>
                <a:latin typeface="Sylfaen" pitchFamily="18" charset="0"/>
                <a:ea typeface="Times New Roman" panose="02020603050405020304" pitchFamily="18" charset="0"/>
                <a:cs typeface="Times New Roman" panose="02020603050405020304" pitchFamily="18" charset="0"/>
              </a:rPr>
              <a:t> (12-17kD).  At the same time, it was revealed that the low-molecular </a:t>
            </a:r>
            <a:r>
              <a:rPr lang="en-US" sz="1800" dirty="0" err="1">
                <a:effectLst/>
                <a:latin typeface="Sylfaen" pitchFamily="18" charset="0"/>
                <a:ea typeface="Times New Roman" panose="02020603050405020304" pitchFamily="18" charset="0"/>
                <a:cs typeface="Times New Roman" panose="02020603050405020304" pitchFamily="18" charset="0"/>
              </a:rPr>
              <a:t>subfraction</a:t>
            </a:r>
            <a:r>
              <a:rPr lang="en-US" sz="1800" dirty="0">
                <a:effectLst/>
                <a:latin typeface="Sylfaen" pitchFamily="18" charset="0"/>
                <a:ea typeface="Times New Roman" panose="02020603050405020304" pitchFamily="18" charset="0"/>
                <a:cs typeface="Times New Roman" panose="02020603050405020304" pitchFamily="18" charset="0"/>
              </a:rPr>
              <a:t> is present in a major amount in malignant tumor cells.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observed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same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result</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adenoma</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with</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high</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low</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molecular</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weight</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subfractions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but</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with</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main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difference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active</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precursor</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was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in</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minor</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quantity</a:t>
            </a:r>
            <a:r>
              <a:rPr lang="ka-GE" sz="1800" dirty="0">
                <a:effectLst/>
                <a:latin typeface="Sylfaen"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87D5A5-98D9-8945-971B-BE2FDCFF0D79}" type="slidenum">
              <a:rPr lang="en-US" smtClean="0"/>
              <a:t>9</a:t>
            </a:fld>
            <a:endParaRPr lang="en-US"/>
          </a:p>
        </p:txBody>
      </p:sp>
    </p:spTree>
    <p:extLst>
      <p:ext uri="{BB962C8B-B14F-4D97-AF65-F5344CB8AC3E}">
        <p14:creationId xmlns:p14="http://schemas.microsoft.com/office/powerpoint/2010/main" val="249638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ylfaen" pitchFamily="18" charset="0"/>
                <a:ea typeface="Times New Roman" panose="02020603050405020304" pitchFamily="18" charset="0"/>
                <a:cs typeface="Times New Roman" panose="02020603050405020304" pitchFamily="18" charset="0"/>
              </a:rPr>
              <a:t>At the initial stage of the research, we studied the effect of the complex of thermostable proteins obtained from human tumor cells diagnosed with glioblastoma on the </a:t>
            </a:r>
            <a:r>
              <a:rPr lang="ka-GE" sz="1800" dirty="0" err="1">
                <a:effectLst/>
                <a:latin typeface="Sylfaen" pitchFamily="18" charset="0"/>
                <a:ea typeface="Times New Roman" panose="02020603050405020304" pitchFamily="18" charset="0"/>
                <a:cs typeface="Times New Roman" panose="02020603050405020304" pitchFamily="18" charset="0"/>
              </a:rPr>
              <a:t>histoarchitectonic</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and</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the</a:t>
            </a:r>
            <a:r>
              <a:rPr lang="ka-GE" sz="1800" dirty="0">
                <a:effectLst/>
                <a:latin typeface="Sylfaen" pitchFamily="18" charset="0"/>
                <a:ea typeface="Times New Roman" panose="02020603050405020304" pitchFamily="18" charset="0"/>
                <a:cs typeface="Times New Roman" panose="02020603050405020304" pitchFamily="18" charset="0"/>
              </a:rPr>
              <a:t> </a:t>
            </a:r>
            <a:r>
              <a:rPr lang="en-US" sz="1800" dirty="0">
                <a:effectLst/>
                <a:latin typeface="Sylfaen" pitchFamily="18" charset="0"/>
                <a:ea typeface="Times New Roman" panose="02020603050405020304" pitchFamily="18" charset="0"/>
                <a:cs typeface="Times New Roman" panose="02020603050405020304" pitchFamily="18" charset="0"/>
              </a:rPr>
              <a:t>mitotic activity of liver, brain and kidney cells of 7-day-old intact rats.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87D5A5-98D9-8945-971B-BE2FDCFF0D79}" type="slidenum">
              <a:rPr lang="en-US" smtClean="0"/>
              <a:t>10</a:t>
            </a:fld>
            <a:endParaRPr lang="en-US"/>
          </a:p>
        </p:txBody>
      </p:sp>
    </p:spTree>
    <p:extLst>
      <p:ext uri="{BB962C8B-B14F-4D97-AF65-F5344CB8AC3E}">
        <p14:creationId xmlns:p14="http://schemas.microsoft.com/office/powerpoint/2010/main" val="3081959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ylfaen" pitchFamily="18" charset="0"/>
                <a:ea typeface="Times New Roman" panose="02020603050405020304" pitchFamily="18" charset="0"/>
                <a:cs typeface="Times New Roman" panose="02020603050405020304" pitchFamily="18" charset="0"/>
              </a:rPr>
              <a:t>Research has</a:t>
            </a:r>
            <a:r>
              <a:rPr lang="ka-GE" sz="1800" dirty="0">
                <a:effectLst/>
                <a:latin typeface="Sylfaen" pitchFamily="18" charset="0"/>
                <a:ea typeface="Times New Roman" panose="02020603050405020304" pitchFamily="18" charset="0"/>
                <a:cs typeface="Times New Roman" panose="02020603050405020304" pitchFamily="18" charset="0"/>
              </a:rPr>
              <a:t> </a:t>
            </a:r>
            <a:r>
              <a:rPr lang="ka-GE" sz="1800" dirty="0" err="1">
                <a:effectLst/>
                <a:latin typeface="Sylfaen" pitchFamily="18" charset="0"/>
                <a:ea typeface="Times New Roman" panose="02020603050405020304" pitchFamily="18" charset="0"/>
                <a:cs typeface="Times New Roman" panose="02020603050405020304" pitchFamily="18" charset="0"/>
              </a:rPr>
              <a:t>also</a:t>
            </a:r>
            <a:r>
              <a:rPr lang="en-US" sz="1800" dirty="0">
                <a:effectLst/>
                <a:latin typeface="Sylfaen" pitchFamily="18" charset="0"/>
                <a:ea typeface="Times New Roman" panose="02020603050405020304" pitchFamily="18" charset="0"/>
                <a:cs typeface="Times New Roman" panose="02020603050405020304" pitchFamily="18" charset="0"/>
              </a:rPr>
              <a:t> established that the complex of thermostable proteins obtained from human malignant tumor cells (glioblastoma) differs from the complexes obtained from normal tissues not only in the quantitative content of the components.  It can be seen that the said complex stimulates the mitotic activity of parenchymal cells in the proliferative liver tissue of intact adolescent rats.  How can the obtained data be explained?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87D5A5-98D9-8945-971B-BE2FDCFF0D79}" type="slidenum">
              <a:rPr lang="en-US" smtClean="0"/>
              <a:t>13</a:t>
            </a:fld>
            <a:endParaRPr lang="en-US"/>
          </a:p>
        </p:txBody>
      </p:sp>
    </p:spTree>
    <p:extLst>
      <p:ext uri="{BB962C8B-B14F-4D97-AF65-F5344CB8AC3E}">
        <p14:creationId xmlns:p14="http://schemas.microsoft.com/office/powerpoint/2010/main" val="165897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463D-4702-FD9A-94E4-89F3A3436B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792FBA-7D7D-18B3-2464-88C82CF93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555157-3FA0-8A8A-87BB-93BAB4C332DE}"/>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3F5F63B7-B65A-A0CC-513B-CD8D1AB4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AD690-E8C5-3349-7DC3-966266BEA4CF}"/>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83353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BC65-C7E1-0D22-42D6-224C5CEE73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077A5D-BBDD-1791-1BB7-32DB30F77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65B40-A668-0A99-865E-EA4DD0593BD7}"/>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ED9F49BA-928E-D7FE-2A20-F0404015D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4B304-C405-9625-6639-0319AD38C419}"/>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97006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554E7-353B-2F9B-1379-A9BEC40137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887A2A-9FF5-17CE-7390-57994764F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44EA7-7565-BA78-0B6B-F1287B235D29}"/>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867AE511-4978-8655-3581-8EB262CCA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592B3-EF01-B7A2-1F85-5F5B9DCD56A6}"/>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238839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A487-48D7-67D3-0257-F66CE0D8B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C03BA-CB84-73CA-EF10-2ADF3A54A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4FB32-ABDF-F11F-8EB9-409E0D7B8849}"/>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98FE20C4-E91C-826D-0EE6-517D0236B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727ED-13B4-9BF4-1779-7524612C406E}"/>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15848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3661-8656-4035-846C-F264FC26EC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396E9E-CDD0-3323-13BA-51080E09C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CF9B8-122E-73F6-0741-9DDDACA35DA0}"/>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97230993-D96F-E8AF-7B7C-83DF51F17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2CFC5-49FC-BA9A-9229-ADC7E3818238}"/>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117588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5B52-9706-A060-4003-2C7C975D2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E6EE3-8DC7-61BF-25C9-9574D1E72F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5E1D64-F47B-5906-ECA3-4BAE35460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3C2F9D-BDB0-2CBE-3296-707BACBE3A48}"/>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6" name="Footer Placeholder 5">
            <a:extLst>
              <a:ext uri="{FF2B5EF4-FFF2-40B4-BE49-F238E27FC236}">
                <a16:creationId xmlns:a16="http://schemas.microsoft.com/office/drawing/2014/main" id="{3571DB2E-899D-FB29-5076-4FED26F9A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6E3E1-5BBB-8CD3-F128-53C809D0C931}"/>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34771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5D67F-859F-B500-0638-C6EC25A01B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4B6A-FAF4-4B63-C50D-12CC8323D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CAD35-B0B7-EB04-ABFC-CB59EDACC5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EAE5-DB44-91A4-AAC1-C0F945878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37DD1-AAF9-C4E7-F59F-AC844898D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58EC51-EBB9-88FB-3FE9-950E7C69EE8A}"/>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8" name="Footer Placeholder 7">
            <a:extLst>
              <a:ext uri="{FF2B5EF4-FFF2-40B4-BE49-F238E27FC236}">
                <a16:creationId xmlns:a16="http://schemas.microsoft.com/office/drawing/2014/main" id="{4ED339AE-6A2A-AEAD-2D85-61A10111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F5C376-A2FB-27DB-F957-FE2FE96ADBAA}"/>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141877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D49C-301A-C3BA-425E-A689E7A093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919113-0140-222E-E87A-AF21120114E8}"/>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4" name="Footer Placeholder 3">
            <a:extLst>
              <a:ext uri="{FF2B5EF4-FFF2-40B4-BE49-F238E27FC236}">
                <a16:creationId xmlns:a16="http://schemas.microsoft.com/office/drawing/2014/main" id="{4720794B-62D4-A92B-E573-A8153813E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1A1EE-67A6-9793-842F-AD4EC40769E1}"/>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350674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CB5F19-D5DD-DDDC-BB49-BB243F442A60}"/>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3" name="Footer Placeholder 2">
            <a:extLst>
              <a:ext uri="{FF2B5EF4-FFF2-40B4-BE49-F238E27FC236}">
                <a16:creationId xmlns:a16="http://schemas.microsoft.com/office/drawing/2014/main" id="{DD15CFAB-2730-71F0-410D-FA1FDEF826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30F05-627E-243E-7A20-F8D7F041D7B7}"/>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380649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9A9F-A038-9A2F-C8E8-2DBDFF59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A0C3A-FFE5-AB38-444A-B8D7A6374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3839B-8474-4F14-AFA5-9CFB81EC8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9D2708-5EC8-882C-129A-F9068BD4503D}"/>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6" name="Footer Placeholder 5">
            <a:extLst>
              <a:ext uri="{FF2B5EF4-FFF2-40B4-BE49-F238E27FC236}">
                <a16:creationId xmlns:a16="http://schemas.microsoft.com/office/drawing/2014/main" id="{150B9EAF-C01D-9D59-C30D-ADA8DFCC3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CE6CE-4D1B-63FB-C842-08081A6670FB}"/>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306639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80C5-5582-BD0B-6D2C-1DCA66ECD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85CDD7-56EB-8142-EBE7-8CAD935041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76CE-ECD5-2AAD-8261-ADCEE1CD7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020DC-E9EC-DEB8-92F8-09401F8A179A}"/>
              </a:ext>
            </a:extLst>
          </p:cNvPr>
          <p:cNvSpPr>
            <a:spLocks noGrp="1"/>
          </p:cNvSpPr>
          <p:nvPr>
            <p:ph type="dt" sz="half" idx="10"/>
          </p:nvPr>
        </p:nvSpPr>
        <p:spPr/>
        <p:txBody>
          <a:bodyPr/>
          <a:lstStyle/>
          <a:p>
            <a:fld id="{5F54511F-50CC-CC4C-A03D-4E16F54FE84A}" type="datetimeFigureOut">
              <a:rPr lang="en-US" smtClean="0"/>
              <a:t>9/15/2022</a:t>
            </a:fld>
            <a:endParaRPr lang="en-US"/>
          </a:p>
        </p:txBody>
      </p:sp>
      <p:sp>
        <p:nvSpPr>
          <p:cNvPr id="6" name="Footer Placeholder 5">
            <a:extLst>
              <a:ext uri="{FF2B5EF4-FFF2-40B4-BE49-F238E27FC236}">
                <a16:creationId xmlns:a16="http://schemas.microsoft.com/office/drawing/2014/main" id="{D4EDC596-4ED7-5954-942F-36A2A953C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4A390-9436-9A4F-E2E2-A9E5768958E2}"/>
              </a:ext>
            </a:extLst>
          </p:cNvPr>
          <p:cNvSpPr>
            <a:spLocks noGrp="1"/>
          </p:cNvSpPr>
          <p:nvPr>
            <p:ph type="sldNum" sz="quarter" idx="12"/>
          </p:nvPr>
        </p:nvSpPr>
        <p:spPr/>
        <p:txBody>
          <a:bodyPr/>
          <a:lstStyle/>
          <a:p>
            <a:fld id="{77254848-3847-C94C-B9A1-A71A23E3C5AB}" type="slidenum">
              <a:rPr lang="en-US" smtClean="0"/>
              <a:t>‹#›</a:t>
            </a:fld>
            <a:endParaRPr lang="en-US"/>
          </a:p>
        </p:txBody>
      </p:sp>
    </p:spTree>
    <p:extLst>
      <p:ext uri="{BB962C8B-B14F-4D97-AF65-F5344CB8AC3E}">
        <p14:creationId xmlns:p14="http://schemas.microsoft.com/office/powerpoint/2010/main" val="2417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6EE0B-6236-D0A8-0777-0191EA5897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FFFCF-E60C-2BA6-53B2-5D0C469FA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DC01C-BF2C-1B4C-E834-225CB6078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4511F-50CC-CC4C-A03D-4E16F54FE84A}" type="datetimeFigureOut">
              <a:rPr lang="en-US" smtClean="0"/>
              <a:t>9/15/2022</a:t>
            </a:fld>
            <a:endParaRPr lang="en-US"/>
          </a:p>
        </p:txBody>
      </p:sp>
      <p:sp>
        <p:nvSpPr>
          <p:cNvPr id="5" name="Footer Placeholder 4">
            <a:extLst>
              <a:ext uri="{FF2B5EF4-FFF2-40B4-BE49-F238E27FC236}">
                <a16:creationId xmlns:a16="http://schemas.microsoft.com/office/drawing/2014/main" id="{D94FAA89-FC4D-6A73-1F1D-6890B9E6A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423923-F1BB-978B-D728-55C1BF67A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54848-3847-C94C-B9A1-A71A23E3C5AB}" type="slidenum">
              <a:rPr lang="en-US" smtClean="0"/>
              <a:t>‹#›</a:t>
            </a:fld>
            <a:endParaRPr lang="en-US"/>
          </a:p>
        </p:txBody>
      </p:sp>
    </p:spTree>
    <p:extLst>
      <p:ext uri="{BB962C8B-B14F-4D97-AF65-F5344CB8AC3E}">
        <p14:creationId xmlns:p14="http://schemas.microsoft.com/office/powerpoint/2010/main" val="3034030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customXml" Target="../ink/ink5.xml" /><Relationship Id="rId18" Type="http://schemas.openxmlformats.org/officeDocument/2006/relationships/image" Target="../media/image16.png" /><Relationship Id="rId3" Type="http://schemas.openxmlformats.org/officeDocument/2006/relationships/image" Target="../media/image8.png" /><Relationship Id="rId7" Type="http://schemas.openxmlformats.org/officeDocument/2006/relationships/customXml" Target="../ink/ink2.xml" /><Relationship Id="rId12" Type="http://schemas.openxmlformats.org/officeDocument/2006/relationships/image" Target="../media/image13.png" /><Relationship Id="rId17" Type="http://schemas.openxmlformats.org/officeDocument/2006/relationships/customXml" Target="../ink/ink7.xml" /><Relationship Id="rId2" Type="http://schemas.openxmlformats.org/officeDocument/2006/relationships/notesSlide" Target="../notesSlides/notesSlide8.xml" /><Relationship Id="rId16" Type="http://schemas.openxmlformats.org/officeDocument/2006/relationships/image" Target="../media/image15.png" /><Relationship Id="rId20" Type="http://schemas.openxmlformats.org/officeDocument/2006/relationships/image" Target="../media/image17.png" /><Relationship Id="rId1" Type="http://schemas.openxmlformats.org/officeDocument/2006/relationships/slideLayout" Target="../slideLayouts/slideLayout7.xml" /><Relationship Id="rId6" Type="http://schemas.openxmlformats.org/officeDocument/2006/relationships/image" Target="../media/image10.png" /><Relationship Id="rId11" Type="http://schemas.openxmlformats.org/officeDocument/2006/relationships/customXml" Target="../ink/ink4.xml" /><Relationship Id="rId5" Type="http://schemas.openxmlformats.org/officeDocument/2006/relationships/customXml" Target="../ink/ink1.xml" /><Relationship Id="rId15" Type="http://schemas.openxmlformats.org/officeDocument/2006/relationships/customXml" Target="../ink/ink6.xml" /><Relationship Id="rId10" Type="http://schemas.openxmlformats.org/officeDocument/2006/relationships/image" Target="../media/image12.png" /><Relationship Id="rId19" Type="http://schemas.openxmlformats.org/officeDocument/2006/relationships/customXml" Target="../ink/ink8.xml" /><Relationship Id="rId4" Type="http://schemas.openxmlformats.org/officeDocument/2006/relationships/image" Target="../media/image9.png" /><Relationship Id="rId9" Type="http://schemas.openxmlformats.org/officeDocument/2006/relationships/customXml" Target="../ink/ink3.xml" /><Relationship Id="rId14" Type="http://schemas.openxmlformats.org/officeDocument/2006/relationships/image" Target="../media/image14.png" /></Relationships>
</file>

<file path=ppt/slides/_rels/slide11.xml.rels><?xml version="1.0" encoding="UTF-8" standalone="yes"?>
<Relationships xmlns="http://schemas.openxmlformats.org/package/2006/relationships"><Relationship Id="rId8" Type="http://schemas.openxmlformats.org/officeDocument/2006/relationships/customXml" Target="../ink/ink12.xml" /><Relationship Id="rId13" Type="http://schemas.openxmlformats.org/officeDocument/2006/relationships/image" Target="../media/image150.png" /><Relationship Id="rId18" Type="http://schemas.openxmlformats.org/officeDocument/2006/relationships/customXml" Target="../ink/ink17.xml" /><Relationship Id="rId39" Type="http://schemas.openxmlformats.org/officeDocument/2006/relationships/image" Target="../media/image28.png" /><Relationship Id="rId51" Type="http://schemas.openxmlformats.org/officeDocument/2006/relationships/image" Target="../media/image35.png" /><Relationship Id="rId3" Type="http://schemas.openxmlformats.org/officeDocument/2006/relationships/image" Target="../media/image19.png" /><Relationship Id="rId21" Type="http://schemas.openxmlformats.org/officeDocument/2006/relationships/image" Target="../media/image26.png" /><Relationship Id="rId42" Type="http://schemas.openxmlformats.org/officeDocument/2006/relationships/customXml" Target="../ink/ink22.xml" /><Relationship Id="rId47" Type="http://schemas.openxmlformats.org/officeDocument/2006/relationships/image" Target="../media/image32.png" /><Relationship Id="rId50" Type="http://schemas.openxmlformats.org/officeDocument/2006/relationships/customXml" Target="../ink/ink26.xml" /><Relationship Id="rId7" Type="http://schemas.openxmlformats.org/officeDocument/2006/relationships/image" Target="../media/image120.png" /><Relationship Id="rId12" Type="http://schemas.openxmlformats.org/officeDocument/2006/relationships/customXml" Target="../ink/ink14.xml" /><Relationship Id="rId17" Type="http://schemas.openxmlformats.org/officeDocument/2006/relationships/image" Target="../media/image24.png" /><Relationship Id="rId38" Type="http://schemas.openxmlformats.org/officeDocument/2006/relationships/customXml" Target="../ink/ink20.xml" /><Relationship Id="rId46" Type="http://schemas.openxmlformats.org/officeDocument/2006/relationships/customXml" Target="../ink/ink24.xml" /><Relationship Id="rId2" Type="http://schemas.openxmlformats.org/officeDocument/2006/relationships/customXml" Target="../ink/ink9.xml" /><Relationship Id="rId16" Type="http://schemas.openxmlformats.org/officeDocument/2006/relationships/customXml" Target="../ink/ink16.xml" /><Relationship Id="rId20" Type="http://schemas.openxmlformats.org/officeDocument/2006/relationships/image" Target="../media/image18.png" /><Relationship Id="rId41" Type="http://schemas.openxmlformats.org/officeDocument/2006/relationships/image" Target="../media/image29.png" /><Relationship Id="rId1" Type="http://schemas.openxmlformats.org/officeDocument/2006/relationships/slideLayout" Target="../slideLayouts/slideLayout7.xml" /><Relationship Id="rId6" Type="http://schemas.openxmlformats.org/officeDocument/2006/relationships/customXml" Target="../ink/ink11.xml" /><Relationship Id="rId11" Type="http://schemas.openxmlformats.org/officeDocument/2006/relationships/image" Target="../media/image22.png" /><Relationship Id="rId37" Type="http://schemas.openxmlformats.org/officeDocument/2006/relationships/image" Target="../media/image27.png" /><Relationship Id="rId40" Type="http://schemas.openxmlformats.org/officeDocument/2006/relationships/customXml" Target="../ink/ink21.xml" /><Relationship Id="rId45" Type="http://schemas.openxmlformats.org/officeDocument/2006/relationships/image" Target="../media/image31.png" /><Relationship Id="rId53" Type="http://schemas.openxmlformats.org/officeDocument/2006/relationships/image" Target="../media/image36.png" /><Relationship Id="rId5" Type="http://schemas.openxmlformats.org/officeDocument/2006/relationships/image" Target="../media/image20.png" /><Relationship Id="rId15" Type="http://schemas.openxmlformats.org/officeDocument/2006/relationships/image" Target="../media/image23.png" /><Relationship Id="rId36" Type="http://schemas.openxmlformats.org/officeDocument/2006/relationships/customXml" Target="../ink/ink19.xml" /><Relationship Id="rId49" Type="http://schemas.openxmlformats.org/officeDocument/2006/relationships/image" Target="../media/image33.png" /><Relationship Id="rId10" Type="http://schemas.openxmlformats.org/officeDocument/2006/relationships/customXml" Target="../ink/ink13.xml" /><Relationship Id="rId19" Type="http://schemas.openxmlformats.org/officeDocument/2006/relationships/image" Target="../media/image25.png" /><Relationship Id="rId44" Type="http://schemas.openxmlformats.org/officeDocument/2006/relationships/customXml" Target="../ink/ink23.xml" /><Relationship Id="rId52" Type="http://schemas.openxmlformats.org/officeDocument/2006/relationships/customXml" Target="../ink/ink27.xml" /><Relationship Id="rId4" Type="http://schemas.openxmlformats.org/officeDocument/2006/relationships/customXml" Target="../ink/ink10.xml" /><Relationship Id="rId9" Type="http://schemas.openxmlformats.org/officeDocument/2006/relationships/image" Target="../media/image21.png" /><Relationship Id="rId14" Type="http://schemas.openxmlformats.org/officeDocument/2006/relationships/customXml" Target="../ink/ink15.xml" /><Relationship Id="rId22" Type="http://schemas.openxmlformats.org/officeDocument/2006/relationships/customXml" Target="../ink/ink18.xml" /><Relationship Id="rId35" Type="http://schemas.openxmlformats.org/officeDocument/2006/relationships/image" Target="../media/image34.png" /><Relationship Id="rId43" Type="http://schemas.openxmlformats.org/officeDocument/2006/relationships/image" Target="../media/image30.png" /><Relationship Id="rId48" Type="http://schemas.openxmlformats.org/officeDocument/2006/relationships/customXml" Target="../ink/ink25.xml" /></Relationships>
</file>

<file path=ppt/slides/_rels/slide12.xml.rels><?xml version="1.0" encoding="UTF-8" standalone="yes"?>
<Relationships xmlns="http://schemas.openxmlformats.org/package/2006/relationships"><Relationship Id="rId13" Type="http://schemas.openxmlformats.org/officeDocument/2006/relationships/image" Target="../media/image150.png" /><Relationship Id="rId18" Type="http://schemas.openxmlformats.org/officeDocument/2006/relationships/customXml" Target="../ink/ink36.xml" /><Relationship Id="rId26" Type="http://schemas.openxmlformats.org/officeDocument/2006/relationships/customXml" Target="../ink/ink40.xml" /><Relationship Id="rId39" Type="http://schemas.openxmlformats.org/officeDocument/2006/relationships/image" Target="../media/image42.png" /><Relationship Id="rId21" Type="http://schemas.openxmlformats.org/officeDocument/2006/relationships/image" Target="../media/image280.png" /><Relationship Id="rId34" Type="http://schemas.openxmlformats.org/officeDocument/2006/relationships/customXml" Target="../ink/ink44.xml" /><Relationship Id="rId47" Type="http://schemas.openxmlformats.org/officeDocument/2006/relationships/image" Target="../media/image45.png" /><Relationship Id="rId50" Type="http://schemas.openxmlformats.org/officeDocument/2006/relationships/customXml" Target="../ink/ink50.xml" /><Relationship Id="rId55" Type="http://schemas.openxmlformats.org/officeDocument/2006/relationships/image" Target="../media/image49.png" /><Relationship Id="rId7" Type="http://schemas.openxmlformats.org/officeDocument/2006/relationships/image" Target="../media/image120.png" /><Relationship Id="rId12" Type="http://schemas.openxmlformats.org/officeDocument/2006/relationships/customXml" Target="../ink/ink33.xml" /><Relationship Id="rId17" Type="http://schemas.openxmlformats.org/officeDocument/2006/relationships/image" Target="../media/image24.png" /><Relationship Id="rId25" Type="http://schemas.openxmlformats.org/officeDocument/2006/relationships/image" Target="../media/image37.png" /><Relationship Id="rId33" Type="http://schemas.openxmlformats.org/officeDocument/2006/relationships/image" Target="../media/image34.png" /><Relationship Id="rId38" Type="http://schemas.openxmlformats.org/officeDocument/2006/relationships/image" Target="../media/image41.png" /><Relationship Id="rId46" Type="http://schemas.openxmlformats.org/officeDocument/2006/relationships/customXml" Target="../ink/ink48.xml" /><Relationship Id="rId59" Type="http://schemas.openxmlformats.org/officeDocument/2006/relationships/image" Target="../media/image51.png" /><Relationship Id="rId2" Type="http://schemas.openxmlformats.org/officeDocument/2006/relationships/customXml" Target="../ink/ink28.xml" /><Relationship Id="rId16" Type="http://schemas.openxmlformats.org/officeDocument/2006/relationships/customXml" Target="../ink/ink35.xml" /><Relationship Id="rId20" Type="http://schemas.openxmlformats.org/officeDocument/2006/relationships/customXml" Target="../ink/ink37.xml" /><Relationship Id="rId29" Type="http://schemas.openxmlformats.org/officeDocument/2006/relationships/image" Target="../media/image320.png" /><Relationship Id="rId54" Type="http://schemas.openxmlformats.org/officeDocument/2006/relationships/customXml" Target="../ink/ink52.xml" /><Relationship Id="rId1" Type="http://schemas.openxmlformats.org/officeDocument/2006/relationships/slideLayout" Target="../slideLayouts/slideLayout7.xml" /><Relationship Id="rId6" Type="http://schemas.openxmlformats.org/officeDocument/2006/relationships/customXml" Target="../ink/ink30.xml" /><Relationship Id="rId11" Type="http://schemas.openxmlformats.org/officeDocument/2006/relationships/image" Target="../media/image22.png" /><Relationship Id="rId24" Type="http://schemas.openxmlformats.org/officeDocument/2006/relationships/customXml" Target="../ink/ink39.xml" /><Relationship Id="rId32" Type="http://schemas.openxmlformats.org/officeDocument/2006/relationships/customXml" Target="../ink/ink43.xml" /><Relationship Id="rId37" Type="http://schemas.openxmlformats.org/officeDocument/2006/relationships/image" Target="../media/image40.png" /><Relationship Id="rId40" Type="http://schemas.openxmlformats.org/officeDocument/2006/relationships/customXml" Target="../ink/ink46.xml" /><Relationship Id="rId45" Type="http://schemas.openxmlformats.org/officeDocument/2006/relationships/image" Target="../media/image43.png" /><Relationship Id="rId53" Type="http://schemas.openxmlformats.org/officeDocument/2006/relationships/image" Target="../media/image48.png" /><Relationship Id="rId58" Type="http://schemas.openxmlformats.org/officeDocument/2006/relationships/customXml" Target="../ink/ink54.xml" /><Relationship Id="rId5" Type="http://schemas.openxmlformats.org/officeDocument/2006/relationships/image" Target="../media/image20.png" /><Relationship Id="rId15" Type="http://schemas.openxmlformats.org/officeDocument/2006/relationships/image" Target="../media/image23.png" /><Relationship Id="rId23" Type="http://schemas.openxmlformats.org/officeDocument/2006/relationships/image" Target="../media/image290.png" /><Relationship Id="rId28" Type="http://schemas.openxmlformats.org/officeDocument/2006/relationships/customXml" Target="../ink/ink41.xml" /><Relationship Id="rId36" Type="http://schemas.openxmlformats.org/officeDocument/2006/relationships/customXml" Target="../ink/ink45.xml" /><Relationship Id="rId49" Type="http://schemas.openxmlformats.org/officeDocument/2006/relationships/image" Target="../media/image46.png" /><Relationship Id="rId57" Type="http://schemas.openxmlformats.org/officeDocument/2006/relationships/image" Target="../media/image50.png" /><Relationship Id="rId10" Type="http://schemas.openxmlformats.org/officeDocument/2006/relationships/customXml" Target="../ink/ink32.xml" /><Relationship Id="rId19" Type="http://schemas.openxmlformats.org/officeDocument/2006/relationships/image" Target="../media/image25.png" /><Relationship Id="rId31" Type="http://schemas.openxmlformats.org/officeDocument/2006/relationships/image" Target="../media/image330.png" /><Relationship Id="rId44" Type="http://schemas.openxmlformats.org/officeDocument/2006/relationships/customXml" Target="../ink/ink47.xml" /><Relationship Id="rId52" Type="http://schemas.openxmlformats.org/officeDocument/2006/relationships/customXml" Target="../ink/ink51.xml" /><Relationship Id="rId4" Type="http://schemas.openxmlformats.org/officeDocument/2006/relationships/customXml" Target="../ink/ink29.xml" /><Relationship Id="rId9" Type="http://schemas.openxmlformats.org/officeDocument/2006/relationships/image" Target="../media/image21.png" /><Relationship Id="rId14" Type="http://schemas.openxmlformats.org/officeDocument/2006/relationships/customXml" Target="../ink/ink34.xml" /><Relationship Id="rId22" Type="http://schemas.openxmlformats.org/officeDocument/2006/relationships/customXml" Target="../ink/ink38.xml" /><Relationship Id="rId27" Type="http://schemas.openxmlformats.org/officeDocument/2006/relationships/image" Target="../media/image38.png" /><Relationship Id="rId30" Type="http://schemas.openxmlformats.org/officeDocument/2006/relationships/customXml" Target="../ink/ink42.xml" /><Relationship Id="rId35" Type="http://schemas.openxmlformats.org/officeDocument/2006/relationships/image" Target="../media/image39.png" /><Relationship Id="rId43" Type="http://schemas.openxmlformats.org/officeDocument/2006/relationships/image" Target="../media/image44.png" /><Relationship Id="rId48" Type="http://schemas.openxmlformats.org/officeDocument/2006/relationships/customXml" Target="../ink/ink49.xml" /><Relationship Id="rId56" Type="http://schemas.openxmlformats.org/officeDocument/2006/relationships/customXml" Target="../ink/ink53.xml" /><Relationship Id="rId8" Type="http://schemas.openxmlformats.org/officeDocument/2006/relationships/customXml" Target="../ink/ink31.xml" /><Relationship Id="rId51" Type="http://schemas.openxmlformats.org/officeDocument/2006/relationships/image" Target="../media/image47.png" /><Relationship Id="rId3" Type="http://schemas.openxmlformats.org/officeDocument/2006/relationships/image" Target="../media/image19.png" /></Relationships>
</file>

<file path=ppt/slides/_rels/slide13.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8" Type="http://schemas.openxmlformats.org/officeDocument/2006/relationships/image" Target="../media/image56.png" /><Relationship Id="rId13" Type="http://schemas.openxmlformats.org/officeDocument/2006/relationships/customXml" Target="../ink/ink59.xml" /><Relationship Id="rId18" Type="http://schemas.openxmlformats.org/officeDocument/2006/relationships/image" Target="../media/image61.png" /><Relationship Id="rId3" Type="http://schemas.openxmlformats.org/officeDocument/2006/relationships/image" Target="../media/image52.png" /><Relationship Id="rId7" Type="http://schemas.openxmlformats.org/officeDocument/2006/relationships/customXml" Target="../ink/ink56.xml" /><Relationship Id="rId12" Type="http://schemas.openxmlformats.org/officeDocument/2006/relationships/image" Target="../media/image58.png" /><Relationship Id="rId17" Type="http://schemas.openxmlformats.org/officeDocument/2006/relationships/customXml" Target="../ink/ink61.xml" /><Relationship Id="rId2" Type="http://schemas.openxmlformats.org/officeDocument/2006/relationships/notesSlide" Target="../notesSlides/notesSlide11.xml" /><Relationship Id="rId16" Type="http://schemas.openxmlformats.org/officeDocument/2006/relationships/image" Target="../media/image60.png" /><Relationship Id="rId20" Type="http://schemas.openxmlformats.org/officeDocument/2006/relationships/image" Target="../media/image62.png" /><Relationship Id="rId1" Type="http://schemas.openxmlformats.org/officeDocument/2006/relationships/slideLayout" Target="../slideLayouts/slideLayout7.xml" /><Relationship Id="rId6" Type="http://schemas.openxmlformats.org/officeDocument/2006/relationships/image" Target="../media/image55.png" /><Relationship Id="rId11" Type="http://schemas.openxmlformats.org/officeDocument/2006/relationships/customXml" Target="../ink/ink58.xml" /><Relationship Id="rId5" Type="http://schemas.openxmlformats.org/officeDocument/2006/relationships/customXml" Target="../ink/ink55.xml" /><Relationship Id="rId15" Type="http://schemas.openxmlformats.org/officeDocument/2006/relationships/customXml" Target="../ink/ink60.xml" /><Relationship Id="rId10" Type="http://schemas.openxmlformats.org/officeDocument/2006/relationships/image" Target="../media/image57.png" /><Relationship Id="rId19" Type="http://schemas.openxmlformats.org/officeDocument/2006/relationships/customXml" Target="../ink/ink62.xml" /><Relationship Id="rId4" Type="http://schemas.openxmlformats.org/officeDocument/2006/relationships/image" Target="../media/image53.png" /><Relationship Id="rId9" Type="http://schemas.openxmlformats.org/officeDocument/2006/relationships/customXml" Target="../ink/ink57.xml" /><Relationship Id="rId14" Type="http://schemas.openxmlformats.org/officeDocument/2006/relationships/image" Target="../media/image59.png" /></Relationships>
</file>

<file path=ppt/slides/_rels/slide16.xml.rels><?xml version="1.0" encoding="UTF-8" standalone="yes"?>
<Relationships xmlns="http://schemas.openxmlformats.org/package/2006/relationships"><Relationship Id="rId8" Type="http://schemas.openxmlformats.org/officeDocument/2006/relationships/customXml" Target="../ink/ink65.xml" /><Relationship Id="rId13" Type="http://schemas.openxmlformats.org/officeDocument/2006/relationships/image" Target="../media/image69.png" /><Relationship Id="rId3" Type="http://schemas.openxmlformats.org/officeDocument/2006/relationships/image" Target="../media/image63.png" /><Relationship Id="rId7" Type="http://schemas.openxmlformats.org/officeDocument/2006/relationships/image" Target="../media/image66.png" /><Relationship Id="rId12" Type="http://schemas.openxmlformats.org/officeDocument/2006/relationships/customXml" Target="../ink/ink67.xml" /><Relationship Id="rId2" Type="http://schemas.openxmlformats.org/officeDocument/2006/relationships/image" Target="../media/image54.png" /><Relationship Id="rId1" Type="http://schemas.openxmlformats.org/officeDocument/2006/relationships/slideLayout" Target="../slideLayouts/slideLayout7.xml" /><Relationship Id="rId6" Type="http://schemas.openxmlformats.org/officeDocument/2006/relationships/customXml" Target="../ink/ink64.xml" /><Relationship Id="rId11" Type="http://schemas.openxmlformats.org/officeDocument/2006/relationships/image" Target="../media/image68.png" /><Relationship Id="rId5" Type="http://schemas.openxmlformats.org/officeDocument/2006/relationships/image" Target="../media/image65.png" /><Relationship Id="rId15" Type="http://schemas.openxmlformats.org/officeDocument/2006/relationships/image" Target="../media/image70.png" /><Relationship Id="rId10" Type="http://schemas.openxmlformats.org/officeDocument/2006/relationships/customXml" Target="../ink/ink66.xml" /><Relationship Id="rId4" Type="http://schemas.openxmlformats.org/officeDocument/2006/relationships/customXml" Target="../ink/ink63.xml" /><Relationship Id="rId9" Type="http://schemas.openxmlformats.org/officeDocument/2006/relationships/image" Target="../media/image67.png" /><Relationship Id="rId14" Type="http://schemas.openxmlformats.org/officeDocument/2006/relationships/customXml" Target="../ink/ink68.xml" /></Relationships>
</file>

<file path=ppt/slides/_rels/slide17.xml.rels><?xml version="1.0" encoding="UTF-8" standalone="yes"?>
<Relationships xmlns="http://schemas.openxmlformats.org/package/2006/relationships"><Relationship Id="rId8" Type="http://schemas.openxmlformats.org/officeDocument/2006/relationships/customXml" Target="../ink/ink71.xml" /><Relationship Id="rId13" Type="http://schemas.openxmlformats.org/officeDocument/2006/relationships/image" Target="../media/image77.png" /><Relationship Id="rId18" Type="http://schemas.openxmlformats.org/officeDocument/2006/relationships/customXml" Target="../ink/ink76.xml" /><Relationship Id="rId3" Type="http://schemas.openxmlformats.org/officeDocument/2006/relationships/image" Target="../media/image71.png" /><Relationship Id="rId21" Type="http://schemas.openxmlformats.org/officeDocument/2006/relationships/image" Target="../media/image81.png" /><Relationship Id="rId7" Type="http://schemas.openxmlformats.org/officeDocument/2006/relationships/image" Target="../media/image74.png" /><Relationship Id="rId12" Type="http://schemas.openxmlformats.org/officeDocument/2006/relationships/customXml" Target="../ink/ink73.xml" /><Relationship Id="rId17" Type="http://schemas.openxmlformats.org/officeDocument/2006/relationships/image" Target="../media/image79.png" /><Relationship Id="rId2" Type="http://schemas.openxmlformats.org/officeDocument/2006/relationships/image" Target="../media/image64.png" /><Relationship Id="rId16" Type="http://schemas.openxmlformats.org/officeDocument/2006/relationships/customXml" Target="../ink/ink75.xml" /><Relationship Id="rId20" Type="http://schemas.openxmlformats.org/officeDocument/2006/relationships/customXml" Target="../ink/ink77.xml" /><Relationship Id="rId1" Type="http://schemas.openxmlformats.org/officeDocument/2006/relationships/slideLayout" Target="../slideLayouts/slideLayout7.xml" /><Relationship Id="rId6" Type="http://schemas.openxmlformats.org/officeDocument/2006/relationships/customXml" Target="../ink/ink70.xml" /><Relationship Id="rId11" Type="http://schemas.openxmlformats.org/officeDocument/2006/relationships/image" Target="../media/image76.png" /><Relationship Id="rId5" Type="http://schemas.openxmlformats.org/officeDocument/2006/relationships/image" Target="../media/image73.png" /><Relationship Id="rId15" Type="http://schemas.openxmlformats.org/officeDocument/2006/relationships/image" Target="../media/image78.png" /><Relationship Id="rId10" Type="http://schemas.openxmlformats.org/officeDocument/2006/relationships/customXml" Target="../ink/ink72.xml" /><Relationship Id="rId19" Type="http://schemas.openxmlformats.org/officeDocument/2006/relationships/image" Target="../media/image80.png" /><Relationship Id="rId4" Type="http://schemas.openxmlformats.org/officeDocument/2006/relationships/customXml" Target="../ink/ink69.xml" /><Relationship Id="rId9" Type="http://schemas.openxmlformats.org/officeDocument/2006/relationships/image" Target="../media/image75.png" /><Relationship Id="rId14" Type="http://schemas.openxmlformats.org/officeDocument/2006/relationships/customXml" Target="../ink/ink74.xml" /></Relationships>
</file>

<file path=ppt/slides/_rels/slide18.xml.rels><?xml version="1.0" encoding="UTF-8" standalone="yes"?>
<Relationships xmlns="http://schemas.openxmlformats.org/package/2006/relationships"><Relationship Id="rId8" Type="http://schemas.openxmlformats.org/officeDocument/2006/relationships/customXml" Target="../ink/ink80.xml" /><Relationship Id="rId13" Type="http://schemas.openxmlformats.org/officeDocument/2006/relationships/image" Target="../media/image570.png" /><Relationship Id="rId3" Type="http://schemas.openxmlformats.org/officeDocument/2006/relationships/image" Target="../media/image72.png" /><Relationship Id="rId7" Type="http://schemas.openxmlformats.org/officeDocument/2006/relationships/image" Target="../media/image540.png" /><Relationship Id="rId12" Type="http://schemas.openxmlformats.org/officeDocument/2006/relationships/customXml" Target="../ink/ink82.xml" /><Relationship Id="rId2" Type="http://schemas.openxmlformats.org/officeDocument/2006/relationships/notesSlide" Target="../notesSlides/notesSlide12.xml" /><Relationship Id="rId1" Type="http://schemas.openxmlformats.org/officeDocument/2006/relationships/slideLayout" Target="../slideLayouts/slideLayout7.xml" /><Relationship Id="rId6" Type="http://schemas.openxmlformats.org/officeDocument/2006/relationships/customXml" Target="../ink/ink79.xml" /><Relationship Id="rId11" Type="http://schemas.openxmlformats.org/officeDocument/2006/relationships/image" Target="../media/image560.png" /><Relationship Id="rId5" Type="http://schemas.openxmlformats.org/officeDocument/2006/relationships/image" Target="../media/image530.png" /><Relationship Id="rId15" Type="http://schemas.openxmlformats.org/officeDocument/2006/relationships/image" Target="../media/image580.png" /><Relationship Id="rId10" Type="http://schemas.openxmlformats.org/officeDocument/2006/relationships/customXml" Target="../ink/ink81.xml" /><Relationship Id="rId4" Type="http://schemas.openxmlformats.org/officeDocument/2006/relationships/customXml" Target="../ink/ink78.xml" /><Relationship Id="rId9" Type="http://schemas.openxmlformats.org/officeDocument/2006/relationships/image" Target="../media/image550.png" /><Relationship Id="rId14" Type="http://schemas.openxmlformats.org/officeDocument/2006/relationships/customXml" Target="../ink/ink83.xml" /></Relationships>
</file>

<file path=ppt/slides/_rels/slide19.xml.rels><?xml version="1.0" encoding="UTF-8" standalone="yes"?>
<Relationships xmlns="http://schemas.openxmlformats.org/package/2006/relationships"><Relationship Id="rId3" Type="http://schemas.openxmlformats.org/officeDocument/2006/relationships/image" Target="../media/image73.jpeg" /><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14.xml" /><Relationship Id="rId1" Type="http://schemas.openxmlformats.org/officeDocument/2006/relationships/slideLayout" Target="../slideLayouts/slideLayout2.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22074/cellj.2018.4835" TargetMode="Externa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3.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notesSlide" Target="../notesSlides/notesSlide15.xml" /><Relationship Id="rId1" Type="http://schemas.openxmlformats.org/officeDocument/2006/relationships/slideLayout" Target="../slideLayouts/slideLayout6.xml" /><Relationship Id="rId5" Type="http://schemas.openxmlformats.org/officeDocument/2006/relationships/image" Target="../media/image3.jpeg" /><Relationship Id="rId4" Type="http://schemas.openxmlformats.org/officeDocument/2006/relationships/image" Target="../media/image2.jpeg" /></Relationships>
</file>

<file path=ppt/slides/_rels/slide24.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4.jpeg" /><Relationship Id="rId1" Type="http://schemas.openxmlformats.org/officeDocument/2006/relationships/slideLayout" Target="../slideLayouts/slideLayout6.xml" /><Relationship Id="rId4" Type="http://schemas.openxmlformats.org/officeDocument/2006/relationships/image" Target="../media/image83.png"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7.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5.xml" /><Relationship Id="rId1" Type="http://schemas.openxmlformats.org/officeDocument/2006/relationships/slideLayout" Target="../slideLayouts/slideLayout5.xml" /><Relationship Id="rId4" Type="http://schemas.openxmlformats.org/officeDocument/2006/relationships/image" Target="../media/image3.jpeg" /></Relationships>
</file>

<file path=ppt/slides/_rels/slide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6.xml" /><Relationship Id="rId1" Type="http://schemas.openxmlformats.org/officeDocument/2006/relationships/slideLayout" Target="../slideLayouts/slideLayout5.xml" /><Relationship Id="rId4" Type="http://schemas.openxmlformats.org/officeDocument/2006/relationships/image" Target="../media/image5.jpeg" /></Relationships>
</file>

<file path=ppt/slides/_rels/slide9.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7.xml" /><Relationship Id="rId1" Type="http://schemas.openxmlformats.org/officeDocument/2006/relationships/slideLayout" Target="../slideLayouts/slideLayout6.xml" /><Relationship Id="rId4" Type="http://schemas.openxmlformats.org/officeDocument/2006/relationships/image" Target="../media/image7.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50E5-C1B8-5E4E-087A-BBD7B6B928F6}"/>
              </a:ext>
            </a:extLst>
          </p:cNvPr>
          <p:cNvSpPr>
            <a:spLocks noGrp="1"/>
          </p:cNvSpPr>
          <p:nvPr>
            <p:ph type="ctrTitle"/>
          </p:nvPr>
        </p:nvSpPr>
        <p:spPr>
          <a:xfrm>
            <a:off x="1750082" y="1857147"/>
            <a:ext cx="9497792" cy="2387600"/>
          </a:xfrm>
        </p:spPr>
        <p:txBody>
          <a:bodyPr>
            <a:noAutofit/>
          </a:bodyPr>
          <a:lstStyle/>
          <a:p>
            <a:r>
              <a:rPr lang="en-US" sz="3600" dirty="0">
                <a:solidFill>
                  <a:srgbClr val="002060"/>
                </a:solidFill>
                <a:latin typeface="Sylfaen" pitchFamily="18" charset="0"/>
              </a:rPr>
              <a:t>Identification and comparative characterization of endogenous growth factor in human nerve cell transformed in different </a:t>
            </a:r>
            <a:r>
              <a:rPr lang="en-US" sz="3600" dirty="0" err="1">
                <a:solidFill>
                  <a:srgbClr val="002060"/>
                </a:solidFill>
                <a:latin typeface="Sylfaen" pitchFamily="18" charset="0"/>
              </a:rPr>
              <a:t>wa</a:t>
            </a:r>
            <a:r>
              <a:rPr lang="ka-GE" sz="3600" dirty="0">
                <a:solidFill>
                  <a:srgbClr val="002060"/>
                </a:solidFill>
                <a:latin typeface="Sylfaen" pitchFamily="18" charset="0"/>
              </a:rPr>
              <a:t>y</a:t>
            </a:r>
            <a:r>
              <a:rPr lang="en-US" sz="3600" dirty="0">
                <a:solidFill>
                  <a:srgbClr val="002060"/>
                </a:solidFill>
                <a:latin typeface="Sylfaen" pitchFamily="18" charset="0"/>
              </a:rPr>
              <a:t>s</a:t>
            </a:r>
          </a:p>
        </p:txBody>
      </p:sp>
      <p:sp>
        <p:nvSpPr>
          <p:cNvPr id="3" name="Subtitle 2">
            <a:extLst>
              <a:ext uri="{FF2B5EF4-FFF2-40B4-BE49-F238E27FC236}">
                <a16:creationId xmlns:a16="http://schemas.microsoft.com/office/drawing/2014/main" id="{70B7CC25-F002-1EE5-7A25-2C371B411D39}"/>
              </a:ext>
            </a:extLst>
          </p:cNvPr>
          <p:cNvSpPr>
            <a:spLocks noGrp="1"/>
          </p:cNvSpPr>
          <p:nvPr>
            <p:ph type="subTitle" idx="1"/>
          </p:nvPr>
        </p:nvSpPr>
        <p:spPr>
          <a:xfrm>
            <a:off x="7435780" y="5262824"/>
            <a:ext cx="4731097" cy="1595176"/>
          </a:xfrm>
        </p:spPr>
        <p:txBody>
          <a:bodyPr>
            <a:noAutofit/>
          </a:bodyPr>
          <a:lstStyle/>
          <a:p>
            <a:pPr algn="r"/>
            <a:r>
              <a:rPr lang="ka-GE" sz="2000" dirty="0" err="1"/>
              <a:t>George</a:t>
            </a:r>
            <a:r>
              <a:rPr lang="ka-GE" sz="2000" dirty="0"/>
              <a:t> </a:t>
            </a:r>
            <a:r>
              <a:rPr lang="ka-GE" sz="2000" dirty="0" err="1"/>
              <a:t>Aleksanashvili</a:t>
            </a:r>
            <a:endParaRPr lang="ka-GE" sz="2000" dirty="0"/>
          </a:p>
          <a:p>
            <a:pPr algn="r"/>
            <a:r>
              <a:rPr lang="ka-GE" sz="2000" dirty="0" err="1"/>
              <a:t>Aleksandre</a:t>
            </a:r>
            <a:r>
              <a:rPr lang="ka-GE" sz="2000" dirty="0"/>
              <a:t> </a:t>
            </a:r>
            <a:r>
              <a:rPr lang="ka-GE" sz="2000" dirty="0" err="1"/>
              <a:t>Kordzadze</a:t>
            </a:r>
            <a:endParaRPr lang="ka-GE" sz="2000" dirty="0"/>
          </a:p>
          <a:p>
            <a:pPr algn="r"/>
            <a:r>
              <a:rPr lang="ka-GE" sz="2000" dirty="0" err="1"/>
              <a:t>Levan</a:t>
            </a:r>
            <a:r>
              <a:rPr lang="ka-GE" sz="2000" dirty="0"/>
              <a:t> </a:t>
            </a:r>
            <a:r>
              <a:rPr lang="ka-GE" sz="2000" dirty="0" err="1"/>
              <a:t>Rusishvili</a:t>
            </a:r>
            <a:endParaRPr lang="ka-GE" sz="2000" dirty="0"/>
          </a:p>
          <a:p>
            <a:pPr algn="r"/>
            <a:r>
              <a:rPr lang="ka-GE" sz="2000" dirty="0" err="1"/>
              <a:t>Aslan</a:t>
            </a:r>
            <a:r>
              <a:rPr lang="ka-GE" sz="2000" dirty="0"/>
              <a:t> </a:t>
            </a:r>
            <a:r>
              <a:rPr lang="ka-GE" sz="2000" dirty="0" err="1"/>
              <a:t>Germanishvili</a:t>
            </a:r>
            <a:r>
              <a:rPr lang="ka-GE" sz="2000" dirty="0"/>
              <a:t> </a:t>
            </a:r>
            <a:endParaRPr lang="en-US" sz="2000" dirty="0"/>
          </a:p>
        </p:txBody>
      </p:sp>
      <p:pic>
        <p:nvPicPr>
          <p:cNvPr id="6" name="Content Placeholder 5">
            <a:extLst>
              <a:ext uri="{FF2B5EF4-FFF2-40B4-BE49-F238E27FC236}">
                <a16:creationId xmlns:a16="http://schemas.microsoft.com/office/drawing/2014/main" id="{F412BBEA-0041-32C1-6D7E-D5F51647D6B0}"/>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05" y="141661"/>
            <a:ext cx="1845763" cy="182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1AD5CC5-2C5F-D3E5-4184-DE0D7A13E8F7}"/>
              </a:ext>
            </a:extLst>
          </p:cNvPr>
          <p:cNvSpPr txBox="1"/>
          <p:nvPr/>
        </p:nvSpPr>
        <p:spPr>
          <a:xfrm>
            <a:off x="2474241" y="818937"/>
            <a:ext cx="7733358" cy="584775"/>
          </a:xfrm>
          <a:prstGeom prst="rect">
            <a:avLst/>
          </a:prstGeom>
          <a:noFill/>
        </p:spPr>
        <p:txBody>
          <a:bodyPr wrap="square" rtlCol="0">
            <a:spAutoFit/>
          </a:bodyPr>
          <a:lstStyle/>
          <a:p>
            <a:pPr algn="ctr"/>
            <a:r>
              <a:rPr lang="ka-GE" sz="3200" dirty="0" err="1"/>
              <a:t>Ivane</a:t>
            </a:r>
            <a:r>
              <a:rPr lang="ka-GE" sz="3200" dirty="0"/>
              <a:t> </a:t>
            </a:r>
            <a:r>
              <a:rPr lang="ka-GE" sz="3200" dirty="0" err="1"/>
              <a:t>Javakhishvili</a:t>
            </a:r>
            <a:r>
              <a:rPr lang="ka-GE" sz="3200" dirty="0"/>
              <a:t> </a:t>
            </a:r>
            <a:r>
              <a:rPr lang="ka-GE" sz="3200" dirty="0" err="1"/>
              <a:t>Tbilisi</a:t>
            </a:r>
            <a:r>
              <a:rPr lang="ka-GE" sz="3200" dirty="0"/>
              <a:t> </a:t>
            </a:r>
            <a:r>
              <a:rPr lang="ka-GE" sz="3200" dirty="0" err="1"/>
              <a:t>State</a:t>
            </a:r>
            <a:r>
              <a:rPr lang="ka-GE" sz="3200" dirty="0"/>
              <a:t> </a:t>
            </a:r>
            <a:r>
              <a:rPr lang="ka-GE" sz="3200" dirty="0" err="1"/>
              <a:t>University</a:t>
            </a:r>
            <a:endParaRPr lang="en-US" sz="3200" dirty="0"/>
          </a:p>
        </p:txBody>
      </p:sp>
      <p:sp>
        <p:nvSpPr>
          <p:cNvPr id="5" name="TextBox 4">
            <a:extLst>
              <a:ext uri="{FF2B5EF4-FFF2-40B4-BE49-F238E27FC236}">
                <a16:creationId xmlns:a16="http://schemas.microsoft.com/office/drawing/2014/main" id="{47CB3B24-6BC5-036B-5E5E-20FE47A3A797}"/>
              </a:ext>
            </a:extLst>
          </p:cNvPr>
          <p:cNvSpPr txBox="1"/>
          <p:nvPr/>
        </p:nvSpPr>
        <p:spPr>
          <a:xfrm>
            <a:off x="12563" y="6439733"/>
            <a:ext cx="1990830" cy="400110"/>
          </a:xfrm>
          <a:prstGeom prst="rect">
            <a:avLst/>
          </a:prstGeom>
          <a:noFill/>
        </p:spPr>
        <p:txBody>
          <a:bodyPr wrap="square" rtlCol="0">
            <a:spAutoFit/>
          </a:bodyPr>
          <a:lstStyle/>
          <a:p>
            <a:pPr algn="l"/>
            <a:r>
              <a:rPr lang="ka-GE" sz="2000" dirty="0" err="1"/>
              <a:t>Tbilisi</a:t>
            </a:r>
            <a:r>
              <a:rPr lang="ka-GE" sz="2000" dirty="0"/>
              <a:t>; 2022</a:t>
            </a:r>
            <a:endParaRPr lang="en-US" sz="2000" dirty="0"/>
          </a:p>
        </p:txBody>
      </p:sp>
    </p:spTree>
    <p:extLst>
      <p:ext uri="{BB962C8B-B14F-4D97-AF65-F5344CB8AC3E}">
        <p14:creationId xmlns:p14="http://schemas.microsoft.com/office/powerpoint/2010/main" val="327069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05A06E-F3C5-080E-D021-3B457D52CD8D}"/>
              </a:ext>
            </a:extLst>
          </p:cNvPr>
          <p:cNvSpPr>
            <a:spLocks noGrp="1"/>
          </p:cNvSpPr>
          <p:nvPr/>
        </p:nvSpPr>
        <p:spPr bwMode="auto">
          <a:xfrm>
            <a:off x="575836" y="254793"/>
            <a:ext cx="1106769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brain histoarchitectonics after injecting TPC* of glioblastoma</a:t>
            </a:r>
            <a:endParaRPr lang="en-US" altLang="en-US" sz="4000" dirty="0">
              <a:latin typeface="Sylfaen" pitchFamily="18" charset="0"/>
            </a:endParaRPr>
          </a:p>
        </p:txBody>
      </p:sp>
      <p:pic>
        <p:nvPicPr>
          <p:cNvPr id="15" name="Content Placeholder 3">
            <a:extLst>
              <a:ext uri="{FF2B5EF4-FFF2-40B4-BE49-F238E27FC236}">
                <a16:creationId xmlns:a16="http://schemas.microsoft.com/office/drawing/2014/main" id="{E8A6E636-7BE9-00CC-A172-1600ADAB2809}"/>
              </a:ext>
            </a:extLst>
          </p:cNvPr>
          <p:cNvPicPr>
            <a:picLocks noGrp="1"/>
          </p:cNvPicPr>
          <p:nvPr/>
        </p:nvPicPr>
        <p:blipFill>
          <a:blip r:embed="rId3">
            <a:extLst>
              <a:ext uri="{28A0092B-C50C-407E-A947-70E740481C1C}">
                <a14:useLocalDpi xmlns:a14="http://schemas.microsoft.com/office/drawing/2010/main" val="0"/>
              </a:ext>
            </a:extLst>
          </a:blip>
          <a:srcRect/>
          <a:stretch>
            <a:fillRect/>
          </a:stretch>
        </p:blipFill>
        <p:spPr bwMode="auto">
          <a:xfrm>
            <a:off x="295170" y="1680733"/>
            <a:ext cx="5124659" cy="387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8D480AD5-29F7-91BE-7F8C-20A79E932F7E}"/>
              </a:ext>
            </a:extLst>
          </p:cNvPr>
          <p:cNvSpPr>
            <a:spLocks noChangeArrowheads="1"/>
          </p:cNvSpPr>
          <p:nvPr/>
        </p:nvSpPr>
        <p:spPr bwMode="auto">
          <a:xfrm>
            <a:off x="575837" y="5602377"/>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pic>
        <p:nvPicPr>
          <p:cNvPr id="19" name="Picture 18">
            <a:extLst>
              <a:ext uri="{FF2B5EF4-FFF2-40B4-BE49-F238E27FC236}">
                <a16:creationId xmlns:a16="http://schemas.microsoft.com/office/drawing/2014/main" id="{A4011075-EAC5-9A03-D51C-89DD1A79F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144" y="1680733"/>
            <a:ext cx="4544693" cy="384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8F33469-C9A5-7236-D4B9-3B2A79C3DF1D}"/>
              </a:ext>
            </a:extLst>
          </p:cNvPr>
          <p:cNvSpPr>
            <a:spLocks noChangeArrowheads="1"/>
          </p:cNvSpPr>
          <p:nvPr/>
        </p:nvSpPr>
        <p:spPr bwMode="auto">
          <a:xfrm>
            <a:off x="7150692" y="5602376"/>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D6952F0-3E18-B562-F406-DA33C78B67A8}"/>
                  </a:ext>
                </a:extLst>
              </p14:cNvPr>
              <p14:cNvContentPartPr/>
              <p14:nvPr/>
            </p14:nvContentPartPr>
            <p14:xfrm>
              <a:off x="2539737" y="1816273"/>
              <a:ext cx="146520" cy="148680"/>
            </p14:xfrm>
          </p:contentPart>
        </mc:Choice>
        <mc:Fallback xmlns="">
          <p:pic>
            <p:nvPicPr>
              <p:cNvPr id="5" name="Ink 4">
                <a:extLst>
                  <a:ext uri="{FF2B5EF4-FFF2-40B4-BE49-F238E27FC236}">
                    <a16:creationId xmlns:a16="http://schemas.microsoft.com/office/drawing/2014/main" id="{0D6952F0-3E18-B562-F406-DA33C78B67A8}"/>
                  </a:ext>
                </a:extLst>
              </p:cNvPr>
              <p:cNvPicPr/>
              <p:nvPr/>
            </p:nvPicPr>
            <p:blipFill>
              <a:blip r:embed="rId6"/>
              <a:stretch>
                <a:fillRect/>
              </a:stretch>
            </p:blipFill>
            <p:spPr>
              <a:xfrm>
                <a:off x="2522097" y="1798633"/>
                <a:ext cx="1821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866B832-7362-0E29-D15B-C341C57B3803}"/>
                  </a:ext>
                </a:extLst>
              </p14:cNvPr>
              <p14:cNvContentPartPr/>
              <p14:nvPr/>
            </p14:nvContentPartPr>
            <p14:xfrm>
              <a:off x="5101497" y="1805833"/>
              <a:ext cx="172800" cy="180000"/>
            </p14:xfrm>
          </p:contentPart>
        </mc:Choice>
        <mc:Fallback xmlns="">
          <p:pic>
            <p:nvPicPr>
              <p:cNvPr id="6" name="Ink 5">
                <a:extLst>
                  <a:ext uri="{FF2B5EF4-FFF2-40B4-BE49-F238E27FC236}">
                    <a16:creationId xmlns:a16="http://schemas.microsoft.com/office/drawing/2014/main" id="{9866B832-7362-0E29-D15B-C341C57B3803}"/>
                  </a:ext>
                </a:extLst>
              </p:cNvPr>
              <p:cNvPicPr/>
              <p:nvPr/>
            </p:nvPicPr>
            <p:blipFill>
              <a:blip r:embed="rId8"/>
              <a:stretch>
                <a:fillRect/>
              </a:stretch>
            </p:blipFill>
            <p:spPr>
              <a:xfrm>
                <a:off x="5083857" y="1787833"/>
                <a:ext cx="20844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2582600-C3FE-0391-CF4E-AF98751A4752}"/>
                  </a:ext>
                </a:extLst>
              </p14:cNvPr>
              <p14:cNvContentPartPr/>
              <p14:nvPr/>
            </p14:nvContentPartPr>
            <p14:xfrm>
              <a:off x="2540457" y="3697633"/>
              <a:ext cx="166320" cy="170640"/>
            </p14:xfrm>
          </p:contentPart>
        </mc:Choice>
        <mc:Fallback xmlns="">
          <p:pic>
            <p:nvPicPr>
              <p:cNvPr id="7" name="Ink 6">
                <a:extLst>
                  <a:ext uri="{FF2B5EF4-FFF2-40B4-BE49-F238E27FC236}">
                    <a16:creationId xmlns:a16="http://schemas.microsoft.com/office/drawing/2014/main" id="{A2582600-C3FE-0391-CF4E-AF98751A4752}"/>
                  </a:ext>
                </a:extLst>
              </p:cNvPr>
              <p:cNvPicPr/>
              <p:nvPr/>
            </p:nvPicPr>
            <p:blipFill>
              <a:blip r:embed="rId10"/>
              <a:stretch>
                <a:fillRect/>
              </a:stretch>
            </p:blipFill>
            <p:spPr>
              <a:xfrm>
                <a:off x="2522817" y="3679633"/>
                <a:ext cx="2019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81EAAF1-83AC-7B4A-9AB7-2847EEC6C8A5}"/>
                  </a:ext>
                </a:extLst>
              </p14:cNvPr>
              <p14:cNvContentPartPr/>
              <p14:nvPr/>
            </p14:nvContentPartPr>
            <p14:xfrm>
              <a:off x="5038497" y="3691873"/>
              <a:ext cx="188280" cy="179280"/>
            </p14:xfrm>
          </p:contentPart>
        </mc:Choice>
        <mc:Fallback xmlns="">
          <p:pic>
            <p:nvPicPr>
              <p:cNvPr id="9" name="Ink 8">
                <a:extLst>
                  <a:ext uri="{FF2B5EF4-FFF2-40B4-BE49-F238E27FC236}">
                    <a16:creationId xmlns:a16="http://schemas.microsoft.com/office/drawing/2014/main" id="{B81EAAF1-83AC-7B4A-9AB7-2847EEC6C8A5}"/>
                  </a:ext>
                </a:extLst>
              </p:cNvPr>
              <p:cNvPicPr/>
              <p:nvPr/>
            </p:nvPicPr>
            <p:blipFill>
              <a:blip r:embed="rId12"/>
              <a:stretch>
                <a:fillRect/>
              </a:stretch>
            </p:blipFill>
            <p:spPr>
              <a:xfrm>
                <a:off x="5020497" y="3673873"/>
                <a:ext cx="22392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EBB07E68-AA75-CF5C-16F6-A0C6AA3F6F41}"/>
                  </a:ext>
                </a:extLst>
              </p14:cNvPr>
              <p14:cNvContentPartPr/>
              <p14:nvPr/>
            </p14:nvContentPartPr>
            <p14:xfrm>
              <a:off x="8835417" y="1759033"/>
              <a:ext cx="122400" cy="181440"/>
            </p14:xfrm>
          </p:contentPart>
        </mc:Choice>
        <mc:Fallback xmlns="">
          <p:pic>
            <p:nvPicPr>
              <p:cNvPr id="10" name="Ink 9">
                <a:extLst>
                  <a:ext uri="{FF2B5EF4-FFF2-40B4-BE49-F238E27FC236}">
                    <a16:creationId xmlns:a16="http://schemas.microsoft.com/office/drawing/2014/main" id="{EBB07E68-AA75-CF5C-16F6-A0C6AA3F6F41}"/>
                  </a:ext>
                </a:extLst>
              </p:cNvPr>
              <p:cNvPicPr/>
              <p:nvPr/>
            </p:nvPicPr>
            <p:blipFill>
              <a:blip r:embed="rId14"/>
              <a:stretch>
                <a:fillRect/>
              </a:stretch>
            </p:blipFill>
            <p:spPr>
              <a:xfrm>
                <a:off x="8817777" y="1741033"/>
                <a:ext cx="1580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E9FD6050-C078-4C77-56C9-72A9C88C0C70}"/>
                  </a:ext>
                </a:extLst>
              </p14:cNvPr>
              <p14:cNvContentPartPr/>
              <p14:nvPr/>
            </p14:nvContentPartPr>
            <p14:xfrm>
              <a:off x="8782137" y="3681073"/>
              <a:ext cx="169200" cy="175680"/>
            </p14:xfrm>
          </p:contentPart>
        </mc:Choice>
        <mc:Fallback xmlns="">
          <p:pic>
            <p:nvPicPr>
              <p:cNvPr id="11" name="Ink 10">
                <a:extLst>
                  <a:ext uri="{FF2B5EF4-FFF2-40B4-BE49-F238E27FC236}">
                    <a16:creationId xmlns:a16="http://schemas.microsoft.com/office/drawing/2014/main" id="{E9FD6050-C078-4C77-56C9-72A9C88C0C70}"/>
                  </a:ext>
                </a:extLst>
              </p:cNvPr>
              <p:cNvPicPr/>
              <p:nvPr/>
            </p:nvPicPr>
            <p:blipFill>
              <a:blip r:embed="rId16"/>
              <a:stretch>
                <a:fillRect/>
              </a:stretch>
            </p:blipFill>
            <p:spPr>
              <a:xfrm>
                <a:off x="8764497" y="3663433"/>
                <a:ext cx="2048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C8E06C08-73F8-CC47-39F4-83E24B6A0950}"/>
                  </a:ext>
                </a:extLst>
              </p14:cNvPr>
              <p14:cNvContentPartPr/>
              <p14:nvPr/>
            </p14:nvContentPartPr>
            <p14:xfrm>
              <a:off x="11137977" y="1783153"/>
              <a:ext cx="99720" cy="145800"/>
            </p14:xfrm>
          </p:contentPart>
        </mc:Choice>
        <mc:Fallback xmlns="">
          <p:pic>
            <p:nvPicPr>
              <p:cNvPr id="14" name="Ink 13">
                <a:extLst>
                  <a:ext uri="{FF2B5EF4-FFF2-40B4-BE49-F238E27FC236}">
                    <a16:creationId xmlns:a16="http://schemas.microsoft.com/office/drawing/2014/main" id="{C8E06C08-73F8-CC47-39F4-83E24B6A0950}"/>
                  </a:ext>
                </a:extLst>
              </p:cNvPr>
              <p:cNvPicPr/>
              <p:nvPr/>
            </p:nvPicPr>
            <p:blipFill>
              <a:blip r:embed="rId18"/>
              <a:stretch>
                <a:fillRect/>
              </a:stretch>
            </p:blipFill>
            <p:spPr>
              <a:xfrm>
                <a:off x="11120337" y="1765153"/>
                <a:ext cx="1353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5C02002D-401B-9A13-7BBA-474AA253C4A6}"/>
                  </a:ext>
                </a:extLst>
              </p14:cNvPr>
              <p14:cNvContentPartPr/>
              <p14:nvPr/>
            </p14:nvContentPartPr>
            <p14:xfrm>
              <a:off x="11077857" y="3661273"/>
              <a:ext cx="180720" cy="203400"/>
            </p14:xfrm>
          </p:contentPart>
        </mc:Choice>
        <mc:Fallback xmlns="">
          <p:pic>
            <p:nvPicPr>
              <p:cNvPr id="16" name="Ink 15">
                <a:extLst>
                  <a:ext uri="{FF2B5EF4-FFF2-40B4-BE49-F238E27FC236}">
                    <a16:creationId xmlns:a16="http://schemas.microsoft.com/office/drawing/2014/main" id="{5C02002D-401B-9A13-7BBA-474AA253C4A6}"/>
                  </a:ext>
                </a:extLst>
              </p:cNvPr>
              <p:cNvPicPr/>
              <p:nvPr/>
            </p:nvPicPr>
            <p:blipFill>
              <a:blip r:embed="rId20"/>
              <a:stretch>
                <a:fillRect/>
              </a:stretch>
            </p:blipFill>
            <p:spPr>
              <a:xfrm>
                <a:off x="11059857" y="3643633"/>
                <a:ext cx="216360" cy="239040"/>
              </a:xfrm>
              <a:prstGeom prst="rect">
                <a:avLst/>
              </a:prstGeom>
            </p:spPr>
          </p:pic>
        </mc:Fallback>
      </mc:AlternateContent>
      <p:sp>
        <p:nvSpPr>
          <p:cNvPr id="18" name="TextBox 17">
            <a:extLst>
              <a:ext uri="{FF2B5EF4-FFF2-40B4-BE49-F238E27FC236}">
                <a16:creationId xmlns:a16="http://schemas.microsoft.com/office/drawing/2014/main" id="{FD97D95F-C9BE-0CB6-05D2-114E55FFC023}"/>
              </a:ext>
            </a:extLst>
          </p:cNvPr>
          <p:cNvSpPr txBox="1"/>
          <p:nvPr/>
        </p:nvSpPr>
        <p:spPr>
          <a:xfrm>
            <a:off x="2447456" y="1705947"/>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22" name="TextBox 21">
            <a:extLst>
              <a:ext uri="{FF2B5EF4-FFF2-40B4-BE49-F238E27FC236}">
                <a16:creationId xmlns:a16="http://schemas.microsoft.com/office/drawing/2014/main" id="{D899CA0B-D872-4B22-13E6-3EE3F2BF3D3E}"/>
              </a:ext>
            </a:extLst>
          </p:cNvPr>
          <p:cNvSpPr txBox="1"/>
          <p:nvPr/>
        </p:nvSpPr>
        <p:spPr>
          <a:xfrm>
            <a:off x="11011676" y="3584612"/>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24" name="TextBox 23">
            <a:extLst>
              <a:ext uri="{FF2B5EF4-FFF2-40B4-BE49-F238E27FC236}">
                <a16:creationId xmlns:a16="http://schemas.microsoft.com/office/drawing/2014/main" id="{D9F7C1AC-4493-7D7B-1A22-6461B47E5AB4}"/>
              </a:ext>
            </a:extLst>
          </p:cNvPr>
          <p:cNvSpPr txBox="1"/>
          <p:nvPr/>
        </p:nvSpPr>
        <p:spPr>
          <a:xfrm>
            <a:off x="8712731" y="3588848"/>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26" name="TextBox 25">
            <a:extLst>
              <a:ext uri="{FF2B5EF4-FFF2-40B4-BE49-F238E27FC236}">
                <a16:creationId xmlns:a16="http://schemas.microsoft.com/office/drawing/2014/main" id="{A24FFA71-0B36-9FE6-AA04-5F2D60B51B5E}"/>
              </a:ext>
            </a:extLst>
          </p:cNvPr>
          <p:cNvSpPr txBox="1"/>
          <p:nvPr/>
        </p:nvSpPr>
        <p:spPr>
          <a:xfrm>
            <a:off x="11044516" y="1641415"/>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28" name="TextBox 27">
            <a:extLst>
              <a:ext uri="{FF2B5EF4-FFF2-40B4-BE49-F238E27FC236}">
                <a16:creationId xmlns:a16="http://schemas.microsoft.com/office/drawing/2014/main" id="{FD21214D-E6DC-E799-6EAE-D522F80AFDA1}"/>
              </a:ext>
            </a:extLst>
          </p:cNvPr>
          <p:cNvSpPr txBox="1"/>
          <p:nvPr/>
        </p:nvSpPr>
        <p:spPr>
          <a:xfrm>
            <a:off x="8759657" y="1671624"/>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0" name="TextBox 29">
            <a:extLst>
              <a:ext uri="{FF2B5EF4-FFF2-40B4-BE49-F238E27FC236}">
                <a16:creationId xmlns:a16="http://schemas.microsoft.com/office/drawing/2014/main" id="{96FF07D6-B162-48B1-AD29-DC1D8CA3FE43}"/>
              </a:ext>
            </a:extLst>
          </p:cNvPr>
          <p:cNvSpPr txBox="1"/>
          <p:nvPr/>
        </p:nvSpPr>
        <p:spPr>
          <a:xfrm>
            <a:off x="2459235" y="3595127"/>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32" name="TextBox 31">
            <a:extLst>
              <a:ext uri="{FF2B5EF4-FFF2-40B4-BE49-F238E27FC236}">
                <a16:creationId xmlns:a16="http://schemas.microsoft.com/office/drawing/2014/main" id="{6D66FEB6-1B9E-8B3F-5C6D-D403DE7B9251}"/>
              </a:ext>
            </a:extLst>
          </p:cNvPr>
          <p:cNvSpPr txBox="1"/>
          <p:nvPr/>
        </p:nvSpPr>
        <p:spPr>
          <a:xfrm>
            <a:off x="4979938" y="3596888"/>
            <a:ext cx="225861" cy="369332"/>
          </a:xfrm>
          <a:prstGeom prst="rect">
            <a:avLst/>
          </a:prstGeom>
          <a:noFill/>
        </p:spPr>
        <p:txBody>
          <a:bodyPr wrap="square" rtlCol="0">
            <a:spAutoFit/>
          </a:bodyPr>
          <a:lstStyle/>
          <a:p>
            <a:pPr algn="l"/>
            <a:r>
              <a:rPr lang="en-US" b="1" dirty="0">
                <a:latin typeface="Sylfaen" pitchFamily="18" charset="0"/>
              </a:rPr>
              <a:t>4</a:t>
            </a:r>
          </a:p>
        </p:txBody>
      </p:sp>
      <p:sp>
        <p:nvSpPr>
          <p:cNvPr id="38" name="TextBox 37">
            <a:extLst>
              <a:ext uri="{FF2B5EF4-FFF2-40B4-BE49-F238E27FC236}">
                <a16:creationId xmlns:a16="http://schemas.microsoft.com/office/drawing/2014/main" id="{82259A76-E3A2-436C-D868-A8BEC79F0471}"/>
              </a:ext>
            </a:extLst>
          </p:cNvPr>
          <p:cNvSpPr txBox="1"/>
          <p:nvPr/>
        </p:nvSpPr>
        <p:spPr>
          <a:xfrm>
            <a:off x="5022223" y="1699009"/>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0" name="Rectangle 39">
            <a:extLst>
              <a:ext uri="{FF2B5EF4-FFF2-40B4-BE49-F238E27FC236}">
                <a16:creationId xmlns:a16="http://schemas.microsoft.com/office/drawing/2014/main" id="{2BF00D34-42E7-A7D1-107F-35930A280F34}"/>
              </a:ext>
            </a:extLst>
          </p:cNvPr>
          <p:cNvSpPr>
            <a:spLocks noChangeArrowheads="1"/>
          </p:cNvSpPr>
          <p:nvPr/>
        </p:nvSpPr>
        <p:spPr bwMode="auto">
          <a:xfrm>
            <a:off x="0" y="6500451"/>
            <a:ext cx="4321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600" b="1" i="1" dirty="0">
                <a:latin typeface="Sylfaen" pitchFamily="18" charset="0"/>
              </a:rPr>
              <a:t>TPC*- Thermostable protein complex</a:t>
            </a:r>
          </a:p>
        </p:txBody>
      </p:sp>
    </p:spTree>
    <p:extLst>
      <p:ext uri="{BB962C8B-B14F-4D97-AF65-F5344CB8AC3E}">
        <p14:creationId xmlns:p14="http://schemas.microsoft.com/office/powerpoint/2010/main" val="217333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05A06E-F3C5-080E-D021-3B457D52CD8D}"/>
              </a:ext>
            </a:extLst>
          </p:cNvPr>
          <p:cNvSpPr>
            <a:spLocks noGrp="1"/>
          </p:cNvSpPr>
          <p:nvPr/>
        </p:nvSpPr>
        <p:spPr bwMode="auto">
          <a:xfrm>
            <a:off x="684544" y="254793"/>
            <a:ext cx="109338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liver histoarchitectonics after injecting TPC of glioblastoma</a:t>
            </a:r>
            <a:endParaRPr lang="en-US" altLang="en-US" sz="4000" dirty="0">
              <a:latin typeface="Sylfaen" pitchFamily="18" charset="0"/>
            </a:endParaRPr>
          </a:p>
        </p:txBody>
      </p:sp>
      <p:sp>
        <p:nvSpPr>
          <p:cNvPr id="17" name="Rectangle 16">
            <a:extLst>
              <a:ext uri="{FF2B5EF4-FFF2-40B4-BE49-F238E27FC236}">
                <a16:creationId xmlns:a16="http://schemas.microsoft.com/office/drawing/2014/main" id="{8D480AD5-29F7-91BE-7F8C-20A79E932F7E}"/>
              </a:ext>
            </a:extLst>
          </p:cNvPr>
          <p:cNvSpPr>
            <a:spLocks noChangeArrowheads="1"/>
          </p:cNvSpPr>
          <p:nvPr/>
        </p:nvSpPr>
        <p:spPr bwMode="auto">
          <a:xfrm>
            <a:off x="575837" y="5413971"/>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sp>
        <p:nvSpPr>
          <p:cNvPr id="21" name="Rectangle 20">
            <a:extLst>
              <a:ext uri="{FF2B5EF4-FFF2-40B4-BE49-F238E27FC236}">
                <a16:creationId xmlns:a16="http://schemas.microsoft.com/office/drawing/2014/main" id="{28F33469-C9A5-7236-D4B9-3B2A79C3DF1D}"/>
              </a:ext>
            </a:extLst>
          </p:cNvPr>
          <p:cNvSpPr>
            <a:spLocks noChangeArrowheads="1"/>
          </p:cNvSpPr>
          <p:nvPr/>
        </p:nvSpPr>
        <p:spPr bwMode="auto">
          <a:xfrm>
            <a:off x="6969756" y="5386652"/>
            <a:ext cx="4746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2">
            <p14:nvContentPartPr>
              <p14:cNvPr id="34" name="Ink 33">
                <a:extLst>
                  <a:ext uri="{FF2B5EF4-FFF2-40B4-BE49-F238E27FC236}">
                    <a16:creationId xmlns:a16="http://schemas.microsoft.com/office/drawing/2014/main" id="{A3061011-F212-AA09-C864-A9DFC8EF60BA}"/>
                  </a:ext>
                </a:extLst>
              </p14:cNvPr>
              <p14:cNvContentPartPr/>
              <p14:nvPr/>
            </p14:nvContentPartPr>
            <p14:xfrm>
              <a:off x="2487537" y="2083753"/>
              <a:ext cx="99720" cy="153000"/>
            </p14:xfrm>
          </p:contentPart>
        </mc:Choice>
        <mc:Fallback xmlns="">
          <p:pic>
            <p:nvPicPr>
              <p:cNvPr id="34" name="Ink 33">
                <a:extLst>
                  <a:ext uri="{FF2B5EF4-FFF2-40B4-BE49-F238E27FC236}">
                    <a16:creationId xmlns:a16="http://schemas.microsoft.com/office/drawing/2014/main" id="{A3061011-F212-AA09-C864-A9DFC8EF60BA}"/>
                  </a:ext>
                </a:extLst>
              </p:cNvPr>
              <p:cNvPicPr/>
              <p:nvPr/>
            </p:nvPicPr>
            <p:blipFill>
              <a:blip r:embed="rId3"/>
              <a:stretch>
                <a:fillRect/>
              </a:stretch>
            </p:blipFill>
            <p:spPr>
              <a:xfrm>
                <a:off x="2478537" y="2074753"/>
                <a:ext cx="1173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7254046F-636A-5E85-EBCF-60D84241132F}"/>
                  </a:ext>
                </a:extLst>
              </p14:cNvPr>
              <p14:cNvContentPartPr/>
              <p14:nvPr/>
            </p14:nvContentPartPr>
            <p14:xfrm>
              <a:off x="4614777" y="2057473"/>
              <a:ext cx="164880" cy="159840"/>
            </p14:xfrm>
          </p:contentPart>
        </mc:Choice>
        <mc:Fallback xmlns="">
          <p:pic>
            <p:nvPicPr>
              <p:cNvPr id="35" name="Ink 34">
                <a:extLst>
                  <a:ext uri="{FF2B5EF4-FFF2-40B4-BE49-F238E27FC236}">
                    <a16:creationId xmlns:a16="http://schemas.microsoft.com/office/drawing/2014/main" id="{7254046F-636A-5E85-EBCF-60D84241132F}"/>
                  </a:ext>
                </a:extLst>
              </p:cNvPr>
              <p:cNvPicPr/>
              <p:nvPr/>
            </p:nvPicPr>
            <p:blipFill>
              <a:blip r:embed="rId5"/>
              <a:stretch>
                <a:fillRect/>
              </a:stretch>
            </p:blipFill>
            <p:spPr>
              <a:xfrm>
                <a:off x="4605797" y="2048473"/>
                <a:ext cx="182482"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4EA187B3-C50F-3EDC-7B55-04EE6605C822}"/>
                  </a:ext>
                </a:extLst>
              </p14:cNvPr>
              <p14:cNvContentPartPr/>
              <p14:nvPr/>
            </p14:nvContentPartPr>
            <p14:xfrm>
              <a:off x="2446857" y="3645073"/>
              <a:ext cx="170640" cy="146520"/>
            </p14:xfrm>
          </p:contentPart>
        </mc:Choice>
        <mc:Fallback xmlns="">
          <p:pic>
            <p:nvPicPr>
              <p:cNvPr id="36" name="Ink 35">
                <a:extLst>
                  <a:ext uri="{FF2B5EF4-FFF2-40B4-BE49-F238E27FC236}">
                    <a16:creationId xmlns:a16="http://schemas.microsoft.com/office/drawing/2014/main" id="{4EA187B3-C50F-3EDC-7B55-04EE6605C822}"/>
                  </a:ext>
                </a:extLst>
              </p:cNvPr>
              <p:cNvPicPr/>
              <p:nvPr/>
            </p:nvPicPr>
            <p:blipFill>
              <a:blip r:embed="rId7"/>
              <a:stretch>
                <a:fillRect/>
              </a:stretch>
            </p:blipFill>
            <p:spPr>
              <a:xfrm>
                <a:off x="2437857" y="3636073"/>
                <a:ext cx="188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EC13A4CD-E96C-0711-DF57-7124D39086C9}"/>
                  </a:ext>
                </a:extLst>
              </p14:cNvPr>
              <p14:cNvContentPartPr/>
              <p14:nvPr/>
            </p14:nvContentPartPr>
            <p14:xfrm>
              <a:off x="4560057" y="3640753"/>
              <a:ext cx="207720" cy="150840"/>
            </p14:xfrm>
          </p:contentPart>
        </mc:Choice>
        <mc:Fallback xmlns="">
          <p:pic>
            <p:nvPicPr>
              <p:cNvPr id="37" name="Ink 36">
                <a:extLst>
                  <a:ext uri="{FF2B5EF4-FFF2-40B4-BE49-F238E27FC236}">
                    <a16:creationId xmlns:a16="http://schemas.microsoft.com/office/drawing/2014/main" id="{EC13A4CD-E96C-0711-DF57-7124D39086C9}"/>
                  </a:ext>
                </a:extLst>
              </p:cNvPr>
              <p:cNvPicPr/>
              <p:nvPr/>
            </p:nvPicPr>
            <p:blipFill>
              <a:blip r:embed="rId9"/>
              <a:stretch>
                <a:fillRect/>
              </a:stretch>
            </p:blipFill>
            <p:spPr>
              <a:xfrm>
                <a:off x="4551041" y="3631753"/>
                <a:ext cx="225391"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Ink 41">
                <a:extLst>
                  <a:ext uri="{FF2B5EF4-FFF2-40B4-BE49-F238E27FC236}">
                    <a16:creationId xmlns:a16="http://schemas.microsoft.com/office/drawing/2014/main" id="{2757A90A-E9E5-9120-4D59-9EAEB98F8E20}"/>
                  </a:ext>
                </a:extLst>
              </p14:cNvPr>
              <p14:cNvContentPartPr/>
              <p14:nvPr/>
            </p14:nvContentPartPr>
            <p14:xfrm>
              <a:off x="8833257" y="1976833"/>
              <a:ext cx="126000" cy="164160"/>
            </p14:xfrm>
          </p:contentPart>
        </mc:Choice>
        <mc:Fallback xmlns="">
          <p:pic>
            <p:nvPicPr>
              <p:cNvPr id="41" name="Ink 41">
                <a:extLst>
                  <a:ext uri="{FF2B5EF4-FFF2-40B4-BE49-F238E27FC236}">
                    <a16:creationId xmlns:a16="http://schemas.microsoft.com/office/drawing/2014/main" id="{2757A90A-E9E5-9120-4D59-9EAEB98F8E20}"/>
                  </a:ext>
                </a:extLst>
              </p:cNvPr>
              <p:cNvPicPr/>
              <p:nvPr/>
            </p:nvPicPr>
            <p:blipFill>
              <a:blip r:embed="rId11"/>
              <a:stretch>
                <a:fillRect/>
              </a:stretch>
            </p:blipFill>
            <p:spPr>
              <a:xfrm>
                <a:off x="8824257" y="1967853"/>
                <a:ext cx="143640" cy="1817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7531CCA6-0A07-B01A-4C5D-90A3727B030A}"/>
                  </a:ext>
                </a:extLst>
              </p14:cNvPr>
              <p14:cNvContentPartPr/>
              <p14:nvPr/>
            </p14:nvContentPartPr>
            <p14:xfrm>
              <a:off x="8892297" y="2040553"/>
              <a:ext cx="37080" cy="60840"/>
            </p14:xfrm>
          </p:contentPart>
        </mc:Choice>
        <mc:Fallback xmlns="">
          <p:pic>
            <p:nvPicPr>
              <p:cNvPr id="42" name="Ink 41">
                <a:extLst>
                  <a:ext uri="{FF2B5EF4-FFF2-40B4-BE49-F238E27FC236}">
                    <a16:creationId xmlns:a16="http://schemas.microsoft.com/office/drawing/2014/main" id="{7531CCA6-0A07-B01A-4C5D-90A3727B030A}"/>
                  </a:ext>
                </a:extLst>
              </p:cNvPr>
              <p:cNvPicPr/>
              <p:nvPr/>
            </p:nvPicPr>
            <p:blipFill>
              <a:blip r:embed="rId13"/>
              <a:stretch>
                <a:fillRect/>
              </a:stretch>
            </p:blipFill>
            <p:spPr>
              <a:xfrm>
                <a:off x="8883384" y="2031499"/>
                <a:ext cx="54550" cy="7858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8670BC4B-2933-9204-CFB5-5B7025079757}"/>
                  </a:ext>
                </a:extLst>
              </p14:cNvPr>
              <p14:cNvContentPartPr/>
              <p14:nvPr/>
            </p14:nvContentPartPr>
            <p14:xfrm>
              <a:off x="10740897" y="1992313"/>
              <a:ext cx="123840" cy="189000"/>
            </p14:xfrm>
          </p:contentPart>
        </mc:Choice>
        <mc:Fallback xmlns="">
          <p:pic>
            <p:nvPicPr>
              <p:cNvPr id="46" name="Ink 45">
                <a:extLst>
                  <a:ext uri="{FF2B5EF4-FFF2-40B4-BE49-F238E27FC236}">
                    <a16:creationId xmlns:a16="http://schemas.microsoft.com/office/drawing/2014/main" id="{8670BC4B-2933-9204-CFB5-5B7025079757}"/>
                  </a:ext>
                </a:extLst>
              </p:cNvPr>
              <p:cNvPicPr/>
              <p:nvPr/>
            </p:nvPicPr>
            <p:blipFill>
              <a:blip r:embed="rId15"/>
              <a:stretch>
                <a:fillRect/>
              </a:stretch>
            </p:blipFill>
            <p:spPr>
              <a:xfrm>
                <a:off x="10731897" y="1983313"/>
                <a:ext cx="14148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7" name="Ink 46">
                <a:extLst>
                  <a:ext uri="{FF2B5EF4-FFF2-40B4-BE49-F238E27FC236}">
                    <a16:creationId xmlns:a16="http://schemas.microsoft.com/office/drawing/2014/main" id="{DF4DD149-19A3-FA6B-DC95-C24000952C25}"/>
                  </a:ext>
                </a:extLst>
              </p14:cNvPr>
              <p14:cNvContentPartPr/>
              <p14:nvPr/>
            </p14:nvContentPartPr>
            <p14:xfrm>
              <a:off x="10696617" y="3618073"/>
              <a:ext cx="153720" cy="146520"/>
            </p14:xfrm>
          </p:contentPart>
        </mc:Choice>
        <mc:Fallback xmlns="">
          <p:pic>
            <p:nvPicPr>
              <p:cNvPr id="47" name="Ink 46">
                <a:extLst>
                  <a:ext uri="{FF2B5EF4-FFF2-40B4-BE49-F238E27FC236}">
                    <a16:creationId xmlns:a16="http://schemas.microsoft.com/office/drawing/2014/main" id="{DF4DD149-19A3-FA6B-DC95-C24000952C25}"/>
                  </a:ext>
                </a:extLst>
              </p:cNvPr>
              <p:cNvPicPr/>
              <p:nvPr/>
            </p:nvPicPr>
            <p:blipFill>
              <a:blip r:embed="rId17"/>
              <a:stretch>
                <a:fillRect/>
              </a:stretch>
            </p:blipFill>
            <p:spPr>
              <a:xfrm>
                <a:off x="10687617" y="3609073"/>
                <a:ext cx="1713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Ink 47">
                <a:extLst>
                  <a:ext uri="{FF2B5EF4-FFF2-40B4-BE49-F238E27FC236}">
                    <a16:creationId xmlns:a16="http://schemas.microsoft.com/office/drawing/2014/main" id="{73A42274-909F-51B3-1F66-E91F5702CE12}"/>
                  </a:ext>
                </a:extLst>
              </p14:cNvPr>
              <p14:cNvContentPartPr/>
              <p14:nvPr/>
            </p14:nvContentPartPr>
            <p14:xfrm>
              <a:off x="8812737" y="3587473"/>
              <a:ext cx="139320" cy="187560"/>
            </p14:xfrm>
          </p:contentPart>
        </mc:Choice>
        <mc:Fallback xmlns="">
          <p:pic>
            <p:nvPicPr>
              <p:cNvPr id="48" name="Ink 47">
                <a:extLst>
                  <a:ext uri="{FF2B5EF4-FFF2-40B4-BE49-F238E27FC236}">
                    <a16:creationId xmlns:a16="http://schemas.microsoft.com/office/drawing/2014/main" id="{73A42274-909F-51B3-1F66-E91F5702CE12}"/>
                  </a:ext>
                </a:extLst>
              </p:cNvPr>
              <p:cNvPicPr/>
              <p:nvPr/>
            </p:nvPicPr>
            <p:blipFill>
              <a:blip r:embed="rId19"/>
              <a:stretch>
                <a:fillRect/>
              </a:stretch>
            </p:blipFill>
            <p:spPr>
              <a:xfrm>
                <a:off x="8803737" y="3578473"/>
                <a:ext cx="156960" cy="205200"/>
              </a:xfrm>
              <a:prstGeom prst="rect">
                <a:avLst/>
              </a:prstGeom>
            </p:spPr>
          </p:pic>
        </mc:Fallback>
      </mc:AlternateContent>
      <p:pic>
        <p:nvPicPr>
          <p:cNvPr id="4" name="Content Placeholder 3">
            <a:extLst>
              <a:ext uri="{FF2B5EF4-FFF2-40B4-BE49-F238E27FC236}">
                <a16:creationId xmlns:a16="http://schemas.microsoft.com/office/drawing/2014/main" id="{C67A7F17-9951-5549-FB1E-33E6CE7260FA}"/>
              </a:ext>
            </a:extLst>
          </p:cNvPr>
          <p:cNvPicPr>
            <a:picLocks noGrp="1"/>
          </p:cNvPicPr>
          <p:nvPr/>
        </p:nvPicPr>
        <p:blipFill>
          <a:blip r:embed="rId20">
            <a:extLst>
              <a:ext uri="{28A0092B-C50C-407E-A947-70E740481C1C}">
                <a14:useLocalDpi xmlns:a14="http://schemas.microsoft.com/office/drawing/2010/main" val="0"/>
              </a:ext>
            </a:extLst>
          </a:blip>
          <a:srcRect/>
          <a:stretch>
            <a:fillRect/>
          </a:stretch>
        </p:blipFill>
        <p:spPr bwMode="auto">
          <a:xfrm>
            <a:off x="502418" y="1657978"/>
            <a:ext cx="5300505" cy="372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11B463-6E6C-A872-F586-70438E0CC0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36685" y="1670538"/>
            <a:ext cx="5414458" cy="371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F1282A37-A66A-C96E-9828-611340B4A664}"/>
                  </a:ext>
                </a:extLst>
              </p14:cNvPr>
              <p14:cNvContentPartPr/>
              <p14:nvPr/>
            </p14:nvContentPartPr>
            <p14:xfrm>
              <a:off x="11188377" y="2183113"/>
              <a:ext cx="194040" cy="90360"/>
            </p14:xfrm>
          </p:contentPart>
        </mc:Choice>
        <mc:Fallback xmlns="">
          <p:pic>
            <p:nvPicPr>
              <p:cNvPr id="23" name="Ink 22">
                <a:extLst>
                  <a:ext uri="{FF2B5EF4-FFF2-40B4-BE49-F238E27FC236}">
                    <a16:creationId xmlns:a16="http://schemas.microsoft.com/office/drawing/2014/main" id="{F1282A37-A66A-C96E-9828-611340B4A664}"/>
                  </a:ext>
                </a:extLst>
              </p:cNvPr>
              <p:cNvPicPr/>
              <p:nvPr/>
            </p:nvPicPr>
            <p:blipFill>
              <a:blip r:embed="rId35"/>
              <a:stretch>
                <a:fillRect/>
              </a:stretch>
            </p:blipFill>
            <p:spPr>
              <a:xfrm>
                <a:off x="11179737" y="2174473"/>
                <a:ext cx="2116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 name="Ink 1">
                <a:extLst>
                  <a:ext uri="{FF2B5EF4-FFF2-40B4-BE49-F238E27FC236}">
                    <a16:creationId xmlns:a16="http://schemas.microsoft.com/office/drawing/2014/main" id="{635919AD-5395-3508-61D3-46C80A1BCB96}"/>
                  </a:ext>
                </a:extLst>
              </p14:cNvPr>
              <p14:cNvContentPartPr/>
              <p14:nvPr/>
            </p14:nvContentPartPr>
            <p14:xfrm>
              <a:off x="2850057" y="1739593"/>
              <a:ext cx="120240" cy="156600"/>
            </p14:xfrm>
          </p:contentPart>
        </mc:Choice>
        <mc:Fallback xmlns="">
          <p:pic>
            <p:nvPicPr>
              <p:cNvPr id="2" name="Ink 1">
                <a:extLst>
                  <a:ext uri="{FF2B5EF4-FFF2-40B4-BE49-F238E27FC236}">
                    <a16:creationId xmlns:a16="http://schemas.microsoft.com/office/drawing/2014/main" id="{635919AD-5395-3508-61D3-46C80A1BCB96}"/>
                  </a:ext>
                </a:extLst>
              </p:cNvPr>
              <p:cNvPicPr/>
              <p:nvPr/>
            </p:nvPicPr>
            <p:blipFill>
              <a:blip r:embed="rId37"/>
              <a:stretch>
                <a:fillRect/>
              </a:stretch>
            </p:blipFill>
            <p:spPr>
              <a:xfrm>
                <a:off x="2832057" y="1721953"/>
                <a:ext cx="1558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 name="Ink 2">
                <a:extLst>
                  <a:ext uri="{FF2B5EF4-FFF2-40B4-BE49-F238E27FC236}">
                    <a16:creationId xmlns:a16="http://schemas.microsoft.com/office/drawing/2014/main" id="{F12561AB-277F-B7D5-100E-627C6E84FB81}"/>
                  </a:ext>
                </a:extLst>
              </p14:cNvPr>
              <p14:cNvContentPartPr/>
              <p14:nvPr/>
            </p14:nvContentPartPr>
            <p14:xfrm>
              <a:off x="2810097" y="3608713"/>
              <a:ext cx="153720" cy="159480"/>
            </p14:xfrm>
          </p:contentPart>
        </mc:Choice>
        <mc:Fallback xmlns="">
          <p:pic>
            <p:nvPicPr>
              <p:cNvPr id="3" name="Ink 2">
                <a:extLst>
                  <a:ext uri="{FF2B5EF4-FFF2-40B4-BE49-F238E27FC236}">
                    <a16:creationId xmlns:a16="http://schemas.microsoft.com/office/drawing/2014/main" id="{F12561AB-277F-B7D5-100E-627C6E84FB81}"/>
                  </a:ext>
                </a:extLst>
              </p:cNvPr>
              <p:cNvPicPr/>
              <p:nvPr/>
            </p:nvPicPr>
            <p:blipFill>
              <a:blip r:embed="rId39"/>
              <a:stretch>
                <a:fillRect/>
              </a:stretch>
            </p:blipFill>
            <p:spPr>
              <a:xfrm>
                <a:off x="2792457" y="3591073"/>
                <a:ext cx="18936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 name="Ink 4">
                <a:extLst>
                  <a:ext uri="{FF2B5EF4-FFF2-40B4-BE49-F238E27FC236}">
                    <a16:creationId xmlns:a16="http://schemas.microsoft.com/office/drawing/2014/main" id="{AEA37D3E-ECD8-78B9-FEE9-D34EE0A15277}"/>
                  </a:ext>
                </a:extLst>
              </p14:cNvPr>
              <p14:cNvContentPartPr/>
              <p14:nvPr/>
            </p14:nvContentPartPr>
            <p14:xfrm>
              <a:off x="5489577" y="1713313"/>
              <a:ext cx="159480" cy="172800"/>
            </p14:xfrm>
          </p:contentPart>
        </mc:Choice>
        <mc:Fallback xmlns="">
          <p:pic>
            <p:nvPicPr>
              <p:cNvPr id="5" name="Ink 4">
                <a:extLst>
                  <a:ext uri="{FF2B5EF4-FFF2-40B4-BE49-F238E27FC236}">
                    <a16:creationId xmlns:a16="http://schemas.microsoft.com/office/drawing/2014/main" id="{AEA37D3E-ECD8-78B9-FEE9-D34EE0A15277}"/>
                  </a:ext>
                </a:extLst>
              </p:cNvPr>
              <p:cNvPicPr/>
              <p:nvPr/>
            </p:nvPicPr>
            <p:blipFill>
              <a:blip r:embed="rId41"/>
              <a:stretch>
                <a:fillRect/>
              </a:stretch>
            </p:blipFill>
            <p:spPr>
              <a:xfrm>
                <a:off x="5471937" y="1695673"/>
                <a:ext cx="1951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 name="Ink 5">
                <a:extLst>
                  <a:ext uri="{FF2B5EF4-FFF2-40B4-BE49-F238E27FC236}">
                    <a16:creationId xmlns:a16="http://schemas.microsoft.com/office/drawing/2014/main" id="{49D141E8-78D0-5077-4443-1B522DC04618}"/>
                  </a:ext>
                </a:extLst>
              </p14:cNvPr>
              <p14:cNvContentPartPr/>
              <p14:nvPr/>
            </p14:nvContentPartPr>
            <p14:xfrm>
              <a:off x="5417217" y="3623113"/>
              <a:ext cx="194760" cy="142920"/>
            </p14:xfrm>
          </p:contentPart>
        </mc:Choice>
        <mc:Fallback xmlns="">
          <p:pic>
            <p:nvPicPr>
              <p:cNvPr id="6" name="Ink 5">
                <a:extLst>
                  <a:ext uri="{FF2B5EF4-FFF2-40B4-BE49-F238E27FC236}">
                    <a16:creationId xmlns:a16="http://schemas.microsoft.com/office/drawing/2014/main" id="{49D141E8-78D0-5077-4443-1B522DC04618}"/>
                  </a:ext>
                </a:extLst>
              </p:cNvPr>
              <p:cNvPicPr/>
              <p:nvPr/>
            </p:nvPicPr>
            <p:blipFill>
              <a:blip r:embed="rId43"/>
              <a:stretch>
                <a:fillRect/>
              </a:stretch>
            </p:blipFill>
            <p:spPr>
              <a:xfrm>
                <a:off x="5399577" y="3605113"/>
                <a:ext cx="2304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 name="Ink 7">
                <a:extLst>
                  <a:ext uri="{FF2B5EF4-FFF2-40B4-BE49-F238E27FC236}">
                    <a16:creationId xmlns:a16="http://schemas.microsoft.com/office/drawing/2014/main" id="{AF47864E-E90A-EB30-F06E-7A6D9340FC1F}"/>
                  </a:ext>
                </a:extLst>
              </p14:cNvPr>
              <p14:cNvContentPartPr/>
              <p14:nvPr/>
            </p14:nvContentPartPr>
            <p14:xfrm>
              <a:off x="8908497" y="1760473"/>
              <a:ext cx="145080" cy="166320"/>
            </p14:xfrm>
          </p:contentPart>
        </mc:Choice>
        <mc:Fallback xmlns="">
          <p:pic>
            <p:nvPicPr>
              <p:cNvPr id="8" name="Ink 7">
                <a:extLst>
                  <a:ext uri="{FF2B5EF4-FFF2-40B4-BE49-F238E27FC236}">
                    <a16:creationId xmlns:a16="http://schemas.microsoft.com/office/drawing/2014/main" id="{AF47864E-E90A-EB30-F06E-7A6D9340FC1F}"/>
                  </a:ext>
                </a:extLst>
              </p:cNvPr>
              <p:cNvPicPr/>
              <p:nvPr/>
            </p:nvPicPr>
            <p:blipFill>
              <a:blip r:embed="rId45"/>
              <a:stretch>
                <a:fillRect/>
              </a:stretch>
            </p:blipFill>
            <p:spPr>
              <a:xfrm>
                <a:off x="8890857" y="1742473"/>
                <a:ext cx="1807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 name="Ink 8">
                <a:extLst>
                  <a:ext uri="{FF2B5EF4-FFF2-40B4-BE49-F238E27FC236}">
                    <a16:creationId xmlns:a16="http://schemas.microsoft.com/office/drawing/2014/main" id="{6857CE4F-B0C4-EBD5-CCD7-9D91BDE059AB}"/>
                  </a:ext>
                </a:extLst>
              </p14:cNvPr>
              <p14:cNvContentPartPr/>
              <p14:nvPr/>
            </p14:nvContentPartPr>
            <p14:xfrm>
              <a:off x="8851617" y="3622393"/>
              <a:ext cx="205560" cy="162000"/>
            </p14:xfrm>
          </p:contentPart>
        </mc:Choice>
        <mc:Fallback xmlns="">
          <p:pic>
            <p:nvPicPr>
              <p:cNvPr id="9" name="Ink 8">
                <a:extLst>
                  <a:ext uri="{FF2B5EF4-FFF2-40B4-BE49-F238E27FC236}">
                    <a16:creationId xmlns:a16="http://schemas.microsoft.com/office/drawing/2014/main" id="{6857CE4F-B0C4-EBD5-CCD7-9D91BDE059AB}"/>
                  </a:ext>
                </a:extLst>
              </p:cNvPr>
              <p:cNvPicPr/>
              <p:nvPr/>
            </p:nvPicPr>
            <p:blipFill>
              <a:blip r:embed="rId47"/>
              <a:stretch>
                <a:fillRect/>
              </a:stretch>
            </p:blipFill>
            <p:spPr>
              <a:xfrm>
                <a:off x="8833977" y="3604393"/>
                <a:ext cx="2412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2" name="Ink 11">
                <a:extLst>
                  <a:ext uri="{FF2B5EF4-FFF2-40B4-BE49-F238E27FC236}">
                    <a16:creationId xmlns:a16="http://schemas.microsoft.com/office/drawing/2014/main" id="{2D8E63C1-61E1-4ADD-170C-59A36A2B6EC7}"/>
                  </a:ext>
                </a:extLst>
              </p14:cNvPr>
              <p14:cNvContentPartPr/>
              <p14:nvPr/>
            </p14:nvContentPartPr>
            <p14:xfrm>
              <a:off x="11609937" y="1772353"/>
              <a:ext cx="187560" cy="188280"/>
            </p14:xfrm>
          </p:contentPart>
        </mc:Choice>
        <mc:Fallback xmlns="">
          <p:pic>
            <p:nvPicPr>
              <p:cNvPr id="12" name="Ink 11">
                <a:extLst>
                  <a:ext uri="{FF2B5EF4-FFF2-40B4-BE49-F238E27FC236}">
                    <a16:creationId xmlns:a16="http://schemas.microsoft.com/office/drawing/2014/main" id="{2D8E63C1-61E1-4ADD-170C-59A36A2B6EC7}"/>
                  </a:ext>
                </a:extLst>
              </p:cNvPr>
              <p:cNvPicPr/>
              <p:nvPr/>
            </p:nvPicPr>
            <p:blipFill>
              <a:blip r:embed="rId49"/>
              <a:stretch>
                <a:fillRect/>
              </a:stretch>
            </p:blipFill>
            <p:spPr>
              <a:xfrm>
                <a:off x="11592297" y="1754713"/>
                <a:ext cx="2232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 name="Ink 13">
                <a:extLst>
                  <a:ext uri="{FF2B5EF4-FFF2-40B4-BE49-F238E27FC236}">
                    <a16:creationId xmlns:a16="http://schemas.microsoft.com/office/drawing/2014/main" id="{DA178726-11D5-91E3-9425-973615E9747C}"/>
                  </a:ext>
                </a:extLst>
              </p14:cNvPr>
              <p14:cNvContentPartPr/>
              <p14:nvPr/>
            </p14:nvContentPartPr>
            <p14:xfrm>
              <a:off x="11526417" y="3585313"/>
              <a:ext cx="230400" cy="184680"/>
            </p14:xfrm>
          </p:contentPart>
        </mc:Choice>
        <mc:Fallback xmlns="">
          <p:pic>
            <p:nvPicPr>
              <p:cNvPr id="14" name="Ink 13">
                <a:extLst>
                  <a:ext uri="{FF2B5EF4-FFF2-40B4-BE49-F238E27FC236}">
                    <a16:creationId xmlns:a16="http://schemas.microsoft.com/office/drawing/2014/main" id="{DA178726-11D5-91E3-9425-973615E9747C}"/>
                  </a:ext>
                </a:extLst>
              </p:cNvPr>
              <p:cNvPicPr/>
              <p:nvPr/>
            </p:nvPicPr>
            <p:blipFill>
              <a:blip r:embed="rId51"/>
              <a:stretch>
                <a:fillRect/>
              </a:stretch>
            </p:blipFill>
            <p:spPr>
              <a:xfrm>
                <a:off x="11508417" y="3567673"/>
                <a:ext cx="2660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5" name="Ink 14">
                <a:extLst>
                  <a:ext uri="{FF2B5EF4-FFF2-40B4-BE49-F238E27FC236}">
                    <a16:creationId xmlns:a16="http://schemas.microsoft.com/office/drawing/2014/main" id="{84A91262-C3B2-942A-9EC8-0B54AA13D69A}"/>
                  </a:ext>
                </a:extLst>
              </p14:cNvPr>
              <p14:cNvContentPartPr/>
              <p14:nvPr/>
            </p14:nvContentPartPr>
            <p14:xfrm>
              <a:off x="11650257" y="3750553"/>
              <a:ext cx="40680" cy="26640"/>
            </p14:xfrm>
          </p:contentPart>
        </mc:Choice>
        <mc:Fallback xmlns="">
          <p:pic>
            <p:nvPicPr>
              <p:cNvPr id="15" name="Ink 14">
                <a:extLst>
                  <a:ext uri="{FF2B5EF4-FFF2-40B4-BE49-F238E27FC236}">
                    <a16:creationId xmlns:a16="http://schemas.microsoft.com/office/drawing/2014/main" id="{84A91262-C3B2-942A-9EC8-0B54AA13D69A}"/>
                  </a:ext>
                </a:extLst>
              </p:cNvPr>
              <p:cNvPicPr/>
              <p:nvPr/>
            </p:nvPicPr>
            <p:blipFill>
              <a:blip r:embed="rId53"/>
              <a:stretch>
                <a:fillRect/>
              </a:stretch>
            </p:blipFill>
            <p:spPr>
              <a:xfrm>
                <a:off x="11632617" y="3732913"/>
                <a:ext cx="76320" cy="62280"/>
              </a:xfrm>
              <a:prstGeom prst="rect">
                <a:avLst/>
              </a:prstGeom>
            </p:spPr>
          </p:pic>
        </mc:Fallback>
      </mc:AlternateContent>
      <p:sp>
        <p:nvSpPr>
          <p:cNvPr id="26" name="TextBox 25">
            <a:extLst>
              <a:ext uri="{FF2B5EF4-FFF2-40B4-BE49-F238E27FC236}">
                <a16:creationId xmlns:a16="http://schemas.microsoft.com/office/drawing/2014/main" id="{BA5E070E-3672-3338-0F53-0F87486E7306}"/>
              </a:ext>
            </a:extLst>
          </p:cNvPr>
          <p:cNvSpPr txBox="1"/>
          <p:nvPr/>
        </p:nvSpPr>
        <p:spPr>
          <a:xfrm>
            <a:off x="2741337" y="1630659"/>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0" name="TextBox 29">
            <a:extLst>
              <a:ext uri="{FF2B5EF4-FFF2-40B4-BE49-F238E27FC236}">
                <a16:creationId xmlns:a16="http://schemas.microsoft.com/office/drawing/2014/main" id="{11F13298-0992-A4E3-4469-C4C204282BF0}"/>
              </a:ext>
            </a:extLst>
          </p:cNvPr>
          <p:cNvSpPr txBox="1"/>
          <p:nvPr/>
        </p:nvSpPr>
        <p:spPr>
          <a:xfrm>
            <a:off x="5369710" y="3492987"/>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8" name="TextBox 37">
            <a:extLst>
              <a:ext uri="{FF2B5EF4-FFF2-40B4-BE49-F238E27FC236}">
                <a16:creationId xmlns:a16="http://schemas.microsoft.com/office/drawing/2014/main" id="{01BC1C85-1A71-D6C0-6F9A-7555CC6A852C}"/>
              </a:ext>
            </a:extLst>
          </p:cNvPr>
          <p:cNvSpPr txBox="1"/>
          <p:nvPr/>
        </p:nvSpPr>
        <p:spPr>
          <a:xfrm>
            <a:off x="2741337" y="3482899"/>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44" name="TextBox 43">
            <a:extLst>
              <a:ext uri="{FF2B5EF4-FFF2-40B4-BE49-F238E27FC236}">
                <a16:creationId xmlns:a16="http://schemas.microsoft.com/office/drawing/2014/main" id="{A5039B47-E5C9-12B5-0832-D22BAFE7177C}"/>
              </a:ext>
            </a:extLst>
          </p:cNvPr>
          <p:cNvSpPr txBox="1"/>
          <p:nvPr/>
        </p:nvSpPr>
        <p:spPr>
          <a:xfrm>
            <a:off x="5435816" y="1630659"/>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50" name="TextBox 49">
            <a:extLst>
              <a:ext uri="{FF2B5EF4-FFF2-40B4-BE49-F238E27FC236}">
                <a16:creationId xmlns:a16="http://schemas.microsoft.com/office/drawing/2014/main" id="{D5C001E2-222F-E138-6DB4-7B810886FD98}"/>
              </a:ext>
            </a:extLst>
          </p:cNvPr>
          <p:cNvSpPr txBox="1"/>
          <p:nvPr/>
        </p:nvSpPr>
        <p:spPr>
          <a:xfrm>
            <a:off x="11524893" y="3503787"/>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53" name="TextBox 52">
            <a:extLst>
              <a:ext uri="{FF2B5EF4-FFF2-40B4-BE49-F238E27FC236}">
                <a16:creationId xmlns:a16="http://schemas.microsoft.com/office/drawing/2014/main" id="{EA073DF6-CA55-7244-69A8-752139E8FA4C}"/>
              </a:ext>
            </a:extLst>
          </p:cNvPr>
          <p:cNvSpPr txBox="1"/>
          <p:nvPr/>
        </p:nvSpPr>
        <p:spPr>
          <a:xfrm>
            <a:off x="8833257" y="3518727"/>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55" name="TextBox 54">
            <a:extLst>
              <a:ext uri="{FF2B5EF4-FFF2-40B4-BE49-F238E27FC236}">
                <a16:creationId xmlns:a16="http://schemas.microsoft.com/office/drawing/2014/main" id="{F243F5BC-91DE-BB53-079F-81B1ACF0206E}"/>
              </a:ext>
            </a:extLst>
          </p:cNvPr>
          <p:cNvSpPr txBox="1"/>
          <p:nvPr/>
        </p:nvSpPr>
        <p:spPr>
          <a:xfrm>
            <a:off x="11580656" y="1688141"/>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57" name="TextBox 56">
            <a:extLst>
              <a:ext uri="{FF2B5EF4-FFF2-40B4-BE49-F238E27FC236}">
                <a16:creationId xmlns:a16="http://schemas.microsoft.com/office/drawing/2014/main" id="{3CBF8A22-95DA-6590-D396-A2DA4004AAC4}"/>
              </a:ext>
            </a:extLst>
          </p:cNvPr>
          <p:cNvSpPr txBox="1"/>
          <p:nvPr/>
        </p:nvSpPr>
        <p:spPr>
          <a:xfrm>
            <a:off x="8833257" y="1673681"/>
            <a:ext cx="352321" cy="369332"/>
          </a:xfrm>
          <a:prstGeom prst="rect">
            <a:avLst/>
          </a:prstGeom>
          <a:noFill/>
        </p:spPr>
        <p:txBody>
          <a:bodyPr wrap="square" rtlCol="0">
            <a:spAutoFit/>
          </a:bodyPr>
          <a:lstStyle/>
          <a:p>
            <a:pPr algn="l"/>
            <a:r>
              <a:rPr lang="en-US" b="1" dirty="0">
                <a:latin typeface="Sylfaen" pitchFamily="18" charset="0"/>
              </a:rPr>
              <a:t>1</a:t>
            </a:r>
          </a:p>
        </p:txBody>
      </p:sp>
    </p:spTree>
    <p:extLst>
      <p:ext uri="{BB962C8B-B14F-4D97-AF65-F5344CB8AC3E}">
        <p14:creationId xmlns:p14="http://schemas.microsoft.com/office/powerpoint/2010/main" val="263288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05A06E-F3C5-080E-D021-3B457D52CD8D}"/>
              </a:ext>
            </a:extLst>
          </p:cNvPr>
          <p:cNvSpPr>
            <a:spLocks noGrp="1"/>
          </p:cNvSpPr>
          <p:nvPr/>
        </p:nvSpPr>
        <p:spPr bwMode="auto">
          <a:xfrm>
            <a:off x="522098" y="254793"/>
            <a:ext cx="110586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kidney histoarchitectonics after injecting TPC of glioblastoma</a:t>
            </a:r>
            <a:endParaRPr lang="en-US" altLang="en-US" sz="4000" dirty="0">
              <a:latin typeface="Sylfaen" pitchFamily="18" charset="0"/>
            </a:endParaRPr>
          </a:p>
        </p:txBody>
      </p:sp>
      <p:sp>
        <p:nvSpPr>
          <p:cNvPr id="17" name="Rectangle 16">
            <a:extLst>
              <a:ext uri="{FF2B5EF4-FFF2-40B4-BE49-F238E27FC236}">
                <a16:creationId xmlns:a16="http://schemas.microsoft.com/office/drawing/2014/main" id="{8D480AD5-29F7-91BE-7F8C-20A79E932F7E}"/>
              </a:ext>
            </a:extLst>
          </p:cNvPr>
          <p:cNvSpPr>
            <a:spLocks noChangeArrowheads="1"/>
          </p:cNvSpPr>
          <p:nvPr/>
        </p:nvSpPr>
        <p:spPr bwMode="auto">
          <a:xfrm>
            <a:off x="691663" y="5726179"/>
            <a:ext cx="5180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sp>
        <p:nvSpPr>
          <p:cNvPr id="21" name="Rectangle 20">
            <a:extLst>
              <a:ext uri="{FF2B5EF4-FFF2-40B4-BE49-F238E27FC236}">
                <a16:creationId xmlns:a16="http://schemas.microsoft.com/office/drawing/2014/main" id="{28F33469-C9A5-7236-D4B9-3B2A79C3DF1D}"/>
              </a:ext>
            </a:extLst>
          </p:cNvPr>
          <p:cNvSpPr>
            <a:spLocks noChangeArrowheads="1"/>
          </p:cNvSpPr>
          <p:nvPr/>
        </p:nvSpPr>
        <p:spPr bwMode="auto">
          <a:xfrm>
            <a:off x="7616391" y="5708605"/>
            <a:ext cx="433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2">
            <p14:nvContentPartPr>
              <p14:cNvPr id="34" name="Ink 33">
                <a:extLst>
                  <a:ext uri="{FF2B5EF4-FFF2-40B4-BE49-F238E27FC236}">
                    <a16:creationId xmlns:a16="http://schemas.microsoft.com/office/drawing/2014/main" id="{A3061011-F212-AA09-C864-A9DFC8EF60BA}"/>
                  </a:ext>
                </a:extLst>
              </p14:cNvPr>
              <p14:cNvContentPartPr/>
              <p14:nvPr/>
            </p14:nvContentPartPr>
            <p14:xfrm>
              <a:off x="2487537" y="2083753"/>
              <a:ext cx="99720" cy="153000"/>
            </p14:xfrm>
          </p:contentPart>
        </mc:Choice>
        <mc:Fallback xmlns="">
          <p:pic>
            <p:nvPicPr>
              <p:cNvPr id="34" name="Ink 33">
                <a:extLst>
                  <a:ext uri="{FF2B5EF4-FFF2-40B4-BE49-F238E27FC236}">
                    <a16:creationId xmlns:a16="http://schemas.microsoft.com/office/drawing/2014/main" id="{A3061011-F212-AA09-C864-A9DFC8EF60BA}"/>
                  </a:ext>
                </a:extLst>
              </p:cNvPr>
              <p:cNvPicPr/>
              <p:nvPr/>
            </p:nvPicPr>
            <p:blipFill>
              <a:blip r:embed="rId3"/>
              <a:stretch>
                <a:fillRect/>
              </a:stretch>
            </p:blipFill>
            <p:spPr>
              <a:xfrm>
                <a:off x="2478537" y="2074753"/>
                <a:ext cx="1173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7254046F-636A-5E85-EBCF-60D84241132F}"/>
                  </a:ext>
                </a:extLst>
              </p14:cNvPr>
              <p14:cNvContentPartPr/>
              <p14:nvPr/>
            </p14:nvContentPartPr>
            <p14:xfrm>
              <a:off x="4614777" y="2057473"/>
              <a:ext cx="164880" cy="159840"/>
            </p14:xfrm>
          </p:contentPart>
        </mc:Choice>
        <mc:Fallback xmlns="">
          <p:pic>
            <p:nvPicPr>
              <p:cNvPr id="35" name="Ink 34">
                <a:extLst>
                  <a:ext uri="{FF2B5EF4-FFF2-40B4-BE49-F238E27FC236}">
                    <a16:creationId xmlns:a16="http://schemas.microsoft.com/office/drawing/2014/main" id="{7254046F-636A-5E85-EBCF-60D84241132F}"/>
                  </a:ext>
                </a:extLst>
              </p:cNvPr>
              <p:cNvPicPr/>
              <p:nvPr/>
            </p:nvPicPr>
            <p:blipFill>
              <a:blip r:embed="rId5"/>
              <a:stretch>
                <a:fillRect/>
              </a:stretch>
            </p:blipFill>
            <p:spPr>
              <a:xfrm>
                <a:off x="4605797" y="2048473"/>
                <a:ext cx="182482"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4EA187B3-C50F-3EDC-7B55-04EE6605C822}"/>
                  </a:ext>
                </a:extLst>
              </p14:cNvPr>
              <p14:cNvContentPartPr/>
              <p14:nvPr/>
            </p14:nvContentPartPr>
            <p14:xfrm>
              <a:off x="2446857" y="3645073"/>
              <a:ext cx="170640" cy="146520"/>
            </p14:xfrm>
          </p:contentPart>
        </mc:Choice>
        <mc:Fallback xmlns="">
          <p:pic>
            <p:nvPicPr>
              <p:cNvPr id="36" name="Ink 35">
                <a:extLst>
                  <a:ext uri="{FF2B5EF4-FFF2-40B4-BE49-F238E27FC236}">
                    <a16:creationId xmlns:a16="http://schemas.microsoft.com/office/drawing/2014/main" id="{4EA187B3-C50F-3EDC-7B55-04EE6605C822}"/>
                  </a:ext>
                </a:extLst>
              </p:cNvPr>
              <p:cNvPicPr/>
              <p:nvPr/>
            </p:nvPicPr>
            <p:blipFill>
              <a:blip r:embed="rId7"/>
              <a:stretch>
                <a:fillRect/>
              </a:stretch>
            </p:blipFill>
            <p:spPr>
              <a:xfrm>
                <a:off x="2437857" y="3636073"/>
                <a:ext cx="188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EC13A4CD-E96C-0711-DF57-7124D39086C9}"/>
                  </a:ext>
                </a:extLst>
              </p14:cNvPr>
              <p14:cNvContentPartPr/>
              <p14:nvPr/>
            </p14:nvContentPartPr>
            <p14:xfrm>
              <a:off x="4560057" y="3640753"/>
              <a:ext cx="207720" cy="150840"/>
            </p14:xfrm>
          </p:contentPart>
        </mc:Choice>
        <mc:Fallback xmlns="">
          <p:pic>
            <p:nvPicPr>
              <p:cNvPr id="37" name="Ink 36">
                <a:extLst>
                  <a:ext uri="{FF2B5EF4-FFF2-40B4-BE49-F238E27FC236}">
                    <a16:creationId xmlns:a16="http://schemas.microsoft.com/office/drawing/2014/main" id="{EC13A4CD-E96C-0711-DF57-7124D39086C9}"/>
                  </a:ext>
                </a:extLst>
              </p:cNvPr>
              <p:cNvPicPr/>
              <p:nvPr/>
            </p:nvPicPr>
            <p:blipFill>
              <a:blip r:embed="rId9"/>
              <a:stretch>
                <a:fillRect/>
              </a:stretch>
            </p:blipFill>
            <p:spPr>
              <a:xfrm>
                <a:off x="4551041" y="3631753"/>
                <a:ext cx="225391"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Ink 41">
                <a:extLst>
                  <a:ext uri="{FF2B5EF4-FFF2-40B4-BE49-F238E27FC236}">
                    <a16:creationId xmlns:a16="http://schemas.microsoft.com/office/drawing/2014/main" id="{2757A90A-E9E5-9120-4D59-9EAEB98F8E20}"/>
                  </a:ext>
                </a:extLst>
              </p14:cNvPr>
              <p14:cNvContentPartPr/>
              <p14:nvPr/>
            </p14:nvContentPartPr>
            <p14:xfrm>
              <a:off x="8833257" y="1976833"/>
              <a:ext cx="126000" cy="164160"/>
            </p14:xfrm>
          </p:contentPart>
        </mc:Choice>
        <mc:Fallback xmlns="">
          <p:pic>
            <p:nvPicPr>
              <p:cNvPr id="41" name="Ink 41">
                <a:extLst>
                  <a:ext uri="{FF2B5EF4-FFF2-40B4-BE49-F238E27FC236}">
                    <a16:creationId xmlns:a16="http://schemas.microsoft.com/office/drawing/2014/main" id="{2757A90A-E9E5-9120-4D59-9EAEB98F8E20}"/>
                  </a:ext>
                </a:extLst>
              </p:cNvPr>
              <p:cNvPicPr/>
              <p:nvPr/>
            </p:nvPicPr>
            <p:blipFill>
              <a:blip r:embed="rId11"/>
              <a:stretch>
                <a:fillRect/>
              </a:stretch>
            </p:blipFill>
            <p:spPr>
              <a:xfrm>
                <a:off x="8824257" y="1967853"/>
                <a:ext cx="143640" cy="1817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7531CCA6-0A07-B01A-4C5D-90A3727B030A}"/>
                  </a:ext>
                </a:extLst>
              </p14:cNvPr>
              <p14:cNvContentPartPr/>
              <p14:nvPr/>
            </p14:nvContentPartPr>
            <p14:xfrm>
              <a:off x="8892297" y="2040553"/>
              <a:ext cx="37080" cy="60840"/>
            </p14:xfrm>
          </p:contentPart>
        </mc:Choice>
        <mc:Fallback xmlns="">
          <p:pic>
            <p:nvPicPr>
              <p:cNvPr id="42" name="Ink 41">
                <a:extLst>
                  <a:ext uri="{FF2B5EF4-FFF2-40B4-BE49-F238E27FC236}">
                    <a16:creationId xmlns:a16="http://schemas.microsoft.com/office/drawing/2014/main" id="{7531CCA6-0A07-B01A-4C5D-90A3727B030A}"/>
                  </a:ext>
                </a:extLst>
              </p:cNvPr>
              <p:cNvPicPr/>
              <p:nvPr/>
            </p:nvPicPr>
            <p:blipFill>
              <a:blip r:embed="rId13"/>
              <a:stretch>
                <a:fillRect/>
              </a:stretch>
            </p:blipFill>
            <p:spPr>
              <a:xfrm>
                <a:off x="8883384" y="2031499"/>
                <a:ext cx="54550" cy="7858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8670BC4B-2933-9204-CFB5-5B7025079757}"/>
                  </a:ext>
                </a:extLst>
              </p14:cNvPr>
              <p14:cNvContentPartPr/>
              <p14:nvPr/>
            </p14:nvContentPartPr>
            <p14:xfrm>
              <a:off x="10740897" y="1992313"/>
              <a:ext cx="123840" cy="189000"/>
            </p14:xfrm>
          </p:contentPart>
        </mc:Choice>
        <mc:Fallback xmlns="">
          <p:pic>
            <p:nvPicPr>
              <p:cNvPr id="46" name="Ink 45">
                <a:extLst>
                  <a:ext uri="{FF2B5EF4-FFF2-40B4-BE49-F238E27FC236}">
                    <a16:creationId xmlns:a16="http://schemas.microsoft.com/office/drawing/2014/main" id="{8670BC4B-2933-9204-CFB5-5B7025079757}"/>
                  </a:ext>
                </a:extLst>
              </p:cNvPr>
              <p:cNvPicPr/>
              <p:nvPr/>
            </p:nvPicPr>
            <p:blipFill>
              <a:blip r:embed="rId15"/>
              <a:stretch>
                <a:fillRect/>
              </a:stretch>
            </p:blipFill>
            <p:spPr>
              <a:xfrm>
                <a:off x="10731897" y="1983313"/>
                <a:ext cx="14148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7" name="Ink 46">
                <a:extLst>
                  <a:ext uri="{FF2B5EF4-FFF2-40B4-BE49-F238E27FC236}">
                    <a16:creationId xmlns:a16="http://schemas.microsoft.com/office/drawing/2014/main" id="{DF4DD149-19A3-FA6B-DC95-C24000952C25}"/>
                  </a:ext>
                </a:extLst>
              </p14:cNvPr>
              <p14:cNvContentPartPr/>
              <p14:nvPr/>
            </p14:nvContentPartPr>
            <p14:xfrm>
              <a:off x="10696617" y="3618073"/>
              <a:ext cx="153720" cy="146520"/>
            </p14:xfrm>
          </p:contentPart>
        </mc:Choice>
        <mc:Fallback xmlns="">
          <p:pic>
            <p:nvPicPr>
              <p:cNvPr id="47" name="Ink 46">
                <a:extLst>
                  <a:ext uri="{FF2B5EF4-FFF2-40B4-BE49-F238E27FC236}">
                    <a16:creationId xmlns:a16="http://schemas.microsoft.com/office/drawing/2014/main" id="{DF4DD149-19A3-FA6B-DC95-C24000952C25}"/>
                  </a:ext>
                </a:extLst>
              </p:cNvPr>
              <p:cNvPicPr/>
              <p:nvPr/>
            </p:nvPicPr>
            <p:blipFill>
              <a:blip r:embed="rId17"/>
              <a:stretch>
                <a:fillRect/>
              </a:stretch>
            </p:blipFill>
            <p:spPr>
              <a:xfrm>
                <a:off x="10687617" y="3609073"/>
                <a:ext cx="1713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Ink 47">
                <a:extLst>
                  <a:ext uri="{FF2B5EF4-FFF2-40B4-BE49-F238E27FC236}">
                    <a16:creationId xmlns:a16="http://schemas.microsoft.com/office/drawing/2014/main" id="{73A42274-909F-51B3-1F66-E91F5702CE12}"/>
                  </a:ext>
                </a:extLst>
              </p14:cNvPr>
              <p14:cNvContentPartPr/>
              <p14:nvPr/>
            </p14:nvContentPartPr>
            <p14:xfrm>
              <a:off x="8812737" y="3587473"/>
              <a:ext cx="139320" cy="187560"/>
            </p14:xfrm>
          </p:contentPart>
        </mc:Choice>
        <mc:Fallback xmlns="">
          <p:pic>
            <p:nvPicPr>
              <p:cNvPr id="48" name="Ink 47">
                <a:extLst>
                  <a:ext uri="{FF2B5EF4-FFF2-40B4-BE49-F238E27FC236}">
                    <a16:creationId xmlns:a16="http://schemas.microsoft.com/office/drawing/2014/main" id="{73A42274-909F-51B3-1F66-E91F5702CE12}"/>
                  </a:ext>
                </a:extLst>
              </p:cNvPr>
              <p:cNvPicPr/>
              <p:nvPr/>
            </p:nvPicPr>
            <p:blipFill>
              <a:blip r:embed="rId19"/>
              <a:stretch>
                <a:fillRect/>
              </a:stretch>
            </p:blipFill>
            <p:spPr>
              <a:xfrm>
                <a:off x="8803737" y="3578473"/>
                <a:ext cx="1569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 name="Ink 10">
                <a:extLst>
                  <a:ext uri="{FF2B5EF4-FFF2-40B4-BE49-F238E27FC236}">
                    <a16:creationId xmlns:a16="http://schemas.microsoft.com/office/drawing/2014/main" id="{2558FAC5-2A63-E9C0-2C12-6F72948B7735}"/>
                  </a:ext>
                </a:extLst>
              </p14:cNvPr>
              <p14:cNvContentPartPr/>
              <p14:nvPr/>
            </p14:nvContentPartPr>
            <p14:xfrm>
              <a:off x="2510937" y="2154313"/>
              <a:ext cx="163440" cy="126000"/>
            </p14:xfrm>
          </p:contentPart>
        </mc:Choice>
        <mc:Fallback xmlns="">
          <p:pic>
            <p:nvPicPr>
              <p:cNvPr id="10" name="Ink 10">
                <a:extLst>
                  <a:ext uri="{FF2B5EF4-FFF2-40B4-BE49-F238E27FC236}">
                    <a16:creationId xmlns:a16="http://schemas.microsoft.com/office/drawing/2014/main" id="{2558FAC5-2A63-E9C0-2C12-6F72948B7735}"/>
                  </a:ext>
                </a:extLst>
              </p:cNvPr>
              <p:cNvPicPr/>
              <p:nvPr/>
            </p:nvPicPr>
            <p:blipFill>
              <a:blip r:embed="rId21"/>
              <a:stretch>
                <a:fillRect/>
              </a:stretch>
            </p:blipFill>
            <p:spPr>
              <a:xfrm>
                <a:off x="2501937" y="2145313"/>
                <a:ext cx="1810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57118C35-16C0-9DFC-1604-D25A2934CA83}"/>
                  </a:ext>
                </a:extLst>
              </p14:cNvPr>
              <p14:cNvContentPartPr/>
              <p14:nvPr/>
            </p14:nvContentPartPr>
            <p14:xfrm>
              <a:off x="4765977" y="2130193"/>
              <a:ext cx="140760" cy="146520"/>
            </p14:xfrm>
          </p:contentPart>
        </mc:Choice>
        <mc:Fallback xmlns="">
          <p:pic>
            <p:nvPicPr>
              <p:cNvPr id="11" name="Ink 10">
                <a:extLst>
                  <a:ext uri="{FF2B5EF4-FFF2-40B4-BE49-F238E27FC236}">
                    <a16:creationId xmlns:a16="http://schemas.microsoft.com/office/drawing/2014/main" id="{57118C35-16C0-9DFC-1604-D25A2934CA83}"/>
                  </a:ext>
                </a:extLst>
              </p:cNvPr>
              <p:cNvPicPr/>
              <p:nvPr/>
            </p:nvPicPr>
            <p:blipFill>
              <a:blip r:embed="rId23"/>
              <a:stretch>
                <a:fillRect/>
              </a:stretch>
            </p:blipFill>
            <p:spPr>
              <a:xfrm>
                <a:off x="4757000" y="2121193"/>
                <a:ext cx="158355"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7">
                <a:extLst>
                  <a:ext uri="{FF2B5EF4-FFF2-40B4-BE49-F238E27FC236}">
                    <a16:creationId xmlns:a16="http://schemas.microsoft.com/office/drawing/2014/main" id="{BC131046-3948-619F-EBD7-0956736A1396}"/>
                  </a:ext>
                </a:extLst>
              </p14:cNvPr>
              <p14:cNvContentPartPr/>
              <p14:nvPr/>
            </p14:nvContentPartPr>
            <p14:xfrm>
              <a:off x="4690017" y="3711673"/>
              <a:ext cx="191160" cy="143640"/>
            </p14:xfrm>
          </p:contentPart>
        </mc:Choice>
        <mc:Fallback xmlns="">
          <p:pic>
            <p:nvPicPr>
              <p:cNvPr id="16" name="Ink 17">
                <a:extLst>
                  <a:ext uri="{FF2B5EF4-FFF2-40B4-BE49-F238E27FC236}">
                    <a16:creationId xmlns:a16="http://schemas.microsoft.com/office/drawing/2014/main" id="{BC131046-3948-619F-EBD7-0956736A1396}"/>
                  </a:ext>
                </a:extLst>
              </p:cNvPr>
              <p:cNvPicPr/>
              <p:nvPr/>
            </p:nvPicPr>
            <p:blipFill>
              <a:blip r:embed="rId25"/>
              <a:stretch>
                <a:fillRect/>
              </a:stretch>
            </p:blipFill>
            <p:spPr>
              <a:xfrm>
                <a:off x="4681034" y="3702695"/>
                <a:ext cx="208767" cy="16123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7C1A3E2D-9960-F7AE-754C-0B4ECC6881BB}"/>
                  </a:ext>
                </a:extLst>
              </p14:cNvPr>
              <p14:cNvContentPartPr/>
              <p14:nvPr/>
            </p14:nvContentPartPr>
            <p14:xfrm>
              <a:off x="2501577" y="3710233"/>
              <a:ext cx="172800" cy="128160"/>
            </p14:xfrm>
          </p:contentPart>
        </mc:Choice>
        <mc:Fallback xmlns="">
          <p:pic>
            <p:nvPicPr>
              <p:cNvPr id="18" name="Ink 17">
                <a:extLst>
                  <a:ext uri="{FF2B5EF4-FFF2-40B4-BE49-F238E27FC236}">
                    <a16:creationId xmlns:a16="http://schemas.microsoft.com/office/drawing/2014/main" id="{7C1A3E2D-9960-F7AE-754C-0B4ECC6881BB}"/>
                  </a:ext>
                </a:extLst>
              </p:cNvPr>
              <p:cNvPicPr/>
              <p:nvPr/>
            </p:nvPicPr>
            <p:blipFill>
              <a:blip r:embed="rId27"/>
              <a:stretch>
                <a:fillRect/>
              </a:stretch>
            </p:blipFill>
            <p:spPr>
              <a:xfrm>
                <a:off x="2492558" y="3701208"/>
                <a:ext cx="190477" cy="14585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007E4AEF-2074-AAE1-6C3C-49A776ABCA36}"/>
                  </a:ext>
                </a:extLst>
              </p14:cNvPr>
              <p14:cNvContentPartPr/>
              <p14:nvPr/>
            </p14:nvContentPartPr>
            <p14:xfrm>
              <a:off x="8909937" y="2190313"/>
              <a:ext cx="163440" cy="133200"/>
            </p14:xfrm>
          </p:contentPart>
        </mc:Choice>
        <mc:Fallback xmlns="">
          <p:pic>
            <p:nvPicPr>
              <p:cNvPr id="20" name="Ink 19">
                <a:extLst>
                  <a:ext uri="{FF2B5EF4-FFF2-40B4-BE49-F238E27FC236}">
                    <a16:creationId xmlns:a16="http://schemas.microsoft.com/office/drawing/2014/main" id="{007E4AEF-2074-AAE1-6C3C-49A776ABCA36}"/>
                  </a:ext>
                </a:extLst>
              </p:cNvPr>
              <p:cNvPicPr/>
              <p:nvPr/>
            </p:nvPicPr>
            <p:blipFill>
              <a:blip r:embed="rId29"/>
              <a:stretch>
                <a:fillRect/>
              </a:stretch>
            </p:blipFill>
            <p:spPr>
              <a:xfrm>
                <a:off x="8900937" y="2181289"/>
                <a:ext cx="181080" cy="15088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B8A9A8DE-B71F-824C-6076-E9C6215E1C84}"/>
                  </a:ext>
                </a:extLst>
              </p14:cNvPr>
              <p14:cNvContentPartPr/>
              <p14:nvPr/>
            </p14:nvContentPartPr>
            <p14:xfrm>
              <a:off x="11174337" y="2185993"/>
              <a:ext cx="232560" cy="181440"/>
            </p14:xfrm>
          </p:contentPart>
        </mc:Choice>
        <mc:Fallback xmlns="">
          <p:pic>
            <p:nvPicPr>
              <p:cNvPr id="22" name="Ink 21">
                <a:extLst>
                  <a:ext uri="{FF2B5EF4-FFF2-40B4-BE49-F238E27FC236}">
                    <a16:creationId xmlns:a16="http://schemas.microsoft.com/office/drawing/2014/main" id="{B8A9A8DE-B71F-824C-6076-E9C6215E1C84}"/>
                  </a:ext>
                </a:extLst>
              </p:cNvPr>
              <p:cNvPicPr/>
              <p:nvPr/>
            </p:nvPicPr>
            <p:blipFill>
              <a:blip r:embed="rId31"/>
              <a:stretch>
                <a:fillRect/>
              </a:stretch>
            </p:blipFill>
            <p:spPr>
              <a:xfrm>
                <a:off x="11165337" y="2176975"/>
                <a:ext cx="250200" cy="19911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F1282A37-A66A-C96E-9828-611340B4A664}"/>
                  </a:ext>
                </a:extLst>
              </p14:cNvPr>
              <p14:cNvContentPartPr/>
              <p14:nvPr/>
            </p14:nvContentPartPr>
            <p14:xfrm>
              <a:off x="11188377" y="2183113"/>
              <a:ext cx="194040" cy="90360"/>
            </p14:xfrm>
          </p:contentPart>
        </mc:Choice>
        <mc:Fallback xmlns="">
          <p:pic>
            <p:nvPicPr>
              <p:cNvPr id="23" name="Ink 22">
                <a:extLst>
                  <a:ext uri="{FF2B5EF4-FFF2-40B4-BE49-F238E27FC236}">
                    <a16:creationId xmlns:a16="http://schemas.microsoft.com/office/drawing/2014/main" id="{F1282A37-A66A-C96E-9828-611340B4A664}"/>
                  </a:ext>
                </a:extLst>
              </p:cNvPr>
              <p:cNvPicPr/>
              <p:nvPr/>
            </p:nvPicPr>
            <p:blipFill>
              <a:blip r:embed="rId33"/>
              <a:stretch>
                <a:fillRect/>
              </a:stretch>
            </p:blipFill>
            <p:spPr>
              <a:xfrm>
                <a:off x="11179377" y="2174113"/>
                <a:ext cx="2116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D4DE31F3-9B35-BF82-44AC-63EF5A4B0C72}"/>
                  </a:ext>
                </a:extLst>
              </p14:cNvPr>
              <p14:cNvContentPartPr/>
              <p14:nvPr/>
            </p14:nvContentPartPr>
            <p14:xfrm>
              <a:off x="8882217" y="3531313"/>
              <a:ext cx="173520" cy="286920"/>
            </p14:xfrm>
          </p:contentPart>
        </mc:Choice>
        <mc:Fallback xmlns="">
          <p:pic>
            <p:nvPicPr>
              <p:cNvPr id="24" name="Ink 23">
                <a:extLst>
                  <a:ext uri="{FF2B5EF4-FFF2-40B4-BE49-F238E27FC236}">
                    <a16:creationId xmlns:a16="http://schemas.microsoft.com/office/drawing/2014/main" id="{D4DE31F3-9B35-BF82-44AC-63EF5A4B0C72}"/>
                  </a:ext>
                </a:extLst>
              </p:cNvPr>
              <p:cNvPicPr/>
              <p:nvPr/>
            </p:nvPicPr>
            <p:blipFill>
              <a:blip r:embed="rId35"/>
              <a:stretch>
                <a:fillRect/>
              </a:stretch>
            </p:blipFill>
            <p:spPr>
              <a:xfrm>
                <a:off x="8873217" y="3522313"/>
                <a:ext cx="19116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B3466F8F-7634-6BD6-88A1-F10E8C8F1EB4}"/>
                  </a:ext>
                </a:extLst>
              </p14:cNvPr>
              <p14:cNvContentPartPr/>
              <p14:nvPr/>
            </p14:nvContentPartPr>
            <p14:xfrm>
              <a:off x="11148777" y="3691153"/>
              <a:ext cx="199800" cy="131760"/>
            </p14:xfrm>
          </p:contentPart>
        </mc:Choice>
        <mc:Fallback xmlns="">
          <p:pic>
            <p:nvPicPr>
              <p:cNvPr id="25" name="Ink 24">
                <a:extLst>
                  <a:ext uri="{FF2B5EF4-FFF2-40B4-BE49-F238E27FC236}">
                    <a16:creationId xmlns:a16="http://schemas.microsoft.com/office/drawing/2014/main" id="{B3466F8F-7634-6BD6-88A1-F10E8C8F1EB4}"/>
                  </a:ext>
                </a:extLst>
              </p:cNvPr>
              <p:cNvPicPr/>
              <p:nvPr/>
            </p:nvPicPr>
            <p:blipFill>
              <a:blip r:embed="rId37"/>
              <a:stretch>
                <a:fillRect/>
              </a:stretch>
            </p:blipFill>
            <p:spPr>
              <a:xfrm>
                <a:off x="11139777" y="3682153"/>
                <a:ext cx="217440" cy="149400"/>
              </a:xfrm>
              <a:prstGeom prst="rect">
                <a:avLst/>
              </a:prstGeom>
            </p:spPr>
          </p:pic>
        </mc:Fallback>
      </mc:AlternateContent>
      <p:pic>
        <p:nvPicPr>
          <p:cNvPr id="5" name="Content Placeholder 3">
            <a:extLst>
              <a:ext uri="{FF2B5EF4-FFF2-40B4-BE49-F238E27FC236}">
                <a16:creationId xmlns:a16="http://schemas.microsoft.com/office/drawing/2014/main" id="{E603BB96-20CF-8B8A-AB0A-BC1074028682}"/>
              </a:ext>
            </a:extLst>
          </p:cNvPr>
          <p:cNvPicPr>
            <a:picLocks noGrp="1"/>
          </p:cNvPicPr>
          <p:nvPr/>
        </p:nvPicPr>
        <p:blipFill>
          <a:blip r:embed="rId38">
            <a:extLst>
              <a:ext uri="{28A0092B-C50C-407E-A947-70E740481C1C}">
                <a14:useLocalDpi xmlns:a14="http://schemas.microsoft.com/office/drawing/2010/main" val="0"/>
              </a:ext>
            </a:extLst>
          </a:blip>
          <a:srcRect/>
          <a:stretch>
            <a:fillRect/>
          </a:stretch>
        </p:blipFill>
        <p:spPr bwMode="auto">
          <a:xfrm>
            <a:off x="357973" y="2011249"/>
            <a:ext cx="5249425" cy="3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4BD536C-B482-5FEF-9E22-E47ECB03186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073217" y="2011250"/>
            <a:ext cx="4776895" cy="364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0">
            <p14:nvContentPartPr>
              <p14:cNvPr id="14" name="Ink 13">
                <a:extLst>
                  <a:ext uri="{FF2B5EF4-FFF2-40B4-BE49-F238E27FC236}">
                    <a16:creationId xmlns:a16="http://schemas.microsoft.com/office/drawing/2014/main" id="{55DA5132-5234-1A84-4EB8-C47C07A58D57}"/>
                  </a:ext>
                </a:extLst>
              </p14:cNvPr>
              <p14:cNvContentPartPr/>
              <p14:nvPr/>
            </p14:nvContentPartPr>
            <p14:xfrm>
              <a:off x="4831857" y="2065393"/>
              <a:ext cx="164160" cy="163440"/>
            </p14:xfrm>
          </p:contentPart>
        </mc:Choice>
        <mc:Fallback xmlns="">
          <p:pic>
            <p:nvPicPr>
              <p:cNvPr id="14" name="Ink 13">
                <a:extLst>
                  <a:ext uri="{FF2B5EF4-FFF2-40B4-BE49-F238E27FC236}">
                    <a16:creationId xmlns:a16="http://schemas.microsoft.com/office/drawing/2014/main" id="{55DA5132-5234-1A84-4EB8-C47C07A58D57}"/>
                  </a:ext>
                </a:extLst>
              </p:cNvPr>
              <p:cNvPicPr/>
              <p:nvPr/>
            </p:nvPicPr>
            <p:blipFill>
              <a:blip r:embed="rId43"/>
              <a:stretch>
                <a:fillRect/>
              </a:stretch>
            </p:blipFill>
            <p:spPr>
              <a:xfrm>
                <a:off x="4823217" y="2056753"/>
                <a:ext cx="1818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 name="Ink 1">
                <a:extLst>
                  <a:ext uri="{FF2B5EF4-FFF2-40B4-BE49-F238E27FC236}">
                    <a16:creationId xmlns:a16="http://schemas.microsoft.com/office/drawing/2014/main" id="{D63BFD43-4771-5663-7F67-B205EB212265}"/>
                  </a:ext>
                </a:extLst>
              </p14:cNvPr>
              <p14:cNvContentPartPr/>
              <p14:nvPr/>
            </p14:nvContentPartPr>
            <p14:xfrm>
              <a:off x="2647737" y="2087353"/>
              <a:ext cx="141480" cy="166320"/>
            </p14:xfrm>
          </p:contentPart>
        </mc:Choice>
        <mc:Fallback xmlns="">
          <p:pic>
            <p:nvPicPr>
              <p:cNvPr id="2" name="Ink 1">
                <a:extLst>
                  <a:ext uri="{FF2B5EF4-FFF2-40B4-BE49-F238E27FC236}">
                    <a16:creationId xmlns:a16="http://schemas.microsoft.com/office/drawing/2014/main" id="{D63BFD43-4771-5663-7F67-B205EB212265}"/>
                  </a:ext>
                </a:extLst>
              </p:cNvPr>
              <p:cNvPicPr/>
              <p:nvPr/>
            </p:nvPicPr>
            <p:blipFill>
              <a:blip r:embed="rId45"/>
              <a:stretch>
                <a:fillRect/>
              </a:stretch>
            </p:blipFill>
            <p:spPr>
              <a:xfrm>
                <a:off x="2630097" y="2069713"/>
                <a:ext cx="1771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 name="Ink 2">
                <a:extLst>
                  <a:ext uri="{FF2B5EF4-FFF2-40B4-BE49-F238E27FC236}">
                    <a16:creationId xmlns:a16="http://schemas.microsoft.com/office/drawing/2014/main" id="{055BDC36-40FC-BC04-63B4-667937980991}"/>
                  </a:ext>
                </a:extLst>
              </p14:cNvPr>
              <p14:cNvContentPartPr/>
              <p14:nvPr/>
            </p14:nvContentPartPr>
            <p14:xfrm>
              <a:off x="5326497" y="2093833"/>
              <a:ext cx="144360" cy="167040"/>
            </p14:xfrm>
          </p:contentPart>
        </mc:Choice>
        <mc:Fallback xmlns="">
          <p:pic>
            <p:nvPicPr>
              <p:cNvPr id="3" name="Ink 2">
                <a:extLst>
                  <a:ext uri="{FF2B5EF4-FFF2-40B4-BE49-F238E27FC236}">
                    <a16:creationId xmlns:a16="http://schemas.microsoft.com/office/drawing/2014/main" id="{055BDC36-40FC-BC04-63B4-667937980991}"/>
                  </a:ext>
                </a:extLst>
              </p:cNvPr>
              <p:cNvPicPr/>
              <p:nvPr/>
            </p:nvPicPr>
            <p:blipFill>
              <a:blip r:embed="rId47"/>
              <a:stretch>
                <a:fillRect/>
              </a:stretch>
            </p:blipFill>
            <p:spPr>
              <a:xfrm>
                <a:off x="5308497" y="2075833"/>
                <a:ext cx="18000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 name="Ink 3">
                <a:extLst>
                  <a:ext uri="{FF2B5EF4-FFF2-40B4-BE49-F238E27FC236}">
                    <a16:creationId xmlns:a16="http://schemas.microsoft.com/office/drawing/2014/main" id="{D53EC262-C039-1B18-BD4B-9B8C45E3A489}"/>
                  </a:ext>
                </a:extLst>
              </p14:cNvPr>
              <p14:cNvContentPartPr/>
              <p14:nvPr/>
            </p14:nvContentPartPr>
            <p14:xfrm>
              <a:off x="2613537" y="3906073"/>
              <a:ext cx="153720" cy="153720"/>
            </p14:xfrm>
          </p:contentPart>
        </mc:Choice>
        <mc:Fallback xmlns="">
          <p:pic>
            <p:nvPicPr>
              <p:cNvPr id="4" name="Ink 3">
                <a:extLst>
                  <a:ext uri="{FF2B5EF4-FFF2-40B4-BE49-F238E27FC236}">
                    <a16:creationId xmlns:a16="http://schemas.microsoft.com/office/drawing/2014/main" id="{D53EC262-C039-1B18-BD4B-9B8C45E3A489}"/>
                  </a:ext>
                </a:extLst>
              </p:cNvPr>
              <p:cNvPicPr/>
              <p:nvPr/>
            </p:nvPicPr>
            <p:blipFill>
              <a:blip r:embed="rId49"/>
              <a:stretch>
                <a:fillRect/>
              </a:stretch>
            </p:blipFill>
            <p:spPr>
              <a:xfrm>
                <a:off x="2595897" y="3888433"/>
                <a:ext cx="1893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 name="Ink 5">
                <a:extLst>
                  <a:ext uri="{FF2B5EF4-FFF2-40B4-BE49-F238E27FC236}">
                    <a16:creationId xmlns:a16="http://schemas.microsoft.com/office/drawing/2014/main" id="{923DF7E0-6F6E-BADA-4459-DF13A8FC7D49}"/>
                  </a:ext>
                </a:extLst>
              </p14:cNvPr>
              <p14:cNvContentPartPr/>
              <p14:nvPr/>
            </p14:nvContentPartPr>
            <p14:xfrm>
              <a:off x="5295897" y="3882673"/>
              <a:ext cx="175680" cy="175680"/>
            </p14:xfrm>
          </p:contentPart>
        </mc:Choice>
        <mc:Fallback xmlns="">
          <p:pic>
            <p:nvPicPr>
              <p:cNvPr id="6" name="Ink 5">
                <a:extLst>
                  <a:ext uri="{FF2B5EF4-FFF2-40B4-BE49-F238E27FC236}">
                    <a16:creationId xmlns:a16="http://schemas.microsoft.com/office/drawing/2014/main" id="{923DF7E0-6F6E-BADA-4459-DF13A8FC7D49}"/>
                  </a:ext>
                </a:extLst>
              </p:cNvPr>
              <p:cNvPicPr/>
              <p:nvPr/>
            </p:nvPicPr>
            <p:blipFill>
              <a:blip r:embed="rId51"/>
              <a:stretch>
                <a:fillRect/>
              </a:stretch>
            </p:blipFill>
            <p:spPr>
              <a:xfrm>
                <a:off x="5278257" y="3865033"/>
                <a:ext cx="21132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 name="Ink 6">
                <a:extLst>
                  <a:ext uri="{FF2B5EF4-FFF2-40B4-BE49-F238E27FC236}">
                    <a16:creationId xmlns:a16="http://schemas.microsoft.com/office/drawing/2014/main" id="{4E716A44-0988-B6BC-F8FE-B19312181817}"/>
                  </a:ext>
                </a:extLst>
              </p14:cNvPr>
              <p14:cNvContentPartPr/>
              <p14:nvPr/>
            </p14:nvContentPartPr>
            <p14:xfrm>
              <a:off x="9181017" y="2100313"/>
              <a:ext cx="110880" cy="164160"/>
            </p14:xfrm>
          </p:contentPart>
        </mc:Choice>
        <mc:Fallback xmlns="">
          <p:pic>
            <p:nvPicPr>
              <p:cNvPr id="7" name="Ink 6">
                <a:extLst>
                  <a:ext uri="{FF2B5EF4-FFF2-40B4-BE49-F238E27FC236}">
                    <a16:creationId xmlns:a16="http://schemas.microsoft.com/office/drawing/2014/main" id="{4E716A44-0988-B6BC-F8FE-B19312181817}"/>
                  </a:ext>
                </a:extLst>
              </p:cNvPr>
              <p:cNvPicPr/>
              <p:nvPr/>
            </p:nvPicPr>
            <p:blipFill>
              <a:blip r:embed="rId53"/>
              <a:stretch>
                <a:fillRect/>
              </a:stretch>
            </p:blipFill>
            <p:spPr>
              <a:xfrm>
                <a:off x="9163377" y="2082313"/>
                <a:ext cx="1465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 name="Ink 7">
                <a:extLst>
                  <a:ext uri="{FF2B5EF4-FFF2-40B4-BE49-F238E27FC236}">
                    <a16:creationId xmlns:a16="http://schemas.microsoft.com/office/drawing/2014/main" id="{01E3209C-FC2D-2824-6701-1DC24FD18A17}"/>
                  </a:ext>
                </a:extLst>
              </p14:cNvPr>
              <p14:cNvContentPartPr/>
              <p14:nvPr/>
            </p14:nvContentPartPr>
            <p14:xfrm>
              <a:off x="11530377" y="2119393"/>
              <a:ext cx="177840" cy="176400"/>
            </p14:xfrm>
          </p:contentPart>
        </mc:Choice>
        <mc:Fallback xmlns="">
          <p:pic>
            <p:nvPicPr>
              <p:cNvPr id="8" name="Ink 7">
                <a:extLst>
                  <a:ext uri="{FF2B5EF4-FFF2-40B4-BE49-F238E27FC236}">
                    <a16:creationId xmlns:a16="http://schemas.microsoft.com/office/drawing/2014/main" id="{01E3209C-FC2D-2824-6701-1DC24FD18A17}"/>
                  </a:ext>
                </a:extLst>
              </p:cNvPr>
              <p:cNvPicPr/>
              <p:nvPr/>
            </p:nvPicPr>
            <p:blipFill>
              <a:blip r:embed="rId55"/>
              <a:stretch>
                <a:fillRect/>
              </a:stretch>
            </p:blipFill>
            <p:spPr>
              <a:xfrm>
                <a:off x="11512737" y="2101393"/>
                <a:ext cx="2134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6" name="Ink 25">
                <a:extLst>
                  <a:ext uri="{FF2B5EF4-FFF2-40B4-BE49-F238E27FC236}">
                    <a16:creationId xmlns:a16="http://schemas.microsoft.com/office/drawing/2014/main" id="{31D5555F-9BAB-8E02-F10B-0A24FB25C1D8}"/>
                  </a:ext>
                </a:extLst>
              </p14:cNvPr>
              <p14:cNvContentPartPr/>
              <p14:nvPr/>
            </p14:nvContentPartPr>
            <p14:xfrm>
              <a:off x="11503377" y="3906793"/>
              <a:ext cx="184320" cy="141480"/>
            </p14:xfrm>
          </p:contentPart>
        </mc:Choice>
        <mc:Fallback xmlns="">
          <p:pic>
            <p:nvPicPr>
              <p:cNvPr id="26" name="Ink 25">
                <a:extLst>
                  <a:ext uri="{FF2B5EF4-FFF2-40B4-BE49-F238E27FC236}">
                    <a16:creationId xmlns:a16="http://schemas.microsoft.com/office/drawing/2014/main" id="{31D5555F-9BAB-8E02-F10B-0A24FB25C1D8}"/>
                  </a:ext>
                </a:extLst>
              </p:cNvPr>
              <p:cNvPicPr/>
              <p:nvPr/>
            </p:nvPicPr>
            <p:blipFill>
              <a:blip r:embed="rId57"/>
              <a:stretch>
                <a:fillRect/>
              </a:stretch>
            </p:blipFill>
            <p:spPr>
              <a:xfrm>
                <a:off x="11485737" y="3889153"/>
                <a:ext cx="2199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7" name="Ink 26">
                <a:extLst>
                  <a:ext uri="{FF2B5EF4-FFF2-40B4-BE49-F238E27FC236}">
                    <a16:creationId xmlns:a16="http://schemas.microsoft.com/office/drawing/2014/main" id="{92EC986A-D37D-16C7-AB8B-99657DBF5333}"/>
                  </a:ext>
                </a:extLst>
              </p14:cNvPr>
              <p14:cNvContentPartPr/>
              <p14:nvPr/>
            </p14:nvContentPartPr>
            <p14:xfrm>
              <a:off x="9147537" y="3866473"/>
              <a:ext cx="131760" cy="191160"/>
            </p14:xfrm>
          </p:contentPart>
        </mc:Choice>
        <mc:Fallback xmlns="">
          <p:pic>
            <p:nvPicPr>
              <p:cNvPr id="27" name="Ink 26">
                <a:extLst>
                  <a:ext uri="{FF2B5EF4-FFF2-40B4-BE49-F238E27FC236}">
                    <a16:creationId xmlns:a16="http://schemas.microsoft.com/office/drawing/2014/main" id="{92EC986A-D37D-16C7-AB8B-99657DBF5333}"/>
                  </a:ext>
                </a:extLst>
              </p:cNvPr>
              <p:cNvPicPr/>
              <p:nvPr/>
            </p:nvPicPr>
            <p:blipFill>
              <a:blip r:embed="rId59"/>
              <a:stretch>
                <a:fillRect/>
              </a:stretch>
            </p:blipFill>
            <p:spPr>
              <a:xfrm>
                <a:off x="9129897" y="3848473"/>
                <a:ext cx="167400" cy="226800"/>
              </a:xfrm>
              <a:prstGeom prst="rect">
                <a:avLst/>
              </a:prstGeom>
            </p:spPr>
          </p:pic>
        </mc:Fallback>
      </mc:AlternateContent>
      <p:sp>
        <p:nvSpPr>
          <p:cNvPr id="29" name="TextBox 28">
            <a:extLst>
              <a:ext uri="{FF2B5EF4-FFF2-40B4-BE49-F238E27FC236}">
                <a16:creationId xmlns:a16="http://schemas.microsoft.com/office/drawing/2014/main" id="{F73C65CD-B94A-88DE-B8DF-B5DC21331B6A}"/>
              </a:ext>
            </a:extLst>
          </p:cNvPr>
          <p:cNvSpPr txBox="1"/>
          <p:nvPr/>
        </p:nvSpPr>
        <p:spPr>
          <a:xfrm>
            <a:off x="2598181" y="1988556"/>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3" name="TextBox 32">
            <a:extLst>
              <a:ext uri="{FF2B5EF4-FFF2-40B4-BE49-F238E27FC236}">
                <a16:creationId xmlns:a16="http://schemas.microsoft.com/office/drawing/2014/main" id="{3BF2EA1B-5E47-8ABA-D96C-51D7B8620CD9}"/>
              </a:ext>
            </a:extLst>
          </p:cNvPr>
          <p:cNvSpPr txBox="1"/>
          <p:nvPr/>
        </p:nvSpPr>
        <p:spPr>
          <a:xfrm>
            <a:off x="5222516" y="3785847"/>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9" name="TextBox 38">
            <a:extLst>
              <a:ext uri="{FF2B5EF4-FFF2-40B4-BE49-F238E27FC236}">
                <a16:creationId xmlns:a16="http://schemas.microsoft.com/office/drawing/2014/main" id="{BB02ED42-40EE-AAF5-8701-9823F97BA8C1}"/>
              </a:ext>
            </a:extLst>
          </p:cNvPr>
          <p:cNvSpPr txBox="1"/>
          <p:nvPr/>
        </p:nvSpPr>
        <p:spPr>
          <a:xfrm>
            <a:off x="2561587" y="3812549"/>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43" name="TextBox 42">
            <a:extLst>
              <a:ext uri="{FF2B5EF4-FFF2-40B4-BE49-F238E27FC236}">
                <a16:creationId xmlns:a16="http://schemas.microsoft.com/office/drawing/2014/main" id="{5448C93A-69F0-740C-301C-DE023EC99C2D}"/>
              </a:ext>
            </a:extLst>
          </p:cNvPr>
          <p:cNvSpPr txBox="1"/>
          <p:nvPr/>
        </p:nvSpPr>
        <p:spPr>
          <a:xfrm>
            <a:off x="5253080" y="1985847"/>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5" name="TextBox 44">
            <a:extLst>
              <a:ext uri="{FF2B5EF4-FFF2-40B4-BE49-F238E27FC236}">
                <a16:creationId xmlns:a16="http://schemas.microsoft.com/office/drawing/2014/main" id="{1F93697E-D29D-C50D-1C45-4FFCAEFE4695}"/>
              </a:ext>
            </a:extLst>
          </p:cNvPr>
          <p:cNvSpPr txBox="1"/>
          <p:nvPr/>
        </p:nvSpPr>
        <p:spPr>
          <a:xfrm>
            <a:off x="11416667" y="3764593"/>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53" name="TextBox 52">
            <a:extLst>
              <a:ext uri="{FF2B5EF4-FFF2-40B4-BE49-F238E27FC236}">
                <a16:creationId xmlns:a16="http://schemas.microsoft.com/office/drawing/2014/main" id="{BEE3844A-29EF-015B-473E-88D7822C5B32}"/>
              </a:ext>
            </a:extLst>
          </p:cNvPr>
          <p:cNvSpPr txBox="1"/>
          <p:nvPr/>
        </p:nvSpPr>
        <p:spPr>
          <a:xfrm>
            <a:off x="9073377" y="3774313"/>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56" name="TextBox 55">
            <a:extLst>
              <a:ext uri="{FF2B5EF4-FFF2-40B4-BE49-F238E27FC236}">
                <a16:creationId xmlns:a16="http://schemas.microsoft.com/office/drawing/2014/main" id="{C663ADC4-FA63-0EC3-510F-1A1949749959}"/>
              </a:ext>
            </a:extLst>
          </p:cNvPr>
          <p:cNvSpPr txBox="1"/>
          <p:nvPr/>
        </p:nvSpPr>
        <p:spPr>
          <a:xfrm>
            <a:off x="11511831" y="2010747"/>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60" name="TextBox 59">
            <a:extLst>
              <a:ext uri="{FF2B5EF4-FFF2-40B4-BE49-F238E27FC236}">
                <a16:creationId xmlns:a16="http://schemas.microsoft.com/office/drawing/2014/main" id="{BE483E2C-BEFC-B2F9-48BC-62DF8665EE85}"/>
              </a:ext>
            </a:extLst>
          </p:cNvPr>
          <p:cNvSpPr txBox="1"/>
          <p:nvPr/>
        </p:nvSpPr>
        <p:spPr>
          <a:xfrm>
            <a:off x="9103504" y="1999569"/>
            <a:ext cx="352321" cy="369332"/>
          </a:xfrm>
          <a:prstGeom prst="rect">
            <a:avLst/>
          </a:prstGeom>
          <a:noFill/>
        </p:spPr>
        <p:txBody>
          <a:bodyPr wrap="square" rtlCol="0">
            <a:spAutoFit/>
          </a:bodyPr>
          <a:lstStyle/>
          <a:p>
            <a:pPr algn="l"/>
            <a:r>
              <a:rPr lang="en-US" b="1" dirty="0">
                <a:latin typeface="Sylfaen" pitchFamily="18" charset="0"/>
              </a:rPr>
              <a:t>1</a:t>
            </a:r>
          </a:p>
        </p:txBody>
      </p:sp>
    </p:spTree>
    <p:extLst>
      <p:ext uri="{BB962C8B-B14F-4D97-AF65-F5344CB8AC3E}">
        <p14:creationId xmlns:p14="http://schemas.microsoft.com/office/powerpoint/2010/main" val="147414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D54BE84-DDB7-F08C-371E-BA7EBF14C307}"/>
              </a:ext>
            </a:extLst>
          </p:cNvPr>
          <p:cNvGraphicFramePr>
            <a:graphicFrameLocks/>
          </p:cNvGraphicFramePr>
          <p:nvPr>
            <p:extLst>
              <p:ext uri="{D42A27DB-BD31-4B8C-83A1-F6EECF244321}">
                <p14:modId xmlns:p14="http://schemas.microsoft.com/office/powerpoint/2010/main" val="1581131559"/>
              </p:ext>
            </p:extLst>
          </p:nvPr>
        </p:nvGraphicFramePr>
        <p:xfrm>
          <a:off x="904352" y="1274886"/>
          <a:ext cx="10349802" cy="556427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8B3FBA95-67F9-F6BD-4C17-B8640B1AB0F6}"/>
              </a:ext>
            </a:extLst>
          </p:cNvPr>
          <p:cNvSpPr txBox="1"/>
          <p:nvPr/>
        </p:nvSpPr>
        <p:spPr>
          <a:xfrm>
            <a:off x="628022" y="128112"/>
            <a:ext cx="10971544" cy="1077218"/>
          </a:xfrm>
          <a:prstGeom prst="rect">
            <a:avLst/>
          </a:prstGeom>
          <a:noFill/>
        </p:spPr>
        <p:txBody>
          <a:bodyPr wrap="square" rtlCol="0">
            <a:spAutoFit/>
          </a:bodyPr>
          <a:lstStyle/>
          <a:p>
            <a:pPr algn="ctr"/>
            <a:r>
              <a:rPr lang="en-US" sz="3200" dirty="0">
                <a:latin typeface="Sylfaen" pitchFamily="18" charset="0"/>
              </a:rPr>
              <a:t>Effect of human glioblastoma thermostable protein complex in mitotic activity of various organs cells of adolescent white rats</a:t>
            </a:r>
          </a:p>
        </p:txBody>
      </p:sp>
      <p:sp>
        <p:nvSpPr>
          <p:cNvPr id="10" name="Star: 5 Points 9">
            <a:extLst>
              <a:ext uri="{FF2B5EF4-FFF2-40B4-BE49-F238E27FC236}">
                <a16:creationId xmlns:a16="http://schemas.microsoft.com/office/drawing/2014/main" id="{75452DE4-9E82-84FE-5415-918E795F19AA}"/>
              </a:ext>
            </a:extLst>
          </p:cNvPr>
          <p:cNvSpPr/>
          <p:nvPr/>
        </p:nvSpPr>
        <p:spPr>
          <a:xfrm>
            <a:off x="3710985" y="2009672"/>
            <a:ext cx="352321" cy="4144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081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04CAAF-F300-CE2E-F47C-1F60D35818FF}"/>
              </a:ext>
            </a:extLst>
          </p:cNvPr>
          <p:cNvSpPr txBox="1"/>
          <p:nvPr/>
        </p:nvSpPr>
        <p:spPr>
          <a:xfrm>
            <a:off x="371094" y="1054528"/>
            <a:ext cx="3438144" cy="12390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kern="1200">
                <a:solidFill>
                  <a:schemeClr val="tx1"/>
                </a:solidFill>
                <a:latin typeface="+mj-lt"/>
                <a:ea typeface="+mj-ea"/>
                <a:cs typeface="+mj-cs"/>
              </a:rPr>
              <a:t>Why did TPC had stimulating effect on the hepatocytes proliferation?</a:t>
            </a:r>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F8C0F7D-CA49-3C27-429B-DC3B0C2AD58B}"/>
              </a:ext>
            </a:extLst>
          </p:cNvPr>
          <p:cNvSpPr txBox="1">
            <a:spLocks/>
          </p:cNvSpPr>
          <p:nvPr/>
        </p:nvSpPr>
        <p:spPr>
          <a:xfrm>
            <a:off x="371094" y="2718054"/>
            <a:ext cx="3438906" cy="320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Sylfaen" pitchFamily="18" charset="0"/>
              </a:rPr>
              <a:t>Androgen receptors are expressed in the hepatocytes as they are important in liver function. </a:t>
            </a:r>
          </a:p>
          <a:p>
            <a:r>
              <a:rPr lang="en-US" sz="1800" dirty="0">
                <a:effectLst/>
                <a:latin typeface="Sylfaen" pitchFamily="18" charset="0"/>
                <a:ea typeface="Times New Roman" panose="02020603050405020304" pitchFamily="18" charset="0"/>
                <a:cs typeface="Times New Roman" panose="02020603050405020304" pitchFamily="18" charset="0"/>
              </a:rPr>
              <a:t>In cytoplasm androgen receptor and </a:t>
            </a:r>
            <a:r>
              <a:rPr lang="en-US" sz="1800" dirty="0" err="1">
                <a:effectLst/>
                <a:latin typeface="Sylfaen" pitchFamily="18" charset="0"/>
                <a:ea typeface="Times New Roman" panose="02020603050405020304" pitchFamily="18" charset="0"/>
                <a:cs typeface="Times New Roman" panose="02020603050405020304" pitchFamily="18" charset="0"/>
              </a:rPr>
              <a:t>calmodulin</a:t>
            </a:r>
            <a:r>
              <a:rPr lang="en-US" sz="1800" dirty="0">
                <a:effectLst/>
                <a:latin typeface="Sylfaen" pitchFamily="18" charset="0"/>
                <a:ea typeface="Times New Roman" panose="02020603050405020304" pitchFamily="18" charset="0"/>
                <a:cs typeface="Times New Roman" panose="02020603050405020304" pitchFamily="18" charset="0"/>
              </a:rPr>
              <a:t> bind with each other, transport to the nucleus and initiate cell proliferation.</a:t>
            </a:r>
          </a:p>
        </p:txBody>
      </p:sp>
      <p:pic>
        <p:nvPicPr>
          <p:cNvPr id="6" name="Picture 6">
            <a:extLst>
              <a:ext uri="{FF2B5EF4-FFF2-40B4-BE49-F238E27FC236}">
                <a16:creationId xmlns:a16="http://schemas.microsoft.com/office/drawing/2014/main" id="{D68517B4-8711-CFE0-35E4-431E089A2011}"/>
              </a:ext>
            </a:extLst>
          </p:cNvPr>
          <p:cNvPicPr>
            <a:picLocks noChangeAspect="1"/>
          </p:cNvPicPr>
          <p:nvPr/>
        </p:nvPicPr>
        <p:blipFill rotWithShape="1">
          <a:blip r:embed="rId3">
            <a:extLst>
              <a:ext uri="{28A0092B-C50C-407E-A947-70E740481C1C}">
                <a14:useLocalDpi xmlns:a14="http://schemas.microsoft.com/office/drawing/2010/main" val="0"/>
              </a:ext>
            </a:extLst>
          </a:blip>
          <a:srcRect l="20913" t="26240" r="8139" b="1"/>
          <a:stretch/>
        </p:blipFill>
        <p:spPr>
          <a:xfrm>
            <a:off x="4901184" y="879643"/>
            <a:ext cx="6922008" cy="5199297"/>
          </a:xfrm>
          <a:prstGeom prst="rect">
            <a:avLst/>
          </a:prstGeom>
        </p:spPr>
      </p:pic>
      <p:sp>
        <p:nvSpPr>
          <p:cNvPr id="7" name="TextBox 6">
            <a:extLst>
              <a:ext uri="{FF2B5EF4-FFF2-40B4-BE49-F238E27FC236}">
                <a16:creationId xmlns:a16="http://schemas.microsoft.com/office/drawing/2014/main" id="{E1B77CFB-0A53-A742-2E0D-4AA183F00C5A}"/>
              </a:ext>
            </a:extLst>
          </p:cNvPr>
          <p:cNvSpPr txBox="1"/>
          <p:nvPr/>
        </p:nvSpPr>
        <p:spPr>
          <a:xfrm>
            <a:off x="6756888" y="1941949"/>
            <a:ext cx="992903" cy="276999"/>
          </a:xfrm>
          <a:prstGeom prst="rect">
            <a:avLst/>
          </a:prstGeom>
          <a:noFill/>
        </p:spPr>
        <p:txBody>
          <a:bodyPr wrap="square" rtlCol="0">
            <a:spAutoFit/>
          </a:bodyPr>
          <a:lstStyle/>
          <a:p>
            <a:pPr algn="l"/>
            <a:r>
              <a:rPr lang="en-US" sz="1200" b="1" i="1" dirty="0" err="1">
                <a:latin typeface="Sylfaen" pitchFamily="18" charset="0"/>
              </a:rPr>
              <a:t>Calmodulin</a:t>
            </a:r>
            <a:endParaRPr lang="en-US" sz="1200" b="1" i="1" dirty="0">
              <a:latin typeface="Sylfaen" pitchFamily="18" charset="0"/>
            </a:endParaRPr>
          </a:p>
        </p:txBody>
      </p:sp>
      <p:sp>
        <p:nvSpPr>
          <p:cNvPr id="9" name="TextBox 8">
            <a:extLst>
              <a:ext uri="{FF2B5EF4-FFF2-40B4-BE49-F238E27FC236}">
                <a16:creationId xmlns:a16="http://schemas.microsoft.com/office/drawing/2014/main" id="{2C9C3EBC-18AE-C0EC-1B58-1C0F5D9E2EBC}"/>
              </a:ext>
            </a:extLst>
          </p:cNvPr>
          <p:cNvSpPr txBox="1"/>
          <p:nvPr/>
        </p:nvSpPr>
        <p:spPr>
          <a:xfrm>
            <a:off x="6337788" y="3344112"/>
            <a:ext cx="992903" cy="461665"/>
          </a:xfrm>
          <a:prstGeom prst="rect">
            <a:avLst/>
          </a:prstGeom>
          <a:noFill/>
        </p:spPr>
        <p:txBody>
          <a:bodyPr wrap="square" rtlCol="0">
            <a:spAutoFit/>
          </a:bodyPr>
          <a:lstStyle/>
          <a:p>
            <a:pPr algn="l"/>
            <a:r>
              <a:rPr lang="en-US" sz="1200" b="1" i="1" dirty="0">
                <a:latin typeface="Sylfaen" pitchFamily="18" charset="0"/>
              </a:rPr>
              <a:t>Androgen Receptor</a:t>
            </a:r>
          </a:p>
        </p:txBody>
      </p:sp>
      <p:cxnSp>
        <p:nvCxnSpPr>
          <p:cNvPr id="10" name="Straight Arrow Connector 9">
            <a:extLst>
              <a:ext uri="{FF2B5EF4-FFF2-40B4-BE49-F238E27FC236}">
                <a16:creationId xmlns:a16="http://schemas.microsoft.com/office/drawing/2014/main" id="{BDE9E11F-5A72-C40A-8303-EAE62787A3D0}"/>
              </a:ext>
            </a:extLst>
          </p:cNvPr>
          <p:cNvCxnSpPr>
            <a:cxnSpLocks/>
          </p:cNvCxnSpPr>
          <p:nvPr/>
        </p:nvCxnSpPr>
        <p:spPr>
          <a:xfrm>
            <a:off x="7391818" y="2505728"/>
            <a:ext cx="270050" cy="420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DCE6F0F-31C6-2543-41FB-CE163C733106}"/>
              </a:ext>
            </a:extLst>
          </p:cNvPr>
          <p:cNvCxnSpPr>
            <a:cxnSpLocks/>
          </p:cNvCxnSpPr>
          <p:nvPr/>
        </p:nvCxnSpPr>
        <p:spPr>
          <a:xfrm flipV="1">
            <a:off x="7172011" y="2989385"/>
            <a:ext cx="489857" cy="1946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1D9D439-9121-85A1-92DD-8AAA636F1B16}"/>
              </a:ext>
            </a:extLst>
          </p:cNvPr>
          <p:cNvCxnSpPr>
            <a:cxnSpLocks/>
          </p:cNvCxnSpPr>
          <p:nvPr/>
        </p:nvCxnSpPr>
        <p:spPr>
          <a:xfrm>
            <a:off x="7749791" y="2989385"/>
            <a:ext cx="439020" cy="1946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F92DFC5-8735-BFB3-CC80-1735296CBA32}"/>
              </a:ext>
            </a:extLst>
          </p:cNvPr>
          <p:cNvCxnSpPr>
            <a:cxnSpLocks/>
          </p:cNvCxnSpPr>
          <p:nvPr/>
        </p:nvCxnSpPr>
        <p:spPr>
          <a:xfrm>
            <a:off x="8654143" y="3344112"/>
            <a:ext cx="747346" cy="230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DB30D12-A4CD-749F-0387-FC035ACC4E5F}"/>
              </a:ext>
            </a:extLst>
          </p:cNvPr>
          <p:cNvCxnSpPr>
            <a:cxnSpLocks/>
          </p:cNvCxnSpPr>
          <p:nvPr/>
        </p:nvCxnSpPr>
        <p:spPr>
          <a:xfrm>
            <a:off x="9797143" y="3681079"/>
            <a:ext cx="441524" cy="382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74DD7F32-EF25-EA07-61D0-47F015F6ADB1}"/>
              </a:ext>
            </a:extLst>
          </p:cNvPr>
          <p:cNvCxnSpPr>
            <a:cxnSpLocks/>
          </p:cNvCxnSpPr>
          <p:nvPr/>
        </p:nvCxnSpPr>
        <p:spPr>
          <a:xfrm>
            <a:off x="10238667" y="4452676"/>
            <a:ext cx="0" cy="2072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6FD091D2-E916-4907-83E3-AF3981469D20}"/>
              </a:ext>
            </a:extLst>
          </p:cNvPr>
          <p:cNvSpPr txBox="1"/>
          <p:nvPr/>
        </p:nvSpPr>
        <p:spPr>
          <a:xfrm>
            <a:off x="9702029" y="4633954"/>
            <a:ext cx="1300913" cy="276999"/>
          </a:xfrm>
          <a:prstGeom prst="rect">
            <a:avLst/>
          </a:prstGeom>
          <a:noFill/>
        </p:spPr>
        <p:txBody>
          <a:bodyPr wrap="square" rtlCol="0">
            <a:spAutoFit/>
          </a:bodyPr>
          <a:lstStyle/>
          <a:p>
            <a:pPr algn="l"/>
            <a:r>
              <a:rPr lang="en-US" sz="1200" b="1" i="1" dirty="0">
                <a:latin typeface="Sylfaen" pitchFamily="18" charset="0"/>
              </a:rPr>
              <a:t>Proliferation</a:t>
            </a:r>
          </a:p>
        </p:txBody>
      </p:sp>
      <p:sp>
        <p:nvSpPr>
          <p:cNvPr id="53" name="TextBox 52">
            <a:extLst>
              <a:ext uri="{FF2B5EF4-FFF2-40B4-BE49-F238E27FC236}">
                <a16:creationId xmlns:a16="http://schemas.microsoft.com/office/drawing/2014/main" id="{9C14622A-1294-9962-B4DC-897062D12A9F}"/>
              </a:ext>
            </a:extLst>
          </p:cNvPr>
          <p:cNvSpPr txBox="1"/>
          <p:nvPr/>
        </p:nvSpPr>
        <p:spPr>
          <a:xfrm>
            <a:off x="5599548" y="4581421"/>
            <a:ext cx="1157331" cy="338554"/>
          </a:xfrm>
          <a:prstGeom prst="rect">
            <a:avLst/>
          </a:prstGeom>
          <a:noFill/>
        </p:spPr>
        <p:txBody>
          <a:bodyPr wrap="square" rtlCol="0">
            <a:spAutoFit/>
          </a:bodyPr>
          <a:lstStyle/>
          <a:p>
            <a:pPr algn="l"/>
            <a:r>
              <a:rPr lang="en-US" sz="1600" b="1" u="sng" dirty="0">
                <a:latin typeface="Sylfaen" pitchFamily="18" charset="0"/>
              </a:rPr>
              <a:t>Cytoplasm</a:t>
            </a:r>
          </a:p>
        </p:txBody>
      </p:sp>
      <p:sp>
        <p:nvSpPr>
          <p:cNvPr id="55" name="TextBox 54">
            <a:extLst>
              <a:ext uri="{FF2B5EF4-FFF2-40B4-BE49-F238E27FC236}">
                <a16:creationId xmlns:a16="http://schemas.microsoft.com/office/drawing/2014/main" id="{462CE6E1-747B-8033-0C5B-F5EA82700EFC}"/>
              </a:ext>
            </a:extLst>
          </p:cNvPr>
          <p:cNvSpPr txBox="1"/>
          <p:nvPr/>
        </p:nvSpPr>
        <p:spPr>
          <a:xfrm>
            <a:off x="10238667" y="3014795"/>
            <a:ext cx="952339" cy="338554"/>
          </a:xfrm>
          <a:prstGeom prst="rect">
            <a:avLst/>
          </a:prstGeom>
          <a:noFill/>
        </p:spPr>
        <p:txBody>
          <a:bodyPr wrap="square" rtlCol="0">
            <a:spAutoFit/>
          </a:bodyPr>
          <a:lstStyle/>
          <a:p>
            <a:pPr algn="l"/>
            <a:r>
              <a:rPr lang="en-US" sz="1600" b="1" u="sng" dirty="0">
                <a:latin typeface="Sylfaen" pitchFamily="18" charset="0"/>
              </a:rPr>
              <a:t>Nucleus</a:t>
            </a:r>
          </a:p>
        </p:txBody>
      </p:sp>
    </p:spTree>
    <p:extLst>
      <p:ext uri="{BB962C8B-B14F-4D97-AF65-F5344CB8AC3E}">
        <p14:creationId xmlns:p14="http://schemas.microsoft.com/office/powerpoint/2010/main" val="453578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3F6C3E-1187-0242-F992-FCF728158419}"/>
              </a:ext>
            </a:extLst>
          </p:cNvPr>
          <p:cNvSpPr>
            <a:spLocks noGrp="1"/>
          </p:cNvSpPr>
          <p:nvPr/>
        </p:nvSpPr>
        <p:spPr bwMode="auto">
          <a:xfrm>
            <a:off x="575836" y="254793"/>
            <a:ext cx="1106769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brain histoarchitectonics after injecting TPC of pituitary adenoma</a:t>
            </a:r>
            <a:endParaRPr lang="en-US" altLang="en-US" sz="4000" dirty="0">
              <a:latin typeface="Sylfaen" pitchFamily="18" charset="0"/>
            </a:endParaRPr>
          </a:p>
        </p:txBody>
      </p:sp>
      <p:pic>
        <p:nvPicPr>
          <p:cNvPr id="8" name="Picture 7">
            <a:extLst>
              <a:ext uri="{FF2B5EF4-FFF2-40B4-BE49-F238E27FC236}">
                <a16:creationId xmlns:a16="http://schemas.microsoft.com/office/drawing/2014/main" id="{4F7F4382-9605-FD09-9E47-2CC79A745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765" y="1722200"/>
            <a:ext cx="5372100" cy="4142105"/>
          </a:xfrm>
          <a:prstGeom prst="rect">
            <a:avLst/>
          </a:prstGeom>
          <a:noFill/>
          <a:ln>
            <a:noFill/>
          </a:ln>
        </p:spPr>
      </p:pic>
      <p:pic>
        <p:nvPicPr>
          <p:cNvPr id="11" name="Picture 10">
            <a:extLst>
              <a:ext uri="{FF2B5EF4-FFF2-40B4-BE49-F238E27FC236}">
                <a16:creationId xmlns:a16="http://schemas.microsoft.com/office/drawing/2014/main" id="{9677361C-F554-D901-3687-C20D827BBB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598" y="1733828"/>
            <a:ext cx="5278905" cy="4118848"/>
          </a:xfrm>
          <a:prstGeom prst="rect">
            <a:avLst/>
          </a:prstGeom>
          <a:noFill/>
          <a:ln>
            <a:noFill/>
          </a:ln>
        </p:spPr>
      </p:pic>
      <p:sp>
        <p:nvSpPr>
          <p:cNvPr id="13" name="Rectangle 12">
            <a:extLst>
              <a:ext uri="{FF2B5EF4-FFF2-40B4-BE49-F238E27FC236}">
                <a16:creationId xmlns:a16="http://schemas.microsoft.com/office/drawing/2014/main" id="{0522CE1F-4B12-657C-1355-E9DE9BF96DF7}"/>
              </a:ext>
            </a:extLst>
          </p:cNvPr>
          <p:cNvSpPr>
            <a:spLocks noChangeArrowheads="1"/>
          </p:cNvSpPr>
          <p:nvPr/>
        </p:nvSpPr>
        <p:spPr bwMode="auto">
          <a:xfrm>
            <a:off x="691663" y="5895743"/>
            <a:ext cx="4602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sp>
        <p:nvSpPr>
          <p:cNvPr id="15" name="Rectangle 14">
            <a:extLst>
              <a:ext uri="{FF2B5EF4-FFF2-40B4-BE49-F238E27FC236}">
                <a16:creationId xmlns:a16="http://schemas.microsoft.com/office/drawing/2014/main" id="{14B8CFFA-3BA7-AFBD-3B9D-4E4F5C16CB2C}"/>
              </a:ext>
            </a:extLst>
          </p:cNvPr>
          <p:cNvSpPr>
            <a:spLocks noChangeArrowheads="1"/>
          </p:cNvSpPr>
          <p:nvPr/>
        </p:nvSpPr>
        <p:spPr bwMode="auto">
          <a:xfrm>
            <a:off x="7509629" y="5897008"/>
            <a:ext cx="433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5">
            <p14:nvContentPartPr>
              <p14:cNvPr id="18" name="Ink 18">
                <a:extLst>
                  <a:ext uri="{FF2B5EF4-FFF2-40B4-BE49-F238E27FC236}">
                    <a16:creationId xmlns:a16="http://schemas.microsoft.com/office/drawing/2014/main" id="{705B3A4A-AF54-387D-10F3-AE12B6794C1F}"/>
                  </a:ext>
                </a:extLst>
              </p14:cNvPr>
              <p14:cNvContentPartPr/>
              <p14:nvPr/>
            </p14:nvContentPartPr>
            <p14:xfrm>
              <a:off x="2780577" y="1870273"/>
              <a:ext cx="139320" cy="151560"/>
            </p14:xfrm>
          </p:contentPart>
        </mc:Choice>
        <mc:Fallback xmlns="">
          <p:pic>
            <p:nvPicPr>
              <p:cNvPr id="18" name="Ink 18">
                <a:extLst>
                  <a:ext uri="{FF2B5EF4-FFF2-40B4-BE49-F238E27FC236}">
                    <a16:creationId xmlns:a16="http://schemas.microsoft.com/office/drawing/2014/main" id="{705B3A4A-AF54-387D-10F3-AE12B6794C1F}"/>
                  </a:ext>
                </a:extLst>
              </p:cNvPr>
              <p:cNvPicPr/>
              <p:nvPr/>
            </p:nvPicPr>
            <p:blipFill>
              <a:blip r:embed="rId6"/>
              <a:stretch>
                <a:fillRect/>
              </a:stretch>
            </p:blipFill>
            <p:spPr>
              <a:xfrm>
                <a:off x="2762577" y="1852633"/>
                <a:ext cx="17496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9D79169F-082E-8A00-31F5-5FAA6286E50E}"/>
                  </a:ext>
                </a:extLst>
              </p14:cNvPr>
              <p14:cNvContentPartPr/>
              <p14:nvPr/>
            </p14:nvContentPartPr>
            <p14:xfrm>
              <a:off x="5414337" y="1859833"/>
              <a:ext cx="182160" cy="156600"/>
            </p14:xfrm>
          </p:contentPart>
        </mc:Choice>
        <mc:Fallback xmlns="">
          <p:pic>
            <p:nvPicPr>
              <p:cNvPr id="19" name="Ink 18">
                <a:extLst>
                  <a:ext uri="{FF2B5EF4-FFF2-40B4-BE49-F238E27FC236}">
                    <a16:creationId xmlns:a16="http://schemas.microsoft.com/office/drawing/2014/main" id="{9D79169F-082E-8A00-31F5-5FAA6286E50E}"/>
                  </a:ext>
                </a:extLst>
              </p:cNvPr>
              <p:cNvPicPr/>
              <p:nvPr/>
            </p:nvPicPr>
            <p:blipFill>
              <a:blip r:embed="rId8"/>
              <a:stretch>
                <a:fillRect/>
              </a:stretch>
            </p:blipFill>
            <p:spPr>
              <a:xfrm>
                <a:off x="5396697" y="1841833"/>
                <a:ext cx="2178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30E2E427-12F2-DDD2-7399-2A63B0C0A95D}"/>
                  </a:ext>
                </a:extLst>
              </p14:cNvPr>
              <p14:cNvContentPartPr/>
              <p14:nvPr/>
            </p14:nvContentPartPr>
            <p14:xfrm>
              <a:off x="2784177" y="3885553"/>
              <a:ext cx="145800" cy="173520"/>
            </p14:xfrm>
          </p:contentPart>
        </mc:Choice>
        <mc:Fallback xmlns="">
          <p:pic>
            <p:nvPicPr>
              <p:cNvPr id="20" name="Ink 19">
                <a:extLst>
                  <a:ext uri="{FF2B5EF4-FFF2-40B4-BE49-F238E27FC236}">
                    <a16:creationId xmlns:a16="http://schemas.microsoft.com/office/drawing/2014/main" id="{30E2E427-12F2-DDD2-7399-2A63B0C0A95D}"/>
                  </a:ext>
                </a:extLst>
              </p:cNvPr>
              <p:cNvPicPr/>
              <p:nvPr/>
            </p:nvPicPr>
            <p:blipFill>
              <a:blip r:embed="rId10"/>
              <a:stretch>
                <a:fillRect/>
              </a:stretch>
            </p:blipFill>
            <p:spPr>
              <a:xfrm>
                <a:off x="2766177" y="3867553"/>
                <a:ext cx="1814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5069FE61-957E-7738-801B-74FCF8E091EC}"/>
                  </a:ext>
                </a:extLst>
              </p14:cNvPr>
              <p14:cNvContentPartPr/>
              <p14:nvPr/>
            </p14:nvContentPartPr>
            <p14:xfrm>
              <a:off x="5330097" y="3903913"/>
              <a:ext cx="214560" cy="165600"/>
            </p14:xfrm>
          </p:contentPart>
        </mc:Choice>
        <mc:Fallback xmlns="">
          <p:pic>
            <p:nvPicPr>
              <p:cNvPr id="21" name="Ink 20">
                <a:extLst>
                  <a:ext uri="{FF2B5EF4-FFF2-40B4-BE49-F238E27FC236}">
                    <a16:creationId xmlns:a16="http://schemas.microsoft.com/office/drawing/2014/main" id="{5069FE61-957E-7738-801B-74FCF8E091EC}"/>
                  </a:ext>
                </a:extLst>
              </p:cNvPr>
              <p:cNvPicPr/>
              <p:nvPr/>
            </p:nvPicPr>
            <p:blipFill>
              <a:blip r:embed="rId12"/>
              <a:stretch>
                <a:fillRect/>
              </a:stretch>
            </p:blipFill>
            <p:spPr>
              <a:xfrm>
                <a:off x="5312097" y="3886273"/>
                <a:ext cx="25020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6B1DCF6B-B716-39D8-6451-30499F12877C}"/>
                  </a:ext>
                </a:extLst>
              </p14:cNvPr>
              <p14:cNvContentPartPr/>
              <p14:nvPr/>
            </p14:nvContentPartPr>
            <p14:xfrm>
              <a:off x="9033417" y="1841113"/>
              <a:ext cx="150120" cy="165600"/>
            </p14:xfrm>
          </p:contentPart>
        </mc:Choice>
        <mc:Fallback xmlns="">
          <p:pic>
            <p:nvPicPr>
              <p:cNvPr id="22" name="Ink 21">
                <a:extLst>
                  <a:ext uri="{FF2B5EF4-FFF2-40B4-BE49-F238E27FC236}">
                    <a16:creationId xmlns:a16="http://schemas.microsoft.com/office/drawing/2014/main" id="{6B1DCF6B-B716-39D8-6451-30499F12877C}"/>
                  </a:ext>
                </a:extLst>
              </p:cNvPr>
              <p:cNvPicPr/>
              <p:nvPr/>
            </p:nvPicPr>
            <p:blipFill>
              <a:blip r:embed="rId14"/>
              <a:stretch>
                <a:fillRect/>
              </a:stretch>
            </p:blipFill>
            <p:spPr>
              <a:xfrm>
                <a:off x="9015777" y="1823473"/>
                <a:ext cx="1857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3E29DB7A-2CB9-CE85-5609-371FCF8A23C0}"/>
                  </a:ext>
                </a:extLst>
              </p14:cNvPr>
              <p14:cNvContentPartPr/>
              <p14:nvPr/>
            </p14:nvContentPartPr>
            <p14:xfrm>
              <a:off x="9043497" y="3889153"/>
              <a:ext cx="139320" cy="167040"/>
            </p14:xfrm>
          </p:contentPart>
        </mc:Choice>
        <mc:Fallback xmlns="">
          <p:pic>
            <p:nvPicPr>
              <p:cNvPr id="23" name="Ink 22">
                <a:extLst>
                  <a:ext uri="{FF2B5EF4-FFF2-40B4-BE49-F238E27FC236}">
                    <a16:creationId xmlns:a16="http://schemas.microsoft.com/office/drawing/2014/main" id="{3E29DB7A-2CB9-CE85-5609-371FCF8A23C0}"/>
                  </a:ext>
                </a:extLst>
              </p:cNvPr>
              <p:cNvPicPr/>
              <p:nvPr/>
            </p:nvPicPr>
            <p:blipFill>
              <a:blip r:embed="rId16"/>
              <a:stretch>
                <a:fillRect/>
              </a:stretch>
            </p:blipFill>
            <p:spPr>
              <a:xfrm>
                <a:off x="9025497" y="3871153"/>
                <a:ext cx="1749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104B400A-0610-149F-C660-CE204DCC4AF7}"/>
                  </a:ext>
                </a:extLst>
              </p14:cNvPr>
              <p14:cNvContentPartPr/>
              <p14:nvPr/>
            </p14:nvContentPartPr>
            <p14:xfrm>
              <a:off x="11674017" y="1800793"/>
              <a:ext cx="183600" cy="233640"/>
            </p14:xfrm>
          </p:contentPart>
        </mc:Choice>
        <mc:Fallback xmlns="">
          <p:pic>
            <p:nvPicPr>
              <p:cNvPr id="24" name="Ink 23">
                <a:extLst>
                  <a:ext uri="{FF2B5EF4-FFF2-40B4-BE49-F238E27FC236}">
                    <a16:creationId xmlns:a16="http://schemas.microsoft.com/office/drawing/2014/main" id="{104B400A-0610-149F-C660-CE204DCC4AF7}"/>
                  </a:ext>
                </a:extLst>
              </p:cNvPr>
              <p:cNvPicPr/>
              <p:nvPr/>
            </p:nvPicPr>
            <p:blipFill>
              <a:blip r:embed="rId18"/>
              <a:stretch>
                <a:fillRect/>
              </a:stretch>
            </p:blipFill>
            <p:spPr>
              <a:xfrm>
                <a:off x="11656017" y="1782793"/>
                <a:ext cx="2192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7">
                <a:extLst>
                  <a:ext uri="{FF2B5EF4-FFF2-40B4-BE49-F238E27FC236}">
                    <a16:creationId xmlns:a16="http://schemas.microsoft.com/office/drawing/2014/main" id="{A863BA9D-E582-7062-F2D3-D64E98E21846}"/>
                  </a:ext>
                </a:extLst>
              </p14:cNvPr>
              <p14:cNvContentPartPr/>
              <p14:nvPr/>
            </p14:nvContentPartPr>
            <p14:xfrm>
              <a:off x="11558097" y="3888433"/>
              <a:ext cx="270720" cy="199080"/>
            </p14:xfrm>
          </p:contentPart>
        </mc:Choice>
        <mc:Fallback xmlns="">
          <p:pic>
            <p:nvPicPr>
              <p:cNvPr id="27" name="Ink 27">
                <a:extLst>
                  <a:ext uri="{FF2B5EF4-FFF2-40B4-BE49-F238E27FC236}">
                    <a16:creationId xmlns:a16="http://schemas.microsoft.com/office/drawing/2014/main" id="{A863BA9D-E582-7062-F2D3-D64E98E21846}"/>
                  </a:ext>
                </a:extLst>
              </p:cNvPr>
              <p:cNvPicPr/>
              <p:nvPr/>
            </p:nvPicPr>
            <p:blipFill>
              <a:blip r:embed="rId20"/>
              <a:stretch>
                <a:fillRect/>
              </a:stretch>
            </p:blipFill>
            <p:spPr>
              <a:xfrm>
                <a:off x="11540457" y="3870433"/>
                <a:ext cx="306360" cy="234720"/>
              </a:xfrm>
              <a:prstGeom prst="rect">
                <a:avLst/>
              </a:prstGeom>
            </p:spPr>
          </p:pic>
        </mc:Fallback>
      </mc:AlternateContent>
      <p:sp>
        <p:nvSpPr>
          <p:cNvPr id="29" name="TextBox 28">
            <a:extLst>
              <a:ext uri="{FF2B5EF4-FFF2-40B4-BE49-F238E27FC236}">
                <a16:creationId xmlns:a16="http://schemas.microsoft.com/office/drawing/2014/main" id="{C49CF7DA-2863-3DB9-99F3-8354970ADE45}"/>
              </a:ext>
            </a:extLst>
          </p:cNvPr>
          <p:cNvSpPr txBox="1"/>
          <p:nvPr/>
        </p:nvSpPr>
        <p:spPr>
          <a:xfrm>
            <a:off x="2723785" y="1756188"/>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1" name="TextBox 30">
            <a:extLst>
              <a:ext uri="{FF2B5EF4-FFF2-40B4-BE49-F238E27FC236}">
                <a16:creationId xmlns:a16="http://schemas.microsoft.com/office/drawing/2014/main" id="{51C26907-B3FF-3C8C-20D7-9AA6ED9E7B43}"/>
              </a:ext>
            </a:extLst>
          </p:cNvPr>
          <p:cNvSpPr txBox="1"/>
          <p:nvPr/>
        </p:nvSpPr>
        <p:spPr>
          <a:xfrm>
            <a:off x="5338025" y="3780089"/>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3" name="TextBox 32">
            <a:extLst>
              <a:ext uri="{FF2B5EF4-FFF2-40B4-BE49-F238E27FC236}">
                <a16:creationId xmlns:a16="http://schemas.microsoft.com/office/drawing/2014/main" id="{6FE6D3E5-634D-2491-B602-E19E936087CA}"/>
              </a:ext>
            </a:extLst>
          </p:cNvPr>
          <p:cNvSpPr txBox="1"/>
          <p:nvPr/>
        </p:nvSpPr>
        <p:spPr>
          <a:xfrm>
            <a:off x="2698248" y="3787647"/>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35" name="TextBox 34">
            <a:extLst>
              <a:ext uri="{FF2B5EF4-FFF2-40B4-BE49-F238E27FC236}">
                <a16:creationId xmlns:a16="http://schemas.microsoft.com/office/drawing/2014/main" id="{959F4C6E-8CFC-8DE3-B855-2C89683D0659}"/>
              </a:ext>
            </a:extLst>
          </p:cNvPr>
          <p:cNvSpPr txBox="1"/>
          <p:nvPr/>
        </p:nvSpPr>
        <p:spPr>
          <a:xfrm>
            <a:off x="5368496" y="1771624"/>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37" name="TextBox 36">
            <a:extLst>
              <a:ext uri="{FF2B5EF4-FFF2-40B4-BE49-F238E27FC236}">
                <a16:creationId xmlns:a16="http://schemas.microsoft.com/office/drawing/2014/main" id="{5B712A1A-179A-62BE-C357-DBCB70E88DDF}"/>
              </a:ext>
            </a:extLst>
          </p:cNvPr>
          <p:cNvSpPr txBox="1"/>
          <p:nvPr/>
        </p:nvSpPr>
        <p:spPr>
          <a:xfrm>
            <a:off x="11574884" y="3795088"/>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9" name="TextBox 38">
            <a:extLst>
              <a:ext uri="{FF2B5EF4-FFF2-40B4-BE49-F238E27FC236}">
                <a16:creationId xmlns:a16="http://schemas.microsoft.com/office/drawing/2014/main" id="{5C8CC99D-0E65-0489-ED23-878B3950E4F5}"/>
              </a:ext>
            </a:extLst>
          </p:cNvPr>
          <p:cNvSpPr txBox="1"/>
          <p:nvPr/>
        </p:nvSpPr>
        <p:spPr>
          <a:xfrm>
            <a:off x="8992938" y="3795088"/>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41" name="TextBox 40">
            <a:extLst>
              <a:ext uri="{FF2B5EF4-FFF2-40B4-BE49-F238E27FC236}">
                <a16:creationId xmlns:a16="http://schemas.microsoft.com/office/drawing/2014/main" id="{14FBF363-6E27-6904-850F-201B36A29E2E}"/>
              </a:ext>
            </a:extLst>
          </p:cNvPr>
          <p:cNvSpPr txBox="1"/>
          <p:nvPr/>
        </p:nvSpPr>
        <p:spPr>
          <a:xfrm>
            <a:off x="11628475" y="1741490"/>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3" name="TextBox 42">
            <a:extLst>
              <a:ext uri="{FF2B5EF4-FFF2-40B4-BE49-F238E27FC236}">
                <a16:creationId xmlns:a16="http://schemas.microsoft.com/office/drawing/2014/main" id="{8B35C522-3AFC-3460-8F88-8B2834B39B96}"/>
              </a:ext>
            </a:extLst>
          </p:cNvPr>
          <p:cNvSpPr txBox="1"/>
          <p:nvPr/>
        </p:nvSpPr>
        <p:spPr>
          <a:xfrm>
            <a:off x="8985653" y="1744601"/>
            <a:ext cx="352321" cy="369332"/>
          </a:xfrm>
          <a:prstGeom prst="rect">
            <a:avLst/>
          </a:prstGeom>
          <a:noFill/>
        </p:spPr>
        <p:txBody>
          <a:bodyPr wrap="square" rtlCol="0">
            <a:spAutoFit/>
          </a:bodyPr>
          <a:lstStyle/>
          <a:p>
            <a:pPr algn="l"/>
            <a:r>
              <a:rPr lang="en-US" b="1" dirty="0">
                <a:latin typeface="Sylfaen" pitchFamily="18" charset="0"/>
              </a:rPr>
              <a:t>1</a:t>
            </a:r>
          </a:p>
        </p:txBody>
      </p:sp>
    </p:spTree>
    <p:extLst>
      <p:ext uri="{BB962C8B-B14F-4D97-AF65-F5344CB8AC3E}">
        <p14:creationId xmlns:p14="http://schemas.microsoft.com/office/powerpoint/2010/main" val="384689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D7795-63B7-5A88-492B-1639242350EE}"/>
              </a:ext>
            </a:extLst>
          </p:cNvPr>
          <p:cNvSpPr>
            <a:spLocks noGrp="1"/>
          </p:cNvSpPr>
          <p:nvPr/>
        </p:nvSpPr>
        <p:spPr bwMode="auto">
          <a:xfrm>
            <a:off x="684544" y="254793"/>
            <a:ext cx="109338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liver histoarchitectonics after injecting TPC of pituitary adenoma</a:t>
            </a:r>
            <a:endParaRPr lang="en-US" altLang="en-US" sz="4000" dirty="0">
              <a:latin typeface="Sylfaen" pitchFamily="18" charset="0"/>
            </a:endParaRPr>
          </a:p>
        </p:txBody>
      </p:sp>
      <p:pic>
        <p:nvPicPr>
          <p:cNvPr id="6" name="Picture 5">
            <a:extLst>
              <a:ext uri="{FF2B5EF4-FFF2-40B4-BE49-F238E27FC236}">
                <a16:creationId xmlns:a16="http://schemas.microsoft.com/office/drawing/2014/main" id="{7B5EFED0-5AE4-A131-C484-CF3F5256BE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39" y="1913007"/>
            <a:ext cx="5165642" cy="3946438"/>
          </a:xfrm>
          <a:prstGeom prst="rect">
            <a:avLst/>
          </a:prstGeom>
          <a:noFill/>
          <a:ln>
            <a:noFill/>
          </a:ln>
        </p:spPr>
      </p:pic>
      <p:pic>
        <p:nvPicPr>
          <p:cNvPr id="9" name="Picture 8">
            <a:extLst>
              <a:ext uri="{FF2B5EF4-FFF2-40B4-BE49-F238E27FC236}">
                <a16:creationId xmlns:a16="http://schemas.microsoft.com/office/drawing/2014/main" id="{7C69B337-F001-7E9F-D755-FA947F1BBE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8518" y="1913007"/>
            <a:ext cx="4883360" cy="3827114"/>
          </a:xfrm>
          <a:prstGeom prst="rect">
            <a:avLst/>
          </a:prstGeom>
          <a:noFill/>
          <a:ln>
            <a:noFill/>
          </a:ln>
        </p:spPr>
      </p:pic>
      <p:sp>
        <p:nvSpPr>
          <p:cNvPr id="11" name="Rectangle 10">
            <a:extLst>
              <a:ext uri="{FF2B5EF4-FFF2-40B4-BE49-F238E27FC236}">
                <a16:creationId xmlns:a16="http://schemas.microsoft.com/office/drawing/2014/main" id="{BA6D9EB4-6900-0128-3317-FC3AB28C7BEE}"/>
              </a:ext>
            </a:extLst>
          </p:cNvPr>
          <p:cNvSpPr>
            <a:spLocks noChangeArrowheads="1"/>
          </p:cNvSpPr>
          <p:nvPr/>
        </p:nvSpPr>
        <p:spPr bwMode="auto">
          <a:xfrm>
            <a:off x="773303" y="5895743"/>
            <a:ext cx="4602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sp>
        <p:nvSpPr>
          <p:cNvPr id="13" name="Rectangle 12">
            <a:extLst>
              <a:ext uri="{FF2B5EF4-FFF2-40B4-BE49-F238E27FC236}">
                <a16:creationId xmlns:a16="http://schemas.microsoft.com/office/drawing/2014/main" id="{F7D533F6-30B8-75EA-8B8A-1398AA644EEB}"/>
              </a:ext>
            </a:extLst>
          </p:cNvPr>
          <p:cNvSpPr>
            <a:spLocks noChangeArrowheads="1"/>
          </p:cNvSpPr>
          <p:nvPr/>
        </p:nvSpPr>
        <p:spPr bwMode="auto">
          <a:xfrm>
            <a:off x="7509629" y="5897008"/>
            <a:ext cx="433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B0F1D1D1-4128-D394-BC28-629CCFA30583}"/>
                  </a:ext>
                </a:extLst>
              </p14:cNvPr>
              <p14:cNvContentPartPr/>
              <p14:nvPr/>
            </p14:nvContentPartPr>
            <p14:xfrm>
              <a:off x="2869137" y="2024353"/>
              <a:ext cx="115200" cy="145080"/>
            </p14:xfrm>
          </p:contentPart>
        </mc:Choice>
        <mc:Fallback xmlns="">
          <p:pic>
            <p:nvPicPr>
              <p:cNvPr id="14" name="Ink 13">
                <a:extLst>
                  <a:ext uri="{FF2B5EF4-FFF2-40B4-BE49-F238E27FC236}">
                    <a16:creationId xmlns:a16="http://schemas.microsoft.com/office/drawing/2014/main" id="{B0F1D1D1-4128-D394-BC28-629CCFA30583}"/>
                  </a:ext>
                </a:extLst>
              </p:cNvPr>
              <p:cNvPicPr/>
              <p:nvPr/>
            </p:nvPicPr>
            <p:blipFill>
              <a:blip r:embed="rId5"/>
              <a:stretch>
                <a:fillRect/>
              </a:stretch>
            </p:blipFill>
            <p:spPr>
              <a:xfrm>
                <a:off x="2851497" y="2006353"/>
                <a:ext cx="1508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7234951D-39AE-B99D-8B6D-14BAA692E987}"/>
                  </a:ext>
                </a:extLst>
              </p14:cNvPr>
              <p14:cNvContentPartPr/>
              <p14:nvPr/>
            </p14:nvContentPartPr>
            <p14:xfrm>
              <a:off x="5409657" y="2028673"/>
              <a:ext cx="147960" cy="167760"/>
            </p14:xfrm>
          </p:contentPart>
        </mc:Choice>
        <mc:Fallback xmlns="">
          <p:pic>
            <p:nvPicPr>
              <p:cNvPr id="15" name="Ink 14">
                <a:extLst>
                  <a:ext uri="{FF2B5EF4-FFF2-40B4-BE49-F238E27FC236}">
                    <a16:creationId xmlns:a16="http://schemas.microsoft.com/office/drawing/2014/main" id="{7234951D-39AE-B99D-8B6D-14BAA692E987}"/>
                  </a:ext>
                </a:extLst>
              </p:cNvPr>
              <p:cNvPicPr/>
              <p:nvPr/>
            </p:nvPicPr>
            <p:blipFill>
              <a:blip r:embed="rId7"/>
              <a:stretch>
                <a:fillRect/>
              </a:stretch>
            </p:blipFill>
            <p:spPr>
              <a:xfrm>
                <a:off x="5391657" y="2010673"/>
                <a:ext cx="1836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41909DC7-E981-D2F7-142B-76F38E54EDC6}"/>
                  </a:ext>
                </a:extLst>
              </p14:cNvPr>
              <p14:cNvContentPartPr/>
              <p14:nvPr/>
            </p14:nvContentPartPr>
            <p14:xfrm>
              <a:off x="2857977" y="3965113"/>
              <a:ext cx="125280" cy="163440"/>
            </p14:xfrm>
          </p:contentPart>
        </mc:Choice>
        <mc:Fallback xmlns="">
          <p:pic>
            <p:nvPicPr>
              <p:cNvPr id="16" name="Ink 15">
                <a:extLst>
                  <a:ext uri="{FF2B5EF4-FFF2-40B4-BE49-F238E27FC236}">
                    <a16:creationId xmlns:a16="http://schemas.microsoft.com/office/drawing/2014/main" id="{41909DC7-E981-D2F7-142B-76F38E54EDC6}"/>
                  </a:ext>
                </a:extLst>
              </p:cNvPr>
              <p:cNvPicPr/>
              <p:nvPr/>
            </p:nvPicPr>
            <p:blipFill>
              <a:blip r:embed="rId9"/>
              <a:stretch>
                <a:fillRect/>
              </a:stretch>
            </p:blipFill>
            <p:spPr>
              <a:xfrm>
                <a:off x="2839977" y="3947113"/>
                <a:ext cx="1609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2D052616-D835-DD57-AF57-BC469958087F}"/>
                  </a:ext>
                </a:extLst>
              </p14:cNvPr>
              <p14:cNvContentPartPr/>
              <p14:nvPr/>
            </p14:nvContentPartPr>
            <p14:xfrm>
              <a:off x="5358537" y="3989953"/>
              <a:ext cx="167760" cy="153720"/>
            </p14:xfrm>
          </p:contentPart>
        </mc:Choice>
        <mc:Fallback xmlns="">
          <p:pic>
            <p:nvPicPr>
              <p:cNvPr id="17" name="Ink 16">
                <a:extLst>
                  <a:ext uri="{FF2B5EF4-FFF2-40B4-BE49-F238E27FC236}">
                    <a16:creationId xmlns:a16="http://schemas.microsoft.com/office/drawing/2014/main" id="{2D052616-D835-DD57-AF57-BC469958087F}"/>
                  </a:ext>
                </a:extLst>
              </p:cNvPr>
              <p:cNvPicPr/>
              <p:nvPr/>
            </p:nvPicPr>
            <p:blipFill>
              <a:blip r:embed="rId11"/>
              <a:stretch>
                <a:fillRect/>
              </a:stretch>
            </p:blipFill>
            <p:spPr>
              <a:xfrm>
                <a:off x="5340537" y="3971953"/>
                <a:ext cx="2034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5E1DBEAD-7E02-4E3B-5A78-7CE464DC108A}"/>
                  </a:ext>
                </a:extLst>
              </p14:cNvPr>
              <p14:cNvContentPartPr/>
              <p14:nvPr/>
            </p14:nvContentPartPr>
            <p14:xfrm>
              <a:off x="9225657" y="2007433"/>
              <a:ext cx="121680" cy="136440"/>
            </p14:xfrm>
          </p:contentPart>
        </mc:Choice>
        <mc:Fallback xmlns="">
          <p:pic>
            <p:nvPicPr>
              <p:cNvPr id="18" name="Ink 17">
                <a:extLst>
                  <a:ext uri="{FF2B5EF4-FFF2-40B4-BE49-F238E27FC236}">
                    <a16:creationId xmlns:a16="http://schemas.microsoft.com/office/drawing/2014/main" id="{5E1DBEAD-7E02-4E3B-5A78-7CE464DC108A}"/>
                  </a:ext>
                </a:extLst>
              </p:cNvPr>
              <p:cNvPicPr/>
              <p:nvPr/>
            </p:nvPicPr>
            <p:blipFill>
              <a:blip r:embed="rId13"/>
              <a:stretch>
                <a:fillRect/>
              </a:stretch>
            </p:blipFill>
            <p:spPr>
              <a:xfrm>
                <a:off x="9208017" y="1989433"/>
                <a:ext cx="1573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1">
                <a:extLst>
                  <a:ext uri="{FF2B5EF4-FFF2-40B4-BE49-F238E27FC236}">
                    <a16:creationId xmlns:a16="http://schemas.microsoft.com/office/drawing/2014/main" id="{04081FC3-EB9A-CFE8-686C-884EB5905D6F}"/>
                  </a:ext>
                </a:extLst>
              </p14:cNvPr>
              <p14:cNvContentPartPr/>
              <p14:nvPr/>
            </p14:nvContentPartPr>
            <p14:xfrm>
              <a:off x="11626857" y="2022193"/>
              <a:ext cx="145440" cy="145800"/>
            </p14:xfrm>
          </p:contentPart>
        </mc:Choice>
        <mc:Fallback xmlns="">
          <p:pic>
            <p:nvPicPr>
              <p:cNvPr id="21" name="Ink 21">
                <a:extLst>
                  <a:ext uri="{FF2B5EF4-FFF2-40B4-BE49-F238E27FC236}">
                    <a16:creationId xmlns:a16="http://schemas.microsoft.com/office/drawing/2014/main" id="{04081FC3-EB9A-CFE8-686C-884EB5905D6F}"/>
                  </a:ext>
                </a:extLst>
              </p:cNvPr>
              <p:cNvPicPr/>
              <p:nvPr/>
            </p:nvPicPr>
            <p:blipFill>
              <a:blip r:embed="rId15"/>
              <a:stretch>
                <a:fillRect/>
              </a:stretch>
            </p:blipFill>
            <p:spPr>
              <a:xfrm>
                <a:off x="11609173" y="2004193"/>
                <a:ext cx="181168" cy="181440"/>
              </a:xfrm>
              <a:prstGeom prst="rect">
                <a:avLst/>
              </a:prstGeom>
            </p:spPr>
          </p:pic>
        </mc:Fallback>
      </mc:AlternateContent>
      <p:sp>
        <p:nvSpPr>
          <p:cNvPr id="22" name="Rectangle 21">
            <a:extLst>
              <a:ext uri="{FF2B5EF4-FFF2-40B4-BE49-F238E27FC236}">
                <a16:creationId xmlns:a16="http://schemas.microsoft.com/office/drawing/2014/main" id="{7056A98F-6950-CE9F-0F8D-9DCD68616CE9}"/>
              </a:ext>
            </a:extLst>
          </p:cNvPr>
          <p:cNvSpPr/>
          <p:nvPr/>
        </p:nvSpPr>
        <p:spPr>
          <a:xfrm flipH="1">
            <a:off x="9162543" y="3878408"/>
            <a:ext cx="247908" cy="265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9510B74-8F51-1541-7953-F4B2CBA53534}"/>
              </a:ext>
            </a:extLst>
          </p:cNvPr>
          <p:cNvSpPr/>
          <p:nvPr/>
        </p:nvSpPr>
        <p:spPr>
          <a:xfrm flipH="1">
            <a:off x="11613499" y="3892646"/>
            <a:ext cx="247908" cy="265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7E1B6A-0E1A-E3DC-741A-D4B102EB4AFD}"/>
              </a:ext>
            </a:extLst>
          </p:cNvPr>
          <p:cNvSpPr txBox="1"/>
          <p:nvPr/>
        </p:nvSpPr>
        <p:spPr>
          <a:xfrm>
            <a:off x="2774026" y="1900631"/>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0" name="TextBox 29">
            <a:extLst>
              <a:ext uri="{FF2B5EF4-FFF2-40B4-BE49-F238E27FC236}">
                <a16:creationId xmlns:a16="http://schemas.microsoft.com/office/drawing/2014/main" id="{6BFF53AA-4969-B752-D32B-4A810A619117}"/>
              </a:ext>
            </a:extLst>
          </p:cNvPr>
          <p:cNvSpPr txBox="1"/>
          <p:nvPr/>
        </p:nvSpPr>
        <p:spPr>
          <a:xfrm>
            <a:off x="5307476" y="3826374"/>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2" name="TextBox 31">
            <a:extLst>
              <a:ext uri="{FF2B5EF4-FFF2-40B4-BE49-F238E27FC236}">
                <a16:creationId xmlns:a16="http://schemas.microsoft.com/office/drawing/2014/main" id="{14D00FF1-6AA7-ECBF-838B-6A4302F0C6E9}"/>
              </a:ext>
            </a:extLst>
          </p:cNvPr>
          <p:cNvSpPr txBox="1"/>
          <p:nvPr/>
        </p:nvSpPr>
        <p:spPr>
          <a:xfrm>
            <a:off x="2781254" y="3874440"/>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34" name="TextBox 33">
            <a:extLst>
              <a:ext uri="{FF2B5EF4-FFF2-40B4-BE49-F238E27FC236}">
                <a16:creationId xmlns:a16="http://schemas.microsoft.com/office/drawing/2014/main" id="{4FBDBCF0-47C9-7FEC-AA75-468BBB0A90E4}"/>
              </a:ext>
            </a:extLst>
          </p:cNvPr>
          <p:cNvSpPr txBox="1"/>
          <p:nvPr/>
        </p:nvSpPr>
        <p:spPr>
          <a:xfrm>
            <a:off x="5339697" y="1922014"/>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36" name="TextBox 35">
            <a:extLst>
              <a:ext uri="{FF2B5EF4-FFF2-40B4-BE49-F238E27FC236}">
                <a16:creationId xmlns:a16="http://schemas.microsoft.com/office/drawing/2014/main" id="{E29E02DE-5829-C432-11D6-8F2F65A2E1FB}"/>
              </a:ext>
            </a:extLst>
          </p:cNvPr>
          <p:cNvSpPr txBox="1"/>
          <p:nvPr/>
        </p:nvSpPr>
        <p:spPr>
          <a:xfrm>
            <a:off x="11571940" y="3826374"/>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8" name="TextBox 37">
            <a:extLst>
              <a:ext uri="{FF2B5EF4-FFF2-40B4-BE49-F238E27FC236}">
                <a16:creationId xmlns:a16="http://schemas.microsoft.com/office/drawing/2014/main" id="{9A0698EC-4F86-B66B-9409-2F7519EC9818}"/>
              </a:ext>
            </a:extLst>
          </p:cNvPr>
          <p:cNvSpPr txBox="1"/>
          <p:nvPr/>
        </p:nvSpPr>
        <p:spPr>
          <a:xfrm>
            <a:off x="9122896" y="3840612"/>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40" name="TextBox 39">
            <a:extLst>
              <a:ext uri="{FF2B5EF4-FFF2-40B4-BE49-F238E27FC236}">
                <a16:creationId xmlns:a16="http://schemas.microsoft.com/office/drawing/2014/main" id="{1C0012DA-298A-7BE4-3B5B-755C5F5F57C3}"/>
              </a:ext>
            </a:extLst>
          </p:cNvPr>
          <p:cNvSpPr txBox="1"/>
          <p:nvPr/>
        </p:nvSpPr>
        <p:spPr>
          <a:xfrm>
            <a:off x="11583787" y="1922387"/>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2" name="TextBox 41">
            <a:extLst>
              <a:ext uri="{FF2B5EF4-FFF2-40B4-BE49-F238E27FC236}">
                <a16:creationId xmlns:a16="http://schemas.microsoft.com/office/drawing/2014/main" id="{D92E339D-BFA1-49A9-4FEC-737D37BEC546}"/>
              </a:ext>
            </a:extLst>
          </p:cNvPr>
          <p:cNvSpPr txBox="1"/>
          <p:nvPr/>
        </p:nvSpPr>
        <p:spPr>
          <a:xfrm>
            <a:off x="9146702" y="1897736"/>
            <a:ext cx="352321" cy="369332"/>
          </a:xfrm>
          <a:prstGeom prst="rect">
            <a:avLst/>
          </a:prstGeom>
          <a:noFill/>
        </p:spPr>
        <p:txBody>
          <a:bodyPr wrap="square" rtlCol="0">
            <a:spAutoFit/>
          </a:bodyPr>
          <a:lstStyle/>
          <a:p>
            <a:pPr algn="l"/>
            <a:r>
              <a:rPr lang="en-US" b="1" dirty="0">
                <a:latin typeface="Sylfaen" pitchFamily="18" charset="0"/>
              </a:rPr>
              <a:t>1</a:t>
            </a:r>
          </a:p>
        </p:txBody>
      </p:sp>
    </p:spTree>
    <p:extLst>
      <p:ext uri="{BB962C8B-B14F-4D97-AF65-F5344CB8AC3E}">
        <p14:creationId xmlns:p14="http://schemas.microsoft.com/office/powerpoint/2010/main" val="3412316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8F2FD4-91E0-1D1C-E2BA-240F009D4C30}"/>
              </a:ext>
            </a:extLst>
          </p:cNvPr>
          <p:cNvSpPr>
            <a:spLocks noGrp="1"/>
          </p:cNvSpPr>
          <p:nvPr/>
        </p:nvSpPr>
        <p:spPr bwMode="auto">
          <a:xfrm>
            <a:off x="522098" y="254793"/>
            <a:ext cx="110586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itchFamily="34" charset="0"/>
                <a:cs typeface="+mj-cs"/>
              </a:defRPr>
            </a:lvl1pPr>
            <a:lvl2pPr algn="ctr" rtl="0" eaLnBrk="0" fontAlgn="base" hangingPunct="0">
              <a:spcBef>
                <a:spcPct val="0"/>
              </a:spcBef>
              <a:spcAft>
                <a:spcPct val="0"/>
              </a:spcAft>
              <a:defRPr sz="4400">
                <a:solidFill>
                  <a:schemeClr val="tx2"/>
                </a:solidFill>
                <a:latin typeface="Arial" charset="0"/>
                <a:ea typeface="Arial" pitchFamily="3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3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3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3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4000" b="1" dirty="0">
                <a:latin typeface="Sylfaen" pitchFamily="18" charset="0"/>
              </a:rPr>
              <a:t>Adolescent white rat kidney histoarchitectonics after injecting TPC of pituitary adenoma</a:t>
            </a:r>
            <a:endParaRPr lang="en-US" altLang="en-US" sz="4000" dirty="0">
              <a:latin typeface="Sylfaen" pitchFamily="18" charset="0"/>
            </a:endParaRPr>
          </a:p>
        </p:txBody>
      </p:sp>
      <p:pic>
        <p:nvPicPr>
          <p:cNvPr id="6" name="Picture 5">
            <a:extLst>
              <a:ext uri="{FF2B5EF4-FFF2-40B4-BE49-F238E27FC236}">
                <a16:creationId xmlns:a16="http://schemas.microsoft.com/office/drawing/2014/main" id="{CA943369-564C-9F8E-72BA-B2634581FF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120" y="1882526"/>
            <a:ext cx="5141128" cy="3945517"/>
          </a:xfrm>
          <a:prstGeom prst="rect">
            <a:avLst/>
          </a:prstGeom>
          <a:noFill/>
          <a:ln>
            <a:noFill/>
          </a:ln>
        </p:spPr>
      </p:pic>
      <p:pic>
        <p:nvPicPr>
          <p:cNvPr id="9" name="Picture 8">
            <a:extLst>
              <a:ext uri="{FF2B5EF4-FFF2-40B4-BE49-F238E27FC236}">
                <a16:creationId xmlns:a16="http://schemas.microsoft.com/office/drawing/2014/main" id="{EFB3F208-7DFC-A0D2-04F9-952202E5E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0705" y="1882526"/>
            <a:ext cx="5144817" cy="3945516"/>
          </a:xfrm>
          <a:prstGeom prst="rect">
            <a:avLst/>
          </a:prstGeom>
          <a:noFill/>
          <a:ln>
            <a:noFill/>
          </a:ln>
        </p:spPr>
      </p:pic>
      <p:sp>
        <p:nvSpPr>
          <p:cNvPr id="11" name="Rectangle 10">
            <a:extLst>
              <a:ext uri="{FF2B5EF4-FFF2-40B4-BE49-F238E27FC236}">
                <a16:creationId xmlns:a16="http://schemas.microsoft.com/office/drawing/2014/main" id="{B877E11F-0B5A-3582-598C-73BF816CEAD0}"/>
              </a:ext>
            </a:extLst>
          </p:cNvPr>
          <p:cNvSpPr>
            <a:spLocks noChangeArrowheads="1"/>
          </p:cNvSpPr>
          <p:nvPr/>
        </p:nvSpPr>
        <p:spPr bwMode="auto">
          <a:xfrm>
            <a:off x="773303" y="5895743"/>
            <a:ext cx="4602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Control group; </a:t>
            </a:r>
            <a:r>
              <a:rPr lang="en-US" altLang="en-US" i="1" dirty="0" err="1">
                <a:latin typeface="Sylfaen" pitchFamily="18" charset="0"/>
              </a:rPr>
              <a:t>Hematoxylin</a:t>
            </a:r>
            <a:r>
              <a:rPr lang="en-US" altLang="en-US" i="1" dirty="0">
                <a:latin typeface="Sylfaen" pitchFamily="18" charset="0"/>
              </a:rPr>
              <a:t>-eosin staining</a:t>
            </a:r>
          </a:p>
        </p:txBody>
      </p:sp>
      <p:sp>
        <p:nvSpPr>
          <p:cNvPr id="13" name="Rectangle 12">
            <a:extLst>
              <a:ext uri="{FF2B5EF4-FFF2-40B4-BE49-F238E27FC236}">
                <a16:creationId xmlns:a16="http://schemas.microsoft.com/office/drawing/2014/main" id="{E7952BE9-7E1C-DC39-75CA-EFA805D3B2C2}"/>
              </a:ext>
            </a:extLst>
          </p:cNvPr>
          <p:cNvSpPr>
            <a:spLocks noChangeArrowheads="1"/>
          </p:cNvSpPr>
          <p:nvPr/>
        </p:nvSpPr>
        <p:spPr bwMode="auto">
          <a:xfrm>
            <a:off x="7509629" y="5897008"/>
            <a:ext cx="433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i="1" dirty="0">
                <a:latin typeface="Sylfaen" pitchFamily="18" charset="0"/>
              </a:rPr>
              <a:t>Test group; </a:t>
            </a:r>
            <a:r>
              <a:rPr lang="en-US" altLang="en-US" i="1" dirty="0" err="1">
                <a:latin typeface="Sylfaen" pitchFamily="18" charset="0"/>
              </a:rPr>
              <a:t>Hematoxylin</a:t>
            </a:r>
            <a:r>
              <a:rPr lang="en-US" altLang="en-US" i="1" dirty="0">
                <a:latin typeface="Sylfaen" pitchFamily="18" charset="0"/>
              </a:rPr>
              <a:t>-eosin staining</a:t>
            </a:r>
            <a:endParaRPr lang="en-US" altLang="en-US" sz="1800" i="1" dirty="0">
              <a:latin typeface="Sylfaen" pitchFamily="18" charset="0"/>
            </a:endParaRPr>
          </a:p>
        </p:txBody>
      </p:sp>
      <mc:AlternateContent xmlns:mc="http://schemas.openxmlformats.org/markup-compatibility/2006" xmlns:p14="http://schemas.microsoft.com/office/powerpoint/2010/main">
        <mc:Choice Requires="p14">
          <p:contentPart p14:bwMode="auto" r:id="rId4">
            <p14:nvContentPartPr>
              <p14:cNvPr id="16" name="Ink 16">
                <a:extLst>
                  <a:ext uri="{FF2B5EF4-FFF2-40B4-BE49-F238E27FC236}">
                    <a16:creationId xmlns:a16="http://schemas.microsoft.com/office/drawing/2014/main" id="{28DB71F7-2808-B715-11AD-C89A981236FF}"/>
                  </a:ext>
                </a:extLst>
              </p14:cNvPr>
              <p14:cNvContentPartPr/>
              <p14:nvPr/>
            </p14:nvContentPartPr>
            <p14:xfrm>
              <a:off x="2912337" y="1952713"/>
              <a:ext cx="155160" cy="197640"/>
            </p14:xfrm>
          </p:contentPart>
        </mc:Choice>
        <mc:Fallback xmlns="">
          <p:pic>
            <p:nvPicPr>
              <p:cNvPr id="16" name="Ink 16">
                <a:extLst>
                  <a:ext uri="{FF2B5EF4-FFF2-40B4-BE49-F238E27FC236}">
                    <a16:creationId xmlns:a16="http://schemas.microsoft.com/office/drawing/2014/main" id="{28DB71F7-2808-B715-11AD-C89A981236FF}"/>
                  </a:ext>
                </a:extLst>
              </p:cNvPr>
              <p:cNvPicPr/>
              <p:nvPr/>
            </p:nvPicPr>
            <p:blipFill>
              <a:blip r:embed="rId5"/>
              <a:stretch>
                <a:fillRect/>
              </a:stretch>
            </p:blipFill>
            <p:spPr>
              <a:xfrm>
                <a:off x="2894697" y="1934713"/>
                <a:ext cx="1908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099D9BD1-F398-7537-F108-BB2FDA9DFECD}"/>
                  </a:ext>
                </a:extLst>
              </p14:cNvPr>
              <p14:cNvContentPartPr/>
              <p14:nvPr/>
            </p14:nvContentPartPr>
            <p14:xfrm>
              <a:off x="5456457" y="1978993"/>
              <a:ext cx="163440" cy="167040"/>
            </p14:xfrm>
          </p:contentPart>
        </mc:Choice>
        <mc:Fallback xmlns="">
          <p:pic>
            <p:nvPicPr>
              <p:cNvPr id="17" name="Ink 16">
                <a:extLst>
                  <a:ext uri="{FF2B5EF4-FFF2-40B4-BE49-F238E27FC236}">
                    <a16:creationId xmlns:a16="http://schemas.microsoft.com/office/drawing/2014/main" id="{099D9BD1-F398-7537-F108-BB2FDA9DFECD}"/>
                  </a:ext>
                </a:extLst>
              </p:cNvPr>
              <p:cNvPicPr/>
              <p:nvPr/>
            </p:nvPicPr>
            <p:blipFill>
              <a:blip r:embed="rId7"/>
              <a:stretch>
                <a:fillRect/>
              </a:stretch>
            </p:blipFill>
            <p:spPr>
              <a:xfrm>
                <a:off x="5438457" y="1960993"/>
                <a:ext cx="19908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92DBE4F3-4DA3-274B-11AE-5DE9B5F9C0C8}"/>
                  </a:ext>
                </a:extLst>
              </p14:cNvPr>
              <p14:cNvContentPartPr/>
              <p14:nvPr/>
            </p14:nvContentPartPr>
            <p14:xfrm>
              <a:off x="2928897" y="3927313"/>
              <a:ext cx="118800" cy="169920"/>
            </p14:xfrm>
          </p:contentPart>
        </mc:Choice>
        <mc:Fallback xmlns="">
          <p:pic>
            <p:nvPicPr>
              <p:cNvPr id="18" name="Ink 17">
                <a:extLst>
                  <a:ext uri="{FF2B5EF4-FFF2-40B4-BE49-F238E27FC236}">
                    <a16:creationId xmlns:a16="http://schemas.microsoft.com/office/drawing/2014/main" id="{92DBE4F3-4DA3-274B-11AE-5DE9B5F9C0C8}"/>
                  </a:ext>
                </a:extLst>
              </p:cNvPr>
              <p:cNvPicPr/>
              <p:nvPr/>
            </p:nvPicPr>
            <p:blipFill>
              <a:blip r:embed="rId9"/>
              <a:stretch>
                <a:fillRect/>
              </a:stretch>
            </p:blipFill>
            <p:spPr>
              <a:xfrm>
                <a:off x="2910897" y="3909673"/>
                <a:ext cx="15444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3F4D257-BA94-4C7F-3342-DC118ACD0C17}"/>
                  </a:ext>
                </a:extLst>
              </p14:cNvPr>
              <p14:cNvContentPartPr/>
              <p14:nvPr/>
            </p14:nvContentPartPr>
            <p14:xfrm>
              <a:off x="5398137" y="3949273"/>
              <a:ext cx="199800" cy="165600"/>
            </p14:xfrm>
          </p:contentPart>
        </mc:Choice>
        <mc:Fallback xmlns="">
          <p:pic>
            <p:nvPicPr>
              <p:cNvPr id="19" name="Ink 18">
                <a:extLst>
                  <a:ext uri="{FF2B5EF4-FFF2-40B4-BE49-F238E27FC236}">
                    <a16:creationId xmlns:a16="http://schemas.microsoft.com/office/drawing/2014/main" id="{23F4D257-BA94-4C7F-3342-DC118ACD0C17}"/>
                  </a:ext>
                </a:extLst>
              </p:cNvPr>
              <p:cNvPicPr/>
              <p:nvPr/>
            </p:nvPicPr>
            <p:blipFill>
              <a:blip r:embed="rId11"/>
              <a:stretch>
                <a:fillRect/>
              </a:stretch>
            </p:blipFill>
            <p:spPr>
              <a:xfrm>
                <a:off x="5380497" y="3931633"/>
                <a:ext cx="2354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2044A74E-1F1A-6714-F34A-91D2FE960833}"/>
                  </a:ext>
                </a:extLst>
              </p14:cNvPr>
              <p14:cNvContentPartPr/>
              <p14:nvPr/>
            </p14:nvContentPartPr>
            <p14:xfrm>
              <a:off x="9062577" y="1997353"/>
              <a:ext cx="151560" cy="147960"/>
            </p14:xfrm>
          </p:contentPart>
        </mc:Choice>
        <mc:Fallback xmlns="">
          <p:pic>
            <p:nvPicPr>
              <p:cNvPr id="20" name="Ink 19">
                <a:extLst>
                  <a:ext uri="{FF2B5EF4-FFF2-40B4-BE49-F238E27FC236}">
                    <a16:creationId xmlns:a16="http://schemas.microsoft.com/office/drawing/2014/main" id="{2044A74E-1F1A-6714-F34A-91D2FE960833}"/>
                  </a:ext>
                </a:extLst>
              </p:cNvPr>
              <p:cNvPicPr/>
              <p:nvPr/>
            </p:nvPicPr>
            <p:blipFill>
              <a:blip r:embed="rId13"/>
              <a:stretch>
                <a:fillRect/>
              </a:stretch>
            </p:blipFill>
            <p:spPr>
              <a:xfrm>
                <a:off x="9044577" y="1979353"/>
                <a:ext cx="1872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CEA1CA13-3381-EA0B-15B1-98090D985CC9}"/>
                  </a:ext>
                </a:extLst>
              </p14:cNvPr>
              <p14:cNvContentPartPr/>
              <p14:nvPr/>
            </p14:nvContentPartPr>
            <p14:xfrm>
              <a:off x="9045657" y="3940273"/>
              <a:ext cx="191880" cy="173520"/>
            </p14:xfrm>
          </p:contentPart>
        </mc:Choice>
        <mc:Fallback xmlns="">
          <p:pic>
            <p:nvPicPr>
              <p:cNvPr id="21" name="Ink 20">
                <a:extLst>
                  <a:ext uri="{FF2B5EF4-FFF2-40B4-BE49-F238E27FC236}">
                    <a16:creationId xmlns:a16="http://schemas.microsoft.com/office/drawing/2014/main" id="{CEA1CA13-3381-EA0B-15B1-98090D985CC9}"/>
                  </a:ext>
                </a:extLst>
              </p:cNvPr>
              <p:cNvPicPr/>
              <p:nvPr/>
            </p:nvPicPr>
            <p:blipFill>
              <a:blip r:embed="rId15"/>
              <a:stretch>
                <a:fillRect/>
              </a:stretch>
            </p:blipFill>
            <p:spPr>
              <a:xfrm>
                <a:off x="9027657" y="3922273"/>
                <a:ext cx="2275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4">
                <a:extLst>
                  <a:ext uri="{FF2B5EF4-FFF2-40B4-BE49-F238E27FC236}">
                    <a16:creationId xmlns:a16="http://schemas.microsoft.com/office/drawing/2014/main" id="{100A2B79-42C4-F127-091F-DE2BB05131E2}"/>
                  </a:ext>
                </a:extLst>
              </p14:cNvPr>
              <p14:cNvContentPartPr/>
              <p14:nvPr/>
            </p14:nvContentPartPr>
            <p14:xfrm>
              <a:off x="11604177" y="2013553"/>
              <a:ext cx="160200" cy="149400"/>
            </p14:xfrm>
          </p:contentPart>
        </mc:Choice>
        <mc:Fallback xmlns="">
          <p:pic>
            <p:nvPicPr>
              <p:cNvPr id="24" name="Ink 24">
                <a:extLst>
                  <a:ext uri="{FF2B5EF4-FFF2-40B4-BE49-F238E27FC236}">
                    <a16:creationId xmlns:a16="http://schemas.microsoft.com/office/drawing/2014/main" id="{100A2B79-42C4-F127-091F-DE2BB05131E2}"/>
                  </a:ext>
                </a:extLst>
              </p:cNvPr>
              <p:cNvPicPr/>
              <p:nvPr/>
            </p:nvPicPr>
            <p:blipFill>
              <a:blip r:embed="rId17"/>
              <a:stretch>
                <a:fillRect/>
              </a:stretch>
            </p:blipFill>
            <p:spPr>
              <a:xfrm>
                <a:off x="11586537" y="1995913"/>
                <a:ext cx="195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8">
                <a:extLst>
                  <a:ext uri="{FF2B5EF4-FFF2-40B4-BE49-F238E27FC236}">
                    <a16:creationId xmlns:a16="http://schemas.microsoft.com/office/drawing/2014/main" id="{0FBCFC40-5666-8259-FE15-4847530970A7}"/>
                  </a:ext>
                </a:extLst>
              </p14:cNvPr>
              <p14:cNvContentPartPr/>
              <p14:nvPr/>
            </p14:nvContentPartPr>
            <p14:xfrm>
              <a:off x="11544057" y="3944233"/>
              <a:ext cx="180000" cy="185760"/>
            </p14:xfrm>
          </p:contentPart>
        </mc:Choice>
        <mc:Fallback xmlns="">
          <p:pic>
            <p:nvPicPr>
              <p:cNvPr id="28" name="Ink 28">
                <a:extLst>
                  <a:ext uri="{FF2B5EF4-FFF2-40B4-BE49-F238E27FC236}">
                    <a16:creationId xmlns:a16="http://schemas.microsoft.com/office/drawing/2014/main" id="{0FBCFC40-5666-8259-FE15-4847530970A7}"/>
                  </a:ext>
                </a:extLst>
              </p:cNvPr>
              <p:cNvPicPr/>
              <p:nvPr/>
            </p:nvPicPr>
            <p:blipFill>
              <a:blip r:embed="rId19"/>
              <a:stretch>
                <a:fillRect/>
              </a:stretch>
            </p:blipFill>
            <p:spPr>
              <a:xfrm>
                <a:off x="11526057" y="3926559"/>
                <a:ext cx="215640" cy="2214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1">
                <a:extLst>
                  <a:ext uri="{FF2B5EF4-FFF2-40B4-BE49-F238E27FC236}">
                    <a16:creationId xmlns:a16="http://schemas.microsoft.com/office/drawing/2014/main" id="{A6C3993B-E74E-1731-D3F9-64617B1745C6}"/>
                  </a:ext>
                </a:extLst>
              </p14:cNvPr>
              <p14:cNvContentPartPr/>
              <p14:nvPr/>
            </p14:nvContentPartPr>
            <p14:xfrm>
              <a:off x="11634057" y="4053673"/>
              <a:ext cx="81360" cy="43560"/>
            </p14:xfrm>
          </p:contentPart>
        </mc:Choice>
        <mc:Fallback xmlns="">
          <p:pic>
            <p:nvPicPr>
              <p:cNvPr id="31" name="Ink 31">
                <a:extLst>
                  <a:ext uri="{FF2B5EF4-FFF2-40B4-BE49-F238E27FC236}">
                    <a16:creationId xmlns:a16="http://schemas.microsoft.com/office/drawing/2014/main" id="{A6C3993B-E74E-1731-D3F9-64617B1745C6}"/>
                  </a:ext>
                </a:extLst>
              </p:cNvPr>
              <p:cNvPicPr/>
              <p:nvPr/>
            </p:nvPicPr>
            <p:blipFill>
              <a:blip r:embed="rId21"/>
              <a:stretch>
                <a:fillRect/>
              </a:stretch>
            </p:blipFill>
            <p:spPr>
              <a:xfrm>
                <a:off x="11616417" y="4036033"/>
                <a:ext cx="117000" cy="79200"/>
              </a:xfrm>
              <a:prstGeom prst="rect">
                <a:avLst/>
              </a:prstGeom>
            </p:spPr>
          </p:pic>
        </mc:Fallback>
      </mc:AlternateContent>
      <p:sp>
        <p:nvSpPr>
          <p:cNvPr id="33" name="TextBox 32">
            <a:extLst>
              <a:ext uri="{FF2B5EF4-FFF2-40B4-BE49-F238E27FC236}">
                <a16:creationId xmlns:a16="http://schemas.microsoft.com/office/drawing/2014/main" id="{73E3A3E0-3C31-2303-0AD6-EEC87104E057}"/>
              </a:ext>
            </a:extLst>
          </p:cNvPr>
          <p:cNvSpPr txBox="1"/>
          <p:nvPr/>
        </p:nvSpPr>
        <p:spPr>
          <a:xfrm>
            <a:off x="2843106" y="1875511"/>
            <a:ext cx="352321" cy="369332"/>
          </a:xfrm>
          <a:prstGeom prst="rect">
            <a:avLst/>
          </a:prstGeom>
          <a:noFill/>
        </p:spPr>
        <p:txBody>
          <a:bodyPr wrap="square" rtlCol="0">
            <a:spAutoFit/>
          </a:bodyPr>
          <a:lstStyle/>
          <a:p>
            <a:pPr algn="l"/>
            <a:r>
              <a:rPr lang="en-US" b="1" dirty="0">
                <a:latin typeface="Sylfaen" pitchFamily="18" charset="0"/>
              </a:rPr>
              <a:t>1</a:t>
            </a:r>
          </a:p>
        </p:txBody>
      </p:sp>
      <p:sp>
        <p:nvSpPr>
          <p:cNvPr id="35" name="TextBox 34">
            <a:extLst>
              <a:ext uri="{FF2B5EF4-FFF2-40B4-BE49-F238E27FC236}">
                <a16:creationId xmlns:a16="http://schemas.microsoft.com/office/drawing/2014/main" id="{1E5CA349-35A2-162A-E971-EF160BDE2D26}"/>
              </a:ext>
            </a:extLst>
          </p:cNvPr>
          <p:cNvSpPr txBox="1"/>
          <p:nvPr/>
        </p:nvSpPr>
        <p:spPr>
          <a:xfrm>
            <a:off x="8999382" y="3811489"/>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37" name="TextBox 36">
            <a:extLst>
              <a:ext uri="{FF2B5EF4-FFF2-40B4-BE49-F238E27FC236}">
                <a16:creationId xmlns:a16="http://schemas.microsoft.com/office/drawing/2014/main" id="{103A038A-C69C-EE14-8E09-FC9954D83E37}"/>
              </a:ext>
            </a:extLst>
          </p:cNvPr>
          <p:cNvSpPr txBox="1"/>
          <p:nvPr/>
        </p:nvSpPr>
        <p:spPr>
          <a:xfrm>
            <a:off x="11531978" y="3832003"/>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39" name="TextBox 38">
            <a:extLst>
              <a:ext uri="{FF2B5EF4-FFF2-40B4-BE49-F238E27FC236}">
                <a16:creationId xmlns:a16="http://schemas.microsoft.com/office/drawing/2014/main" id="{5503B99D-9613-70C7-35D6-C3F782A2C921}"/>
              </a:ext>
            </a:extLst>
          </p:cNvPr>
          <p:cNvSpPr txBox="1"/>
          <p:nvPr/>
        </p:nvSpPr>
        <p:spPr>
          <a:xfrm>
            <a:off x="11527376" y="1893099"/>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1" name="TextBox 40">
            <a:extLst>
              <a:ext uri="{FF2B5EF4-FFF2-40B4-BE49-F238E27FC236}">
                <a16:creationId xmlns:a16="http://schemas.microsoft.com/office/drawing/2014/main" id="{B99F3E89-E550-80A1-8178-ECD4D3577FFE}"/>
              </a:ext>
            </a:extLst>
          </p:cNvPr>
          <p:cNvSpPr txBox="1"/>
          <p:nvPr/>
        </p:nvSpPr>
        <p:spPr>
          <a:xfrm>
            <a:off x="2849812" y="3822795"/>
            <a:ext cx="352321" cy="369332"/>
          </a:xfrm>
          <a:prstGeom prst="rect">
            <a:avLst/>
          </a:prstGeom>
          <a:noFill/>
        </p:spPr>
        <p:txBody>
          <a:bodyPr wrap="square" rtlCol="0">
            <a:spAutoFit/>
          </a:bodyPr>
          <a:lstStyle/>
          <a:p>
            <a:pPr algn="l"/>
            <a:r>
              <a:rPr lang="en-US" b="1" dirty="0">
                <a:latin typeface="Sylfaen" pitchFamily="18" charset="0"/>
              </a:rPr>
              <a:t>3</a:t>
            </a:r>
          </a:p>
        </p:txBody>
      </p:sp>
      <p:sp>
        <p:nvSpPr>
          <p:cNvPr id="43" name="TextBox 42">
            <a:extLst>
              <a:ext uri="{FF2B5EF4-FFF2-40B4-BE49-F238E27FC236}">
                <a16:creationId xmlns:a16="http://schemas.microsoft.com/office/drawing/2014/main" id="{B090A70F-A441-0109-CFD4-CE8D57C38806}"/>
              </a:ext>
            </a:extLst>
          </p:cNvPr>
          <p:cNvSpPr txBox="1"/>
          <p:nvPr/>
        </p:nvSpPr>
        <p:spPr>
          <a:xfrm>
            <a:off x="5351004" y="3818187"/>
            <a:ext cx="352321" cy="369332"/>
          </a:xfrm>
          <a:prstGeom prst="rect">
            <a:avLst/>
          </a:prstGeom>
          <a:noFill/>
        </p:spPr>
        <p:txBody>
          <a:bodyPr wrap="square" rtlCol="0">
            <a:spAutoFit/>
          </a:bodyPr>
          <a:lstStyle/>
          <a:p>
            <a:pPr algn="l"/>
            <a:r>
              <a:rPr lang="en-US" b="1" dirty="0">
                <a:latin typeface="Sylfaen" pitchFamily="18" charset="0"/>
              </a:rPr>
              <a:t>4</a:t>
            </a:r>
          </a:p>
        </p:txBody>
      </p:sp>
      <p:sp>
        <p:nvSpPr>
          <p:cNvPr id="45" name="TextBox 44">
            <a:extLst>
              <a:ext uri="{FF2B5EF4-FFF2-40B4-BE49-F238E27FC236}">
                <a16:creationId xmlns:a16="http://schemas.microsoft.com/office/drawing/2014/main" id="{635E9B3C-867A-642B-2364-DE311877400B}"/>
              </a:ext>
            </a:extLst>
          </p:cNvPr>
          <p:cNvSpPr txBox="1"/>
          <p:nvPr/>
        </p:nvSpPr>
        <p:spPr>
          <a:xfrm>
            <a:off x="5443736" y="1885585"/>
            <a:ext cx="352321" cy="369332"/>
          </a:xfrm>
          <a:prstGeom prst="rect">
            <a:avLst/>
          </a:prstGeom>
          <a:noFill/>
        </p:spPr>
        <p:txBody>
          <a:bodyPr wrap="square" rtlCol="0">
            <a:spAutoFit/>
          </a:bodyPr>
          <a:lstStyle/>
          <a:p>
            <a:pPr algn="l"/>
            <a:r>
              <a:rPr lang="en-US" b="1" dirty="0">
                <a:latin typeface="Sylfaen" pitchFamily="18" charset="0"/>
              </a:rPr>
              <a:t>2</a:t>
            </a:r>
          </a:p>
        </p:txBody>
      </p:sp>
      <p:sp>
        <p:nvSpPr>
          <p:cNvPr id="47" name="TextBox 46">
            <a:extLst>
              <a:ext uri="{FF2B5EF4-FFF2-40B4-BE49-F238E27FC236}">
                <a16:creationId xmlns:a16="http://schemas.microsoft.com/office/drawing/2014/main" id="{EEE1EC93-E6DE-DDF5-C926-00BC117933C7}"/>
              </a:ext>
            </a:extLst>
          </p:cNvPr>
          <p:cNvSpPr txBox="1"/>
          <p:nvPr/>
        </p:nvSpPr>
        <p:spPr>
          <a:xfrm>
            <a:off x="9001281" y="1885585"/>
            <a:ext cx="352321" cy="369332"/>
          </a:xfrm>
          <a:prstGeom prst="rect">
            <a:avLst/>
          </a:prstGeom>
          <a:noFill/>
        </p:spPr>
        <p:txBody>
          <a:bodyPr wrap="square" rtlCol="0">
            <a:spAutoFit/>
          </a:bodyPr>
          <a:lstStyle/>
          <a:p>
            <a:pPr algn="l"/>
            <a:r>
              <a:rPr lang="en-US" b="1" dirty="0">
                <a:latin typeface="Sylfaen" pitchFamily="18" charset="0"/>
              </a:rPr>
              <a:t>1</a:t>
            </a:r>
          </a:p>
        </p:txBody>
      </p:sp>
    </p:spTree>
    <p:extLst>
      <p:ext uri="{BB962C8B-B14F-4D97-AF65-F5344CB8AC3E}">
        <p14:creationId xmlns:p14="http://schemas.microsoft.com/office/powerpoint/2010/main" val="2082665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BC926C-C5DF-A8EC-DF0B-C5AB181E7A3F}"/>
              </a:ext>
            </a:extLst>
          </p:cNvPr>
          <p:cNvGrpSpPr>
            <a:grpSpLocks/>
          </p:cNvGrpSpPr>
          <p:nvPr/>
        </p:nvGrpSpPr>
        <p:grpSpPr bwMode="auto">
          <a:xfrm>
            <a:off x="1143000" y="1460360"/>
            <a:ext cx="9878786" cy="5105400"/>
            <a:chOff x="0" y="0"/>
            <a:chExt cx="6790055" cy="3514725"/>
          </a:xfrm>
        </p:grpSpPr>
        <p:pic>
          <p:nvPicPr>
            <p:cNvPr id="6" name="Picture 5">
              <a:extLst>
                <a:ext uri="{FF2B5EF4-FFF2-40B4-BE49-F238E27FC236}">
                  <a16:creationId xmlns:a16="http://schemas.microsoft.com/office/drawing/2014/main" id="{FFCEBB88-F7A0-0687-A9C2-4503C6D446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9005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ar: 5 Points 6">
              <a:extLst>
                <a:ext uri="{FF2B5EF4-FFF2-40B4-BE49-F238E27FC236}">
                  <a16:creationId xmlns:a16="http://schemas.microsoft.com/office/drawing/2014/main" id="{386E4D89-AF2C-3ABC-5E1E-EDA351397BE9}"/>
                </a:ext>
              </a:extLst>
            </p:cNvPr>
            <p:cNvSpPr/>
            <p:nvPr/>
          </p:nvSpPr>
          <p:spPr>
            <a:xfrm>
              <a:off x="1390598" y="238249"/>
              <a:ext cx="238712" cy="2284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p>
          </p:txBody>
        </p:sp>
      </p:grpSp>
      <p:sp>
        <p:nvSpPr>
          <p:cNvPr id="10" name="TextBox 9">
            <a:extLst>
              <a:ext uri="{FF2B5EF4-FFF2-40B4-BE49-F238E27FC236}">
                <a16:creationId xmlns:a16="http://schemas.microsoft.com/office/drawing/2014/main" id="{C4205270-DB01-33F9-B502-4092A7A812CA}"/>
              </a:ext>
            </a:extLst>
          </p:cNvPr>
          <p:cNvSpPr txBox="1"/>
          <p:nvPr/>
        </p:nvSpPr>
        <p:spPr>
          <a:xfrm>
            <a:off x="364252" y="128112"/>
            <a:ext cx="11530483" cy="1077218"/>
          </a:xfrm>
          <a:prstGeom prst="rect">
            <a:avLst/>
          </a:prstGeom>
          <a:noFill/>
        </p:spPr>
        <p:txBody>
          <a:bodyPr wrap="square" rtlCol="0">
            <a:spAutoFit/>
          </a:bodyPr>
          <a:lstStyle/>
          <a:p>
            <a:pPr algn="ctr"/>
            <a:r>
              <a:rPr lang="en-US" sz="3200" dirty="0">
                <a:latin typeface="Sylfaen" pitchFamily="18" charset="0"/>
              </a:rPr>
              <a:t>Effect of human pituitary adenoma thermostable protein complex in mitotic activity of various organs cells of adolescent white rats</a:t>
            </a:r>
          </a:p>
        </p:txBody>
      </p:sp>
      <mc:AlternateContent xmlns:mc="http://schemas.openxmlformats.org/markup-compatibility/2006" xmlns:p14="http://schemas.microsoft.com/office/powerpoint/2010/main">
        <mc:Choice Requires="p14">
          <p:contentPart p14:bwMode="auto" r:id="rId4">
            <p14:nvContentPartPr>
              <p14:cNvPr id="13" name="Ink 13">
                <a:extLst>
                  <a:ext uri="{FF2B5EF4-FFF2-40B4-BE49-F238E27FC236}">
                    <a16:creationId xmlns:a16="http://schemas.microsoft.com/office/drawing/2014/main" id="{2BFD294E-95B4-B359-5631-B6FF680CC67C}"/>
                  </a:ext>
                </a:extLst>
              </p14:cNvPr>
              <p14:cNvContentPartPr/>
              <p14:nvPr/>
            </p14:nvContentPartPr>
            <p14:xfrm>
              <a:off x="2835657" y="6422113"/>
              <a:ext cx="513360" cy="99720"/>
            </p14:xfrm>
          </p:contentPart>
        </mc:Choice>
        <mc:Fallback xmlns="">
          <p:pic>
            <p:nvPicPr>
              <p:cNvPr id="13" name="Ink 13">
                <a:extLst>
                  <a:ext uri="{FF2B5EF4-FFF2-40B4-BE49-F238E27FC236}">
                    <a16:creationId xmlns:a16="http://schemas.microsoft.com/office/drawing/2014/main" id="{2BFD294E-95B4-B359-5631-B6FF680CC67C}"/>
                  </a:ext>
                </a:extLst>
              </p:cNvPr>
              <p:cNvPicPr/>
              <p:nvPr/>
            </p:nvPicPr>
            <p:blipFill>
              <a:blip r:embed="rId5"/>
              <a:stretch>
                <a:fillRect/>
              </a:stretch>
            </p:blipFill>
            <p:spPr>
              <a:xfrm>
                <a:off x="2827017" y="6413473"/>
                <a:ext cx="5310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E8EDEF40-BA45-8060-20A8-62D7FC7F8AD6}"/>
                  </a:ext>
                </a:extLst>
              </p14:cNvPr>
              <p14:cNvContentPartPr/>
              <p14:nvPr/>
            </p14:nvContentPartPr>
            <p14:xfrm>
              <a:off x="3020337" y="6471073"/>
              <a:ext cx="62640" cy="50040"/>
            </p14:xfrm>
          </p:contentPart>
        </mc:Choice>
        <mc:Fallback xmlns="">
          <p:pic>
            <p:nvPicPr>
              <p:cNvPr id="14" name="Ink 13">
                <a:extLst>
                  <a:ext uri="{FF2B5EF4-FFF2-40B4-BE49-F238E27FC236}">
                    <a16:creationId xmlns:a16="http://schemas.microsoft.com/office/drawing/2014/main" id="{E8EDEF40-BA45-8060-20A8-62D7FC7F8AD6}"/>
                  </a:ext>
                </a:extLst>
              </p:cNvPr>
              <p:cNvPicPr/>
              <p:nvPr/>
            </p:nvPicPr>
            <p:blipFill>
              <a:blip r:embed="rId7"/>
              <a:stretch>
                <a:fillRect/>
              </a:stretch>
            </p:blipFill>
            <p:spPr>
              <a:xfrm>
                <a:off x="3011337" y="6462433"/>
                <a:ext cx="802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8A004256-C368-7CBD-6A75-63F03712823E}"/>
                  </a:ext>
                </a:extLst>
              </p14:cNvPr>
              <p14:cNvContentPartPr/>
              <p14:nvPr/>
            </p14:nvContentPartPr>
            <p14:xfrm>
              <a:off x="4604697" y="6398713"/>
              <a:ext cx="385560" cy="140040"/>
            </p14:xfrm>
          </p:contentPart>
        </mc:Choice>
        <mc:Fallback xmlns="">
          <p:pic>
            <p:nvPicPr>
              <p:cNvPr id="15" name="Ink 14">
                <a:extLst>
                  <a:ext uri="{FF2B5EF4-FFF2-40B4-BE49-F238E27FC236}">
                    <a16:creationId xmlns:a16="http://schemas.microsoft.com/office/drawing/2014/main" id="{8A004256-C368-7CBD-6A75-63F03712823E}"/>
                  </a:ext>
                </a:extLst>
              </p:cNvPr>
              <p:cNvPicPr/>
              <p:nvPr/>
            </p:nvPicPr>
            <p:blipFill>
              <a:blip r:embed="rId9"/>
              <a:stretch>
                <a:fillRect/>
              </a:stretch>
            </p:blipFill>
            <p:spPr>
              <a:xfrm>
                <a:off x="4596057" y="6390073"/>
                <a:ext cx="4032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219C3718-59F4-6F89-C369-1D24EFD3B2FC}"/>
                  </a:ext>
                </a:extLst>
              </p14:cNvPr>
              <p14:cNvContentPartPr/>
              <p14:nvPr/>
            </p14:nvContentPartPr>
            <p14:xfrm>
              <a:off x="6367617" y="6412393"/>
              <a:ext cx="279360" cy="110880"/>
            </p14:xfrm>
          </p:contentPart>
        </mc:Choice>
        <mc:Fallback xmlns="">
          <p:pic>
            <p:nvPicPr>
              <p:cNvPr id="16" name="Ink 15">
                <a:extLst>
                  <a:ext uri="{FF2B5EF4-FFF2-40B4-BE49-F238E27FC236}">
                    <a16:creationId xmlns:a16="http://schemas.microsoft.com/office/drawing/2014/main" id="{219C3718-59F4-6F89-C369-1D24EFD3B2FC}"/>
                  </a:ext>
                </a:extLst>
              </p:cNvPr>
              <p:cNvPicPr/>
              <p:nvPr/>
            </p:nvPicPr>
            <p:blipFill>
              <a:blip r:embed="rId11"/>
              <a:stretch>
                <a:fillRect/>
              </a:stretch>
            </p:blipFill>
            <p:spPr>
              <a:xfrm>
                <a:off x="6358617" y="6403393"/>
                <a:ext cx="2970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F788A52D-58B2-BB75-D1B0-70F37D8A9279}"/>
                  </a:ext>
                </a:extLst>
              </p14:cNvPr>
              <p14:cNvContentPartPr/>
              <p14:nvPr/>
            </p14:nvContentPartPr>
            <p14:xfrm>
              <a:off x="7903737" y="3099313"/>
              <a:ext cx="468000" cy="454320"/>
            </p14:xfrm>
          </p:contentPart>
        </mc:Choice>
        <mc:Fallback xmlns="">
          <p:pic>
            <p:nvPicPr>
              <p:cNvPr id="17" name="Ink 16">
                <a:extLst>
                  <a:ext uri="{FF2B5EF4-FFF2-40B4-BE49-F238E27FC236}">
                    <a16:creationId xmlns:a16="http://schemas.microsoft.com/office/drawing/2014/main" id="{F788A52D-58B2-BB75-D1B0-70F37D8A9279}"/>
                  </a:ext>
                </a:extLst>
              </p:cNvPr>
              <p:cNvPicPr/>
              <p:nvPr/>
            </p:nvPicPr>
            <p:blipFill>
              <a:blip r:embed="rId13"/>
              <a:stretch>
                <a:fillRect/>
              </a:stretch>
            </p:blipFill>
            <p:spPr>
              <a:xfrm>
                <a:off x="7895097" y="3090313"/>
                <a:ext cx="48564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E356354F-44CB-B192-2B48-31099CC50645}"/>
                  </a:ext>
                </a:extLst>
              </p14:cNvPr>
              <p14:cNvContentPartPr/>
              <p14:nvPr/>
            </p14:nvContentPartPr>
            <p14:xfrm>
              <a:off x="1471257" y="2337913"/>
              <a:ext cx="391320" cy="3020400"/>
            </p14:xfrm>
          </p:contentPart>
        </mc:Choice>
        <mc:Fallback xmlns="">
          <p:pic>
            <p:nvPicPr>
              <p:cNvPr id="18" name="Ink 17">
                <a:extLst>
                  <a:ext uri="{FF2B5EF4-FFF2-40B4-BE49-F238E27FC236}">
                    <a16:creationId xmlns:a16="http://schemas.microsoft.com/office/drawing/2014/main" id="{E356354F-44CB-B192-2B48-31099CC50645}"/>
                  </a:ext>
                </a:extLst>
              </p:cNvPr>
              <p:cNvPicPr/>
              <p:nvPr/>
            </p:nvPicPr>
            <p:blipFill>
              <a:blip r:embed="rId15"/>
              <a:stretch>
                <a:fillRect/>
              </a:stretch>
            </p:blipFill>
            <p:spPr>
              <a:xfrm>
                <a:off x="1381257" y="2248273"/>
                <a:ext cx="570960" cy="3200040"/>
              </a:xfrm>
              <a:prstGeom prst="rect">
                <a:avLst/>
              </a:prstGeom>
            </p:spPr>
          </p:pic>
        </mc:Fallback>
      </mc:AlternateContent>
      <p:sp>
        <p:nvSpPr>
          <p:cNvPr id="21" name="TextBox 20">
            <a:extLst>
              <a:ext uri="{FF2B5EF4-FFF2-40B4-BE49-F238E27FC236}">
                <a16:creationId xmlns:a16="http://schemas.microsoft.com/office/drawing/2014/main" id="{0F48FF30-5CBA-CB32-A8C3-B1F3A39755D8}"/>
              </a:ext>
            </a:extLst>
          </p:cNvPr>
          <p:cNvSpPr txBox="1"/>
          <p:nvPr/>
        </p:nvSpPr>
        <p:spPr>
          <a:xfrm rot="16200000">
            <a:off x="671355" y="4025201"/>
            <a:ext cx="1828800" cy="369332"/>
          </a:xfrm>
          <a:prstGeom prst="rect">
            <a:avLst/>
          </a:prstGeom>
          <a:noFill/>
        </p:spPr>
        <p:txBody>
          <a:bodyPr wrap="square" rtlCol="0">
            <a:spAutoFit/>
          </a:bodyPr>
          <a:lstStyle/>
          <a:p>
            <a:r>
              <a:rPr lang="en-US" dirty="0">
                <a:latin typeface="Sylfaen" pitchFamily="18" charset="0"/>
              </a:rPr>
              <a:t>Mitotic Index ‰</a:t>
            </a:r>
          </a:p>
        </p:txBody>
      </p:sp>
      <p:sp>
        <p:nvSpPr>
          <p:cNvPr id="22" name="TextBox 21">
            <a:extLst>
              <a:ext uri="{FF2B5EF4-FFF2-40B4-BE49-F238E27FC236}">
                <a16:creationId xmlns:a16="http://schemas.microsoft.com/office/drawing/2014/main" id="{C4C0CDD3-7987-80F1-92E4-86E3B11724E8}"/>
              </a:ext>
            </a:extLst>
          </p:cNvPr>
          <p:cNvSpPr txBox="1"/>
          <p:nvPr/>
        </p:nvSpPr>
        <p:spPr>
          <a:xfrm>
            <a:off x="2599068" y="6280784"/>
            <a:ext cx="749949" cy="307777"/>
          </a:xfrm>
          <a:prstGeom prst="rect">
            <a:avLst/>
          </a:prstGeom>
          <a:noFill/>
        </p:spPr>
        <p:txBody>
          <a:bodyPr wrap="square" rtlCol="0">
            <a:spAutoFit/>
          </a:bodyPr>
          <a:lstStyle/>
          <a:p>
            <a:pPr algn="l"/>
            <a:r>
              <a:rPr lang="en-US" sz="1400" dirty="0">
                <a:latin typeface="Sylfaen" pitchFamily="18" charset="0"/>
              </a:rPr>
              <a:t>Kidney</a:t>
            </a:r>
          </a:p>
        </p:txBody>
      </p:sp>
      <p:sp>
        <p:nvSpPr>
          <p:cNvPr id="24" name="TextBox 23">
            <a:extLst>
              <a:ext uri="{FF2B5EF4-FFF2-40B4-BE49-F238E27FC236}">
                <a16:creationId xmlns:a16="http://schemas.microsoft.com/office/drawing/2014/main" id="{2337F028-9D5D-E2D0-1884-EB9F8A5AD092}"/>
              </a:ext>
            </a:extLst>
          </p:cNvPr>
          <p:cNvSpPr txBox="1"/>
          <p:nvPr/>
        </p:nvSpPr>
        <p:spPr>
          <a:xfrm>
            <a:off x="4480713" y="6275779"/>
            <a:ext cx="749949" cy="307777"/>
          </a:xfrm>
          <a:prstGeom prst="rect">
            <a:avLst/>
          </a:prstGeom>
          <a:noFill/>
        </p:spPr>
        <p:txBody>
          <a:bodyPr wrap="square" rtlCol="0">
            <a:spAutoFit/>
          </a:bodyPr>
          <a:lstStyle/>
          <a:p>
            <a:pPr algn="l"/>
            <a:r>
              <a:rPr lang="en-US" sz="1400" dirty="0">
                <a:latin typeface="Sylfaen" pitchFamily="18" charset="0"/>
              </a:rPr>
              <a:t>Liver</a:t>
            </a:r>
          </a:p>
        </p:txBody>
      </p:sp>
      <p:sp>
        <p:nvSpPr>
          <p:cNvPr id="26" name="TextBox 25">
            <a:extLst>
              <a:ext uri="{FF2B5EF4-FFF2-40B4-BE49-F238E27FC236}">
                <a16:creationId xmlns:a16="http://schemas.microsoft.com/office/drawing/2014/main" id="{086D14C3-2EDB-33D0-A442-FE6B8E21F556}"/>
              </a:ext>
            </a:extLst>
          </p:cNvPr>
          <p:cNvSpPr txBox="1"/>
          <p:nvPr/>
        </p:nvSpPr>
        <p:spPr>
          <a:xfrm flipH="1">
            <a:off x="6245937" y="6279295"/>
            <a:ext cx="785028" cy="307777"/>
          </a:xfrm>
          <a:prstGeom prst="rect">
            <a:avLst/>
          </a:prstGeom>
          <a:noFill/>
        </p:spPr>
        <p:txBody>
          <a:bodyPr wrap="square" rtlCol="0">
            <a:spAutoFit/>
          </a:bodyPr>
          <a:lstStyle/>
          <a:p>
            <a:pPr algn="l"/>
            <a:r>
              <a:rPr lang="en-US" sz="1400" dirty="0">
                <a:latin typeface="Sylfaen" pitchFamily="18" charset="0"/>
              </a:rPr>
              <a:t>Brain</a:t>
            </a:r>
          </a:p>
        </p:txBody>
      </p:sp>
      <p:sp>
        <p:nvSpPr>
          <p:cNvPr id="28" name="TextBox 27">
            <a:extLst>
              <a:ext uri="{FF2B5EF4-FFF2-40B4-BE49-F238E27FC236}">
                <a16:creationId xmlns:a16="http://schemas.microsoft.com/office/drawing/2014/main" id="{DCC2C1A1-83A9-D8AF-0B3C-06EB9ADE5D8B}"/>
              </a:ext>
            </a:extLst>
          </p:cNvPr>
          <p:cNvSpPr txBox="1"/>
          <p:nvPr/>
        </p:nvSpPr>
        <p:spPr>
          <a:xfrm>
            <a:off x="8571838" y="3039855"/>
            <a:ext cx="1436906" cy="307777"/>
          </a:xfrm>
          <a:prstGeom prst="rect">
            <a:avLst/>
          </a:prstGeom>
          <a:noFill/>
        </p:spPr>
        <p:txBody>
          <a:bodyPr wrap="square" rtlCol="0">
            <a:spAutoFit/>
          </a:bodyPr>
          <a:lstStyle/>
          <a:p>
            <a:pPr algn="l"/>
            <a:r>
              <a:rPr lang="en-US" sz="1400" dirty="0">
                <a:latin typeface="Sylfaen" pitchFamily="18" charset="0"/>
              </a:rPr>
              <a:t>Control group</a:t>
            </a:r>
          </a:p>
        </p:txBody>
      </p:sp>
      <p:sp>
        <p:nvSpPr>
          <p:cNvPr id="30" name="TextBox 29">
            <a:extLst>
              <a:ext uri="{FF2B5EF4-FFF2-40B4-BE49-F238E27FC236}">
                <a16:creationId xmlns:a16="http://schemas.microsoft.com/office/drawing/2014/main" id="{AA2A33C7-0CD6-DDF6-334F-AA7A80B170C3}"/>
              </a:ext>
            </a:extLst>
          </p:cNvPr>
          <p:cNvSpPr txBox="1"/>
          <p:nvPr/>
        </p:nvSpPr>
        <p:spPr>
          <a:xfrm>
            <a:off x="8571838" y="3295467"/>
            <a:ext cx="1436906" cy="307777"/>
          </a:xfrm>
          <a:prstGeom prst="rect">
            <a:avLst/>
          </a:prstGeom>
          <a:noFill/>
        </p:spPr>
        <p:txBody>
          <a:bodyPr wrap="square" rtlCol="0">
            <a:spAutoFit/>
          </a:bodyPr>
          <a:lstStyle/>
          <a:p>
            <a:pPr algn="l"/>
            <a:r>
              <a:rPr lang="en-US" sz="1400" dirty="0">
                <a:latin typeface="Sylfaen" pitchFamily="18" charset="0"/>
              </a:rPr>
              <a:t>Test group</a:t>
            </a:r>
          </a:p>
        </p:txBody>
      </p:sp>
    </p:spTree>
    <p:extLst>
      <p:ext uri="{BB962C8B-B14F-4D97-AF65-F5344CB8AC3E}">
        <p14:creationId xmlns:p14="http://schemas.microsoft.com/office/powerpoint/2010/main" val="346342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descr="Chemical formulae are written on paper">
            <a:extLst>
              <a:ext uri="{FF2B5EF4-FFF2-40B4-BE49-F238E27FC236}">
                <a16:creationId xmlns:a16="http://schemas.microsoft.com/office/drawing/2014/main" id="{942800FC-7580-9E49-2FF6-6BF4EF2ECF50}"/>
              </a:ext>
            </a:extLst>
          </p:cNvPr>
          <p:cNvPicPr>
            <a:picLocks noChangeAspect="1"/>
          </p:cNvPicPr>
          <p:nvPr/>
        </p:nvPicPr>
        <p:blipFill rotWithShape="1">
          <a:blip r:embed="rId3">
            <a:alphaModFix amt="40000"/>
          </a:blip>
          <a:srcRect/>
          <a:stretch/>
        </p:blipFill>
        <p:spPr>
          <a:xfrm>
            <a:off x="20" y="10"/>
            <a:ext cx="12191979" cy="6857990"/>
          </a:xfrm>
          <a:prstGeom prst="rect">
            <a:avLst/>
          </a:prstGeom>
        </p:spPr>
      </p:pic>
      <p:sp>
        <p:nvSpPr>
          <p:cNvPr id="3" name="TextBox 2">
            <a:extLst>
              <a:ext uri="{FF2B5EF4-FFF2-40B4-BE49-F238E27FC236}">
                <a16:creationId xmlns:a16="http://schemas.microsoft.com/office/drawing/2014/main" id="{3EF0E287-34D4-6FF4-BEE9-891C9D4975A5}"/>
              </a:ext>
            </a:extLst>
          </p:cNvPr>
          <p:cNvSpPr txBox="1"/>
          <p:nvPr/>
        </p:nvSpPr>
        <p:spPr>
          <a:xfrm>
            <a:off x="841249" y="941832"/>
            <a:ext cx="10506456" cy="205740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a:latin typeface="Sylfaen" pitchFamily="18" charset="0"/>
                <a:ea typeface="+mj-ea"/>
                <a:cs typeface="+mj-cs"/>
              </a:rPr>
              <a:t>How did TPC of pituitary adenoma affect proliferation in kidneys only?</a:t>
            </a:r>
          </a:p>
        </p:txBody>
      </p:sp>
      <p:sp>
        <p:nvSpPr>
          <p:cNvPr id="20"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2193730B-D185-09E0-7AA7-B32531AD0010}"/>
              </a:ext>
            </a:extLst>
          </p:cNvPr>
          <p:cNvSpPr txBox="1">
            <a:spLocks/>
          </p:cNvSpPr>
          <p:nvPr/>
        </p:nvSpPr>
        <p:spPr>
          <a:xfrm>
            <a:off x="841248" y="3502152"/>
            <a:ext cx="10506456" cy="2670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Sylfaen" pitchFamily="18" charset="0"/>
              </a:rPr>
              <a:t>In the case of pituitary adenoma, we have hyperprolactinemia and prolactin is a thermostable protein compound. </a:t>
            </a:r>
          </a:p>
          <a:p>
            <a:r>
              <a:rPr lang="en-US" sz="2400" dirty="0">
                <a:effectLst/>
                <a:latin typeface="Sylfaen" pitchFamily="18" charset="0"/>
              </a:rPr>
              <a:t>prolactin is utilized in the kidneys and it also stimulates Na, K reabsorption and thus increases functional load.</a:t>
            </a:r>
          </a:p>
          <a:p>
            <a:r>
              <a:rPr lang="en-US" sz="2400" dirty="0">
                <a:effectLst/>
                <a:latin typeface="Sylfaen" pitchFamily="18" charset="0"/>
              </a:rPr>
              <a:t>The organ responds to an increase in the functional load on the kidney with an increase in proliferative activity.</a:t>
            </a:r>
          </a:p>
        </p:txBody>
      </p:sp>
      <p:sp>
        <p:nvSpPr>
          <p:cNvPr id="5" name="Content Placeholder 2">
            <a:extLst>
              <a:ext uri="{FF2B5EF4-FFF2-40B4-BE49-F238E27FC236}">
                <a16:creationId xmlns:a16="http://schemas.microsoft.com/office/drawing/2014/main" id="{9CFF891C-0723-AF61-08DC-16D06EE1D93F}"/>
              </a:ext>
            </a:extLst>
          </p:cNvPr>
          <p:cNvSpPr txBox="1">
            <a:spLocks/>
          </p:cNvSpPr>
          <p:nvPr/>
        </p:nvSpPr>
        <p:spPr>
          <a:xfrm>
            <a:off x="371094" y="2718054"/>
            <a:ext cx="3438906" cy="320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effectLst/>
              <a:latin typeface="Sylfaen"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3389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9C28-5845-29E1-E922-6EE6F68ECCB9}"/>
              </a:ext>
            </a:extLst>
          </p:cNvPr>
          <p:cNvSpPr>
            <a:spLocks noGrp="1"/>
          </p:cNvSpPr>
          <p:nvPr>
            <p:ph type="title"/>
          </p:nvPr>
        </p:nvSpPr>
        <p:spPr>
          <a:xfrm>
            <a:off x="838200" y="220681"/>
            <a:ext cx="10515600" cy="1325563"/>
          </a:xfrm>
        </p:spPr>
        <p:txBody>
          <a:bodyPr/>
          <a:lstStyle/>
          <a:p>
            <a:r>
              <a:rPr lang="en-US" dirty="0">
                <a:latin typeface="Sylfaen" pitchFamily="18" charset="0"/>
              </a:rPr>
              <a:t>C</a:t>
            </a:r>
            <a:r>
              <a:rPr lang="ka-GE" dirty="0" err="1">
                <a:latin typeface="Sylfaen" pitchFamily="18" charset="0"/>
              </a:rPr>
              <a:t>ell</a:t>
            </a:r>
            <a:r>
              <a:rPr lang="ka-GE" dirty="0">
                <a:latin typeface="Sylfaen" pitchFamily="18" charset="0"/>
              </a:rPr>
              <a:t> </a:t>
            </a:r>
            <a:r>
              <a:rPr lang="ka-GE" dirty="0" err="1">
                <a:latin typeface="Sylfaen" pitchFamily="18" charset="0"/>
              </a:rPr>
              <a:t>proliferation</a:t>
            </a:r>
            <a:r>
              <a:rPr lang="ka-GE" dirty="0">
                <a:latin typeface="Sylfaen" pitchFamily="18" charset="0"/>
              </a:rPr>
              <a:t> </a:t>
            </a:r>
            <a:endParaRPr lang="en-US" dirty="0">
              <a:latin typeface="Sylfaen" pitchFamily="18" charset="0"/>
            </a:endParaRPr>
          </a:p>
        </p:txBody>
      </p:sp>
      <p:graphicFrame>
        <p:nvGraphicFramePr>
          <p:cNvPr id="5" name="Content Placeholder 2">
            <a:extLst>
              <a:ext uri="{FF2B5EF4-FFF2-40B4-BE49-F238E27FC236}">
                <a16:creationId xmlns:a16="http://schemas.microsoft.com/office/drawing/2014/main" id="{0B541192-8034-30B6-C181-A12AD7722B38}"/>
              </a:ext>
            </a:extLst>
          </p:cNvPr>
          <p:cNvGraphicFramePr>
            <a:graphicFrameLocks noGrp="1"/>
          </p:cNvGraphicFramePr>
          <p:nvPr>
            <p:ph idx="1"/>
            <p:extLst>
              <p:ext uri="{D42A27DB-BD31-4B8C-83A1-F6EECF244321}">
                <p14:modId xmlns:p14="http://schemas.microsoft.com/office/powerpoint/2010/main" val="4253692575"/>
              </p:ext>
            </p:extLst>
          </p:nvPr>
        </p:nvGraphicFramePr>
        <p:xfrm>
          <a:off x="838200" y="1620297"/>
          <a:ext cx="10515600" cy="4352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759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F43B-1C4E-40CB-C980-B47A7685FA3E}"/>
              </a:ext>
            </a:extLst>
          </p:cNvPr>
          <p:cNvSpPr>
            <a:spLocks noGrp="1"/>
          </p:cNvSpPr>
          <p:nvPr>
            <p:ph type="title"/>
          </p:nvPr>
        </p:nvSpPr>
        <p:spPr>
          <a:xfrm>
            <a:off x="769120" y="-137287"/>
            <a:ext cx="10515600" cy="1325563"/>
          </a:xfrm>
        </p:spPr>
        <p:txBody>
          <a:bodyPr/>
          <a:lstStyle/>
          <a:p>
            <a:r>
              <a:rPr lang="en-US" dirty="0">
                <a:latin typeface="Sylfaen" pitchFamily="18" charset="0"/>
              </a:rPr>
              <a:t>Conclusions </a:t>
            </a:r>
          </a:p>
        </p:txBody>
      </p:sp>
      <p:graphicFrame>
        <p:nvGraphicFramePr>
          <p:cNvPr id="5" name="Content Placeholder 2">
            <a:extLst>
              <a:ext uri="{FF2B5EF4-FFF2-40B4-BE49-F238E27FC236}">
                <a16:creationId xmlns:a16="http://schemas.microsoft.com/office/drawing/2014/main" id="{2A89C1C2-1852-10D2-87B9-9B57560A67A5}"/>
              </a:ext>
            </a:extLst>
          </p:cNvPr>
          <p:cNvGraphicFramePr>
            <a:graphicFrameLocks noGrp="1"/>
          </p:cNvGraphicFramePr>
          <p:nvPr>
            <p:ph idx="1"/>
            <p:extLst>
              <p:ext uri="{D42A27DB-BD31-4B8C-83A1-F6EECF244321}">
                <p14:modId xmlns:p14="http://schemas.microsoft.com/office/powerpoint/2010/main" val="3238458537"/>
              </p:ext>
            </p:extLst>
          </p:nvPr>
        </p:nvGraphicFramePr>
        <p:xfrm>
          <a:off x="838200" y="1204925"/>
          <a:ext cx="10515600" cy="5601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3002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7DA1-FCD4-4F16-E5F3-5B49BBDB5EB3}"/>
              </a:ext>
            </a:extLst>
          </p:cNvPr>
          <p:cNvSpPr>
            <a:spLocks noGrp="1"/>
          </p:cNvSpPr>
          <p:nvPr>
            <p:ph type="title"/>
          </p:nvPr>
        </p:nvSpPr>
        <p:spPr/>
        <p:txBody>
          <a:bodyPr/>
          <a:lstStyle/>
          <a:p>
            <a:r>
              <a:rPr lang="en-US" dirty="0">
                <a:latin typeface="Sylfaen" pitchFamily="18" charset="0"/>
              </a:rPr>
              <a:t>Bibliography </a:t>
            </a:r>
          </a:p>
        </p:txBody>
      </p:sp>
      <p:sp>
        <p:nvSpPr>
          <p:cNvPr id="3" name="Content Placeholder 2">
            <a:extLst>
              <a:ext uri="{FF2B5EF4-FFF2-40B4-BE49-F238E27FC236}">
                <a16:creationId xmlns:a16="http://schemas.microsoft.com/office/drawing/2014/main" id="{A2EC4327-6470-A343-2E17-2FDB606D9555}"/>
              </a:ext>
            </a:extLst>
          </p:cNvPr>
          <p:cNvSpPr>
            <a:spLocks noGrp="1"/>
          </p:cNvSpPr>
          <p:nvPr>
            <p:ph idx="1"/>
          </p:nvPr>
        </p:nvSpPr>
        <p:spPr>
          <a:xfrm>
            <a:off x="838200" y="1825624"/>
            <a:ext cx="10515600" cy="4963293"/>
          </a:xfrm>
        </p:spPr>
        <p:txBody>
          <a:bodyPr>
            <a:noAutofit/>
          </a:bodyPr>
          <a:lstStyle/>
          <a:p>
            <a:r>
              <a:rPr lang="es-ES" sz="2000" dirty="0">
                <a:effectLst/>
                <a:latin typeface="Sylfaen" pitchFamily="18" charset="0"/>
                <a:ea typeface="Calibri" panose="020F0502020204030204" pitchFamily="34" charset="0"/>
                <a:cs typeface="Times New Roman" panose="02020603050405020304" pitchFamily="18" charset="0"/>
              </a:rPr>
              <a:t>D.Dzidziguri, M. Iobadze, T. Aslamazishvili, G. Tumanishvili, V. Bakhutashvili, T. Chigogidze, L. Managadze. Comparative study of influence of endogenic kidney factors on the proliferative activity of epitheliocytes. Tsitologiya. 2005, 47(6): 497-500.</a:t>
            </a:r>
            <a:endParaRPr lang="en-US" sz="2000" dirty="0">
              <a:effectLst/>
              <a:latin typeface="Sylfaen" pitchFamily="18" charset="0"/>
              <a:ea typeface="Calibri" panose="020F0502020204030204" pitchFamily="34" charset="0"/>
              <a:cs typeface="Times New Roman" panose="02020603050405020304" pitchFamily="18" charset="0"/>
            </a:endParaRPr>
          </a:p>
          <a:p>
            <a:r>
              <a:rPr lang="en-US" sz="2000" dirty="0" err="1">
                <a:effectLst/>
                <a:latin typeface="Sylfaen" pitchFamily="18" charset="0"/>
                <a:ea typeface="Calibri" panose="020F0502020204030204" pitchFamily="34" charset="0"/>
                <a:cs typeface="Times New Roman" panose="02020603050405020304" pitchFamily="18" charset="0"/>
              </a:rPr>
              <a:t>Dzidziguri</a:t>
            </a:r>
            <a:r>
              <a:rPr lang="en-US" sz="2000" dirty="0">
                <a:effectLst/>
                <a:latin typeface="Sylfaen" pitchFamily="18" charset="0"/>
                <a:ea typeface="Calibri" panose="020F0502020204030204" pitchFamily="34" charset="0"/>
                <a:cs typeface="Times New Roman" panose="02020603050405020304" pitchFamily="18" charset="0"/>
              </a:rPr>
              <a:t> L.,</a:t>
            </a:r>
            <a:r>
              <a:rPr lang="en-US" sz="2000" dirty="0" err="1">
                <a:effectLst/>
                <a:latin typeface="Sylfaen" pitchFamily="18" charset="0"/>
                <a:ea typeface="Calibri" panose="020F0502020204030204" pitchFamily="34" charset="0"/>
                <a:cs typeface="Times New Roman" panose="02020603050405020304" pitchFamily="18" charset="0"/>
              </a:rPr>
              <a:t>Bakuradze</a:t>
            </a:r>
            <a:r>
              <a:rPr lang="en-US" sz="2000" dirty="0">
                <a:effectLst/>
                <a:latin typeface="Sylfaen" pitchFamily="18" charset="0"/>
                <a:ea typeface="Calibri" panose="020F0502020204030204" pitchFamily="34" charset="0"/>
                <a:cs typeface="Times New Roman" panose="02020603050405020304" pitchFamily="18" charset="0"/>
              </a:rPr>
              <a:t> E.,</a:t>
            </a:r>
            <a:r>
              <a:rPr lang="en-US" sz="2000" dirty="0" err="1">
                <a:effectLst/>
                <a:latin typeface="Sylfaen" pitchFamily="18" charset="0"/>
                <a:ea typeface="Calibri" panose="020F0502020204030204" pitchFamily="34" charset="0"/>
                <a:cs typeface="Times New Roman" panose="02020603050405020304" pitchFamily="18" charset="0"/>
              </a:rPr>
              <a:t>Modebadze</a:t>
            </a:r>
            <a:r>
              <a:rPr lang="en-US" sz="2000" dirty="0">
                <a:effectLst/>
                <a:latin typeface="Sylfaen" pitchFamily="18" charset="0"/>
                <a:ea typeface="Calibri" panose="020F0502020204030204" pitchFamily="34" charset="0"/>
                <a:cs typeface="Times New Roman" panose="02020603050405020304" pitchFamily="18" charset="0"/>
              </a:rPr>
              <a:t> I.,</a:t>
            </a:r>
            <a:r>
              <a:rPr lang="en-US" sz="2000" dirty="0" err="1">
                <a:effectLst/>
                <a:latin typeface="Sylfaen" pitchFamily="18" charset="0"/>
                <a:ea typeface="Calibri" panose="020F0502020204030204" pitchFamily="34" charset="0"/>
                <a:cs typeface="Times New Roman" panose="02020603050405020304" pitchFamily="18" charset="0"/>
              </a:rPr>
              <a:t>Oganezovi</a:t>
            </a:r>
            <a:r>
              <a:rPr lang="en-US" sz="2000" dirty="0">
                <a:effectLst/>
                <a:latin typeface="Sylfaen" pitchFamily="18" charset="0"/>
                <a:ea typeface="Calibri" panose="020F0502020204030204" pitchFamily="34" charset="0"/>
                <a:cs typeface="Times New Roman" panose="02020603050405020304" pitchFamily="18" charset="0"/>
              </a:rPr>
              <a:t> N.,</a:t>
            </a:r>
            <a:r>
              <a:rPr lang="en-US" sz="2000" dirty="0" err="1">
                <a:effectLst/>
                <a:latin typeface="Sylfaen" pitchFamily="18" charset="0"/>
                <a:ea typeface="Calibri" panose="020F0502020204030204" pitchFamily="34" charset="0"/>
                <a:cs typeface="Times New Roman" panose="02020603050405020304" pitchFamily="18" charset="0"/>
              </a:rPr>
              <a:t>Mikadze</a:t>
            </a:r>
            <a:r>
              <a:rPr lang="en-US" sz="2000" dirty="0">
                <a:effectLst/>
                <a:latin typeface="Sylfaen" pitchFamily="18" charset="0"/>
                <a:ea typeface="Calibri" panose="020F0502020204030204" pitchFamily="34" charset="0"/>
                <a:cs typeface="Times New Roman" panose="02020603050405020304" pitchFamily="18" charset="0"/>
              </a:rPr>
              <a:t> M., </a:t>
            </a:r>
            <a:r>
              <a:rPr lang="en-US" sz="2000" dirty="0">
                <a:solidFill>
                  <a:srgbClr val="000000"/>
                </a:solidFill>
                <a:effectLst/>
                <a:latin typeface="Sylfaen" pitchFamily="18" charset="0"/>
                <a:ea typeface="Calibri" panose="020F0502020204030204" pitchFamily="34" charset="0"/>
                <a:cs typeface="Times New Roman" panose="02020603050405020304" pitchFamily="18" charset="0"/>
              </a:rPr>
              <a:t>Comparative study of growth inhibitory protein complex derived from different forms of children hemangioma  </a:t>
            </a:r>
            <a:r>
              <a:rPr lang="en-US" sz="2000" dirty="0">
                <a:effectLst/>
                <a:latin typeface="Sylfaen" pitchFamily="18" charset="0"/>
                <a:ea typeface="Calibri" panose="020F0502020204030204" pitchFamily="34" charset="0"/>
                <a:cs typeface="Times New Roman" panose="02020603050405020304" pitchFamily="18" charset="0"/>
              </a:rPr>
              <a:t> </a:t>
            </a:r>
            <a:r>
              <a:rPr lang="en-US" sz="2000" dirty="0">
                <a:solidFill>
                  <a:srgbClr val="000000"/>
                </a:solidFill>
                <a:effectLst/>
                <a:latin typeface="Sylfaen" pitchFamily="18" charset="0"/>
                <a:ea typeface="Calibri" panose="020F0502020204030204" pitchFamily="34" charset="0"/>
                <a:cs typeface="Times New Roman" panose="02020603050405020304" pitchFamily="18" charset="0"/>
              </a:rPr>
              <a:t>Georgian Med News. 2015, (246):73-7.</a:t>
            </a:r>
            <a:endParaRPr lang="en-US" sz="2000" dirty="0">
              <a:effectLst/>
              <a:latin typeface="Sylfaen" pitchFamily="18" charset="0"/>
              <a:ea typeface="Calibri" panose="020F0502020204030204" pitchFamily="34" charset="0"/>
              <a:cs typeface="Times New Roman" panose="02020603050405020304" pitchFamily="18" charset="0"/>
            </a:endParaRPr>
          </a:p>
          <a:p>
            <a:r>
              <a:rPr lang="en-US" sz="2000" dirty="0" err="1">
                <a:latin typeface="Sylfaen" pitchFamily="18" charset="0"/>
              </a:rPr>
              <a:t>Kordzadze</a:t>
            </a:r>
            <a:r>
              <a:rPr lang="en-US" sz="2000" dirty="0">
                <a:latin typeface="Sylfaen" pitchFamily="18" charset="0"/>
              </a:rPr>
              <a:t> A; </a:t>
            </a:r>
            <a:r>
              <a:rPr lang="en-US" sz="2000" dirty="0" err="1">
                <a:latin typeface="Sylfaen" pitchFamily="18" charset="0"/>
              </a:rPr>
              <a:t>Dzidziguri</a:t>
            </a:r>
            <a:r>
              <a:rPr lang="en-US" sz="2000" dirty="0">
                <a:latin typeface="Sylfaen" pitchFamily="18" charset="0"/>
              </a:rPr>
              <a:t> D; “Identification and comparative characterization of endogenous growth inhibitory factor in human nerve cells transformed in different ways”; 2021</a:t>
            </a:r>
          </a:p>
          <a:p>
            <a:r>
              <a:rPr lang="en-US" sz="2000" dirty="0" err="1">
                <a:latin typeface="Sylfaen" pitchFamily="18" charset="0"/>
              </a:rPr>
              <a:t>Dzidziguri</a:t>
            </a:r>
            <a:r>
              <a:rPr lang="en-US" sz="2000" dirty="0">
                <a:latin typeface="Sylfaen" pitchFamily="18" charset="0"/>
              </a:rPr>
              <a:t>, D., </a:t>
            </a:r>
            <a:r>
              <a:rPr lang="en-US" sz="2000" dirty="0" err="1">
                <a:latin typeface="Sylfaen" pitchFamily="18" charset="0"/>
              </a:rPr>
              <a:t>Modebadze</a:t>
            </a:r>
            <a:r>
              <a:rPr lang="en-US" sz="2000" dirty="0">
                <a:latin typeface="Sylfaen" pitchFamily="18" charset="0"/>
              </a:rPr>
              <a:t>, I., </a:t>
            </a:r>
            <a:r>
              <a:rPr lang="en-US" sz="2000" dirty="0" err="1">
                <a:latin typeface="Sylfaen" pitchFamily="18" charset="0"/>
              </a:rPr>
              <a:t>Bakuradze</a:t>
            </a:r>
            <a:r>
              <a:rPr lang="en-US" sz="2000" dirty="0">
                <a:latin typeface="Sylfaen" pitchFamily="18" charset="0"/>
              </a:rPr>
              <a:t>, E., </a:t>
            </a:r>
            <a:r>
              <a:rPr lang="en-US" sz="2000" dirty="0" err="1">
                <a:latin typeface="Sylfaen" pitchFamily="18" charset="0"/>
              </a:rPr>
              <a:t>Mosidze</a:t>
            </a:r>
            <a:r>
              <a:rPr lang="en-US" sz="2000" dirty="0">
                <a:latin typeface="Sylfaen" pitchFamily="18" charset="0"/>
              </a:rPr>
              <a:t>, G., &amp; </a:t>
            </a:r>
            <a:r>
              <a:rPr lang="en-US" sz="2000" dirty="0" err="1">
                <a:latin typeface="Sylfaen" pitchFamily="18" charset="0"/>
              </a:rPr>
              <a:t>Berulava</a:t>
            </a:r>
            <a:r>
              <a:rPr lang="en-US" sz="2000" dirty="0">
                <a:latin typeface="Sylfaen" pitchFamily="18" charset="0"/>
              </a:rPr>
              <a:t>, M. (2018). Determination of The Properties of Rat Brain Thermostable Protein Complex which Inhibit Cell Proliferation. Cell journal, 19(4), 552–558. </a:t>
            </a:r>
            <a:r>
              <a:rPr lang="en-US" sz="2000" dirty="0">
                <a:latin typeface="Sylfaen" pitchFamily="18" charset="0"/>
                <a:hlinkClick r:id="rId2"/>
              </a:rPr>
              <a:t>https://doi.org/10.22074/cellj.2018.4835</a:t>
            </a:r>
            <a:endParaRPr lang="en-US" sz="2000" dirty="0">
              <a:latin typeface="Sylfaen" pitchFamily="18" charset="0"/>
            </a:endParaRPr>
          </a:p>
          <a:p>
            <a:r>
              <a:rPr lang="ka-GE" sz="2000" dirty="0" err="1">
                <a:solidFill>
                  <a:srgbClr val="212121"/>
                </a:solidFill>
                <a:effectLst/>
                <a:latin typeface="Segoe UI" panose="020B0502040204020203" pitchFamily="34" charset="0"/>
                <a:ea typeface="Calibri" panose="020F0502020204030204" pitchFamily="34" charset="0"/>
              </a:rPr>
              <a:t>Kanda</a:t>
            </a:r>
            <a:r>
              <a:rPr lang="ka-GE" sz="2000" dirty="0">
                <a:solidFill>
                  <a:srgbClr val="212121"/>
                </a:solidFill>
                <a:effectLst/>
                <a:latin typeface="Segoe UI" panose="020B0502040204020203" pitchFamily="34" charset="0"/>
                <a:ea typeface="Calibri" panose="020F0502020204030204" pitchFamily="34" charset="0"/>
              </a:rPr>
              <a:t>, T., &amp; </a:t>
            </a:r>
            <a:r>
              <a:rPr lang="ka-GE" sz="2000" dirty="0" err="1">
                <a:solidFill>
                  <a:srgbClr val="212121"/>
                </a:solidFill>
                <a:effectLst/>
                <a:latin typeface="Segoe UI" panose="020B0502040204020203" pitchFamily="34" charset="0"/>
                <a:ea typeface="Calibri" panose="020F0502020204030204" pitchFamily="34" charset="0"/>
              </a:rPr>
              <a:t>Yokosuka</a:t>
            </a:r>
            <a:r>
              <a:rPr lang="ka-GE" sz="2000" dirty="0">
                <a:solidFill>
                  <a:srgbClr val="212121"/>
                </a:solidFill>
                <a:effectLst/>
                <a:latin typeface="Segoe UI" panose="020B0502040204020203" pitchFamily="34" charset="0"/>
                <a:ea typeface="Calibri" panose="020F0502020204030204" pitchFamily="34" charset="0"/>
              </a:rPr>
              <a:t>, O. (2015). </a:t>
            </a:r>
            <a:r>
              <a:rPr lang="en-US" sz="2000" dirty="0">
                <a:solidFill>
                  <a:srgbClr val="212121"/>
                </a:solidFill>
                <a:effectLst/>
                <a:latin typeface="Segoe UI" panose="020B0502040204020203" pitchFamily="34" charset="0"/>
                <a:ea typeface="Calibri" panose="020F0502020204030204" pitchFamily="34" charset="0"/>
              </a:rPr>
              <a:t>The androgen receptor as an emerging target in hepatocellular carcinoma. </a:t>
            </a:r>
            <a:r>
              <a:rPr lang="en-US" sz="2000" i="1" dirty="0">
                <a:solidFill>
                  <a:srgbClr val="212121"/>
                </a:solidFill>
                <a:effectLst/>
                <a:latin typeface="Segoe UI" panose="020B0502040204020203" pitchFamily="34" charset="0"/>
                <a:ea typeface="Calibri" panose="020F0502020204030204" pitchFamily="34" charset="0"/>
              </a:rPr>
              <a:t>Journal of hepatocellular carcinoma</a:t>
            </a:r>
            <a:r>
              <a:rPr lang="en-US" sz="2000" dirty="0">
                <a:solidFill>
                  <a:srgbClr val="212121"/>
                </a:solidFill>
                <a:effectLst/>
                <a:latin typeface="Segoe UI" panose="020B0502040204020203" pitchFamily="34" charset="0"/>
                <a:ea typeface="Calibri" panose="020F0502020204030204" pitchFamily="34" charset="0"/>
              </a:rPr>
              <a:t>, </a:t>
            </a:r>
            <a:r>
              <a:rPr lang="en-US" sz="2000" i="1" dirty="0">
                <a:solidFill>
                  <a:srgbClr val="212121"/>
                </a:solidFill>
                <a:effectLst/>
                <a:latin typeface="Segoe UI" panose="020B0502040204020203" pitchFamily="34" charset="0"/>
                <a:ea typeface="Calibri" panose="020F0502020204030204" pitchFamily="34" charset="0"/>
              </a:rPr>
              <a:t>2</a:t>
            </a:r>
            <a:r>
              <a:rPr lang="en-US" sz="2000" dirty="0">
                <a:solidFill>
                  <a:srgbClr val="212121"/>
                </a:solidFill>
                <a:effectLst/>
                <a:latin typeface="Segoe UI" panose="020B0502040204020203" pitchFamily="34" charset="0"/>
                <a:ea typeface="Calibri" panose="020F0502020204030204" pitchFamily="34" charset="0"/>
              </a:rPr>
              <a:t>, 91–99.</a:t>
            </a:r>
            <a:endParaRPr lang="en-US" sz="2000" dirty="0">
              <a:solidFill>
                <a:srgbClr val="212121"/>
              </a:solidFill>
              <a:effectLst/>
              <a:latin typeface="Sylfaen" pitchFamily="18" charset="0"/>
              <a:ea typeface="Calibri" panose="020F0502020204030204" pitchFamily="34" charset="0"/>
            </a:endParaRPr>
          </a:p>
          <a:p>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S.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Niemczyk</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L.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Niemczyk</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and</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K.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Romejko-Ciepielewska</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Basic</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endocrinological</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disorders</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in</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chronic</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renal</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failure</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i="1" dirty="0" err="1">
                <a:solidFill>
                  <a:srgbClr val="000000"/>
                </a:solidFill>
                <a:effectLst/>
                <a:latin typeface="STIXGeneral-Regular"/>
                <a:ea typeface="Times New Roman" panose="02020603050405020304" pitchFamily="18" charset="0"/>
                <a:cs typeface="Times New Roman" panose="02020603050405020304" pitchFamily="18" charset="0"/>
              </a:rPr>
              <a:t>Endokrynologia</a:t>
            </a:r>
            <a:r>
              <a:rPr lang="ka-GE" sz="2000" i="1"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i="1" dirty="0" err="1">
                <a:solidFill>
                  <a:srgbClr val="000000"/>
                </a:solidFill>
                <a:effectLst/>
                <a:latin typeface="STIXGeneral-Regular"/>
                <a:ea typeface="Times New Roman" panose="02020603050405020304" pitchFamily="18" charset="0"/>
                <a:cs typeface="Times New Roman" panose="02020603050405020304" pitchFamily="18" charset="0"/>
              </a:rPr>
              <a:t>Polska</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vol</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63,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no</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3, </a:t>
            </a:r>
            <a:r>
              <a:rPr lang="ka-GE" sz="2000" dirty="0" err="1">
                <a:solidFill>
                  <a:srgbClr val="000000"/>
                </a:solidFill>
                <a:effectLst/>
                <a:latin typeface="STIXGeneral-Regular"/>
                <a:ea typeface="Times New Roman" panose="02020603050405020304" pitchFamily="18" charset="0"/>
                <a:cs typeface="Times New Roman" panose="02020603050405020304" pitchFamily="18" charset="0"/>
              </a:rPr>
              <a:t>pp</a:t>
            </a:r>
            <a:r>
              <a:rPr lang="ka-GE" sz="2000" dirty="0">
                <a:solidFill>
                  <a:srgbClr val="000000"/>
                </a:solidFill>
                <a:effectLst/>
                <a:latin typeface="STIXGeneral-Regular"/>
                <a:ea typeface="Times New Roman" panose="02020603050405020304" pitchFamily="18" charset="0"/>
                <a:cs typeface="Times New Roman" panose="02020603050405020304" pitchFamily="18" charset="0"/>
              </a:rPr>
              <a:t>. 250–257, 2012.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853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EC0A4-5F01-FFC8-8A1B-24530747B267}"/>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b="1" kern="1200">
                <a:solidFill>
                  <a:schemeClr val="tx1"/>
                </a:solidFill>
                <a:latin typeface="+mj-lt"/>
                <a:ea typeface="+mj-ea"/>
                <a:cs typeface="+mj-cs"/>
              </a:rPr>
              <a:t>Thank you for your attention!</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58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36097E-FE1A-D27D-A187-840A3A4EC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286" y="514648"/>
            <a:ext cx="4715852" cy="5828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a:extLst>
              <a:ext uri="{FF2B5EF4-FFF2-40B4-BE49-F238E27FC236}">
                <a16:creationId xmlns:a16="http://schemas.microsoft.com/office/drawing/2014/main" id="{4C53C9DD-5C3F-0E9D-05EF-A170B25B2D0F}"/>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6166" y="206924"/>
            <a:ext cx="3373349" cy="25008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754C59F-1170-1628-E3D5-80DD9541E7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86166" y="3553300"/>
            <a:ext cx="3373349" cy="25008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7E8B4C1-BBF0-23A5-AB7C-68F11BAFB02B}"/>
              </a:ext>
            </a:extLst>
          </p:cNvPr>
          <p:cNvSpPr>
            <a:spLocks noGrp="1"/>
          </p:cNvSpPr>
          <p:nvPr>
            <p:ph type="title"/>
          </p:nvPr>
        </p:nvSpPr>
        <p:spPr>
          <a:xfrm>
            <a:off x="169068" y="190305"/>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Pituitary adenoma</a:t>
            </a:r>
          </a:p>
        </p:txBody>
      </p:sp>
      <p:sp>
        <p:nvSpPr>
          <p:cNvPr id="19" name="TextBox 18">
            <a:extLst>
              <a:ext uri="{FF2B5EF4-FFF2-40B4-BE49-F238E27FC236}">
                <a16:creationId xmlns:a16="http://schemas.microsoft.com/office/drawing/2014/main" id="{4657E66E-B6A4-31F7-1DA1-0BACBFB1C709}"/>
              </a:ext>
            </a:extLst>
          </p:cNvPr>
          <p:cNvSpPr txBox="1"/>
          <p:nvPr/>
        </p:nvSpPr>
        <p:spPr>
          <a:xfrm>
            <a:off x="8486166" y="2777605"/>
            <a:ext cx="3373349" cy="563475"/>
          </a:xfrm>
          <a:prstGeom prst="rect">
            <a:avLst/>
          </a:prstGeom>
          <a:solidFill>
            <a:srgbClr val="000000">
              <a:alpha val="50000"/>
            </a:srgbClr>
          </a:solidFill>
          <a:ln>
            <a:noFill/>
          </a:ln>
        </p:spPr>
        <p:txBody>
          <a:bodyPr wrap="square" rtlCol="0" anchor="ctr">
            <a:noAutofit/>
          </a:bodyPr>
          <a:lstStyle/>
          <a:p>
            <a:pPr algn="ctr">
              <a:spcAft>
                <a:spcPts val="600"/>
              </a:spcAft>
            </a:pPr>
            <a:r>
              <a:rPr lang="ka-GE" sz="1400" i="1" dirty="0" err="1">
                <a:solidFill>
                  <a:srgbClr val="FFFFFF"/>
                </a:solidFill>
              </a:rPr>
              <a:t>Fig</a:t>
            </a:r>
            <a:r>
              <a:rPr lang="ka-GE" sz="1400" i="1" dirty="0">
                <a:solidFill>
                  <a:srgbClr val="FFFFFF"/>
                </a:solidFill>
              </a:rPr>
              <a:t>. A. </a:t>
            </a:r>
            <a:r>
              <a:rPr lang="ka-GE" sz="1400" i="1" dirty="0" err="1">
                <a:solidFill>
                  <a:srgbClr val="FFFFFF"/>
                </a:solidFill>
              </a:rPr>
              <a:t>Pituitary</a:t>
            </a:r>
            <a:r>
              <a:rPr lang="ka-GE" sz="1400" i="1" dirty="0">
                <a:solidFill>
                  <a:srgbClr val="FFFFFF"/>
                </a:solidFill>
              </a:rPr>
              <a:t> </a:t>
            </a:r>
            <a:r>
              <a:rPr lang="ka-GE" sz="1400" i="1" dirty="0" err="1">
                <a:solidFill>
                  <a:srgbClr val="FFFFFF"/>
                </a:solidFill>
              </a:rPr>
              <a:t>adenoma</a:t>
            </a:r>
            <a:r>
              <a:rPr lang="ka-GE" sz="1400" i="1" dirty="0">
                <a:solidFill>
                  <a:srgbClr val="FFFFFF"/>
                </a:solidFill>
              </a:rPr>
              <a:t> – </a:t>
            </a:r>
            <a:r>
              <a:rPr lang="ka-GE" sz="1400" i="1" dirty="0" err="1">
                <a:solidFill>
                  <a:srgbClr val="FFFFFF"/>
                </a:solidFill>
              </a:rPr>
              <a:t>Hematoxylin-eosin</a:t>
            </a:r>
            <a:r>
              <a:rPr lang="ka-GE" sz="1400" i="1" dirty="0">
                <a:solidFill>
                  <a:srgbClr val="FFFFFF"/>
                </a:solidFill>
              </a:rPr>
              <a:t> </a:t>
            </a:r>
            <a:r>
              <a:rPr lang="ka-GE" sz="1400" i="1" dirty="0" err="1">
                <a:solidFill>
                  <a:srgbClr val="FFFFFF"/>
                </a:solidFill>
              </a:rPr>
              <a:t>staining</a:t>
            </a:r>
            <a:r>
              <a:rPr lang="ka-GE" sz="1400" i="1" dirty="0">
                <a:solidFill>
                  <a:srgbClr val="FFFFFF"/>
                </a:solidFill>
              </a:rPr>
              <a:t> 10x300</a:t>
            </a:r>
            <a:endParaRPr lang="en-US" sz="1400" i="1" dirty="0">
              <a:solidFill>
                <a:srgbClr val="FFFFFF"/>
              </a:solidFill>
            </a:endParaRPr>
          </a:p>
        </p:txBody>
      </p:sp>
      <p:sp>
        <p:nvSpPr>
          <p:cNvPr id="23" name="TextBox 22">
            <a:extLst>
              <a:ext uri="{FF2B5EF4-FFF2-40B4-BE49-F238E27FC236}">
                <a16:creationId xmlns:a16="http://schemas.microsoft.com/office/drawing/2014/main" id="{A91BF18B-7A01-8221-3F03-140B819C5035}"/>
              </a:ext>
            </a:extLst>
          </p:cNvPr>
          <p:cNvSpPr txBox="1"/>
          <p:nvPr/>
        </p:nvSpPr>
        <p:spPr>
          <a:xfrm>
            <a:off x="8486166" y="6132551"/>
            <a:ext cx="3373349" cy="581004"/>
          </a:xfrm>
          <a:prstGeom prst="rect">
            <a:avLst/>
          </a:prstGeom>
          <a:solidFill>
            <a:srgbClr val="000000">
              <a:alpha val="50000"/>
            </a:srgbClr>
          </a:solidFill>
          <a:ln>
            <a:noFill/>
          </a:ln>
        </p:spPr>
        <p:txBody>
          <a:bodyPr wrap="square" rtlCol="0" anchor="ctr">
            <a:noAutofit/>
          </a:bodyPr>
          <a:lstStyle/>
          <a:p>
            <a:pPr algn="ctr">
              <a:spcAft>
                <a:spcPts val="600"/>
              </a:spcAft>
            </a:pPr>
            <a:r>
              <a:rPr lang="ka-GE" sz="1400" i="1" dirty="0" err="1">
                <a:solidFill>
                  <a:srgbClr val="FFFFFF"/>
                </a:solidFill>
              </a:rPr>
              <a:t>Fig</a:t>
            </a:r>
            <a:r>
              <a:rPr lang="ka-GE" sz="1400" i="1" dirty="0">
                <a:solidFill>
                  <a:srgbClr val="FFFFFF"/>
                </a:solidFill>
              </a:rPr>
              <a:t>. B. </a:t>
            </a:r>
            <a:r>
              <a:rPr lang="ka-GE" sz="1400" i="1" dirty="0" err="1">
                <a:solidFill>
                  <a:srgbClr val="FFFFFF"/>
                </a:solidFill>
              </a:rPr>
              <a:t>Pituitary</a:t>
            </a:r>
            <a:r>
              <a:rPr lang="ka-GE" sz="1400" i="1" dirty="0">
                <a:solidFill>
                  <a:srgbClr val="FFFFFF"/>
                </a:solidFill>
              </a:rPr>
              <a:t> </a:t>
            </a:r>
            <a:r>
              <a:rPr lang="ka-GE" sz="1400" i="1" dirty="0" err="1">
                <a:solidFill>
                  <a:srgbClr val="FFFFFF"/>
                </a:solidFill>
              </a:rPr>
              <a:t>adenoma</a:t>
            </a:r>
            <a:r>
              <a:rPr lang="ka-GE" sz="1400" i="1" dirty="0">
                <a:solidFill>
                  <a:srgbClr val="FFFFFF"/>
                </a:solidFill>
              </a:rPr>
              <a:t> – </a:t>
            </a:r>
            <a:r>
              <a:rPr lang="ka-GE" sz="1400" i="1" dirty="0" err="1">
                <a:solidFill>
                  <a:srgbClr val="FFFFFF"/>
                </a:solidFill>
              </a:rPr>
              <a:t>Hematoxylin-eosin</a:t>
            </a:r>
            <a:r>
              <a:rPr lang="ka-GE" sz="1400" i="1" dirty="0">
                <a:solidFill>
                  <a:srgbClr val="FFFFFF"/>
                </a:solidFill>
              </a:rPr>
              <a:t> </a:t>
            </a:r>
            <a:r>
              <a:rPr lang="ka-GE" sz="1400" i="1" dirty="0" err="1">
                <a:solidFill>
                  <a:srgbClr val="FFFFFF"/>
                </a:solidFill>
              </a:rPr>
              <a:t>staining</a:t>
            </a:r>
            <a:r>
              <a:rPr lang="ka-GE" sz="1400" i="1" dirty="0">
                <a:solidFill>
                  <a:srgbClr val="FFFFFF"/>
                </a:solidFill>
              </a:rPr>
              <a:t> 10x400</a:t>
            </a:r>
            <a:endParaRPr lang="en-US" sz="1400" i="1" dirty="0">
              <a:solidFill>
                <a:srgbClr val="FFFFFF"/>
              </a:solidFill>
            </a:endParaRPr>
          </a:p>
        </p:txBody>
      </p:sp>
    </p:spTree>
    <p:extLst>
      <p:ext uri="{BB962C8B-B14F-4D97-AF65-F5344CB8AC3E}">
        <p14:creationId xmlns:p14="http://schemas.microsoft.com/office/powerpoint/2010/main" val="362645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E8B4C1-BBF0-23A5-AB7C-68F11BAFB02B}"/>
              </a:ext>
            </a:extLst>
          </p:cNvPr>
          <p:cNvSpPr>
            <a:spLocks noGrp="1"/>
          </p:cNvSpPr>
          <p:nvPr>
            <p:ph type="title"/>
          </p:nvPr>
        </p:nvSpPr>
        <p:spPr>
          <a:xfrm>
            <a:off x="138163" y="190305"/>
            <a:ext cx="2833499"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ka-GE" sz="2600" kern="1200" dirty="0" err="1">
                <a:solidFill>
                  <a:schemeClr val="bg1"/>
                </a:solidFill>
                <a:latin typeface="+mj-lt"/>
                <a:ea typeface="+mj-ea"/>
                <a:cs typeface="+mj-cs"/>
              </a:rPr>
              <a:t>Glioblastoma</a:t>
            </a:r>
            <a:endParaRPr lang="en-US" sz="2600" kern="1200" dirty="0">
              <a:solidFill>
                <a:schemeClr val="bg1"/>
              </a:solidFill>
              <a:latin typeface="+mj-lt"/>
              <a:ea typeface="+mj-ea"/>
              <a:cs typeface="+mj-cs"/>
            </a:endParaRPr>
          </a:p>
        </p:txBody>
      </p:sp>
      <p:sp>
        <p:nvSpPr>
          <p:cNvPr id="19" name="TextBox 18">
            <a:extLst>
              <a:ext uri="{FF2B5EF4-FFF2-40B4-BE49-F238E27FC236}">
                <a16:creationId xmlns:a16="http://schemas.microsoft.com/office/drawing/2014/main" id="{4657E66E-B6A4-31F7-1DA1-0BACBFB1C709}"/>
              </a:ext>
            </a:extLst>
          </p:cNvPr>
          <p:cNvSpPr txBox="1"/>
          <p:nvPr/>
        </p:nvSpPr>
        <p:spPr>
          <a:xfrm>
            <a:off x="8486166" y="2777605"/>
            <a:ext cx="3373349" cy="563475"/>
          </a:xfrm>
          <a:prstGeom prst="rect">
            <a:avLst/>
          </a:prstGeom>
          <a:solidFill>
            <a:srgbClr val="000000">
              <a:alpha val="50000"/>
            </a:srgbClr>
          </a:solidFill>
          <a:ln>
            <a:noFill/>
          </a:ln>
        </p:spPr>
        <p:txBody>
          <a:bodyPr wrap="square" rtlCol="0" anchor="ctr">
            <a:noAutofit/>
          </a:bodyPr>
          <a:lstStyle/>
          <a:p>
            <a:pPr algn="ctr">
              <a:spcAft>
                <a:spcPts val="600"/>
              </a:spcAft>
            </a:pPr>
            <a:r>
              <a:rPr lang="ka-GE" sz="1400" i="1" dirty="0" err="1">
                <a:solidFill>
                  <a:srgbClr val="FFFFFF"/>
                </a:solidFill>
              </a:rPr>
              <a:t>Fig</a:t>
            </a:r>
            <a:r>
              <a:rPr lang="ka-GE" sz="1400" i="1" dirty="0">
                <a:solidFill>
                  <a:srgbClr val="FFFFFF"/>
                </a:solidFill>
              </a:rPr>
              <a:t>. A. </a:t>
            </a:r>
            <a:r>
              <a:rPr lang="ka-GE" sz="1400" i="1" dirty="0" err="1">
                <a:solidFill>
                  <a:srgbClr val="FFFFFF"/>
                </a:solidFill>
              </a:rPr>
              <a:t>Glyoblastoma</a:t>
            </a:r>
            <a:r>
              <a:rPr lang="ka-GE" sz="1400" i="1" dirty="0">
                <a:solidFill>
                  <a:srgbClr val="FFFFFF"/>
                </a:solidFill>
              </a:rPr>
              <a:t> – </a:t>
            </a:r>
            <a:r>
              <a:rPr lang="ka-GE" sz="1400" i="1" dirty="0" err="1">
                <a:solidFill>
                  <a:srgbClr val="FFFFFF"/>
                </a:solidFill>
              </a:rPr>
              <a:t>Hematoxylin-eosin</a:t>
            </a:r>
            <a:r>
              <a:rPr lang="ka-GE" sz="1400" i="1" dirty="0">
                <a:solidFill>
                  <a:srgbClr val="FFFFFF"/>
                </a:solidFill>
              </a:rPr>
              <a:t> </a:t>
            </a:r>
            <a:r>
              <a:rPr lang="ka-GE" sz="1400" i="1" dirty="0" err="1">
                <a:solidFill>
                  <a:srgbClr val="FFFFFF"/>
                </a:solidFill>
              </a:rPr>
              <a:t>staining</a:t>
            </a:r>
            <a:r>
              <a:rPr lang="ka-GE" sz="1400" i="1" dirty="0">
                <a:solidFill>
                  <a:srgbClr val="FFFFFF"/>
                </a:solidFill>
              </a:rPr>
              <a:t> 10x150</a:t>
            </a:r>
            <a:endParaRPr lang="en-US" sz="1400" i="1" dirty="0">
              <a:solidFill>
                <a:srgbClr val="FFFFFF"/>
              </a:solidFill>
            </a:endParaRPr>
          </a:p>
        </p:txBody>
      </p:sp>
      <p:sp>
        <p:nvSpPr>
          <p:cNvPr id="23" name="TextBox 22">
            <a:extLst>
              <a:ext uri="{FF2B5EF4-FFF2-40B4-BE49-F238E27FC236}">
                <a16:creationId xmlns:a16="http://schemas.microsoft.com/office/drawing/2014/main" id="{A91BF18B-7A01-8221-3F03-140B819C5035}"/>
              </a:ext>
            </a:extLst>
          </p:cNvPr>
          <p:cNvSpPr txBox="1"/>
          <p:nvPr/>
        </p:nvSpPr>
        <p:spPr>
          <a:xfrm>
            <a:off x="8486166" y="6132551"/>
            <a:ext cx="3373349" cy="581004"/>
          </a:xfrm>
          <a:prstGeom prst="rect">
            <a:avLst/>
          </a:prstGeom>
          <a:solidFill>
            <a:srgbClr val="000000">
              <a:alpha val="50000"/>
            </a:srgbClr>
          </a:solidFill>
          <a:ln>
            <a:noFill/>
          </a:ln>
        </p:spPr>
        <p:txBody>
          <a:bodyPr wrap="square" rtlCol="0" anchor="ctr">
            <a:noAutofit/>
          </a:bodyPr>
          <a:lstStyle/>
          <a:p>
            <a:pPr algn="ctr">
              <a:spcAft>
                <a:spcPts val="600"/>
              </a:spcAft>
            </a:pPr>
            <a:r>
              <a:rPr lang="ka-GE" sz="1400" i="1" dirty="0" err="1">
                <a:solidFill>
                  <a:srgbClr val="FFFFFF"/>
                </a:solidFill>
              </a:rPr>
              <a:t>Fig</a:t>
            </a:r>
            <a:r>
              <a:rPr lang="ka-GE" sz="1400" i="1" dirty="0">
                <a:solidFill>
                  <a:srgbClr val="FFFFFF"/>
                </a:solidFill>
              </a:rPr>
              <a:t>. B. </a:t>
            </a:r>
            <a:r>
              <a:rPr lang="ka-GE" sz="1400" i="1" dirty="0" err="1">
                <a:solidFill>
                  <a:srgbClr val="FFFFFF"/>
                </a:solidFill>
              </a:rPr>
              <a:t>Glyoblastoma</a:t>
            </a:r>
            <a:r>
              <a:rPr lang="ka-GE" sz="1400" i="1" dirty="0">
                <a:solidFill>
                  <a:srgbClr val="FFFFFF"/>
                </a:solidFill>
              </a:rPr>
              <a:t> – </a:t>
            </a:r>
            <a:r>
              <a:rPr lang="ka-GE" sz="1400" i="1" dirty="0" err="1">
                <a:solidFill>
                  <a:srgbClr val="FFFFFF"/>
                </a:solidFill>
              </a:rPr>
              <a:t>Hematoxylin-eosin</a:t>
            </a:r>
            <a:r>
              <a:rPr lang="ka-GE" sz="1400" i="1" dirty="0">
                <a:solidFill>
                  <a:srgbClr val="FFFFFF"/>
                </a:solidFill>
              </a:rPr>
              <a:t> </a:t>
            </a:r>
            <a:r>
              <a:rPr lang="ka-GE" sz="1400" i="1" dirty="0" err="1">
                <a:solidFill>
                  <a:srgbClr val="FFFFFF"/>
                </a:solidFill>
              </a:rPr>
              <a:t>staining</a:t>
            </a:r>
            <a:r>
              <a:rPr lang="ka-GE" sz="1400" i="1" dirty="0">
                <a:solidFill>
                  <a:srgbClr val="FFFFFF"/>
                </a:solidFill>
              </a:rPr>
              <a:t> 10x400</a:t>
            </a:r>
            <a:endParaRPr lang="en-US" sz="1400" i="1" dirty="0">
              <a:solidFill>
                <a:srgbClr val="FFFFFF"/>
              </a:solidFill>
            </a:endParaRPr>
          </a:p>
        </p:txBody>
      </p:sp>
      <p:pic>
        <p:nvPicPr>
          <p:cNvPr id="3" name="Picture 2">
            <a:extLst>
              <a:ext uri="{FF2B5EF4-FFF2-40B4-BE49-F238E27FC236}">
                <a16:creationId xmlns:a16="http://schemas.microsoft.com/office/drawing/2014/main" id="{8EE7D0BF-CBFC-7FD1-699D-EF832DA29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546" y="198355"/>
            <a:ext cx="3367014" cy="25008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634CE2D-C400-D8B7-8726-339EEA213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4546" y="3516921"/>
            <a:ext cx="3365394" cy="25008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6A6C029-36E5-551A-D308-2B2341547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671" y="564888"/>
            <a:ext cx="4715851" cy="5828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06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4B09-1743-87DE-21E0-12B7D32FCF6E}"/>
              </a:ext>
            </a:extLst>
          </p:cNvPr>
          <p:cNvSpPr>
            <a:spLocks noGrp="1"/>
          </p:cNvSpPr>
          <p:nvPr>
            <p:ph type="title"/>
          </p:nvPr>
        </p:nvSpPr>
        <p:spPr/>
        <p:txBody>
          <a:bodyPr/>
          <a:lstStyle/>
          <a:p>
            <a:r>
              <a:rPr lang="en-US" dirty="0">
                <a:latin typeface="Sylfaen" pitchFamily="18" charset="0"/>
              </a:rPr>
              <a:t>T</a:t>
            </a:r>
            <a:r>
              <a:rPr lang="ka-GE" dirty="0" err="1"/>
              <a:t>hermostable</a:t>
            </a:r>
            <a:r>
              <a:rPr lang="ka-GE" dirty="0"/>
              <a:t> </a:t>
            </a:r>
            <a:r>
              <a:rPr lang="ka-GE" dirty="0" err="1"/>
              <a:t>protein</a:t>
            </a:r>
            <a:r>
              <a:rPr lang="ka-GE" dirty="0"/>
              <a:t> </a:t>
            </a:r>
            <a:r>
              <a:rPr lang="ka-GE" dirty="0" err="1"/>
              <a:t>complex</a:t>
            </a:r>
            <a:r>
              <a:rPr lang="en-US" dirty="0"/>
              <a:t>. </a:t>
            </a:r>
            <a:r>
              <a:rPr lang="en-US" dirty="0">
                <a:latin typeface="Sylfaen" pitchFamily="18" charset="0"/>
              </a:rPr>
              <a:t>What is known about that? </a:t>
            </a:r>
            <a:endParaRPr lang="en-US" dirty="0"/>
          </a:p>
        </p:txBody>
      </p:sp>
      <p:sp>
        <p:nvSpPr>
          <p:cNvPr id="3" name="Content Placeholder 2">
            <a:extLst>
              <a:ext uri="{FF2B5EF4-FFF2-40B4-BE49-F238E27FC236}">
                <a16:creationId xmlns:a16="http://schemas.microsoft.com/office/drawing/2014/main" id="{4E19261C-AB03-B46E-6136-392558CA263A}"/>
              </a:ext>
            </a:extLst>
          </p:cNvPr>
          <p:cNvSpPr>
            <a:spLocks noGrp="1"/>
          </p:cNvSpPr>
          <p:nvPr>
            <p:ph idx="1"/>
          </p:nvPr>
        </p:nvSpPr>
        <p:spPr>
          <a:xfrm>
            <a:off x="838200" y="1919825"/>
            <a:ext cx="10515600" cy="4351338"/>
          </a:xfrm>
        </p:spPr>
        <p:txBody>
          <a:bodyPr>
            <a:normAutofit/>
          </a:bodyPr>
          <a:lstStyle/>
          <a:p>
            <a:r>
              <a:rPr lang="en-US" dirty="0">
                <a:latin typeface="Sylfaen" pitchFamily="18" charset="0"/>
                <a:ea typeface="Times New Roman" panose="02020603050405020304" pitchFamily="18" charset="0"/>
                <a:cs typeface="Times New Roman" panose="02020603050405020304" pitchFamily="18" charset="0"/>
              </a:rPr>
              <a:t>T</a:t>
            </a:r>
            <a:r>
              <a:rPr lang="ka-GE" dirty="0" err="1">
                <a:effectLst/>
                <a:latin typeface="Sylfaen" pitchFamily="18" charset="0"/>
                <a:ea typeface="Times New Roman" panose="02020603050405020304" pitchFamily="18" charset="0"/>
                <a:cs typeface="Times New Roman" panose="02020603050405020304" pitchFamily="18" charset="0"/>
              </a:rPr>
              <a:t>hermostable</a:t>
            </a:r>
            <a:r>
              <a:rPr lang="ka-GE" dirty="0">
                <a:effectLst/>
                <a:latin typeface="Sylfaen" pitchFamily="18" charset="0"/>
                <a:ea typeface="Times New Roman" panose="02020603050405020304" pitchFamily="18" charset="0"/>
                <a:cs typeface="Times New Roman" panose="02020603050405020304" pitchFamily="18" charset="0"/>
              </a:rPr>
              <a:t> </a:t>
            </a:r>
            <a:r>
              <a:rPr lang="ka-GE" dirty="0" err="1">
                <a:effectLst/>
                <a:latin typeface="Sylfaen" pitchFamily="18" charset="0"/>
                <a:ea typeface="Times New Roman" panose="02020603050405020304" pitchFamily="18" charset="0"/>
                <a:cs typeface="Times New Roman" panose="02020603050405020304" pitchFamily="18" charset="0"/>
              </a:rPr>
              <a:t>protein</a:t>
            </a:r>
            <a:r>
              <a:rPr lang="ka-GE" dirty="0">
                <a:effectLst/>
                <a:latin typeface="Sylfaen" pitchFamily="18" charset="0"/>
                <a:ea typeface="Times New Roman" panose="02020603050405020304" pitchFamily="18" charset="0"/>
                <a:cs typeface="Times New Roman" panose="02020603050405020304" pitchFamily="18" charset="0"/>
              </a:rPr>
              <a:t> </a:t>
            </a:r>
            <a:r>
              <a:rPr lang="ka-GE" dirty="0" err="1">
                <a:effectLst/>
                <a:latin typeface="Sylfaen" pitchFamily="18" charset="0"/>
                <a:ea typeface="Times New Roman" panose="02020603050405020304" pitchFamily="18" charset="0"/>
                <a:cs typeface="Times New Roman" panose="02020603050405020304" pitchFamily="18" charset="0"/>
              </a:rPr>
              <a:t>complex</a:t>
            </a:r>
            <a:r>
              <a:rPr lang="ka-GE" dirty="0">
                <a:effectLst/>
                <a:latin typeface="Sylfaen" pitchFamily="18" charset="0"/>
                <a:ea typeface="Times New Roman" panose="02020603050405020304" pitchFamily="18" charset="0"/>
                <a:cs typeface="Times New Roman" panose="02020603050405020304" pitchFamily="18" charset="0"/>
              </a:rPr>
              <a:t> </a:t>
            </a:r>
            <a:r>
              <a:rPr lang="en-US" dirty="0">
                <a:effectLst/>
                <a:latin typeface="Sylfaen" pitchFamily="18" charset="0"/>
                <a:ea typeface="Times New Roman" panose="02020603050405020304" pitchFamily="18" charset="0"/>
                <a:cs typeface="Times New Roman" panose="02020603050405020304" pitchFamily="18" charset="0"/>
              </a:rPr>
              <a:t>which has </a:t>
            </a:r>
            <a:r>
              <a:rPr lang="en-US" dirty="0" err="1">
                <a:effectLst/>
                <a:latin typeface="Sylfaen" pitchFamily="18" charset="0"/>
                <a:ea typeface="Times New Roman" panose="02020603050405020304" pitchFamily="18" charset="0"/>
                <a:cs typeface="Times New Roman" panose="02020603050405020304" pitchFamily="18" charset="0"/>
              </a:rPr>
              <a:t>calmodulin</a:t>
            </a:r>
            <a:r>
              <a:rPr lang="en-US" dirty="0">
                <a:effectLst/>
                <a:latin typeface="Sylfaen" pitchFamily="18" charset="0"/>
                <a:ea typeface="Times New Roman" panose="02020603050405020304" pitchFamily="18" charset="0"/>
                <a:cs typeface="Times New Roman" panose="02020603050405020304" pitchFamily="18" charset="0"/>
              </a:rPr>
              <a:t> as an active precursor.</a:t>
            </a:r>
            <a:endParaRPr lang="en-US" dirty="0">
              <a:solidFill>
                <a:srgbClr val="212121"/>
              </a:solidFill>
              <a:latin typeface="Sylfaen" pitchFamily="18" charset="0"/>
              <a:ea typeface="Times New Roman" panose="02020603050405020304" pitchFamily="18" charset="0"/>
              <a:cs typeface="Times New Roman" panose="02020603050405020304" pitchFamily="18" charset="0"/>
            </a:endParaRPr>
          </a:p>
          <a:p>
            <a:r>
              <a:rPr lang="en-US" dirty="0">
                <a:solidFill>
                  <a:srgbClr val="212121"/>
                </a:solidFill>
                <a:latin typeface="Sylfaen" pitchFamily="18" charset="0"/>
                <a:ea typeface="Times New Roman" panose="02020603050405020304" pitchFamily="18" charset="0"/>
                <a:cs typeface="Times New Roman" panose="02020603050405020304" pitchFamily="18" charset="0"/>
              </a:rPr>
              <a:t>Thermostable protein c</a:t>
            </a:r>
            <a:r>
              <a:rPr lang="en-US" dirty="0">
                <a:solidFill>
                  <a:srgbClr val="212121"/>
                </a:solidFill>
                <a:effectLst/>
                <a:latin typeface="Sylfaen" pitchFamily="18" charset="0"/>
                <a:ea typeface="Times New Roman" panose="02020603050405020304" pitchFamily="18" charset="0"/>
                <a:cs typeface="Times New Roman" panose="02020603050405020304" pitchFamily="18" charset="0"/>
              </a:rPr>
              <a:t>omplex inhibits the proliferation of homologous cells due to inhibition of the transcription process.</a:t>
            </a:r>
            <a:endParaRPr lang="ka-GE" dirty="0">
              <a:latin typeface="Sylfaen" pitchFamily="18" charset="0"/>
            </a:endParaRPr>
          </a:p>
          <a:p>
            <a:r>
              <a:rPr lang="en-US" dirty="0">
                <a:effectLst/>
                <a:latin typeface="Sylfaen" pitchFamily="18" charset="0"/>
                <a:ea typeface="Times New Roman" panose="02020603050405020304" pitchFamily="18" charset="0"/>
                <a:cs typeface="Times New Roman" panose="02020603050405020304" pitchFamily="18" charset="0"/>
              </a:rPr>
              <a:t>Intraperitoneal injection of an endogenous protein complex isolated from the brain tissue of adult rats has been shown to inhibit cell proliferation in various tissues of adolescent rats. </a:t>
            </a:r>
            <a:endParaRPr lang="en-US" dirty="0">
              <a:latin typeface="Sylfaen" pitchFamily="18" charset="0"/>
            </a:endParaRPr>
          </a:p>
        </p:txBody>
      </p:sp>
    </p:spTree>
    <p:extLst>
      <p:ext uri="{BB962C8B-B14F-4D97-AF65-F5344CB8AC3E}">
        <p14:creationId xmlns:p14="http://schemas.microsoft.com/office/powerpoint/2010/main" val="7265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06931A4-2E82-68CF-4F11-DE05F24701AD}"/>
              </a:ext>
            </a:extLst>
          </p:cNvPr>
          <p:cNvSpPr>
            <a:spLocks noGrp="1"/>
          </p:cNvSpPr>
          <p:nvPr>
            <p:ph type="title"/>
          </p:nvPr>
        </p:nvSpPr>
        <p:spPr>
          <a:xfrm>
            <a:off x="958506" y="800392"/>
            <a:ext cx="10264697" cy="1212102"/>
          </a:xfrm>
        </p:spPr>
        <p:txBody>
          <a:bodyPr>
            <a:normAutofit/>
          </a:bodyPr>
          <a:lstStyle/>
          <a:p>
            <a:r>
              <a:rPr lang="ka-GE" sz="6000">
                <a:solidFill>
                  <a:srgbClr val="FFFFFF"/>
                </a:solidFill>
              </a:rPr>
              <a:t>Goal</a:t>
            </a:r>
            <a:endParaRPr lang="en-US" sz="6000">
              <a:solidFill>
                <a:srgbClr val="FFFFFF"/>
              </a:solidFill>
            </a:endParaRPr>
          </a:p>
        </p:txBody>
      </p:sp>
      <p:sp>
        <p:nvSpPr>
          <p:cNvPr id="3" name="Content Placeholder 2">
            <a:extLst>
              <a:ext uri="{FF2B5EF4-FFF2-40B4-BE49-F238E27FC236}">
                <a16:creationId xmlns:a16="http://schemas.microsoft.com/office/drawing/2014/main" id="{87E469B2-0FDE-2DB8-2A7A-FB3C6B814761}"/>
              </a:ext>
            </a:extLst>
          </p:cNvPr>
          <p:cNvSpPr>
            <a:spLocks noGrp="1"/>
          </p:cNvSpPr>
          <p:nvPr>
            <p:ph idx="1"/>
          </p:nvPr>
        </p:nvSpPr>
        <p:spPr>
          <a:xfrm>
            <a:off x="1367624" y="2490436"/>
            <a:ext cx="9708995" cy="3567173"/>
          </a:xfrm>
        </p:spPr>
        <p:txBody>
          <a:bodyPr anchor="ctr">
            <a:normAutofit/>
          </a:bodyPr>
          <a:lstStyle/>
          <a:p>
            <a:pPr marL="0" indent="0">
              <a:buNone/>
            </a:pPr>
            <a:r>
              <a:rPr lang="ka-GE" sz="4000" dirty="0"/>
              <a:t>   </a:t>
            </a:r>
            <a:r>
              <a:rPr lang="ka-GE" sz="4000" dirty="0" err="1"/>
              <a:t>Identification</a:t>
            </a:r>
            <a:r>
              <a:rPr lang="ka-GE" sz="4000" dirty="0"/>
              <a:t> </a:t>
            </a:r>
            <a:r>
              <a:rPr lang="ka-GE" sz="4000" dirty="0" err="1"/>
              <a:t>of</a:t>
            </a:r>
            <a:r>
              <a:rPr lang="ka-GE" sz="4000" dirty="0"/>
              <a:t> </a:t>
            </a:r>
            <a:r>
              <a:rPr lang="ka-GE" sz="4000" dirty="0" err="1"/>
              <a:t>endogenic</a:t>
            </a:r>
            <a:r>
              <a:rPr lang="ka-GE" sz="4000" dirty="0"/>
              <a:t> </a:t>
            </a:r>
            <a:r>
              <a:rPr lang="ka-GE" sz="4000" dirty="0" err="1"/>
              <a:t>growth</a:t>
            </a:r>
            <a:r>
              <a:rPr lang="ka-GE" sz="4000" dirty="0"/>
              <a:t> </a:t>
            </a:r>
            <a:r>
              <a:rPr lang="ka-GE" sz="4000" dirty="0" err="1"/>
              <a:t>factor</a:t>
            </a:r>
            <a:r>
              <a:rPr lang="ka-GE" sz="4000" dirty="0"/>
              <a:t> </a:t>
            </a:r>
            <a:r>
              <a:rPr lang="ka-GE" sz="4000" dirty="0" err="1"/>
              <a:t>inhibitor</a:t>
            </a:r>
            <a:r>
              <a:rPr lang="ka-GE" sz="4000" dirty="0"/>
              <a:t> </a:t>
            </a:r>
            <a:r>
              <a:rPr lang="ka-GE" sz="4000" dirty="0" err="1"/>
              <a:t>in</a:t>
            </a:r>
            <a:r>
              <a:rPr lang="ka-GE" sz="4000" dirty="0"/>
              <a:t> </a:t>
            </a:r>
            <a:r>
              <a:rPr lang="ka-GE" sz="4000" dirty="0" err="1"/>
              <a:t>different</a:t>
            </a:r>
            <a:r>
              <a:rPr lang="ka-GE" sz="4000" dirty="0"/>
              <a:t> </a:t>
            </a:r>
            <a:r>
              <a:rPr lang="ka-GE" sz="4000" dirty="0" err="1"/>
              <a:t>type</a:t>
            </a:r>
            <a:r>
              <a:rPr lang="ka-GE" sz="4000" dirty="0"/>
              <a:t> </a:t>
            </a:r>
            <a:r>
              <a:rPr lang="ka-GE" sz="4000" dirty="0" err="1"/>
              <a:t>of</a:t>
            </a:r>
            <a:r>
              <a:rPr lang="ka-GE" sz="4000" dirty="0"/>
              <a:t> </a:t>
            </a:r>
            <a:r>
              <a:rPr lang="ka-GE" sz="4000" dirty="0" err="1"/>
              <a:t>human</a:t>
            </a:r>
            <a:r>
              <a:rPr lang="ka-GE" sz="4000" dirty="0"/>
              <a:t> </a:t>
            </a:r>
            <a:r>
              <a:rPr lang="ka-GE" sz="4000" dirty="0" err="1"/>
              <a:t>brain</a:t>
            </a:r>
            <a:r>
              <a:rPr lang="ka-GE" sz="4000" dirty="0"/>
              <a:t> </a:t>
            </a:r>
            <a:r>
              <a:rPr lang="en-US" sz="4000" dirty="0">
                <a:latin typeface="Sylfaen" pitchFamily="18" charset="0"/>
              </a:rPr>
              <a:t>tumor</a:t>
            </a:r>
            <a:r>
              <a:rPr lang="ka-GE" sz="4000" dirty="0"/>
              <a:t> </a:t>
            </a:r>
            <a:r>
              <a:rPr lang="ka-GE" sz="4000" dirty="0" err="1"/>
              <a:t>cells</a:t>
            </a:r>
            <a:r>
              <a:rPr lang="ka-GE" sz="4000" dirty="0"/>
              <a:t> </a:t>
            </a:r>
            <a:r>
              <a:rPr lang="ka-GE" sz="4000" dirty="0" err="1"/>
              <a:t>and</a:t>
            </a:r>
            <a:r>
              <a:rPr lang="ka-GE" sz="4000" dirty="0"/>
              <a:t> </a:t>
            </a:r>
            <a:r>
              <a:rPr lang="ka-GE" sz="4000" dirty="0" err="1"/>
              <a:t>its</a:t>
            </a:r>
            <a:r>
              <a:rPr lang="ka-GE" sz="4000" dirty="0"/>
              <a:t> </a:t>
            </a:r>
            <a:r>
              <a:rPr lang="ka-GE" sz="4000" dirty="0" err="1"/>
              <a:t>comparative</a:t>
            </a:r>
            <a:r>
              <a:rPr lang="ka-GE" sz="4000" dirty="0"/>
              <a:t> </a:t>
            </a:r>
            <a:r>
              <a:rPr lang="ka-GE" sz="4000" dirty="0" err="1"/>
              <a:t>characterization</a:t>
            </a:r>
            <a:r>
              <a:rPr lang="ka-GE" sz="4000" dirty="0"/>
              <a:t>.</a:t>
            </a:r>
            <a:endParaRPr lang="en-US" sz="4000" dirty="0"/>
          </a:p>
        </p:txBody>
      </p:sp>
    </p:spTree>
    <p:extLst>
      <p:ext uri="{BB962C8B-B14F-4D97-AF65-F5344CB8AC3E}">
        <p14:creationId xmlns:p14="http://schemas.microsoft.com/office/powerpoint/2010/main" val="76846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79716C-B070-2B1A-FE69-C1E66A3DDD54}"/>
              </a:ext>
            </a:extLst>
          </p:cNvPr>
          <p:cNvSpPr>
            <a:spLocks noGrp="1"/>
          </p:cNvSpPr>
          <p:nvPr>
            <p:ph type="title"/>
          </p:nvPr>
        </p:nvSpPr>
        <p:spPr>
          <a:xfrm>
            <a:off x="1115568" y="548640"/>
            <a:ext cx="10168128" cy="1179576"/>
          </a:xfrm>
        </p:spPr>
        <p:txBody>
          <a:bodyPr>
            <a:normAutofit/>
          </a:bodyPr>
          <a:lstStyle/>
          <a:p>
            <a:r>
              <a:rPr lang="ka-GE" sz="5400"/>
              <a:t>Study objects and materials</a:t>
            </a:r>
            <a:endParaRPr lang="en-US" sz="540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E22535E-3E24-57F2-C867-FACB82BF690C}"/>
              </a:ext>
            </a:extLst>
          </p:cNvPr>
          <p:cNvSpPr>
            <a:spLocks noGrp="1"/>
          </p:cNvSpPr>
          <p:nvPr>
            <p:ph idx="1"/>
          </p:nvPr>
        </p:nvSpPr>
        <p:spPr>
          <a:xfrm>
            <a:off x="626850" y="2481943"/>
            <a:ext cx="10656846" cy="3695020"/>
          </a:xfrm>
        </p:spPr>
        <p:txBody>
          <a:bodyPr>
            <a:normAutofit/>
          </a:bodyPr>
          <a:lstStyle/>
          <a:p>
            <a:r>
              <a:rPr lang="en-US" sz="3600" dirty="0"/>
              <a:t>T</a:t>
            </a:r>
            <a:r>
              <a:rPr lang="ka-GE" sz="3600" dirty="0" err="1"/>
              <a:t>he</a:t>
            </a:r>
            <a:r>
              <a:rPr lang="ka-GE" sz="3600" dirty="0"/>
              <a:t> </a:t>
            </a:r>
            <a:r>
              <a:rPr lang="ka-GE" sz="3600" dirty="0" err="1"/>
              <a:t>liver</a:t>
            </a:r>
            <a:r>
              <a:rPr lang="ka-GE" sz="3600" dirty="0"/>
              <a:t>, </a:t>
            </a:r>
            <a:r>
              <a:rPr lang="ka-GE" sz="3600" dirty="0" err="1"/>
              <a:t>brain</a:t>
            </a:r>
            <a:r>
              <a:rPr lang="ka-GE" sz="3600" dirty="0"/>
              <a:t> </a:t>
            </a:r>
            <a:r>
              <a:rPr lang="ka-GE" sz="3600" dirty="0" err="1"/>
              <a:t>and</a:t>
            </a:r>
            <a:r>
              <a:rPr lang="ka-GE" sz="3600" dirty="0"/>
              <a:t> </a:t>
            </a:r>
            <a:r>
              <a:rPr lang="ka-GE" sz="3600" dirty="0" err="1"/>
              <a:t>kidney</a:t>
            </a:r>
            <a:r>
              <a:rPr lang="ka-GE" sz="3600" dirty="0"/>
              <a:t> </a:t>
            </a:r>
            <a:r>
              <a:rPr lang="ka-GE" sz="3600" dirty="0" err="1"/>
              <a:t>tissues</a:t>
            </a:r>
            <a:r>
              <a:rPr lang="ka-GE" sz="3600" dirty="0"/>
              <a:t> </a:t>
            </a:r>
            <a:r>
              <a:rPr lang="ka-GE" sz="3600" dirty="0" err="1"/>
              <a:t>of</a:t>
            </a:r>
            <a:r>
              <a:rPr lang="ka-GE" sz="3600" dirty="0"/>
              <a:t> </a:t>
            </a:r>
            <a:r>
              <a:rPr lang="ka-GE" sz="3600" dirty="0" err="1"/>
              <a:t>adolescent</a:t>
            </a:r>
            <a:r>
              <a:rPr lang="ka-GE" sz="3600" dirty="0"/>
              <a:t> </a:t>
            </a:r>
            <a:r>
              <a:rPr lang="ka-GE" sz="3600" dirty="0" err="1"/>
              <a:t>rats</a:t>
            </a:r>
            <a:r>
              <a:rPr lang="ka-GE" sz="3600" dirty="0"/>
              <a:t>. </a:t>
            </a:r>
          </a:p>
          <a:p>
            <a:r>
              <a:rPr lang="ka-GE" sz="3600" dirty="0" err="1"/>
              <a:t>The</a:t>
            </a:r>
            <a:r>
              <a:rPr lang="ka-GE" sz="3600" dirty="0"/>
              <a:t> </a:t>
            </a:r>
            <a:r>
              <a:rPr lang="ka-GE" sz="3600" dirty="0" err="1"/>
              <a:t>brain</a:t>
            </a:r>
            <a:r>
              <a:rPr lang="ka-GE" sz="3600" dirty="0"/>
              <a:t> </a:t>
            </a:r>
            <a:r>
              <a:rPr lang="ka-GE" sz="3600" dirty="0" err="1"/>
              <a:t>of</a:t>
            </a:r>
            <a:r>
              <a:rPr lang="ka-GE" sz="3600" dirty="0"/>
              <a:t> </a:t>
            </a:r>
            <a:r>
              <a:rPr lang="ka-GE" sz="3600" dirty="0" err="1"/>
              <a:t>adult</a:t>
            </a:r>
            <a:r>
              <a:rPr lang="ka-GE" sz="3600" dirty="0"/>
              <a:t> </a:t>
            </a:r>
            <a:r>
              <a:rPr lang="ka-GE" sz="3600" dirty="0" err="1"/>
              <a:t>rats</a:t>
            </a:r>
            <a:r>
              <a:rPr lang="ka-GE" sz="3600" dirty="0"/>
              <a:t>.</a:t>
            </a:r>
          </a:p>
          <a:p>
            <a:r>
              <a:rPr lang="en-US" sz="3600" dirty="0"/>
              <a:t>P</a:t>
            </a:r>
            <a:r>
              <a:rPr lang="ka-GE" sz="3600" dirty="0" err="1"/>
              <a:t>ost-operative</a:t>
            </a:r>
            <a:r>
              <a:rPr lang="ka-GE" sz="3600" dirty="0"/>
              <a:t> </a:t>
            </a:r>
            <a:r>
              <a:rPr lang="ka-GE" sz="3600" dirty="0" err="1"/>
              <a:t>material</a:t>
            </a:r>
            <a:r>
              <a:rPr lang="ka-GE" sz="3600" dirty="0"/>
              <a:t> </a:t>
            </a:r>
            <a:r>
              <a:rPr lang="ka-GE" sz="3600" dirty="0" err="1"/>
              <a:t>of</a:t>
            </a:r>
            <a:r>
              <a:rPr lang="ka-GE" sz="3600" dirty="0"/>
              <a:t> </a:t>
            </a:r>
            <a:r>
              <a:rPr lang="ka-GE" sz="3600" dirty="0" err="1"/>
              <a:t>human</a:t>
            </a:r>
            <a:r>
              <a:rPr lang="ka-GE" sz="3600" dirty="0"/>
              <a:t> </a:t>
            </a:r>
            <a:r>
              <a:rPr lang="ka-GE" sz="3600" dirty="0" err="1"/>
              <a:t>brain</a:t>
            </a:r>
            <a:r>
              <a:rPr lang="ka-GE" sz="3600" dirty="0"/>
              <a:t> </a:t>
            </a:r>
            <a:r>
              <a:rPr lang="ka-GE" sz="3600" dirty="0" err="1"/>
              <a:t>tumor</a:t>
            </a:r>
            <a:r>
              <a:rPr lang="ka-GE" sz="3600" dirty="0"/>
              <a:t> </a:t>
            </a:r>
            <a:r>
              <a:rPr lang="ka-GE" sz="3600" dirty="0" err="1"/>
              <a:t>tissues</a:t>
            </a:r>
            <a:r>
              <a:rPr lang="ka-GE" sz="3600" dirty="0"/>
              <a:t>. </a:t>
            </a:r>
            <a:endParaRPr lang="en-US" sz="3600" dirty="0"/>
          </a:p>
        </p:txBody>
      </p:sp>
    </p:spTree>
    <p:extLst>
      <p:ext uri="{BB962C8B-B14F-4D97-AF65-F5344CB8AC3E}">
        <p14:creationId xmlns:p14="http://schemas.microsoft.com/office/powerpoint/2010/main" val="103440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54D2-1297-765B-E321-3811C8FC1FBC}"/>
              </a:ext>
            </a:extLst>
          </p:cNvPr>
          <p:cNvSpPr>
            <a:spLocks noGrp="1"/>
          </p:cNvSpPr>
          <p:nvPr>
            <p:ph type="title"/>
          </p:nvPr>
        </p:nvSpPr>
        <p:spPr/>
        <p:txBody>
          <a:bodyPr/>
          <a:lstStyle/>
          <a:p>
            <a:r>
              <a:rPr lang="ka-GE" dirty="0" err="1"/>
              <a:t>Study</a:t>
            </a:r>
            <a:r>
              <a:rPr lang="ka-GE" dirty="0"/>
              <a:t> </a:t>
            </a:r>
            <a:r>
              <a:rPr lang="ka-GE" dirty="0" err="1"/>
              <a:t>methods</a:t>
            </a:r>
            <a:r>
              <a:rPr lang="ka-GE" dirty="0"/>
              <a:t> </a:t>
            </a:r>
            <a:endParaRPr lang="en-US" dirty="0"/>
          </a:p>
        </p:txBody>
      </p:sp>
      <p:graphicFrame>
        <p:nvGraphicFramePr>
          <p:cNvPr id="5" name="Content Placeholder 2">
            <a:extLst>
              <a:ext uri="{FF2B5EF4-FFF2-40B4-BE49-F238E27FC236}">
                <a16:creationId xmlns:a16="http://schemas.microsoft.com/office/drawing/2014/main" id="{F9771668-6EAD-FD96-6C05-E26F54AC5969}"/>
              </a:ext>
            </a:extLst>
          </p:cNvPr>
          <p:cNvGraphicFramePr>
            <a:graphicFrameLocks noGrp="1"/>
          </p:cNvGraphicFramePr>
          <p:nvPr>
            <p:ph idx="1"/>
            <p:extLst>
              <p:ext uri="{D42A27DB-BD31-4B8C-83A1-F6EECF244321}">
                <p14:modId xmlns:p14="http://schemas.microsoft.com/office/powerpoint/2010/main" val="36586175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773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a:extLst>
              <a:ext uri="{FF2B5EF4-FFF2-40B4-BE49-F238E27FC236}">
                <a16:creationId xmlns:a16="http://schemas.microsoft.com/office/drawing/2014/main" id="{C51309C1-F657-F80C-E630-96C7A83B57FA}"/>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2384425"/>
            <a:ext cx="4845050" cy="3616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E493EA3-2F47-0217-3004-9A3DE8FDC1B1}"/>
              </a:ext>
            </a:extLst>
          </p:cNvPr>
          <p:cNvSpPr txBox="1"/>
          <p:nvPr/>
        </p:nvSpPr>
        <p:spPr>
          <a:xfrm>
            <a:off x="1216025" y="5278438"/>
            <a:ext cx="4845050" cy="722313"/>
          </a:xfrm>
          <a:prstGeom prst="rect">
            <a:avLst/>
          </a:prstGeom>
          <a:solidFill>
            <a:srgbClr val="000000">
              <a:alpha val="50000"/>
            </a:srgbClr>
          </a:solidFill>
          <a:ln>
            <a:noFill/>
          </a:ln>
        </p:spPr>
        <p:txBody>
          <a:bodyPr wrap="square" rtlCol="0" anchor="ctr">
            <a:noAutofit/>
          </a:bodyPr>
          <a:lstStyle/>
          <a:p>
            <a:pPr algn="ctr">
              <a:spcAft>
                <a:spcPts val="600"/>
              </a:spcAft>
            </a:pPr>
            <a:r>
              <a:rPr lang="ka-GE" sz="1600" i="1" dirty="0" err="1">
                <a:solidFill>
                  <a:srgbClr val="FFFFFF"/>
                </a:solidFill>
              </a:rPr>
              <a:t>Pituitary</a:t>
            </a:r>
            <a:r>
              <a:rPr lang="ka-GE" sz="1600" i="1" dirty="0">
                <a:solidFill>
                  <a:srgbClr val="FFFFFF"/>
                </a:solidFill>
              </a:rPr>
              <a:t> </a:t>
            </a:r>
            <a:r>
              <a:rPr lang="ka-GE" sz="1600" i="1" dirty="0" err="1">
                <a:solidFill>
                  <a:srgbClr val="FFFFFF"/>
                </a:solidFill>
              </a:rPr>
              <a:t>adenoma</a:t>
            </a:r>
            <a:r>
              <a:rPr lang="ka-GE" sz="1600" i="1" dirty="0">
                <a:solidFill>
                  <a:srgbClr val="FFFFFF"/>
                </a:solidFill>
              </a:rPr>
              <a:t> – </a:t>
            </a:r>
            <a:r>
              <a:rPr lang="ka-GE" sz="1600" i="1" dirty="0" err="1">
                <a:solidFill>
                  <a:srgbClr val="FFFFFF"/>
                </a:solidFill>
              </a:rPr>
              <a:t>Hematoxylin-eosin</a:t>
            </a:r>
            <a:r>
              <a:rPr lang="ka-GE" sz="1600" i="1" dirty="0">
                <a:solidFill>
                  <a:srgbClr val="FFFFFF"/>
                </a:solidFill>
              </a:rPr>
              <a:t> </a:t>
            </a:r>
            <a:r>
              <a:rPr lang="ka-GE" sz="1600" i="1" dirty="0" err="1">
                <a:solidFill>
                  <a:srgbClr val="FFFFFF"/>
                </a:solidFill>
              </a:rPr>
              <a:t>staining</a:t>
            </a:r>
            <a:r>
              <a:rPr lang="ka-GE" sz="1600" i="1" dirty="0">
                <a:solidFill>
                  <a:srgbClr val="FFFFFF"/>
                </a:solidFill>
              </a:rPr>
              <a:t> 10x300</a:t>
            </a:r>
            <a:endParaRPr lang="en-US" sz="1600" i="1" dirty="0">
              <a:solidFill>
                <a:srgbClr val="FFFFFF"/>
              </a:solidFill>
            </a:endParaRPr>
          </a:p>
        </p:txBody>
      </p:sp>
      <p:pic>
        <p:nvPicPr>
          <p:cNvPr id="13" name="Picture 12">
            <a:extLst>
              <a:ext uri="{FF2B5EF4-FFF2-40B4-BE49-F238E27FC236}">
                <a16:creationId xmlns:a16="http://schemas.microsoft.com/office/drawing/2014/main" id="{9E185C9A-C827-D610-6C68-A8DD345A3D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2384425"/>
            <a:ext cx="4845050" cy="3616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1CC1461-1EF0-AFD3-75B6-3E1DA1A94050}"/>
              </a:ext>
            </a:extLst>
          </p:cNvPr>
          <p:cNvSpPr txBox="1"/>
          <p:nvPr/>
        </p:nvSpPr>
        <p:spPr>
          <a:xfrm>
            <a:off x="6127750" y="5278438"/>
            <a:ext cx="4845050" cy="722313"/>
          </a:xfrm>
          <a:prstGeom prst="rect">
            <a:avLst/>
          </a:prstGeom>
          <a:solidFill>
            <a:srgbClr val="000000">
              <a:alpha val="50000"/>
            </a:srgbClr>
          </a:solidFill>
          <a:ln>
            <a:noFill/>
          </a:ln>
        </p:spPr>
        <p:txBody>
          <a:bodyPr wrap="square" rtlCol="0" anchor="ctr">
            <a:noAutofit/>
          </a:bodyPr>
          <a:lstStyle/>
          <a:p>
            <a:pPr algn="ctr">
              <a:spcAft>
                <a:spcPts val="600"/>
              </a:spcAft>
            </a:pPr>
            <a:r>
              <a:rPr lang="ka-GE" sz="1600" i="1" dirty="0" err="1">
                <a:solidFill>
                  <a:srgbClr val="FFFFFF"/>
                </a:solidFill>
              </a:rPr>
              <a:t>Pituitary</a:t>
            </a:r>
            <a:r>
              <a:rPr lang="ka-GE" sz="1600" i="1" dirty="0">
                <a:solidFill>
                  <a:srgbClr val="FFFFFF"/>
                </a:solidFill>
              </a:rPr>
              <a:t> </a:t>
            </a:r>
            <a:r>
              <a:rPr lang="ka-GE" sz="1600" i="1" dirty="0" err="1">
                <a:solidFill>
                  <a:srgbClr val="FFFFFF"/>
                </a:solidFill>
              </a:rPr>
              <a:t>adenoma</a:t>
            </a:r>
            <a:r>
              <a:rPr lang="ka-GE" sz="1600" i="1" dirty="0">
                <a:solidFill>
                  <a:srgbClr val="FFFFFF"/>
                </a:solidFill>
              </a:rPr>
              <a:t> – </a:t>
            </a:r>
            <a:r>
              <a:rPr lang="ka-GE" sz="1600" i="1" dirty="0" err="1">
                <a:solidFill>
                  <a:srgbClr val="FFFFFF"/>
                </a:solidFill>
              </a:rPr>
              <a:t>Hematoxylin-eosin</a:t>
            </a:r>
            <a:r>
              <a:rPr lang="ka-GE" sz="1600" i="1" dirty="0">
                <a:solidFill>
                  <a:srgbClr val="FFFFFF"/>
                </a:solidFill>
              </a:rPr>
              <a:t> </a:t>
            </a:r>
            <a:r>
              <a:rPr lang="ka-GE" sz="1600" i="1" dirty="0" err="1">
                <a:solidFill>
                  <a:srgbClr val="FFFFFF"/>
                </a:solidFill>
              </a:rPr>
              <a:t>staining</a:t>
            </a:r>
            <a:r>
              <a:rPr lang="ka-GE" sz="1600" i="1" dirty="0">
                <a:solidFill>
                  <a:srgbClr val="FFFFFF"/>
                </a:solidFill>
              </a:rPr>
              <a:t> 10x400</a:t>
            </a:r>
            <a:endParaRPr lang="en-US" sz="1600" i="1" dirty="0">
              <a:solidFill>
                <a:srgbClr val="FFFFFF"/>
              </a:solidFill>
            </a:endParaRPr>
          </a:p>
        </p:txBody>
      </p:sp>
      <p:sp>
        <p:nvSpPr>
          <p:cNvPr id="2" name="Title 1">
            <a:extLst>
              <a:ext uri="{FF2B5EF4-FFF2-40B4-BE49-F238E27FC236}">
                <a16:creationId xmlns:a16="http://schemas.microsoft.com/office/drawing/2014/main" id="{0A9561E0-1D0A-784A-B909-356231E6AB41}"/>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dirty="0"/>
              <a:t>Human p</a:t>
            </a:r>
            <a:r>
              <a:rPr lang="en-US" kern="1200" dirty="0">
                <a:solidFill>
                  <a:schemeClr val="tx1"/>
                </a:solidFill>
                <a:latin typeface="+mj-lt"/>
                <a:ea typeface="+mj-ea"/>
                <a:cs typeface="+mj-cs"/>
              </a:rPr>
              <a:t>ituitary adenoma</a:t>
            </a:r>
          </a:p>
        </p:txBody>
      </p:sp>
    </p:spTree>
    <p:extLst>
      <p:ext uri="{BB962C8B-B14F-4D97-AF65-F5344CB8AC3E}">
        <p14:creationId xmlns:p14="http://schemas.microsoft.com/office/powerpoint/2010/main" val="413175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494345B-9A00-6BC9-A4D3-81C62B9FC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2384425"/>
            <a:ext cx="4868863" cy="3616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9D6E28C-F74F-3775-734E-74E79544DDCE}"/>
              </a:ext>
            </a:extLst>
          </p:cNvPr>
          <p:cNvSpPr txBox="1"/>
          <p:nvPr/>
        </p:nvSpPr>
        <p:spPr>
          <a:xfrm>
            <a:off x="1250950" y="5278438"/>
            <a:ext cx="4868863" cy="722313"/>
          </a:xfrm>
          <a:prstGeom prst="rect">
            <a:avLst/>
          </a:prstGeom>
          <a:solidFill>
            <a:srgbClr val="000000">
              <a:alpha val="50000"/>
            </a:srgbClr>
          </a:solidFill>
          <a:ln>
            <a:noFill/>
          </a:ln>
        </p:spPr>
        <p:txBody>
          <a:bodyPr wrap="square" rtlCol="0" anchor="ctr">
            <a:noAutofit/>
          </a:bodyPr>
          <a:lstStyle/>
          <a:p>
            <a:pPr algn="ctr">
              <a:spcAft>
                <a:spcPts val="600"/>
              </a:spcAft>
            </a:pPr>
            <a:r>
              <a:rPr lang="ka-GE" sz="1600" i="1" dirty="0" err="1">
                <a:solidFill>
                  <a:srgbClr val="FFFFFF"/>
                </a:solidFill>
              </a:rPr>
              <a:t>Fig</a:t>
            </a:r>
            <a:r>
              <a:rPr lang="ka-GE" sz="1600" i="1" dirty="0">
                <a:solidFill>
                  <a:srgbClr val="FFFFFF"/>
                </a:solidFill>
              </a:rPr>
              <a:t>. A. </a:t>
            </a:r>
            <a:r>
              <a:rPr lang="ka-GE" sz="1600" i="1" dirty="0" err="1">
                <a:solidFill>
                  <a:srgbClr val="FFFFFF"/>
                </a:solidFill>
              </a:rPr>
              <a:t>Glyoblastoma</a:t>
            </a:r>
            <a:r>
              <a:rPr lang="ka-GE" sz="1600" i="1" dirty="0">
                <a:solidFill>
                  <a:srgbClr val="FFFFFF"/>
                </a:solidFill>
              </a:rPr>
              <a:t> – </a:t>
            </a:r>
            <a:r>
              <a:rPr lang="ka-GE" sz="1600" i="1" dirty="0" err="1">
                <a:solidFill>
                  <a:srgbClr val="FFFFFF"/>
                </a:solidFill>
              </a:rPr>
              <a:t>Hematoxylin-eosin</a:t>
            </a:r>
            <a:r>
              <a:rPr lang="ka-GE" sz="1600" i="1" dirty="0">
                <a:solidFill>
                  <a:srgbClr val="FFFFFF"/>
                </a:solidFill>
              </a:rPr>
              <a:t> </a:t>
            </a:r>
            <a:r>
              <a:rPr lang="ka-GE" sz="1600" i="1" dirty="0" err="1">
                <a:solidFill>
                  <a:srgbClr val="FFFFFF"/>
                </a:solidFill>
              </a:rPr>
              <a:t>staining</a:t>
            </a:r>
            <a:r>
              <a:rPr lang="ka-GE" sz="1600" i="1" dirty="0">
                <a:solidFill>
                  <a:srgbClr val="FFFFFF"/>
                </a:solidFill>
              </a:rPr>
              <a:t> 10x150</a:t>
            </a:r>
            <a:endParaRPr lang="en-US" sz="1600" i="1" dirty="0">
              <a:solidFill>
                <a:srgbClr val="FFFFFF"/>
              </a:solidFill>
            </a:endParaRPr>
          </a:p>
        </p:txBody>
      </p:sp>
      <p:pic>
        <p:nvPicPr>
          <p:cNvPr id="12" name="Picture 11">
            <a:extLst>
              <a:ext uri="{FF2B5EF4-FFF2-40B4-BE49-F238E27FC236}">
                <a16:creationId xmlns:a16="http://schemas.microsoft.com/office/drawing/2014/main" id="{E5CE89C6-E9BD-0544-BC55-E68CBAACE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2384425"/>
            <a:ext cx="4754563" cy="3616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5470BF8-ACF6-FA17-AB51-377152FF0464}"/>
              </a:ext>
            </a:extLst>
          </p:cNvPr>
          <p:cNvSpPr txBox="1"/>
          <p:nvPr/>
        </p:nvSpPr>
        <p:spPr>
          <a:xfrm>
            <a:off x="6184900" y="5278438"/>
            <a:ext cx="4754563" cy="722313"/>
          </a:xfrm>
          <a:prstGeom prst="rect">
            <a:avLst/>
          </a:prstGeom>
          <a:solidFill>
            <a:srgbClr val="000000">
              <a:alpha val="50000"/>
            </a:srgbClr>
          </a:solidFill>
          <a:ln>
            <a:noFill/>
          </a:ln>
        </p:spPr>
        <p:txBody>
          <a:bodyPr wrap="square" rtlCol="0" anchor="ctr">
            <a:noAutofit/>
          </a:bodyPr>
          <a:lstStyle/>
          <a:p>
            <a:pPr algn="ctr">
              <a:spcAft>
                <a:spcPts val="600"/>
              </a:spcAft>
            </a:pPr>
            <a:r>
              <a:rPr lang="ka-GE" sz="1600" i="1" dirty="0" err="1">
                <a:solidFill>
                  <a:srgbClr val="FFFFFF"/>
                </a:solidFill>
              </a:rPr>
              <a:t>Fig</a:t>
            </a:r>
            <a:r>
              <a:rPr lang="ka-GE" sz="1600" i="1" dirty="0">
                <a:solidFill>
                  <a:srgbClr val="FFFFFF"/>
                </a:solidFill>
              </a:rPr>
              <a:t>. B. </a:t>
            </a:r>
            <a:r>
              <a:rPr lang="ka-GE" sz="1600" i="1" dirty="0" err="1">
                <a:solidFill>
                  <a:srgbClr val="FFFFFF"/>
                </a:solidFill>
              </a:rPr>
              <a:t>Glyoblastoma</a:t>
            </a:r>
            <a:r>
              <a:rPr lang="ka-GE" sz="1600" i="1" dirty="0">
                <a:solidFill>
                  <a:srgbClr val="FFFFFF"/>
                </a:solidFill>
              </a:rPr>
              <a:t> – </a:t>
            </a:r>
            <a:r>
              <a:rPr lang="ka-GE" sz="1600" i="1" dirty="0" err="1">
                <a:solidFill>
                  <a:srgbClr val="FFFFFF"/>
                </a:solidFill>
              </a:rPr>
              <a:t>Hematoxylin-eosin</a:t>
            </a:r>
            <a:r>
              <a:rPr lang="ka-GE" sz="1600" i="1" dirty="0">
                <a:solidFill>
                  <a:srgbClr val="FFFFFF"/>
                </a:solidFill>
              </a:rPr>
              <a:t> </a:t>
            </a:r>
            <a:r>
              <a:rPr lang="ka-GE" sz="1600" i="1" dirty="0" err="1">
                <a:solidFill>
                  <a:srgbClr val="FFFFFF"/>
                </a:solidFill>
              </a:rPr>
              <a:t>staining</a:t>
            </a:r>
            <a:r>
              <a:rPr lang="ka-GE" sz="1600" i="1" dirty="0">
                <a:solidFill>
                  <a:srgbClr val="FFFFFF"/>
                </a:solidFill>
              </a:rPr>
              <a:t> 10x400</a:t>
            </a:r>
            <a:endParaRPr lang="en-US" sz="1600" i="1" dirty="0">
              <a:solidFill>
                <a:srgbClr val="FFFFFF"/>
              </a:solidFill>
            </a:endParaRPr>
          </a:p>
        </p:txBody>
      </p:sp>
      <p:sp>
        <p:nvSpPr>
          <p:cNvPr id="2" name="Title 1">
            <a:extLst>
              <a:ext uri="{FF2B5EF4-FFF2-40B4-BE49-F238E27FC236}">
                <a16:creationId xmlns:a16="http://schemas.microsoft.com/office/drawing/2014/main" id="{B73AA6AB-F250-0D1D-1ECF-8FB641FB5316}"/>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dirty="0">
                <a:solidFill>
                  <a:schemeClr val="tx1"/>
                </a:solidFill>
                <a:latin typeface="Sylfaen" pitchFamily="18" charset="0"/>
              </a:rPr>
              <a:t>Human glioblastoma</a:t>
            </a:r>
          </a:p>
        </p:txBody>
      </p:sp>
    </p:spTree>
    <p:extLst>
      <p:ext uri="{BB962C8B-B14F-4D97-AF65-F5344CB8AC3E}">
        <p14:creationId xmlns:p14="http://schemas.microsoft.com/office/powerpoint/2010/main" val="285161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E24531-01A3-B102-7AAA-AABFA1EA8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309" y="1306283"/>
            <a:ext cx="2685482" cy="43688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1644194-3A7F-14C5-16ED-A36A71AE2CA1}"/>
              </a:ext>
            </a:extLst>
          </p:cNvPr>
          <p:cNvSpPr txBox="1"/>
          <p:nvPr/>
        </p:nvSpPr>
        <p:spPr>
          <a:xfrm>
            <a:off x="14684" y="5639627"/>
            <a:ext cx="5876166" cy="1200329"/>
          </a:xfrm>
          <a:prstGeom prst="rect">
            <a:avLst/>
          </a:prstGeom>
          <a:noFill/>
        </p:spPr>
        <p:txBody>
          <a:bodyPr wrap="square" rtlCol="0">
            <a:spAutoFit/>
          </a:bodyPr>
          <a:lstStyle/>
          <a:p>
            <a:pPr algn="l"/>
            <a:r>
              <a:rPr lang="ka-GE" i="1" dirty="0"/>
              <a:t>A.</a:t>
            </a:r>
            <a:endParaRPr lang="ka-GE" i="1" dirty="0">
              <a:latin typeface="Sylfaen" pitchFamily="18" charset="0"/>
            </a:endParaRPr>
          </a:p>
          <a:p>
            <a:pPr marL="342900" indent="-342900" algn="l">
              <a:buAutoNum type="arabicPeriod"/>
            </a:pPr>
            <a:r>
              <a:rPr lang="ka-GE" i="1" dirty="0" err="1"/>
              <a:t>Protein</a:t>
            </a:r>
            <a:r>
              <a:rPr lang="ka-GE" i="1" dirty="0"/>
              <a:t> </a:t>
            </a:r>
            <a:r>
              <a:rPr lang="ka-GE" i="1" dirty="0" err="1"/>
              <a:t>complex</a:t>
            </a:r>
            <a:r>
              <a:rPr lang="ka-GE" i="1" dirty="0"/>
              <a:t> </a:t>
            </a:r>
            <a:r>
              <a:rPr lang="ka-GE" i="1" dirty="0" err="1"/>
              <a:t>extracted</a:t>
            </a:r>
            <a:r>
              <a:rPr lang="ka-GE" i="1" dirty="0"/>
              <a:t> </a:t>
            </a:r>
            <a:r>
              <a:rPr lang="ka-GE" i="1" dirty="0" err="1"/>
              <a:t>from</a:t>
            </a:r>
            <a:r>
              <a:rPr lang="ka-GE" i="1" dirty="0"/>
              <a:t> </a:t>
            </a:r>
            <a:r>
              <a:rPr lang="ka-GE" i="1" dirty="0" err="1"/>
              <a:t>adult</a:t>
            </a:r>
            <a:r>
              <a:rPr lang="ka-GE" i="1" dirty="0"/>
              <a:t> </a:t>
            </a:r>
            <a:r>
              <a:rPr lang="ka-GE" i="1" dirty="0" err="1"/>
              <a:t>rat</a:t>
            </a:r>
            <a:r>
              <a:rPr lang="ka-GE" i="1" dirty="0"/>
              <a:t> </a:t>
            </a:r>
            <a:r>
              <a:rPr lang="ka-GE" i="1" dirty="0" err="1"/>
              <a:t>brain</a:t>
            </a:r>
            <a:r>
              <a:rPr lang="ka-GE" i="1" dirty="0"/>
              <a:t>; </a:t>
            </a:r>
          </a:p>
          <a:p>
            <a:pPr marL="342900" indent="-342900" algn="l">
              <a:buAutoNum type="arabicPeriod"/>
            </a:pPr>
            <a:r>
              <a:rPr lang="ka-GE" i="1" dirty="0" err="1"/>
              <a:t>Protein</a:t>
            </a:r>
            <a:r>
              <a:rPr lang="ka-GE" i="1" dirty="0"/>
              <a:t> </a:t>
            </a:r>
            <a:r>
              <a:rPr lang="ka-GE" i="1" dirty="0" err="1"/>
              <a:t>complex</a:t>
            </a:r>
            <a:r>
              <a:rPr lang="ka-GE" i="1" dirty="0"/>
              <a:t> </a:t>
            </a:r>
            <a:r>
              <a:rPr lang="ka-GE" i="1" dirty="0" err="1"/>
              <a:t>extracted</a:t>
            </a:r>
            <a:r>
              <a:rPr lang="ka-GE" i="1" dirty="0"/>
              <a:t> </a:t>
            </a:r>
            <a:r>
              <a:rPr lang="ka-GE" i="1" dirty="0" err="1"/>
              <a:t>from</a:t>
            </a:r>
            <a:r>
              <a:rPr lang="ka-GE" i="1" dirty="0"/>
              <a:t> </a:t>
            </a:r>
            <a:r>
              <a:rPr lang="ka-GE" i="1" dirty="0" err="1"/>
              <a:t>glioblastoma</a:t>
            </a:r>
            <a:r>
              <a:rPr lang="ka-GE" i="1" dirty="0"/>
              <a:t>; </a:t>
            </a:r>
          </a:p>
          <a:p>
            <a:pPr marL="342900" indent="-342900" algn="l">
              <a:buAutoNum type="arabicPeriod"/>
            </a:pPr>
            <a:r>
              <a:rPr lang="ka-GE" i="1" dirty="0" err="1"/>
              <a:t>Marker</a:t>
            </a:r>
            <a:r>
              <a:rPr lang="ka-GE" i="1" dirty="0"/>
              <a:t> </a:t>
            </a:r>
            <a:r>
              <a:rPr lang="ka-GE" i="1" dirty="0" err="1"/>
              <a:t>proteins</a:t>
            </a:r>
            <a:endParaRPr lang="ka-GE" i="1" dirty="0"/>
          </a:p>
        </p:txBody>
      </p:sp>
      <p:pic>
        <p:nvPicPr>
          <p:cNvPr id="18" name="Picture 17">
            <a:extLst>
              <a:ext uri="{FF2B5EF4-FFF2-40B4-BE49-F238E27FC236}">
                <a16:creationId xmlns:a16="http://schemas.microsoft.com/office/drawing/2014/main" id="{097932E4-A369-DDAA-A97D-F1037C72D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810" y="1218359"/>
            <a:ext cx="2685482" cy="44661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0CD7B9A9-0C0A-5406-1EC4-461348C33DBF}"/>
              </a:ext>
            </a:extLst>
          </p:cNvPr>
          <p:cNvSpPr txBox="1"/>
          <p:nvPr/>
        </p:nvSpPr>
        <p:spPr>
          <a:xfrm>
            <a:off x="6307431" y="5650018"/>
            <a:ext cx="5876166" cy="1200329"/>
          </a:xfrm>
          <a:prstGeom prst="rect">
            <a:avLst/>
          </a:prstGeom>
          <a:noFill/>
        </p:spPr>
        <p:txBody>
          <a:bodyPr wrap="square" rtlCol="0">
            <a:spAutoFit/>
          </a:bodyPr>
          <a:lstStyle/>
          <a:p>
            <a:pPr algn="l"/>
            <a:r>
              <a:rPr lang="en-US" i="1" dirty="0">
                <a:latin typeface="Sylfaen" pitchFamily="18" charset="0"/>
              </a:rPr>
              <a:t>B</a:t>
            </a:r>
            <a:r>
              <a:rPr lang="ka-GE" i="1" dirty="0"/>
              <a:t>.</a:t>
            </a:r>
          </a:p>
          <a:p>
            <a:pPr marL="342900" indent="-342900" algn="l">
              <a:buAutoNum type="arabicPeriod"/>
            </a:pPr>
            <a:r>
              <a:rPr lang="ka-GE" i="1" dirty="0" err="1"/>
              <a:t>Protein</a:t>
            </a:r>
            <a:r>
              <a:rPr lang="ka-GE" i="1" dirty="0"/>
              <a:t> </a:t>
            </a:r>
            <a:r>
              <a:rPr lang="ka-GE" i="1" dirty="0" err="1"/>
              <a:t>complex</a:t>
            </a:r>
            <a:r>
              <a:rPr lang="ka-GE" i="1" dirty="0"/>
              <a:t> </a:t>
            </a:r>
            <a:r>
              <a:rPr lang="ka-GE" i="1" dirty="0" err="1"/>
              <a:t>extracted</a:t>
            </a:r>
            <a:r>
              <a:rPr lang="ka-GE" i="1" dirty="0"/>
              <a:t> </a:t>
            </a:r>
            <a:r>
              <a:rPr lang="ka-GE" i="1" dirty="0" err="1"/>
              <a:t>from</a:t>
            </a:r>
            <a:r>
              <a:rPr lang="ka-GE" i="1" dirty="0"/>
              <a:t> </a:t>
            </a:r>
            <a:r>
              <a:rPr lang="ka-GE" i="1" dirty="0" err="1"/>
              <a:t>adult</a:t>
            </a:r>
            <a:r>
              <a:rPr lang="ka-GE" i="1" dirty="0"/>
              <a:t> </a:t>
            </a:r>
            <a:r>
              <a:rPr lang="ka-GE" i="1" dirty="0" err="1"/>
              <a:t>rat</a:t>
            </a:r>
            <a:r>
              <a:rPr lang="ka-GE" i="1" dirty="0"/>
              <a:t> </a:t>
            </a:r>
            <a:r>
              <a:rPr lang="ka-GE" i="1" dirty="0" err="1"/>
              <a:t>brain</a:t>
            </a:r>
            <a:r>
              <a:rPr lang="ka-GE" i="1" dirty="0"/>
              <a:t>; </a:t>
            </a:r>
          </a:p>
          <a:p>
            <a:pPr marL="342900" indent="-342900" algn="l">
              <a:buAutoNum type="arabicPeriod"/>
            </a:pPr>
            <a:r>
              <a:rPr lang="ka-GE" i="1" dirty="0" err="1"/>
              <a:t>Protein</a:t>
            </a:r>
            <a:r>
              <a:rPr lang="ka-GE" i="1" dirty="0"/>
              <a:t> </a:t>
            </a:r>
            <a:r>
              <a:rPr lang="ka-GE" i="1" dirty="0" err="1"/>
              <a:t>complex</a:t>
            </a:r>
            <a:r>
              <a:rPr lang="ka-GE" i="1" dirty="0"/>
              <a:t> </a:t>
            </a:r>
            <a:r>
              <a:rPr lang="ka-GE" i="1" dirty="0" err="1"/>
              <a:t>extracted</a:t>
            </a:r>
            <a:r>
              <a:rPr lang="ka-GE" i="1" dirty="0"/>
              <a:t> </a:t>
            </a:r>
            <a:r>
              <a:rPr lang="ka-GE" i="1" dirty="0" err="1"/>
              <a:t>from</a:t>
            </a:r>
            <a:r>
              <a:rPr lang="ka-GE" i="1" dirty="0"/>
              <a:t> </a:t>
            </a:r>
            <a:r>
              <a:rPr lang="ka-GE" i="1" dirty="0" err="1"/>
              <a:t>pituitary</a:t>
            </a:r>
            <a:r>
              <a:rPr lang="ka-GE" i="1" dirty="0"/>
              <a:t> </a:t>
            </a:r>
            <a:r>
              <a:rPr lang="ka-GE" i="1" dirty="0" err="1"/>
              <a:t>adenoma</a:t>
            </a:r>
            <a:r>
              <a:rPr lang="ka-GE" i="1" dirty="0"/>
              <a:t>; </a:t>
            </a:r>
          </a:p>
          <a:p>
            <a:pPr marL="342900" indent="-342900" algn="l">
              <a:buAutoNum type="arabicPeriod"/>
            </a:pPr>
            <a:r>
              <a:rPr lang="ka-GE" i="1" dirty="0" err="1"/>
              <a:t>Marker</a:t>
            </a:r>
            <a:r>
              <a:rPr lang="ka-GE" i="1" dirty="0"/>
              <a:t> </a:t>
            </a:r>
            <a:r>
              <a:rPr lang="ka-GE" i="1" dirty="0" err="1"/>
              <a:t>proteins</a:t>
            </a:r>
            <a:endParaRPr lang="ka-GE" i="1" dirty="0"/>
          </a:p>
        </p:txBody>
      </p:sp>
      <p:sp>
        <p:nvSpPr>
          <p:cNvPr id="2" name="Title 1">
            <a:extLst>
              <a:ext uri="{FF2B5EF4-FFF2-40B4-BE49-F238E27FC236}">
                <a16:creationId xmlns:a16="http://schemas.microsoft.com/office/drawing/2014/main" id="{D94D1C81-D93F-7736-7CEB-6569EDAE53F0}"/>
              </a:ext>
            </a:extLst>
          </p:cNvPr>
          <p:cNvSpPr>
            <a:spLocks noGrp="1"/>
          </p:cNvSpPr>
          <p:nvPr>
            <p:ph type="title"/>
          </p:nvPr>
        </p:nvSpPr>
        <p:spPr>
          <a:xfrm>
            <a:off x="14684" y="82516"/>
            <a:ext cx="12177315" cy="1123287"/>
          </a:xfrm>
        </p:spPr>
        <p:txBody>
          <a:bodyPr>
            <a:normAutofit/>
          </a:bodyPr>
          <a:lstStyle/>
          <a:p>
            <a:pPr algn="ctr"/>
            <a:r>
              <a:rPr lang="ka-GE" sz="3600" dirty="0">
                <a:latin typeface="Sylfaen" pitchFamily="18" charset="0"/>
              </a:rPr>
              <a:t>E</a:t>
            </a:r>
            <a:r>
              <a:rPr lang="en-US" sz="3600" dirty="0" err="1">
                <a:latin typeface="Sylfaen" pitchFamily="18" charset="0"/>
              </a:rPr>
              <a:t>lectrophoretic</a:t>
            </a:r>
            <a:r>
              <a:rPr lang="en-US" sz="3600" dirty="0">
                <a:latin typeface="Sylfaen" pitchFamily="18" charset="0"/>
              </a:rPr>
              <a:t> analysis</a:t>
            </a:r>
            <a:r>
              <a:rPr lang="ka-GE" sz="3600" dirty="0">
                <a:latin typeface="Sylfaen" pitchFamily="18" charset="0"/>
              </a:rPr>
              <a:t> </a:t>
            </a:r>
            <a:r>
              <a:rPr lang="ka-GE" sz="3600" dirty="0" err="1">
                <a:latin typeface="Sylfaen" pitchFamily="18" charset="0"/>
              </a:rPr>
              <a:t>of</a:t>
            </a:r>
            <a:r>
              <a:rPr lang="ka-GE" sz="3600" dirty="0">
                <a:latin typeface="Sylfaen" pitchFamily="18" charset="0"/>
              </a:rPr>
              <a:t> </a:t>
            </a:r>
            <a:r>
              <a:rPr lang="ka-GE" sz="3600">
                <a:latin typeface="Sylfaen" pitchFamily="18" charset="0"/>
              </a:rPr>
              <a:t>a </a:t>
            </a:r>
            <a:r>
              <a:rPr lang="en-US" sz="3600">
                <a:latin typeface="Sylfaen" pitchFamily="18" charset="0"/>
              </a:rPr>
              <a:t>thermostable </a:t>
            </a:r>
            <a:r>
              <a:rPr lang="en-US" sz="3600" dirty="0">
                <a:latin typeface="Sylfaen" pitchFamily="18" charset="0"/>
              </a:rPr>
              <a:t>protein</a:t>
            </a:r>
            <a:r>
              <a:rPr lang="ka-GE" sz="3600" dirty="0">
                <a:latin typeface="Sylfaen" pitchFamily="18" charset="0"/>
              </a:rPr>
              <a:t> </a:t>
            </a:r>
            <a:r>
              <a:rPr lang="ka-GE" sz="3600" dirty="0" err="1">
                <a:latin typeface="Sylfaen" pitchFamily="18" charset="0"/>
              </a:rPr>
              <a:t>complex</a:t>
            </a:r>
            <a:r>
              <a:rPr lang="en-US" sz="3600" dirty="0">
                <a:latin typeface="Sylfaen" pitchFamily="18" charset="0"/>
              </a:rPr>
              <a:t> </a:t>
            </a:r>
            <a:r>
              <a:rPr lang="ka-GE" sz="3600" dirty="0" err="1">
                <a:latin typeface="Sylfaen" pitchFamily="18" charset="0"/>
              </a:rPr>
              <a:t>in</a:t>
            </a:r>
            <a:r>
              <a:rPr lang="ka-GE" sz="3600" dirty="0">
                <a:latin typeface="Sylfaen" pitchFamily="18" charset="0"/>
              </a:rPr>
              <a:t> </a:t>
            </a:r>
            <a:r>
              <a:rPr lang="ka-GE" sz="3600" dirty="0" err="1">
                <a:latin typeface="Sylfaen" pitchFamily="18" charset="0"/>
              </a:rPr>
              <a:t>polyacrylamide</a:t>
            </a:r>
            <a:r>
              <a:rPr lang="ka-GE" sz="3600" dirty="0">
                <a:latin typeface="Sylfaen" pitchFamily="18" charset="0"/>
              </a:rPr>
              <a:t> </a:t>
            </a:r>
            <a:r>
              <a:rPr lang="ka-GE" sz="3600" dirty="0" err="1">
                <a:latin typeface="Sylfaen" pitchFamily="18" charset="0"/>
              </a:rPr>
              <a:t>gel</a:t>
            </a:r>
            <a:endParaRPr lang="en-US" sz="3600" dirty="0">
              <a:latin typeface="Sylfaen" pitchFamily="18" charset="0"/>
            </a:endParaRPr>
          </a:p>
        </p:txBody>
      </p:sp>
      <p:sp>
        <p:nvSpPr>
          <p:cNvPr id="4" name="Arrow: Right 3">
            <a:extLst>
              <a:ext uri="{FF2B5EF4-FFF2-40B4-BE49-F238E27FC236}">
                <a16:creationId xmlns:a16="http://schemas.microsoft.com/office/drawing/2014/main" id="{7C4C092A-6A7B-F5D3-6BB0-0A61085C89DF}"/>
              </a:ext>
            </a:extLst>
          </p:cNvPr>
          <p:cNvSpPr/>
          <p:nvPr/>
        </p:nvSpPr>
        <p:spPr>
          <a:xfrm>
            <a:off x="722221" y="4633748"/>
            <a:ext cx="731520" cy="292608"/>
          </a:xfrm>
          <a:prstGeom prst="rightArrow">
            <a:avLst>
              <a:gd name="adj1" fmla="val 25440"/>
              <a:gd name="adj2" fmla="val 6221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F83065C-8CDB-BFCC-9F8A-B8C3248E1473}"/>
              </a:ext>
            </a:extLst>
          </p:cNvPr>
          <p:cNvSpPr/>
          <p:nvPr/>
        </p:nvSpPr>
        <p:spPr>
          <a:xfrm>
            <a:off x="7362069" y="4465858"/>
            <a:ext cx="731520" cy="292608"/>
          </a:xfrm>
          <a:prstGeom prst="rightArrow">
            <a:avLst>
              <a:gd name="adj1" fmla="val 25440"/>
              <a:gd name="adj2" fmla="val 6221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206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15</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Identification and comparative characterization of endogenous growth factor in human nerve cell transformed in different ways</vt:lpstr>
      <vt:lpstr>Cell proliferation </vt:lpstr>
      <vt:lpstr>Thermostable protein complex. What is known about that? </vt:lpstr>
      <vt:lpstr>Goal</vt:lpstr>
      <vt:lpstr>Study objects and materials</vt:lpstr>
      <vt:lpstr>Study methods </vt:lpstr>
      <vt:lpstr>Human pituitary adenoma</vt:lpstr>
      <vt:lpstr>Human glioblastoma</vt:lpstr>
      <vt:lpstr>Electrophoretic analysis of a thermostable protein complex in polyacrylamide gel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vt:lpstr>
      <vt:lpstr>Bibliography </vt:lpstr>
      <vt:lpstr>Thank you for your attention!</vt:lpstr>
      <vt:lpstr>Pituitary adenoma</vt:lpstr>
      <vt:lpstr>Glioblastoma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Identification of endogenic growth factor inhibitor in different type of human neural oncogenic tissue and comparison of its influence on proliferation of internal organs in intact lab rats </dc:title>
  <dc:creator>george aleksanashvili</dc:creator>
  <cp:lastModifiedBy>george aleksanashvili</cp:lastModifiedBy>
  <cp:revision>11</cp:revision>
  <dcterms:created xsi:type="dcterms:W3CDTF">2022-09-12T20:38:28Z</dcterms:created>
  <dcterms:modified xsi:type="dcterms:W3CDTF">2022-09-15T19:53:58Z</dcterms:modified>
</cp:coreProperties>
</file>