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EB84-F34B-48B8-B111-FF9ECC49B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A9C53-D109-4586-B893-A6F34AF90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FAE5F-ABF0-4FDF-9FCB-538D33812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790E-4A2D-4B37-B2A1-284012C54CE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4E7D1-7871-4572-B10A-98654ADB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F754B-51EB-4726-ACFE-033EE9DD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97A-11C4-48CC-B681-75311E2F3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3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A4AD-9123-45A3-8DAF-0193932C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2ADD7-6266-44D9-92A3-CC35916EE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0984C-A5FE-4E22-AAA3-F28CD16D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790E-4A2D-4B37-B2A1-284012C54CE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30DD5-953C-4EB3-99F8-51FF90EC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30073-582D-476B-BA79-8C9C949E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97A-11C4-48CC-B681-75311E2F3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FFE215-1303-49DA-8FDB-F75E17657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D96BB-250A-48F3-9A0A-44CC96439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5688B-62F9-491D-A813-7FFE6B8E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790E-4A2D-4B37-B2A1-284012C54CE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5A67A-BDFD-4C1E-B3CF-FAE0B62C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50D22-00F5-4DD7-A29C-B2F9E805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97A-11C4-48CC-B681-75311E2F3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91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9323-5D70-471D-AB13-F8A5A7BAC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10DA1-1711-463A-B6EC-F9341A981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15B92-11D0-446E-8C96-4A258460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790E-4A2D-4B37-B2A1-284012C54CE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0CFA9-126E-4BCD-8A60-777A5114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0C151-5F4A-4ABB-9A8C-6F50C112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97A-11C4-48CC-B681-75311E2F3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4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4844-6E79-48BF-B325-56BFC350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303E1-340C-4F4C-A881-485314F4D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F103-9841-49CA-87A2-CAAEAC66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790E-4A2D-4B37-B2A1-284012C54CE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BF711-18C9-4007-9327-6A8A466D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A8E0B-0354-462B-9295-C0E976F2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97A-11C4-48CC-B681-75311E2F3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2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CC95-2C06-49BC-8435-4D00C098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9117-99EF-496B-BCF1-B306BF03D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63591-5A9F-4707-844F-47F533A8D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CB0AA-E80C-4B04-B46E-8979B6CD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790E-4A2D-4B37-B2A1-284012C54CE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9E435-21D8-4408-BDD1-DBF1BA7F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B3AAD-E2BC-436A-B659-0346071A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97A-11C4-48CC-B681-75311E2F3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8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44D7-D70F-45E5-B3D3-37C2687E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AEE5C-52FE-47F0-825D-74C5E696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4C74D-4C4B-4715-9934-70703DD37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B7656-5214-48F5-B595-3900BEC8B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CA8A3-7FD3-412D-ABFB-E837933C7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95EC6-1FB2-4301-98F1-7325E007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790E-4A2D-4B37-B2A1-284012C54CE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9E116-FF0B-4413-B01C-D979E04F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E5074-5EDB-44E0-9D49-8D3D68A0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97A-11C4-48CC-B681-75311E2F3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0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2655-FF23-46DC-9D6F-6C6AEA8A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0B7EB-946C-42C2-9E26-118B3B98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790E-4A2D-4B37-B2A1-284012C54CE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3EF5C-06FF-4D4D-A469-60FD4788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3EEDE-B3CD-4A93-B3DF-B0964CE7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97A-11C4-48CC-B681-75311E2F3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2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BA9DC-E91A-4418-B588-1C7C3D17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790E-4A2D-4B37-B2A1-284012C54CE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08A91-7223-40AE-880F-79E48B47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4CC14-249E-43D5-A9A6-94896152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97A-11C4-48CC-B681-75311E2F3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1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8A2C-E377-4298-94A7-F2B0A479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A995-9183-4E3B-A820-431A4CC9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0790C-C67F-4938-88DA-4DD12ADD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2218A-9036-4E72-9A5D-BF125870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790E-4A2D-4B37-B2A1-284012C54CE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D9A94-E890-49FE-98EA-6CBB59C7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74414-D2AE-4406-BCC7-25B806CF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97A-11C4-48CC-B681-75311E2F3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AF3F-D1F0-4834-A1C8-002F58E5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DFAFF4-617F-4CCA-8F66-E71D91AE0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4350D-80C6-435E-943D-4FABA6460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ABFBF-854D-436F-8E38-4CC0F1D5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790E-4A2D-4B37-B2A1-284012C54CE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B691D-340A-4656-AFEB-B611CEB3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EE46C-D1A1-46A3-B328-383CB26F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97A-11C4-48CC-B681-75311E2F3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0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3A2B79-2A35-47F5-B9DF-EB143CE3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500E0-A1AC-4FBB-8741-0869AD133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25184-3173-488B-A07C-02AB77EA3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790E-4A2D-4B37-B2A1-284012C54CE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EE64C-1884-4683-BFBC-78DB40654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A671-134C-4467-8E4D-547C9A512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D97A-11C4-48CC-B681-75311E2F3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3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72FE40-7268-4292-9DF4-9F25B804C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6956" r="4783" b="109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3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dimitri.kordzaia@tsu.ge</dc:creator>
  <cp:lastModifiedBy>dimitri.kordzaia@tsu.ge</cp:lastModifiedBy>
  <cp:revision>1</cp:revision>
  <dcterms:created xsi:type="dcterms:W3CDTF">2022-09-14T17:23:58Z</dcterms:created>
  <dcterms:modified xsi:type="dcterms:W3CDTF">2022-09-14T17:30:33Z</dcterms:modified>
</cp:coreProperties>
</file>