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58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455612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912812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1370012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1827212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7"/>
    <p:restoredTop sz="94628"/>
  </p:normalViewPr>
  <p:slideViewPr>
    <p:cSldViewPr snapToGrid="0">
      <p:cViewPr varScale="1">
        <p:scale>
          <a:sx n="119" d="100"/>
          <a:sy n="119" d="100"/>
        </p:scale>
        <p:origin x="44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1" name="Shape 7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54DE156D-FC2A-C9C4-87E9-F981C320B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731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731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731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731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73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73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73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73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FB9AD3-DC6A-A240-A722-EB22E08E8F81}" type="slidenum">
              <a:rPr lang="de-DE" altLang="en-DE" sz="1300"/>
              <a:pPr>
                <a:spcBef>
                  <a:spcPct val="0"/>
                </a:spcBef>
              </a:pPr>
              <a:t>5</a:t>
            </a:fld>
            <a:endParaRPr lang="de-DE" altLang="en-DE" sz="13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33C10F3B-C5EC-DD08-B238-32603E1107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3938" y="803275"/>
            <a:ext cx="5029200" cy="3771900"/>
          </a:xfrm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262DEA5E-95AD-5E09-395C-4EFE8B8E1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6" name="Shape 19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Multi-channel benefits and decoupling problem 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Shape 19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7" name="Shape 19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431800" algn="l"/>
                <a:tab pos="863600" algn="l"/>
                <a:tab pos="1295400" algn="l"/>
                <a:tab pos="1727200" algn="l"/>
                <a:tab pos="2159000" algn="l"/>
                <a:tab pos="2603500" algn="l"/>
                <a:tab pos="3035300" algn="l"/>
                <a:tab pos="3467100" algn="l"/>
                <a:tab pos="3898900" algn="l"/>
                <a:tab pos="4330700" algn="l"/>
                <a:tab pos="4775200" algn="l"/>
                <a:tab pos="5207000" algn="l"/>
                <a:tab pos="5638800" algn="l"/>
                <a:tab pos="6070600" algn="l"/>
                <a:tab pos="6502400" algn="l"/>
                <a:tab pos="6934200" algn="l"/>
                <a:tab pos="7378700" algn="l"/>
                <a:tab pos="7810500" algn="l"/>
                <a:tab pos="8242300" algn="l"/>
                <a:tab pos="8674100" algn="l"/>
              </a:tabLst>
            </a:lvl1pPr>
          </a:lstStyle>
          <a:p>
            <a:r>
              <a:t>FT4799F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-1588" y="2285999"/>
            <a:ext cx="9144001" cy="4572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2" name="Rectangle"/>
          <p:cNvSpPr/>
          <p:nvPr/>
        </p:nvSpPr>
        <p:spPr>
          <a:xfrm>
            <a:off x="0" y="2285999"/>
            <a:ext cx="125413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3" name="Rectangle"/>
          <p:cNvSpPr/>
          <p:nvPr/>
        </p:nvSpPr>
        <p:spPr>
          <a:xfrm>
            <a:off x="0" y="4571999"/>
            <a:ext cx="125413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4" name="Rectangle"/>
          <p:cNvSpPr/>
          <p:nvPr/>
        </p:nvSpPr>
        <p:spPr>
          <a:xfrm>
            <a:off x="115887" y="-1"/>
            <a:ext cx="125413" cy="228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5" name="Rectangle"/>
          <p:cNvSpPr/>
          <p:nvPr/>
        </p:nvSpPr>
        <p:spPr>
          <a:xfrm>
            <a:off x="114300" y="2285999"/>
            <a:ext cx="125413" cy="2286002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6" name="Rectangle"/>
          <p:cNvSpPr/>
          <p:nvPr/>
        </p:nvSpPr>
        <p:spPr>
          <a:xfrm>
            <a:off x="114300" y="4571999"/>
            <a:ext cx="125413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7" name="Mitglied der Helmholtz-Gemeinschaft"/>
          <p:cNvSpPr txBox="1"/>
          <p:nvPr/>
        </p:nvSpPr>
        <p:spPr>
          <a:xfrm rot="16200000">
            <a:off x="-1034148" y="932203"/>
            <a:ext cx="2385115" cy="2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>
            <a:lvl1pPr defTabSz="455612">
              <a:spcBef>
                <a:spcPts val="500"/>
              </a:spcBef>
              <a:defRPr sz="900" b="0">
                <a:solidFill>
                  <a:srgbClr val="005B82"/>
                </a:solidFill>
                <a:latin typeface="Arial MT Bd"/>
                <a:ea typeface="Arial MT Bd"/>
                <a:cs typeface="Arial MT Bd"/>
                <a:sym typeface="Arial MT Bd"/>
              </a:defRPr>
            </a:lvl1pPr>
          </a:lstStyle>
          <a:p>
            <a:r>
              <a:t>Mitglied der Helmholtz-Gemeinschaft</a:t>
            </a:r>
          </a:p>
        </p:txBody>
      </p:sp>
      <p:pic>
        <p:nvPicPr>
          <p:cNvPr id="148" name="logo_699cm" descr="logo_699c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612" y="254000"/>
            <a:ext cx="2517776" cy="81756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Rectangle"/>
          <p:cNvSpPr/>
          <p:nvPr/>
        </p:nvSpPr>
        <p:spPr>
          <a:xfrm>
            <a:off x="0" y="2276475"/>
            <a:ext cx="107950" cy="2305050"/>
          </a:xfrm>
          <a:prstGeom prst="rect">
            <a:avLst/>
          </a:prstGeom>
          <a:solidFill>
            <a:srgbClr val="E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5612">
              <a:defRPr sz="18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719137" y="-76200"/>
            <a:ext cx="7772401" cy="1143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idx="1"/>
          </p:nvPr>
        </p:nvSpPr>
        <p:spPr>
          <a:xfrm>
            <a:off x="719137" y="1905000"/>
            <a:ext cx="7772401" cy="4114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500"/>
              </a:spcBef>
              <a:buSzTx/>
              <a:buNone/>
              <a:defRPr sz="220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4509" indent="-347309">
              <a:spcBef>
                <a:spcPts val="500"/>
              </a:spcBef>
              <a:buChar char="▪"/>
              <a:defRPr sz="220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91859" indent="-277459">
              <a:spcBef>
                <a:spcPts val="500"/>
              </a:spcBef>
              <a:buChar char="▪"/>
              <a:defRPr sz="220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41312" indent="1030287">
              <a:spcBef>
                <a:spcPts val="500"/>
              </a:spcBef>
              <a:buSzTx/>
              <a:buNone/>
              <a:defRPr sz="220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1312" indent="1487487">
              <a:spcBef>
                <a:spcPts val="500"/>
              </a:spcBef>
              <a:buSzTx/>
              <a:buNone/>
              <a:defRPr sz="220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"/>
          <p:cNvSpPr/>
          <p:nvPr/>
        </p:nvSpPr>
        <p:spPr>
          <a:xfrm>
            <a:off x="0" y="2285999"/>
            <a:ext cx="125413" cy="2286002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005B8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" name="Rectangle"/>
          <p:cNvSpPr/>
          <p:nvPr/>
        </p:nvSpPr>
        <p:spPr>
          <a:xfrm>
            <a:off x="125412" y="2285999"/>
            <a:ext cx="127001" cy="2286002"/>
          </a:xfrm>
          <a:prstGeom prst="rect">
            <a:avLst/>
          </a:prstGeom>
          <a:solidFill>
            <a:srgbClr val="51515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9C9C9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" name="Rectangle"/>
          <p:cNvSpPr/>
          <p:nvPr/>
        </p:nvSpPr>
        <p:spPr>
          <a:xfrm>
            <a:off x="0" y="-1"/>
            <a:ext cx="125413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005B8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" name="Rectangle"/>
          <p:cNvSpPr/>
          <p:nvPr/>
        </p:nvSpPr>
        <p:spPr>
          <a:xfrm>
            <a:off x="125412" y="-1"/>
            <a:ext cx="127001" cy="2286002"/>
          </a:xfrm>
          <a:prstGeom prst="rect">
            <a:avLst/>
          </a:prstGeom>
          <a:solidFill>
            <a:srgbClr val="9C9C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9C9C9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" name="Rectangle"/>
          <p:cNvSpPr/>
          <p:nvPr/>
        </p:nvSpPr>
        <p:spPr>
          <a:xfrm>
            <a:off x="125412" y="4571999"/>
            <a:ext cx="127001" cy="2286002"/>
          </a:xfrm>
          <a:prstGeom prst="rect">
            <a:avLst/>
          </a:prstGeom>
          <a:solidFill>
            <a:srgbClr val="9C9C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9C9C9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25" y="150812"/>
            <a:ext cx="1439863" cy="46196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Mitglied der Helmholtz-Gemeinschaft"/>
          <p:cNvSpPr txBox="1"/>
          <p:nvPr/>
        </p:nvSpPr>
        <p:spPr>
          <a:xfrm rot="16200000">
            <a:off x="-1068388" y="5656262"/>
            <a:ext cx="227647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911225">
              <a:defRPr sz="700" b="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Mitglied der Helmholtz-Gemeinschaft</a:t>
            </a:r>
          </a:p>
        </p:txBody>
      </p:sp>
      <p:sp>
        <p:nvSpPr>
          <p:cNvPr id="166" name="Rectangle"/>
          <p:cNvSpPr/>
          <p:nvPr/>
        </p:nvSpPr>
        <p:spPr>
          <a:xfrm>
            <a:off x="250825" y="2285999"/>
            <a:ext cx="8893175" cy="4572002"/>
          </a:xfrm>
          <a:prstGeom prst="rect">
            <a:avLst/>
          </a:prstGeom>
          <a:solidFill>
            <a:srgbClr val="005B82"/>
          </a:solidFill>
          <a:ln w="3175">
            <a:solidFill>
              <a:srgbClr val="385D8A"/>
            </a:solidFill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" name="Rectangle"/>
          <p:cNvSpPr/>
          <p:nvPr/>
        </p:nvSpPr>
        <p:spPr>
          <a:xfrm>
            <a:off x="7308850" y="1587"/>
            <a:ext cx="1835150" cy="979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8" name="logo_699cm" descr="logo_699c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25" y="249237"/>
            <a:ext cx="2517775" cy="81756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82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3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4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6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7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9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7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8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9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0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1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2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4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5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6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7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2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9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0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1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2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3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44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5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6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7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8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9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6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2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63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1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2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3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4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5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76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5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6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7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8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9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9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93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"/>
          <p:cNvSpPr/>
          <p:nvPr/>
        </p:nvSpPr>
        <p:spPr>
          <a:xfrm>
            <a:off x="1587" y="-1"/>
            <a:ext cx="125413" cy="2286002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0" y="4571999"/>
            <a:ext cx="125413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" name="Rectangle"/>
          <p:cNvSpPr/>
          <p:nvPr/>
        </p:nvSpPr>
        <p:spPr>
          <a:xfrm>
            <a:off x="115887" y="-1"/>
            <a:ext cx="125413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" name="Rectangle"/>
          <p:cNvSpPr/>
          <p:nvPr/>
        </p:nvSpPr>
        <p:spPr>
          <a:xfrm>
            <a:off x="114300" y="2281237"/>
            <a:ext cx="125413" cy="2286001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" name="Rectangle"/>
          <p:cNvSpPr/>
          <p:nvPr/>
        </p:nvSpPr>
        <p:spPr>
          <a:xfrm>
            <a:off x="114300" y="4571999"/>
            <a:ext cx="125413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" name="Rectangle"/>
          <p:cNvSpPr/>
          <p:nvPr/>
        </p:nvSpPr>
        <p:spPr>
          <a:xfrm>
            <a:off x="0" y="2276474"/>
            <a:ext cx="125413" cy="2286002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" name="Rectangle"/>
          <p:cNvSpPr/>
          <p:nvPr/>
        </p:nvSpPr>
        <p:spPr>
          <a:xfrm>
            <a:off x="0" y="2281237"/>
            <a:ext cx="125413" cy="228600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1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2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3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4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5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06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7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8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9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0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1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22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25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3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4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5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6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7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3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0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41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9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0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1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2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3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54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6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7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5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6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7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8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9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7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2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73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1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2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3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4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5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86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89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7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8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9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0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1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02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4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5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3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4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5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6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7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1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21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9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0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1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2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3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34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3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4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5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6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7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4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0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1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"/>
          <p:cNvSpPr/>
          <p:nvPr/>
        </p:nvSpPr>
        <p:spPr>
          <a:xfrm>
            <a:off x="0" y="2285999"/>
            <a:ext cx="125413" cy="2286002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005B8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" name="Rectangle"/>
          <p:cNvSpPr/>
          <p:nvPr/>
        </p:nvSpPr>
        <p:spPr>
          <a:xfrm>
            <a:off x="125412" y="2285999"/>
            <a:ext cx="127001" cy="2286002"/>
          </a:xfrm>
          <a:prstGeom prst="rect">
            <a:avLst/>
          </a:prstGeom>
          <a:solidFill>
            <a:srgbClr val="51515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9C9C9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" name="Rectangle"/>
          <p:cNvSpPr/>
          <p:nvPr/>
        </p:nvSpPr>
        <p:spPr>
          <a:xfrm>
            <a:off x="0" y="-1"/>
            <a:ext cx="125413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005B8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" name="Rectangle"/>
          <p:cNvSpPr/>
          <p:nvPr/>
        </p:nvSpPr>
        <p:spPr>
          <a:xfrm>
            <a:off x="125412" y="-1"/>
            <a:ext cx="127001" cy="2286002"/>
          </a:xfrm>
          <a:prstGeom prst="rect">
            <a:avLst/>
          </a:prstGeom>
          <a:solidFill>
            <a:srgbClr val="9C9C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9C9C9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125412" y="4571999"/>
            <a:ext cx="127001" cy="2286002"/>
          </a:xfrm>
          <a:prstGeom prst="rect">
            <a:avLst/>
          </a:prstGeom>
          <a:solidFill>
            <a:srgbClr val="9C9C9C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9C9C9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25" y="150812"/>
            <a:ext cx="1439863" cy="461963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Mitglied der Helmholtz-Gemeinschaft"/>
          <p:cNvSpPr txBox="1"/>
          <p:nvPr/>
        </p:nvSpPr>
        <p:spPr>
          <a:xfrm rot="16200000">
            <a:off x="-1068388" y="5656262"/>
            <a:ext cx="227647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911225">
              <a:defRPr sz="700" b="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Mitglied der Helmholtz-Gemeinschaft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210" y="6406818"/>
            <a:ext cx="273590" cy="264189"/>
          </a:xfrm>
          <a:prstGeom prst="rect">
            <a:avLst/>
          </a:prstGeom>
        </p:spPr>
        <p:txBody>
          <a:bodyPr lIns="45687" tIns="45687" rIns="45687" bIns="45687"/>
          <a:lstStyle>
            <a:lvl1pPr defTabSz="912812">
              <a:defRPr b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9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0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1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2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3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64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6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67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5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6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7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8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9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8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2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3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1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2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3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4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5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96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8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9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9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0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1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12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2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3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4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5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26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8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29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7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8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9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0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1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42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4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5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3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4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5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6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7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5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0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61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9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0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1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2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74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76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77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5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6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7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8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9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9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2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93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1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2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3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4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5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06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8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09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9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7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8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9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0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1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22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4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25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3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4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5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6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7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3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40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41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9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0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1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2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3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54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56" name="Rectangle"/>
          <p:cNvSpPr/>
          <p:nvPr/>
        </p:nvSpPr>
        <p:spPr>
          <a:xfrm>
            <a:off x="252412" y="2285999"/>
            <a:ext cx="8891588" cy="4572002"/>
          </a:xfrm>
          <a:prstGeom prst="rect">
            <a:avLst/>
          </a:prstGeom>
          <a:solidFill>
            <a:srgbClr val="005B82"/>
          </a:solidFill>
          <a:ln w="3175">
            <a:solidFill>
              <a:srgbClr val="00956F"/>
            </a:solidFill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7" name="Rectangle"/>
          <p:cNvSpPr/>
          <p:nvPr/>
        </p:nvSpPr>
        <p:spPr>
          <a:xfrm>
            <a:off x="7307262" y="1587"/>
            <a:ext cx="1836738" cy="979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28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58" name="logo_699cm" descr="logo_699c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25" y="249237"/>
            <a:ext cx="2517775" cy="817563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7375" cy="9588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11162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0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7375" cy="45132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11162">
              <a:lnSpc>
                <a:spcPct val="93000"/>
              </a:lnSpc>
              <a:spcBef>
                <a:spcPts val="12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307975" indent="106362" defTabSz="411162">
              <a:lnSpc>
                <a:spcPct val="93000"/>
              </a:lnSpc>
              <a:spcBef>
                <a:spcPts val="12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307975" indent="522287" defTabSz="411162">
              <a:lnSpc>
                <a:spcPct val="93000"/>
              </a:lnSpc>
              <a:spcBef>
                <a:spcPts val="12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307975" indent="936625" defTabSz="411162">
              <a:lnSpc>
                <a:spcPct val="93000"/>
              </a:lnSpc>
              <a:spcBef>
                <a:spcPts val="12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307975" indent="1350962" defTabSz="411162">
              <a:lnSpc>
                <a:spcPct val="93000"/>
              </a:lnSpc>
              <a:spcBef>
                <a:spcPts val="12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Rechteck 12"/>
          <p:cNvSpPr/>
          <p:nvPr/>
        </p:nvSpPr>
        <p:spPr>
          <a:xfrm>
            <a:off x="0" y="3429000"/>
            <a:ext cx="9144000" cy="1485166"/>
          </a:xfrm>
          <a:prstGeom prst="rect">
            <a:avLst/>
          </a:prstGeom>
          <a:solidFill>
            <a:srgbClr val="023D6B"/>
          </a:solidFill>
          <a:ln w="12700">
            <a:solidFill>
              <a:srgbClr val="012D4E"/>
            </a:solidFill>
          </a:ln>
        </p:spPr>
        <p:txBody>
          <a:bodyPr lIns="34289" tIns="34289" rIns="34289" bIns="34289" anchor="ctr"/>
          <a:lstStyle/>
          <a:p>
            <a:pPr algn="ctr" defTabSz="457200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68" name="Bildplatzhalter 4"/>
          <p:cNvSpPr>
            <a:spLocks noGrp="1"/>
          </p:cNvSpPr>
          <p:nvPr>
            <p:ph type="pic" sz="half" idx="21"/>
          </p:nvPr>
        </p:nvSpPr>
        <p:spPr>
          <a:xfrm>
            <a:off x="278606" y="1113234"/>
            <a:ext cx="8586788" cy="23157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69" name="Headline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548879" y="3582515"/>
            <a:ext cx="8046244" cy="46755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114000"/>
              </a:lnSpc>
              <a:defRPr sz="32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Headline der Präsentation</a:t>
            </a:r>
          </a:p>
        </p:txBody>
      </p:sp>
      <p:sp>
        <p:nvSpPr>
          <p:cNvPr id="6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8877" y="4540885"/>
            <a:ext cx="8046245" cy="270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SzTx/>
              <a:buNone/>
              <a:defRPr sz="1600" cap="all" spc="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14000"/>
              </a:lnSpc>
              <a:spcBef>
                <a:spcPts val="600"/>
              </a:spcBef>
              <a:buSzTx/>
              <a:buNone/>
              <a:defRPr sz="1600" cap="all" spc="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14000"/>
              </a:lnSpc>
              <a:spcBef>
                <a:spcPts val="600"/>
              </a:spcBef>
              <a:buSzTx/>
              <a:buNone/>
              <a:defRPr sz="1600" cap="all" spc="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14000"/>
              </a:lnSpc>
              <a:spcBef>
                <a:spcPts val="600"/>
              </a:spcBef>
              <a:buSzTx/>
              <a:buNone/>
              <a:defRPr sz="1600" cap="all" spc="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14000"/>
              </a:lnSpc>
              <a:spcBef>
                <a:spcPts val="600"/>
              </a:spcBef>
              <a:buSzTx/>
              <a:buNone/>
              <a:defRPr sz="1600" cap="all" spc="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Datum  | 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1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548877" y="4023066"/>
            <a:ext cx="8046245" cy="4103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spcBef>
                <a:spcPts val="0"/>
              </a:spcBef>
              <a:buSzTx/>
              <a:buNone/>
              <a:defRPr sz="1800" b="1">
                <a:solidFill>
                  <a:srgbClr val="ADBD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Subline der Präsentation</a:t>
            </a:r>
          </a:p>
        </p:txBody>
      </p:sp>
      <p:pic>
        <p:nvPicPr>
          <p:cNvPr id="672" name="Grafik 8" descr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992" y="5361264"/>
            <a:ext cx="1411486" cy="411641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78714" y="5674713"/>
            <a:ext cx="1728002" cy="6750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SzTx/>
              <a:buNone/>
              <a:defRPr sz="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</a:t>
            </a:r>
          </a:p>
        </p:txBody>
      </p:sp>
      <p:sp>
        <p:nvSpPr>
          <p:cNvPr id="6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5624512"/>
            <a:ext cx="2133600" cy="279401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>
              <a:defRPr b="0">
                <a:solidFill>
                  <a:srgbClr val="023D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rafik 12" descr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992" y="5361264"/>
            <a:ext cx="1411486" cy="4116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4" name="Textplatzhalter 4"/>
          <p:cNvGrpSpPr/>
          <p:nvPr/>
        </p:nvGrpSpPr>
        <p:grpSpPr>
          <a:xfrm>
            <a:off x="278714" y="5674713"/>
            <a:ext cx="1728003" cy="67501"/>
            <a:chOff x="0" y="0"/>
            <a:chExt cx="1728002" cy="67499"/>
          </a:xfrm>
        </p:grpSpPr>
        <p:sp>
          <p:nvSpPr>
            <p:cNvPr id="682" name="Rectangle"/>
            <p:cNvSpPr/>
            <p:nvPr/>
          </p:nvSpPr>
          <p:spPr>
            <a:xfrm>
              <a:off x="0" y="-1"/>
              <a:ext cx="1728003" cy="67501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lnSpc>
                  <a:spcPct val="114000"/>
                </a:lnSpc>
                <a:spcBef>
                  <a:spcPts val="600"/>
                </a:spcBef>
                <a:defRPr sz="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3" name="Text"/>
            <p:cNvSpPr/>
            <p:nvPr/>
          </p:nvSpPr>
          <p:spPr>
            <a:xfrm>
              <a:off x="34289" y="-1"/>
              <a:ext cx="16594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lnSpc>
                  <a:spcPct val="114000"/>
                </a:lnSpc>
                <a:spcBef>
                  <a:spcPts val="600"/>
                </a:spcBef>
                <a:defRPr sz="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685" name="Title Text"/>
          <p:cNvSpPr txBox="1">
            <a:spLocks noGrp="1"/>
          </p:cNvSpPr>
          <p:nvPr>
            <p:ph type="title"/>
          </p:nvPr>
        </p:nvSpPr>
        <p:spPr>
          <a:xfrm>
            <a:off x="278606" y="1100249"/>
            <a:ext cx="8586788" cy="84358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114000"/>
              </a:lnSpc>
              <a:defRPr sz="3200" b="1" cap="all">
                <a:solidFill>
                  <a:srgbClr val="023D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Body Level One…"/>
          <p:cNvSpPr txBox="1">
            <a:spLocks noGrp="1"/>
          </p:cNvSpPr>
          <p:nvPr>
            <p:ph type="body" idx="1"/>
          </p:nvPr>
        </p:nvSpPr>
        <p:spPr>
          <a:xfrm>
            <a:off x="278606" y="2029606"/>
            <a:ext cx="8586788" cy="316069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14000"/>
              </a:lnSpc>
              <a:spcBef>
                <a:spcPts val="600"/>
              </a:spcBef>
              <a:buFont typeface="Calibri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marL="450850" indent="-234950">
              <a:lnSpc>
                <a:spcPct val="114000"/>
              </a:lnSpc>
              <a:spcBef>
                <a:spcPts val="600"/>
              </a:spcBef>
              <a:buFont typeface="Calibri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666750" indent="-215900">
              <a:lnSpc>
                <a:spcPct val="114000"/>
              </a:lnSpc>
              <a:spcBef>
                <a:spcPts val="600"/>
              </a:spcBef>
              <a:buFont typeface="Calibri"/>
              <a:defRPr sz="2200">
                <a:latin typeface="Arial"/>
                <a:ea typeface="Arial"/>
                <a:cs typeface="Arial"/>
                <a:sym typeface="Arial"/>
              </a:defRPr>
            </a:lvl3pPr>
            <a:lvl4pPr marL="895350" indent="-215900">
              <a:lnSpc>
                <a:spcPct val="114000"/>
              </a:lnSpc>
              <a:spcBef>
                <a:spcPts val="600"/>
              </a:spcBef>
              <a:buFont typeface="Calibri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4pPr>
            <a:lvl5pPr marL="1117600" indent="-215900">
              <a:lnSpc>
                <a:spcPct val="114000"/>
              </a:lnSpc>
              <a:spcBef>
                <a:spcPts val="600"/>
              </a:spcBef>
              <a:buFont typeface="Calibri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278604" y="1597746"/>
            <a:ext cx="8586790" cy="3071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SzTx/>
              <a:buNone/>
              <a:defRPr sz="2200" b="1">
                <a:solidFill>
                  <a:srgbClr val="023D6B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63716" y="5643245"/>
            <a:ext cx="182217" cy="172815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>
              <a:defRPr b="0">
                <a:solidFill>
                  <a:srgbClr val="023D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extfeld 12"/>
          <p:cNvSpPr txBox="1"/>
          <p:nvPr/>
        </p:nvSpPr>
        <p:spPr>
          <a:xfrm>
            <a:off x="8003569" y="5576132"/>
            <a:ext cx="672121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80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INM-4</a:t>
            </a:r>
          </a:p>
        </p:txBody>
      </p:sp>
      <p:sp>
        <p:nvSpPr>
          <p:cNvPr id="6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77837" y="4715602"/>
            <a:ext cx="3914777" cy="7309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SzTx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609600" indent="-152400">
              <a:lnSpc>
                <a:spcPts val="1900"/>
              </a:lnSpc>
              <a:spcBef>
                <a:spcPts val="0"/>
              </a:spcBef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097280" indent="-182880">
              <a:lnSpc>
                <a:spcPts val="1900"/>
              </a:lnSpc>
              <a:spcBef>
                <a:spcPts val="0"/>
              </a:spcBef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574800" indent="-203200">
              <a:lnSpc>
                <a:spcPts val="1900"/>
              </a:lnSpc>
              <a:spcBef>
                <a:spcPts val="0"/>
              </a:spcBef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032000" indent="-203200">
              <a:lnSpc>
                <a:spcPts val="1900"/>
              </a:lnSpc>
              <a:spcBef>
                <a:spcPts val="0"/>
              </a:spcBef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Caption … Lorem ipsum dolor sit amet, consetetur sadipscing elitr, sed diam nonumy eirmod tempor invidunt ut labore et dolore magna aliquyam erat, sed diam voluptua.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7" name="Textplatzhalt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751387" y="4715602"/>
            <a:ext cx="3587752" cy="1445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658367">
              <a:lnSpc>
                <a:spcPts val="1100"/>
              </a:lnSpc>
              <a:spcBef>
                <a:spcPts val="0"/>
              </a:spcBef>
              <a:buSzTx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* further description details / footnote</a:t>
            </a:r>
          </a:p>
        </p:txBody>
      </p:sp>
      <p:sp>
        <p:nvSpPr>
          <p:cNvPr id="698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77837" y="2060575"/>
            <a:ext cx="3914777" cy="4736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67995" indent="-167995" defTabSz="914377">
              <a:lnSpc>
                <a:spcPts val="2200"/>
              </a:lnSpc>
              <a:spcBef>
                <a:spcPts val="500"/>
              </a:spcBef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Bulletpoints / Text</a:t>
            </a:r>
          </a:p>
        </p:txBody>
      </p:sp>
      <p:sp>
        <p:nvSpPr>
          <p:cNvPr id="699" name="Textplatzhalt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78586" y="1125537"/>
            <a:ext cx="5603716" cy="3077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690005">
              <a:lnSpc>
                <a:spcPts val="2300"/>
              </a:lnSpc>
              <a:spcBef>
                <a:spcPts val="0"/>
              </a:spcBef>
              <a:buSzTx/>
              <a:buNone/>
              <a:defRPr sz="2309" b="1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Headline</a:t>
            </a:r>
          </a:p>
        </p:txBody>
      </p:sp>
      <p:sp>
        <p:nvSpPr>
          <p:cNvPr id="700" name="Textplatzhalter 8"/>
          <p:cNvSpPr>
            <a:spLocks noGrp="1"/>
          </p:cNvSpPr>
          <p:nvPr>
            <p:ph type="body" sz="quarter" idx="24" hasCustomPrompt="1"/>
          </p:nvPr>
        </p:nvSpPr>
        <p:spPr>
          <a:xfrm>
            <a:off x="478587" y="1512888"/>
            <a:ext cx="3195798" cy="3077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704087">
              <a:lnSpc>
                <a:spcPts val="2400"/>
              </a:lnSpc>
              <a:spcBef>
                <a:spcPts val="0"/>
              </a:spcBef>
              <a:buSzTx/>
              <a:buNone/>
              <a:defRPr sz="2002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Subline</a:t>
            </a:r>
          </a:p>
        </p:txBody>
      </p:sp>
      <p:pic>
        <p:nvPicPr>
          <p:cNvPr id="701" name="Grafik 10" descr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12" y="5628932"/>
            <a:ext cx="3797301" cy="165101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92612" y="5582420"/>
            <a:ext cx="335552" cy="327801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l">
              <a:defRPr sz="1800" b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80" y="1098900"/>
            <a:ext cx="8623261" cy="2329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rafik 8" descr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889" y="5361389"/>
            <a:ext cx="1411291" cy="411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Grafik 2" descr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40" y="5602230"/>
            <a:ext cx="2114371" cy="257041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Title Text"/>
          <p:cNvSpPr txBox="1">
            <a:spLocks noGrp="1"/>
          </p:cNvSpPr>
          <p:nvPr>
            <p:ph type="title"/>
          </p:nvPr>
        </p:nvSpPr>
        <p:spPr>
          <a:xfrm>
            <a:off x="457109" y="1062449"/>
            <a:ext cx="8229332" cy="858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lnSpc>
                <a:spcPct val="114000"/>
              </a:lnSpc>
              <a:defRPr sz="1800" spc="-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09" y="2334959"/>
            <a:ext cx="8229332" cy="29829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359" algn="ctr">
              <a:lnSpc>
                <a:spcPct val="90000"/>
              </a:lnSpc>
              <a:spcBef>
                <a:spcPts val="1000"/>
              </a:spcBef>
              <a:buSzTx/>
              <a:buNone/>
              <a:defRPr spc="-1">
                <a:latin typeface="Arial"/>
                <a:ea typeface="Arial"/>
                <a:cs typeface="Arial"/>
                <a:sym typeface="Arial"/>
              </a:defRPr>
            </a:lvl1pPr>
            <a:lvl2pPr marL="762358" indent="-304800" algn="ctr">
              <a:lnSpc>
                <a:spcPct val="90000"/>
              </a:lnSpc>
              <a:spcBef>
                <a:spcPts val="1000"/>
              </a:spcBef>
              <a:buChar char="•"/>
              <a:defRPr spc="-1">
                <a:latin typeface="Arial"/>
                <a:ea typeface="Arial"/>
                <a:cs typeface="Arial"/>
                <a:sym typeface="Arial"/>
              </a:defRPr>
            </a:lvl2pPr>
            <a:lvl3pPr marL="1280519" indent="-365760" algn="ctr">
              <a:lnSpc>
                <a:spcPct val="90000"/>
              </a:lnSpc>
              <a:spcBef>
                <a:spcPts val="1000"/>
              </a:spcBef>
              <a:defRPr spc="-1">
                <a:latin typeface="Arial"/>
                <a:ea typeface="Arial"/>
                <a:cs typeface="Arial"/>
                <a:sym typeface="Arial"/>
              </a:defRPr>
            </a:lvl3pPr>
            <a:lvl4pPr marL="1778358" indent="-406399" algn="ctr">
              <a:lnSpc>
                <a:spcPct val="90000"/>
              </a:lnSpc>
              <a:spcBef>
                <a:spcPts val="1000"/>
              </a:spcBef>
              <a:buChar char="•"/>
              <a:defRPr spc="-1">
                <a:latin typeface="Arial"/>
                <a:ea typeface="Arial"/>
                <a:cs typeface="Arial"/>
                <a:sym typeface="Arial"/>
              </a:defRPr>
            </a:lvl4pPr>
            <a:lvl5pPr marL="2235559" indent="-406400" algn="ctr">
              <a:lnSpc>
                <a:spcPct val="90000"/>
              </a:lnSpc>
              <a:spcBef>
                <a:spcPts val="1000"/>
              </a:spcBef>
              <a:buChar char="•"/>
              <a:defRPr spc="-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02406" y="5503816"/>
            <a:ext cx="250795" cy="241394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0" tIns="45697" rIns="91390" bIns="45697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90" tIns="45697" rIns="91390" bIns="456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660836"/>
      </p:ext>
    </p:extLst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2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3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4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03225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5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654050" y="587375"/>
            <a:ext cx="8208963" cy="9604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03225">
              <a:lnSpc>
                <a:spcPct val="93000"/>
              </a:lnSpc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654050" y="1795462"/>
            <a:ext cx="8208963" cy="4514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618807" indent="-204469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014989" indent="-18472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470377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1884715" indent="-225777" defTabSz="403225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Font typeface="Times New Roman"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6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7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8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14337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1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-1" y="0"/>
            <a:ext cx="163514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127000" y="-1"/>
            <a:ext cx="127000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0" y="2286000"/>
            <a:ext cx="169863" cy="2449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Rectangle"/>
          <p:cNvSpPr/>
          <p:nvPr/>
        </p:nvSpPr>
        <p:spPr>
          <a:xfrm>
            <a:off x="127000" y="2286000"/>
            <a:ext cx="127000" cy="2449513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3" name="Rectangle"/>
          <p:cNvSpPr/>
          <p:nvPr/>
        </p:nvSpPr>
        <p:spPr>
          <a:xfrm>
            <a:off x="-1" y="4571999"/>
            <a:ext cx="163514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4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05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28600"/>
            <a:ext cx="1304925" cy="422275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60950" y="6418262"/>
            <a:ext cx="127000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ounded Rectangle"/>
          <p:cNvSpPr/>
          <p:nvPr/>
        </p:nvSpPr>
        <p:spPr>
          <a:xfrm>
            <a:off x="0" y="2286000"/>
            <a:ext cx="9144000" cy="4572000"/>
          </a:xfrm>
          <a:prstGeom prst="roundRect">
            <a:avLst>
              <a:gd name="adj" fmla="val 28"/>
            </a:avLst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387350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" name="Rectangle"/>
          <p:cNvSpPr/>
          <p:nvPr/>
        </p:nvSpPr>
        <p:spPr>
          <a:xfrm>
            <a:off x="1587" y="2286000"/>
            <a:ext cx="161926" cy="2611438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defTabSz="387350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" name="Rectangle"/>
          <p:cNvSpPr/>
          <p:nvPr/>
        </p:nvSpPr>
        <p:spPr>
          <a:xfrm>
            <a:off x="127000" y="2286000"/>
            <a:ext cx="127000" cy="2611438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defTabSz="387350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6" name="Mitglied der Helmholtz-Gemeinschaft"/>
          <p:cNvSpPr txBox="1"/>
          <p:nvPr/>
        </p:nvSpPr>
        <p:spPr>
          <a:xfrm>
            <a:off x="17784" y="7050"/>
            <a:ext cx="207241" cy="228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eaVert" lIns="40120" tIns="40120" rIns="40120" bIns="40120">
            <a:spAutoFit/>
          </a:bodyPr>
          <a:lstStyle>
            <a:lvl1pPr defTabSz="40005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800" b="0">
                <a:solidFill>
                  <a:srgbClr val="005B82"/>
                </a:solidFill>
                <a:latin typeface="Arial MT Bd"/>
                <a:ea typeface="Arial MT Bd"/>
                <a:cs typeface="Arial MT Bd"/>
                <a:sym typeface="Arial MT Bd"/>
              </a:defRPr>
            </a:lvl1pPr>
          </a:lstStyle>
          <a:p>
            <a:r>
              <a:t>Mitglied der Helmholtz-Gemeinschaft</a:t>
            </a:r>
          </a:p>
        </p:txBody>
      </p:sp>
      <p:sp>
        <p:nvSpPr>
          <p:cNvPr id="117" name="Rectangle"/>
          <p:cNvSpPr/>
          <p:nvPr/>
        </p:nvSpPr>
        <p:spPr>
          <a:xfrm>
            <a:off x="0" y="4571999"/>
            <a:ext cx="127000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defTabSz="387350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8" name="Rectangle"/>
          <p:cNvSpPr/>
          <p:nvPr/>
        </p:nvSpPr>
        <p:spPr>
          <a:xfrm>
            <a:off x="127000" y="4571999"/>
            <a:ext cx="127000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defTabSz="387350">
              <a:lnSpc>
                <a:spcPct val="93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19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03212"/>
            <a:ext cx="2284413" cy="74136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0" y="2285999"/>
            <a:ext cx="125413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8" name="Rectangle"/>
          <p:cNvSpPr/>
          <p:nvPr/>
        </p:nvSpPr>
        <p:spPr>
          <a:xfrm>
            <a:off x="0" y="4571999"/>
            <a:ext cx="125413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9" name="Rectangle"/>
          <p:cNvSpPr/>
          <p:nvPr/>
        </p:nvSpPr>
        <p:spPr>
          <a:xfrm>
            <a:off x="115887" y="-1"/>
            <a:ext cx="125413" cy="228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114300" y="2285999"/>
            <a:ext cx="125413" cy="2286002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Rectangle"/>
          <p:cNvSpPr/>
          <p:nvPr/>
        </p:nvSpPr>
        <p:spPr>
          <a:xfrm>
            <a:off x="114300" y="4571999"/>
            <a:ext cx="125413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2" name="Mitglied der Helmholtz-Gemeinschaft"/>
          <p:cNvSpPr txBox="1"/>
          <p:nvPr/>
        </p:nvSpPr>
        <p:spPr>
          <a:xfrm rot="16200000">
            <a:off x="-1031717" y="929798"/>
            <a:ext cx="238664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500"/>
              </a:spcBef>
              <a:defRPr sz="900" b="0">
                <a:solidFill>
                  <a:srgbClr val="005B82"/>
                </a:solidFill>
                <a:latin typeface="Arial MT Bd"/>
                <a:ea typeface="Arial MT Bd"/>
                <a:cs typeface="Arial MT Bd"/>
                <a:sym typeface="Arial MT Bd"/>
              </a:defRPr>
            </a:lvl1pPr>
          </a:lstStyle>
          <a:p>
            <a:r>
              <a:t>Mitglied der Helmholtz-Gemeinschaft</a:t>
            </a:r>
          </a:p>
        </p:txBody>
      </p:sp>
      <p:pic>
        <p:nvPicPr>
          <p:cNvPr id="133" name="Logo_FZ_Jülich_NEU_rgb" descr="Logo_FZ_Jülich_NEU_rg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262" y="254000"/>
            <a:ext cx="1633538" cy="52863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0" y="2285999"/>
            <a:ext cx="125413" cy="2286002"/>
          </a:xfrm>
          <a:prstGeom prst="rect">
            <a:avLst/>
          </a:prstGeom>
          <a:solidFill>
            <a:srgbClr val="005B8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Rectangle"/>
          <p:cNvSpPr/>
          <p:nvPr/>
        </p:nvSpPr>
        <p:spPr>
          <a:xfrm>
            <a:off x="0" y="4571999"/>
            <a:ext cx="125413" cy="2286002"/>
          </a:xfrm>
          <a:prstGeom prst="rect">
            <a:avLst/>
          </a:prstGeom>
          <a:solidFill>
            <a:srgbClr val="515355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Rectangle"/>
          <p:cNvSpPr/>
          <p:nvPr/>
        </p:nvSpPr>
        <p:spPr>
          <a:xfrm>
            <a:off x="115887" y="-1"/>
            <a:ext cx="125413" cy="228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Rectangle"/>
          <p:cNvSpPr/>
          <p:nvPr/>
        </p:nvSpPr>
        <p:spPr>
          <a:xfrm>
            <a:off x="114300" y="2285999"/>
            <a:ext cx="125413" cy="2286002"/>
          </a:xfrm>
          <a:prstGeom prst="rect">
            <a:avLst/>
          </a:prstGeom>
          <a:solidFill>
            <a:srgbClr val="B9BBC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Rectangle"/>
          <p:cNvSpPr/>
          <p:nvPr/>
        </p:nvSpPr>
        <p:spPr>
          <a:xfrm>
            <a:off x="114300" y="4571999"/>
            <a:ext cx="125413" cy="2286002"/>
          </a:xfrm>
          <a:prstGeom prst="rect">
            <a:avLst/>
          </a:prstGeom>
          <a:solidFill>
            <a:srgbClr val="DCDCDC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5612">
              <a:defRPr sz="2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" name="Mitglied der Helmholtz-Gemeinschaft"/>
          <p:cNvSpPr txBox="1"/>
          <p:nvPr/>
        </p:nvSpPr>
        <p:spPr>
          <a:xfrm rot="16200000">
            <a:off x="-1033354" y="929821"/>
            <a:ext cx="2386702" cy="23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>
            <a:lvl1pPr defTabSz="455612">
              <a:spcBef>
                <a:spcPts val="500"/>
              </a:spcBef>
              <a:defRPr sz="900" b="0">
                <a:solidFill>
                  <a:srgbClr val="005B82"/>
                </a:solidFill>
                <a:latin typeface="Arial MT Bd"/>
                <a:ea typeface="Arial MT Bd"/>
                <a:cs typeface="Arial MT Bd"/>
                <a:sym typeface="Arial MT Bd"/>
              </a:defRPr>
            </a:lvl1pPr>
          </a:lstStyle>
          <a:p>
            <a:r>
              <a:t>Mitglied der Helmholtz-Gemeinschaft</a:t>
            </a:r>
          </a:p>
        </p:txBody>
      </p:sp>
      <p:pic>
        <p:nvPicPr>
          <p:cNvPr id="8" name="Logo_FZ_Jülich_NEU_rgb" descr="Logo_FZ_Jülich_NEU_rgb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053262" y="254000"/>
            <a:ext cx="1633538" cy="52863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1312" marR="0" indent="-341312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1957" marR="0" indent="-32475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7083" marR="0" indent="-302683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4820" marR="0" indent="-36322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2323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895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467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6039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61177" marR="0" indent="-40357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561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281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001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7212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1.tif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An Introduction to the Basics of PET Imaging"/>
          <p:cNvSpPr txBox="1">
            <a:spLocks noGrp="1"/>
          </p:cNvSpPr>
          <p:nvPr>
            <p:ph type="title" idx="4294967295"/>
          </p:nvPr>
        </p:nvSpPr>
        <p:spPr>
          <a:xfrm>
            <a:off x="457200" y="2449512"/>
            <a:ext cx="8491538" cy="19589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387350">
              <a:lnSpc>
                <a:spcPct val="93000"/>
              </a:lnSpc>
              <a:defRPr sz="49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 Introduction to the Basics of PET Imaging</a:t>
            </a:r>
          </a:p>
        </p:txBody>
      </p:sp>
      <p:sp>
        <p:nvSpPr>
          <p:cNvPr id="724" name="N. Jon Shah…"/>
          <p:cNvSpPr txBox="1">
            <a:spLocks noGrp="1"/>
          </p:cNvSpPr>
          <p:nvPr>
            <p:ph type="body" sz="half" idx="4294967295"/>
          </p:nvPr>
        </p:nvSpPr>
        <p:spPr>
          <a:xfrm>
            <a:off x="979487" y="4800600"/>
            <a:ext cx="7023101" cy="18938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 algn="ctr" defTabSz="387350">
              <a:lnSpc>
                <a:spcPct val="70000"/>
              </a:lnSpc>
              <a:spcBef>
                <a:spcPts val="1200"/>
              </a:spcBef>
              <a:buSz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N. Jon Shah</a:t>
            </a:r>
          </a:p>
          <a:p>
            <a:pPr marL="0" indent="0" algn="ctr" defTabSz="387350">
              <a:lnSpc>
                <a:spcPct val="70000"/>
              </a:lnSpc>
              <a:spcBef>
                <a:spcPts val="1200"/>
              </a:spcBef>
              <a:buSz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Institute of Neuroscience and Medicine – 4</a:t>
            </a:r>
          </a:p>
          <a:p>
            <a:pPr marL="0" indent="0" algn="ctr" defTabSz="387350">
              <a:lnSpc>
                <a:spcPct val="70000"/>
              </a:lnSpc>
              <a:spcBef>
                <a:spcPts val="1200"/>
              </a:spcBef>
              <a:buSz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Research Centre Juelich</a:t>
            </a:r>
          </a:p>
          <a:p>
            <a:pPr marL="0" indent="0" algn="ctr" defTabSz="387350">
              <a:lnSpc>
                <a:spcPct val="70000"/>
              </a:lnSpc>
              <a:spcBef>
                <a:spcPts val="1200"/>
              </a:spcBef>
              <a:buSz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52425 Juelich</a:t>
            </a:r>
          </a:p>
          <a:p>
            <a:pPr marL="0" indent="0" algn="ctr" defTabSz="387350">
              <a:lnSpc>
                <a:spcPct val="70000"/>
              </a:lnSpc>
              <a:spcBef>
                <a:spcPts val="1200"/>
              </a:spcBef>
              <a:buSz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GERMANY</a:t>
            </a:r>
          </a:p>
        </p:txBody>
      </p:sp>
      <p:pic>
        <p:nvPicPr>
          <p:cNvPr id="725" name="PET-MR-KeyVisual.jpg" descr="PET-MR-KeyVisu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163512"/>
            <a:ext cx="2744788" cy="2028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Image Reconstruction: Backprojection of the measured projection data  and superposition"/>
          <p:cNvSpPr txBox="1"/>
          <p:nvPr/>
        </p:nvSpPr>
        <p:spPr>
          <a:xfrm>
            <a:off x="428280" y="704850"/>
            <a:ext cx="8323952" cy="1422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 algn="ctr" defTabSz="455612">
              <a:lnSpc>
                <a:spcPct val="120000"/>
              </a:lnSpc>
              <a:defRPr sz="32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Image Reconstruction:</a:t>
            </a:r>
            <a:br/>
            <a:r>
              <a:rPr sz="2400"/>
              <a:t>Backprojection of the measured projection data </a:t>
            </a:r>
            <a:br>
              <a:rPr sz="2400"/>
            </a:br>
            <a:r>
              <a:rPr sz="2400"/>
              <a:t>and superposition</a:t>
            </a:r>
          </a:p>
        </p:txBody>
      </p:sp>
      <p:sp>
        <p:nvSpPr>
          <p:cNvPr id="1112" name="Shape"/>
          <p:cNvSpPr/>
          <p:nvPr/>
        </p:nvSpPr>
        <p:spPr>
          <a:xfrm>
            <a:off x="5854700" y="3103562"/>
            <a:ext cx="501650" cy="417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5" y="0"/>
                </a:moveTo>
                <a:lnTo>
                  <a:pt x="0" y="20450"/>
                </a:lnTo>
                <a:lnTo>
                  <a:pt x="615" y="21600"/>
                </a:lnTo>
                <a:lnTo>
                  <a:pt x="21600" y="1068"/>
                </a:lnTo>
                <a:lnTo>
                  <a:pt x="2098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3" name="Shape"/>
          <p:cNvSpPr/>
          <p:nvPr/>
        </p:nvSpPr>
        <p:spPr>
          <a:xfrm>
            <a:off x="5567362" y="3660775"/>
            <a:ext cx="396876" cy="39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63" y="21600"/>
                </a:moveTo>
                <a:lnTo>
                  <a:pt x="0" y="11798"/>
                </a:lnTo>
                <a:lnTo>
                  <a:pt x="11750" y="0"/>
                </a:lnTo>
                <a:lnTo>
                  <a:pt x="21600" y="9802"/>
                </a:lnTo>
                <a:lnTo>
                  <a:pt x="9763" y="21600"/>
                </a:lnTo>
                <a:close/>
              </a:path>
            </a:pathLst>
          </a:custGeom>
          <a:solidFill>
            <a:srgbClr val="DFDFD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4" name="Shape"/>
          <p:cNvSpPr/>
          <p:nvPr/>
        </p:nvSpPr>
        <p:spPr>
          <a:xfrm>
            <a:off x="5567362" y="3660775"/>
            <a:ext cx="396876" cy="39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63" y="21600"/>
                </a:moveTo>
                <a:lnTo>
                  <a:pt x="0" y="11798"/>
                </a:lnTo>
                <a:lnTo>
                  <a:pt x="11750" y="0"/>
                </a:lnTo>
                <a:lnTo>
                  <a:pt x="21600" y="9802"/>
                </a:lnTo>
                <a:lnTo>
                  <a:pt x="9763" y="21600"/>
                </a:lnTo>
                <a:close/>
              </a:path>
            </a:pathLst>
          </a:custGeom>
          <a:ln w="3175">
            <a:solidFill>
              <a:srgbClr val="393633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136" name="Group"/>
          <p:cNvGrpSpPr/>
          <p:nvPr/>
        </p:nvGrpSpPr>
        <p:grpSpPr>
          <a:xfrm>
            <a:off x="1601787" y="2533650"/>
            <a:ext cx="5884789" cy="3086100"/>
            <a:chOff x="0" y="0"/>
            <a:chExt cx="5884788" cy="3086100"/>
          </a:xfrm>
        </p:grpSpPr>
        <p:sp>
          <p:nvSpPr>
            <p:cNvPr id="1115" name="Shape"/>
            <p:cNvSpPr/>
            <p:nvPr/>
          </p:nvSpPr>
          <p:spPr>
            <a:xfrm>
              <a:off x="4810125" y="630237"/>
              <a:ext cx="319088" cy="169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88" y="0"/>
                  </a:moveTo>
                  <a:lnTo>
                    <a:pt x="0" y="21560"/>
                  </a:lnTo>
                  <a:lnTo>
                    <a:pt x="1612" y="21600"/>
                  </a:lnTo>
                  <a:lnTo>
                    <a:pt x="21600" y="40"/>
                  </a:lnTo>
                  <a:lnTo>
                    <a:pt x="1998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6" name="Shape"/>
            <p:cNvSpPr/>
            <p:nvPr/>
          </p:nvSpPr>
          <p:spPr>
            <a:xfrm>
              <a:off x="3279775" y="358775"/>
              <a:ext cx="871538" cy="165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" y="21600"/>
                  </a:moveTo>
                  <a:lnTo>
                    <a:pt x="21600" y="3323"/>
                  </a:lnTo>
                  <a:lnTo>
                    <a:pt x="21443" y="0"/>
                  </a:lnTo>
                  <a:lnTo>
                    <a:pt x="0" y="18485"/>
                  </a:lnTo>
                  <a:lnTo>
                    <a:pt x="79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7" name="Projections of point sources"/>
            <p:cNvSpPr txBox="1"/>
            <p:nvPr/>
          </p:nvSpPr>
          <p:spPr>
            <a:xfrm>
              <a:off x="4410149" y="0"/>
              <a:ext cx="1474640" cy="550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defTabSz="455612">
                <a:defRPr sz="1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Projections of</a:t>
              </a:r>
              <a:br/>
              <a:r>
                <a:t>point sources</a:t>
              </a:r>
            </a:p>
          </p:txBody>
        </p:sp>
        <p:sp>
          <p:nvSpPr>
            <p:cNvPr id="1118" name="Rectangle"/>
            <p:cNvSpPr/>
            <p:nvPr/>
          </p:nvSpPr>
          <p:spPr>
            <a:xfrm>
              <a:off x="4440237" y="1925637"/>
              <a:ext cx="38101" cy="1160463"/>
            </a:xfrm>
            <a:prstGeom prst="rect">
              <a:avLst/>
            </a:prstGeom>
            <a:solidFill>
              <a:srgbClr val="CDCD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19" name="Rectangle"/>
            <p:cNvSpPr/>
            <p:nvPr/>
          </p:nvSpPr>
          <p:spPr>
            <a:xfrm>
              <a:off x="809624" y="1925637"/>
              <a:ext cx="36514" cy="1160463"/>
            </a:xfrm>
            <a:prstGeom prst="rect">
              <a:avLst/>
            </a:prstGeom>
            <a:solidFill>
              <a:srgbClr val="CDCD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20" name="Rectangle"/>
            <p:cNvSpPr/>
            <p:nvPr/>
          </p:nvSpPr>
          <p:spPr>
            <a:xfrm>
              <a:off x="2168525" y="165100"/>
              <a:ext cx="255588" cy="568325"/>
            </a:xfrm>
            <a:prstGeom prst="rect">
              <a:avLst/>
            </a:pr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21" name="Rectangle"/>
            <p:cNvSpPr/>
            <p:nvPr/>
          </p:nvSpPr>
          <p:spPr>
            <a:xfrm>
              <a:off x="2168525" y="165100"/>
              <a:ext cx="255588" cy="568325"/>
            </a:xfrm>
            <a:prstGeom prst="rect">
              <a:avLst/>
            </a:prstGeom>
            <a:noFill/>
            <a:ln w="3175" cap="flat">
              <a:solidFill>
                <a:srgbClr val="3936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22" name="Shape"/>
            <p:cNvSpPr/>
            <p:nvPr/>
          </p:nvSpPr>
          <p:spPr>
            <a:xfrm>
              <a:off x="706437" y="962025"/>
              <a:ext cx="584201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67" y="21600"/>
                  </a:moveTo>
                  <a:lnTo>
                    <a:pt x="21600" y="14985"/>
                  </a:lnTo>
                  <a:lnTo>
                    <a:pt x="6750" y="0"/>
                  </a:lnTo>
                  <a:lnTo>
                    <a:pt x="0" y="6732"/>
                  </a:lnTo>
                  <a:lnTo>
                    <a:pt x="14967" y="21600"/>
                  </a:lnTo>
                  <a:close/>
                </a:path>
              </a:pathLst>
            </a:cu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3" name="Shape"/>
            <p:cNvSpPr/>
            <p:nvPr/>
          </p:nvSpPr>
          <p:spPr>
            <a:xfrm>
              <a:off x="706437" y="962025"/>
              <a:ext cx="584201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67" y="21600"/>
                  </a:moveTo>
                  <a:lnTo>
                    <a:pt x="21600" y="14985"/>
                  </a:lnTo>
                  <a:lnTo>
                    <a:pt x="6750" y="0"/>
                  </a:lnTo>
                  <a:lnTo>
                    <a:pt x="0" y="6732"/>
                  </a:lnTo>
                  <a:lnTo>
                    <a:pt x="14967" y="21600"/>
                  </a:lnTo>
                  <a:close/>
                </a:path>
              </a:pathLst>
            </a:custGeom>
            <a:noFill/>
            <a:ln w="3175" cap="flat">
              <a:solidFill>
                <a:srgbClr val="3936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4" name="Shape"/>
            <p:cNvSpPr/>
            <p:nvPr/>
          </p:nvSpPr>
          <p:spPr>
            <a:xfrm>
              <a:off x="3640137" y="609600"/>
              <a:ext cx="584201" cy="5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33" y="21600"/>
                  </a:moveTo>
                  <a:lnTo>
                    <a:pt x="0" y="14967"/>
                  </a:lnTo>
                  <a:lnTo>
                    <a:pt x="14850" y="0"/>
                  </a:lnTo>
                  <a:lnTo>
                    <a:pt x="21600" y="6750"/>
                  </a:lnTo>
                  <a:lnTo>
                    <a:pt x="6633" y="21600"/>
                  </a:lnTo>
                  <a:close/>
                </a:path>
              </a:pathLst>
            </a:cu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5" name="Shape"/>
            <p:cNvSpPr/>
            <p:nvPr/>
          </p:nvSpPr>
          <p:spPr>
            <a:xfrm>
              <a:off x="3640137" y="609600"/>
              <a:ext cx="584201" cy="5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33" y="21600"/>
                  </a:moveTo>
                  <a:lnTo>
                    <a:pt x="0" y="14967"/>
                  </a:lnTo>
                  <a:lnTo>
                    <a:pt x="14850" y="0"/>
                  </a:lnTo>
                  <a:lnTo>
                    <a:pt x="21600" y="6750"/>
                  </a:lnTo>
                  <a:lnTo>
                    <a:pt x="6633" y="21600"/>
                  </a:lnTo>
                  <a:close/>
                </a:path>
              </a:pathLst>
            </a:custGeom>
            <a:noFill/>
            <a:ln w="3175" cap="flat">
              <a:solidFill>
                <a:srgbClr val="3936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6" name="Rectangle"/>
            <p:cNvSpPr/>
            <p:nvPr/>
          </p:nvSpPr>
          <p:spPr>
            <a:xfrm>
              <a:off x="4475162" y="2406650"/>
              <a:ext cx="809626" cy="255588"/>
            </a:xfrm>
            <a:prstGeom prst="rect">
              <a:avLst/>
            </a:pr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27" name="Rectangle"/>
            <p:cNvSpPr/>
            <p:nvPr/>
          </p:nvSpPr>
          <p:spPr>
            <a:xfrm>
              <a:off x="4475162" y="2406650"/>
              <a:ext cx="809626" cy="255588"/>
            </a:xfrm>
            <a:prstGeom prst="rect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28" name="Rectangle"/>
            <p:cNvSpPr/>
            <p:nvPr/>
          </p:nvSpPr>
          <p:spPr>
            <a:xfrm>
              <a:off x="0" y="2400300"/>
              <a:ext cx="809625" cy="255588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29" name="Rectangle"/>
            <p:cNvSpPr/>
            <p:nvPr/>
          </p:nvSpPr>
          <p:spPr>
            <a:xfrm>
              <a:off x="2844800" y="431800"/>
              <a:ext cx="255588" cy="304800"/>
            </a:xfrm>
            <a:prstGeom prst="rect">
              <a:avLst/>
            </a:pr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30" name="Rectangle"/>
            <p:cNvSpPr/>
            <p:nvPr/>
          </p:nvSpPr>
          <p:spPr>
            <a:xfrm>
              <a:off x="2844800" y="431800"/>
              <a:ext cx="255588" cy="304800"/>
            </a:xfrm>
            <a:prstGeom prst="rect">
              <a:avLst/>
            </a:prstGeom>
            <a:noFill/>
            <a:ln w="3175" cap="flat">
              <a:solidFill>
                <a:srgbClr val="3936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31" name="Shape"/>
            <p:cNvSpPr/>
            <p:nvPr/>
          </p:nvSpPr>
          <p:spPr>
            <a:xfrm>
              <a:off x="1243012" y="801687"/>
              <a:ext cx="395288" cy="39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98" y="21600"/>
                  </a:moveTo>
                  <a:lnTo>
                    <a:pt x="21600" y="11624"/>
                  </a:lnTo>
                  <a:lnTo>
                    <a:pt x="9976" y="0"/>
                  </a:lnTo>
                  <a:lnTo>
                    <a:pt x="0" y="9802"/>
                  </a:lnTo>
                  <a:lnTo>
                    <a:pt x="11798" y="21600"/>
                  </a:lnTo>
                  <a:close/>
                </a:path>
              </a:pathLst>
            </a:cu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2" name="Shape"/>
            <p:cNvSpPr/>
            <p:nvPr/>
          </p:nvSpPr>
          <p:spPr>
            <a:xfrm>
              <a:off x="1243012" y="801687"/>
              <a:ext cx="395288" cy="39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98" y="21600"/>
                  </a:moveTo>
                  <a:lnTo>
                    <a:pt x="21600" y="11624"/>
                  </a:lnTo>
                  <a:lnTo>
                    <a:pt x="9976" y="0"/>
                  </a:lnTo>
                  <a:lnTo>
                    <a:pt x="0" y="9802"/>
                  </a:lnTo>
                  <a:lnTo>
                    <a:pt x="11798" y="21600"/>
                  </a:lnTo>
                  <a:close/>
                </a:path>
              </a:pathLst>
            </a:custGeom>
            <a:noFill/>
            <a:ln w="3175" cap="flat">
              <a:solidFill>
                <a:srgbClr val="3936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3" name="Shape"/>
            <p:cNvSpPr/>
            <p:nvPr/>
          </p:nvSpPr>
          <p:spPr>
            <a:xfrm>
              <a:off x="938212" y="806450"/>
              <a:ext cx="915988" cy="92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64" y="0"/>
                  </a:moveTo>
                  <a:lnTo>
                    <a:pt x="0" y="20969"/>
                  </a:lnTo>
                  <a:lnTo>
                    <a:pt x="636" y="21600"/>
                  </a:lnTo>
                  <a:lnTo>
                    <a:pt x="21600" y="594"/>
                  </a:lnTo>
                  <a:lnTo>
                    <a:pt x="20964" y="0"/>
                  </a:lnTo>
                  <a:close/>
                </a:path>
              </a:pathLst>
            </a:custGeom>
            <a:solidFill>
              <a:srgbClr val="CDCD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4" name="Shape"/>
            <p:cNvSpPr/>
            <p:nvPr/>
          </p:nvSpPr>
          <p:spPr>
            <a:xfrm>
              <a:off x="3429000" y="806450"/>
              <a:ext cx="914400" cy="92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4"/>
                  </a:moveTo>
                  <a:lnTo>
                    <a:pt x="21038" y="21600"/>
                  </a:lnTo>
                  <a:lnTo>
                    <a:pt x="21600" y="20969"/>
                  </a:lnTo>
                  <a:lnTo>
                    <a:pt x="600" y="0"/>
                  </a:lnTo>
                  <a:lnTo>
                    <a:pt x="0" y="594"/>
                  </a:lnTo>
                  <a:close/>
                </a:path>
              </a:pathLst>
            </a:custGeom>
            <a:solidFill>
              <a:srgbClr val="CDCD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5" name="Rectangle"/>
            <p:cNvSpPr/>
            <p:nvPr/>
          </p:nvSpPr>
          <p:spPr>
            <a:xfrm>
              <a:off x="2035175" y="719137"/>
              <a:ext cx="1263650" cy="36514"/>
            </a:xfrm>
            <a:prstGeom prst="rect">
              <a:avLst/>
            </a:prstGeom>
            <a:solidFill>
              <a:srgbClr val="CDCD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  <p:grpSp>
        <p:nvGrpSpPr>
          <p:cNvPr id="1145" name="Group"/>
          <p:cNvGrpSpPr/>
          <p:nvPr/>
        </p:nvGrpSpPr>
        <p:grpSpPr>
          <a:xfrm>
            <a:off x="3757612" y="3335337"/>
            <a:ext cx="957263" cy="2943226"/>
            <a:chOff x="0" y="0"/>
            <a:chExt cx="957262" cy="2943224"/>
          </a:xfrm>
        </p:grpSpPr>
        <p:sp>
          <p:nvSpPr>
            <p:cNvPr id="1137" name="Rectangle"/>
            <p:cNvSpPr/>
            <p:nvPr/>
          </p:nvSpPr>
          <p:spPr>
            <a:xfrm>
              <a:off x="692150" y="514350"/>
              <a:ext cx="265113" cy="2428875"/>
            </a:xfrm>
            <a:prstGeom prst="rect">
              <a:avLst/>
            </a:pr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grpSp>
          <p:nvGrpSpPr>
            <p:cNvPr id="1144" name="Group"/>
            <p:cNvGrpSpPr/>
            <p:nvPr/>
          </p:nvGrpSpPr>
          <p:grpSpPr>
            <a:xfrm>
              <a:off x="-1" y="0"/>
              <a:ext cx="585789" cy="2940051"/>
              <a:chOff x="0" y="0"/>
              <a:chExt cx="585787" cy="2940049"/>
            </a:xfrm>
          </p:grpSpPr>
          <p:sp>
            <p:nvSpPr>
              <p:cNvPr id="1138" name="Rectangle"/>
              <p:cNvSpPr/>
              <p:nvPr/>
            </p:nvSpPr>
            <p:spPr>
              <a:xfrm>
                <a:off x="0" y="511174"/>
                <a:ext cx="268288" cy="2428876"/>
              </a:xfrm>
              <a:prstGeom prst="rect">
                <a:avLst/>
              </a:prstGeom>
              <a:solidFill>
                <a:srgbClr val="AAA9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grpSp>
            <p:nvGrpSpPr>
              <p:cNvPr id="1143" name="Group"/>
              <p:cNvGrpSpPr/>
              <p:nvPr/>
            </p:nvGrpSpPr>
            <p:grpSpPr>
              <a:xfrm>
                <a:off x="433387" y="-1"/>
                <a:ext cx="152401" cy="241301"/>
                <a:chOff x="0" y="0"/>
                <a:chExt cx="152400" cy="241299"/>
              </a:xfrm>
            </p:grpSpPr>
            <p:sp>
              <p:nvSpPr>
                <p:cNvPr id="1139" name="Rectangle"/>
                <p:cNvSpPr/>
                <p:nvPr/>
              </p:nvSpPr>
              <p:spPr>
                <a:xfrm>
                  <a:off x="63500" y="0"/>
                  <a:ext cx="23813" cy="19843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5612">
                    <a:defRPr sz="1800" b="0"/>
                  </a:pPr>
                  <a:endParaRPr/>
                </a:p>
              </p:txBody>
            </p:sp>
            <p:sp>
              <p:nvSpPr>
                <p:cNvPr id="1140" name="Shape"/>
                <p:cNvSpPr/>
                <p:nvPr/>
              </p:nvSpPr>
              <p:spPr>
                <a:xfrm>
                  <a:off x="63500" y="109537"/>
                  <a:ext cx="88900" cy="115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014" y="21600"/>
                      </a:lnTo>
                      <a:lnTo>
                        <a:pt x="21600" y="2367"/>
                      </a:lnTo>
                      <a:lnTo>
                        <a:pt x="16200" y="0"/>
                      </a:lnTo>
                      <a:lnTo>
                        <a:pt x="0" y="18641"/>
                      </a:lnTo>
                      <a:lnTo>
                        <a:pt x="5014" y="18641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41" name="Triangle"/>
                <p:cNvSpPr/>
                <p:nvPr/>
              </p:nvSpPr>
              <p:spPr>
                <a:xfrm>
                  <a:off x="63500" y="225425"/>
                  <a:ext cx="20638" cy="15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3292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42" name="Shape"/>
                <p:cNvSpPr/>
                <p:nvPr/>
              </p:nvSpPr>
              <p:spPr>
                <a:xfrm>
                  <a:off x="0" y="109537"/>
                  <a:ext cx="84138" cy="115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445" y="1184"/>
                      </a:moveTo>
                      <a:lnTo>
                        <a:pt x="0" y="2367"/>
                      </a:lnTo>
                      <a:lnTo>
                        <a:pt x="16302" y="21600"/>
                      </a:lnTo>
                      <a:lnTo>
                        <a:pt x="21600" y="18641"/>
                      </a:lnTo>
                      <a:lnTo>
                        <a:pt x="5298" y="0"/>
                      </a:lnTo>
                      <a:lnTo>
                        <a:pt x="2445" y="1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grpSp>
        <p:nvGrpSpPr>
          <p:cNvPr id="1156" name="Group"/>
          <p:cNvGrpSpPr/>
          <p:nvPr/>
        </p:nvGrpSpPr>
        <p:grpSpPr>
          <a:xfrm>
            <a:off x="2603500" y="4927599"/>
            <a:ext cx="3251200" cy="268289"/>
            <a:chOff x="0" y="0"/>
            <a:chExt cx="3251200" cy="268287"/>
          </a:xfrm>
        </p:grpSpPr>
        <p:sp>
          <p:nvSpPr>
            <p:cNvPr id="1146" name="Rectangle"/>
            <p:cNvSpPr/>
            <p:nvPr/>
          </p:nvSpPr>
          <p:spPr>
            <a:xfrm>
              <a:off x="446087" y="-1"/>
              <a:ext cx="2327276" cy="268289"/>
            </a:xfrm>
            <a:prstGeom prst="rect">
              <a:avLst/>
            </a:prstGeom>
            <a:solidFill>
              <a:srgbClr val="747E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grpSp>
          <p:nvGrpSpPr>
            <p:cNvPr id="1155" name="Group"/>
            <p:cNvGrpSpPr/>
            <p:nvPr/>
          </p:nvGrpSpPr>
          <p:grpSpPr>
            <a:xfrm>
              <a:off x="0" y="50800"/>
              <a:ext cx="3251200" cy="152400"/>
              <a:chOff x="0" y="0"/>
              <a:chExt cx="3251199" cy="152400"/>
            </a:xfrm>
          </p:grpSpPr>
          <p:sp>
            <p:nvSpPr>
              <p:cNvPr id="1147" name="Rectangle"/>
              <p:cNvSpPr/>
              <p:nvPr/>
            </p:nvSpPr>
            <p:spPr>
              <a:xfrm>
                <a:off x="0" y="63500"/>
                <a:ext cx="198438" cy="254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1148" name="Shape"/>
              <p:cNvSpPr/>
              <p:nvPr/>
            </p:nvSpPr>
            <p:spPr>
              <a:xfrm>
                <a:off x="107950" y="0"/>
                <a:ext cx="115888" cy="88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15429"/>
                    </a:lnTo>
                    <a:lnTo>
                      <a:pt x="2663" y="0"/>
                    </a:lnTo>
                    <a:lnTo>
                      <a:pt x="0" y="5014"/>
                    </a:lnTo>
                    <a:lnTo>
                      <a:pt x="19233" y="21600"/>
                    </a:lnTo>
                    <a:lnTo>
                      <a:pt x="19233" y="15429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49" name="Triangle"/>
              <p:cNvSpPr/>
              <p:nvPr/>
            </p:nvSpPr>
            <p:spPr>
              <a:xfrm>
                <a:off x="223837" y="63500"/>
                <a:ext cx="17463" cy="25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080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50" name="Shape"/>
              <p:cNvSpPr/>
              <p:nvPr/>
            </p:nvSpPr>
            <p:spPr>
              <a:xfrm>
                <a:off x="107950" y="63500"/>
                <a:ext cx="115888" cy="88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9" y="19286"/>
                    </a:moveTo>
                    <a:lnTo>
                      <a:pt x="2663" y="21600"/>
                    </a:lnTo>
                    <a:lnTo>
                      <a:pt x="21600" y="6171"/>
                    </a:lnTo>
                    <a:lnTo>
                      <a:pt x="19233" y="0"/>
                    </a:lnTo>
                    <a:lnTo>
                      <a:pt x="0" y="16586"/>
                    </a:lnTo>
                    <a:lnTo>
                      <a:pt x="1479" y="1928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51" name="Rectangle"/>
              <p:cNvSpPr/>
              <p:nvPr/>
            </p:nvSpPr>
            <p:spPr>
              <a:xfrm>
                <a:off x="3052762" y="63500"/>
                <a:ext cx="198438" cy="254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1152" name="Shape"/>
              <p:cNvSpPr/>
              <p:nvPr/>
            </p:nvSpPr>
            <p:spPr>
              <a:xfrm>
                <a:off x="3028950" y="63500"/>
                <a:ext cx="115888" cy="88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5400"/>
                    </a:lnTo>
                    <a:lnTo>
                      <a:pt x="18641" y="21600"/>
                    </a:lnTo>
                    <a:lnTo>
                      <a:pt x="21600" y="16586"/>
                    </a:lnTo>
                    <a:lnTo>
                      <a:pt x="2367" y="0"/>
                    </a:lnTo>
                    <a:lnTo>
                      <a:pt x="2367" y="5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53" name="Triangle"/>
              <p:cNvSpPr/>
              <p:nvPr/>
            </p:nvSpPr>
            <p:spPr>
              <a:xfrm>
                <a:off x="3009900" y="63500"/>
                <a:ext cx="19050" cy="22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2343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54" name="Shape"/>
              <p:cNvSpPr/>
              <p:nvPr/>
            </p:nvSpPr>
            <p:spPr>
              <a:xfrm>
                <a:off x="3028950" y="0"/>
                <a:ext cx="115888" cy="85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825" y="2400"/>
                    </a:moveTo>
                    <a:lnTo>
                      <a:pt x="18641" y="0"/>
                    </a:lnTo>
                    <a:lnTo>
                      <a:pt x="0" y="16000"/>
                    </a:lnTo>
                    <a:lnTo>
                      <a:pt x="2367" y="21600"/>
                    </a:lnTo>
                    <a:lnTo>
                      <a:pt x="21600" y="5200"/>
                    </a:lnTo>
                    <a:lnTo>
                      <a:pt x="19825" y="24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159" name="Group"/>
          <p:cNvGrpSpPr/>
          <p:nvPr/>
        </p:nvGrpSpPr>
        <p:grpSpPr>
          <a:xfrm>
            <a:off x="3757612" y="4927600"/>
            <a:ext cx="944563" cy="268288"/>
            <a:chOff x="0" y="0"/>
            <a:chExt cx="944562" cy="268287"/>
          </a:xfrm>
        </p:grpSpPr>
        <p:sp>
          <p:nvSpPr>
            <p:cNvPr id="1157" name="Square"/>
            <p:cNvSpPr/>
            <p:nvPr/>
          </p:nvSpPr>
          <p:spPr>
            <a:xfrm>
              <a:off x="-1" y="0"/>
              <a:ext cx="268289" cy="261938"/>
            </a:xfrm>
            <a:prstGeom prst="rect">
              <a:avLst/>
            </a:prstGeom>
            <a:solidFill>
              <a:srgbClr val="575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158" name="Rectangle"/>
            <p:cNvSpPr/>
            <p:nvPr/>
          </p:nvSpPr>
          <p:spPr>
            <a:xfrm>
              <a:off x="692150" y="6350"/>
              <a:ext cx="252413" cy="261938"/>
            </a:xfrm>
            <a:prstGeom prst="rect">
              <a:avLst/>
            </a:prstGeom>
            <a:solidFill>
              <a:srgbClr val="676F7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  <p:grpSp>
        <p:nvGrpSpPr>
          <p:cNvPr id="1177" name="Group"/>
          <p:cNvGrpSpPr/>
          <p:nvPr/>
        </p:nvGrpSpPr>
        <p:grpSpPr>
          <a:xfrm>
            <a:off x="3038475" y="3856037"/>
            <a:ext cx="2413000" cy="2347913"/>
            <a:chOff x="0" y="0"/>
            <a:chExt cx="2413000" cy="2347912"/>
          </a:xfrm>
        </p:grpSpPr>
        <p:grpSp>
          <p:nvGrpSpPr>
            <p:cNvPr id="1167" name="Group"/>
            <p:cNvGrpSpPr/>
            <p:nvPr/>
          </p:nvGrpSpPr>
          <p:grpSpPr>
            <a:xfrm>
              <a:off x="0" y="0"/>
              <a:ext cx="2333625" cy="2347913"/>
              <a:chOff x="0" y="0"/>
              <a:chExt cx="2333625" cy="2347912"/>
            </a:xfrm>
          </p:grpSpPr>
          <p:sp>
            <p:nvSpPr>
              <p:cNvPr id="1160" name="Shape"/>
              <p:cNvSpPr/>
              <p:nvPr/>
            </p:nvSpPr>
            <p:spPr>
              <a:xfrm>
                <a:off x="0" y="376237"/>
                <a:ext cx="1970088" cy="1971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59" y="21600"/>
                    </a:moveTo>
                    <a:lnTo>
                      <a:pt x="0" y="2139"/>
                    </a:lnTo>
                    <a:lnTo>
                      <a:pt x="2123" y="0"/>
                    </a:lnTo>
                    <a:lnTo>
                      <a:pt x="21600" y="19461"/>
                    </a:lnTo>
                    <a:lnTo>
                      <a:pt x="19459" y="21600"/>
                    </a:lnTo>
                    <a:close/>
                  </a:path>
                </a:pathLst>
              </a:custGeom>
              <a:solidFill>
                <a:srgbClr val="AAA9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161" name="Shape"/>
              <p:cNvSpPr/>
              <p:nvPr/>
            </p:nvSpPr>
            <p:spPr>
              <a:xfrm>
                <a:off x="361950" y="31750"/>
                <a:ext cx="1971675" cy="196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61" y="21600"/>
                    </a:moveTo>
                    <a:lnTo>
                      <a:pt x="0" y="2108"/>
                    </a:lnTo>
                    <a:lnTo>
                      <a:pt x="2139" y="0"/>
                    </a:lnTo>
                    <a:lnTo>
                      <a:pt x="21600" y="19492"/>
                    </a:lnTo>
                    <a:lnTo>
                      <a:pt x="19461" y="21600"/>
                    </a:lnTo>
                    <a:close/>
                  </a:path>
                </a:pathLst>
              </a:custGeom>
              <a:solidFill>
                <a:srgbClr val="DFDF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1166" name="Group"/>
              <p:cNvGrpSpPr/>
              <p:nvPr/>
            </p:nvGrpSpPr>
            <p:grpSpPr>
              <a:xfrm>
                <a:off x="36512" y="0"/>
                <a:ext cx="180976" cy="179388"/>
                <a:chOff x="0" y="0"/>
                <a:chExt cx="180975" cy="179387"/>
              </a:xfrm>
            </p:grpSpPr>
            <p:sp>
              <p:nvSpPr>
                <p:cNvPr id="1162" name="Shape"/>
                <p:cNvSpPr/>
                <p:nvPr/>
              </p:nvSpPr>
              <p:spPr>
                <a:xfrm>
                  <a:off x="0" y="0"/>
                  <a:ext cx="158750" cy="157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200"/>
                      </a:moveTo>
                      <a:lnTo>
                        <a:pt x="2592" y="0"/>
                      </a:lnTo>
                      <a:lnTo>
                        <a:pt x="0" y="2400"/>
                      </a:lnTo>
                      <a:lnTo>
                        <a:pt x="19224" y="21600"/>
                      </a:lnTo>
                      <a:lnTo>
                        <a:pt x="21600" y="192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63" name="Shape"/>
                <p:cNvSpPr/>
                <p:nvPr/>
              </p:nvSpPr>
              <p:spPr>
                <a:xfrm>
                  <a:off x="125412" y="41275"/>
                  <a:ext cx="49213" cy="134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632" y="21600"/>
                      </a:moveTo>
                      <a:lnTo>
                        <a:pt x="21600" y="19059"/>
                      </a:lnTo>
                      <a:lnTo>
                        <a:pt x="10452" y="0"/>
                      </a:lnTo>
                      <a:lnTo>
                        <a:pt x="0" y="508"/>
                      </a:lnTo>
                      <a:lnTo>
                        <a:pt x="10452" y="19567"/>
                      </a:lnTo>
                      <a:lnTo>
                        <a:pt x="17419" y="17280"/>
                      </a:lnTo>
                      <a:lnTo>
                        <a:pt x="14632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64" name="Triangle"/>
                <p:cNvSpPr/>
                <p:nvPr/>
              </p:nvSpPr>
              <p:spPr>
                <a:xfrm>
                  <a:off x="158750" y="160337"/>
                  <a:ext cx="22225" cy="190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000"/>
                      </a:moveTo>
                      <a:lnTo>
                        <a:pt x="21600" y="21600"/>
                      </a:lnTo>
                      <a:lnTo>
                        <a:pt x="15429" y="0"/>
                      </a:lnTo>
                      <a:lnTo>
                        <a:pt x="0" y="180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65" name="Shape"/>
                <p:cNvSpPr/>
                <p:nvPr/>
              </p:nvSpPr>
              <p:spPr>
                <a:xfrm>
                  <a:off x="39687" y="123825"/>
                  <a:ext cx="125413" cy="52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47" y="5236"/>
                      </a:moveTo>
                      <a:lnTo>
                        <a:pt x="0" y="10473"/>
                      </a:lnTo>
                      <a:lnTo>
                        <a:pt x="20506" y="21600"/>
                      </a:lnTo>
                      <a:lnTo>
                        <a:pt x="21600" y="10473"/>
                      </a:lnTo>
                      <a:lnTo>
                        <a:pt x="1094" y="0"/>
                      </a:lnTo>
                      <a:lnTo>
                        <a:pt x="547" y="52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176" name="Group"/>
            <p:cNvGrpSpPr/>
            <p:nvPr/>
          </p:nvGrpSpPr>
          <p:grpSpPr>
            <a:xfrm>
              <a:off x="119062" y="58737"/>
              <a:ext cx="2293938" cy="2273301"/>
              <a:chOff x="0" y="0"/>
              <a:chExt cx="2293937" cy="2273300"/>
            </a:xfrm>
          </p:grpSpPr>
          <p:sp>
            <p:nvSpPr>
              <p:cNvPr id="1168" name="Shape"/>
              <p:cNvSpPr/>
              <p:nvPr/>
            </p:nvSpPr>
            <p:spPr>
              <a:xfrm>
                <a:off x="315912" y="374650"/>
                <a:ext cx="1898651" cy="1898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49"/>
                    </a:moveTo>
                    <a:lnTo>
                      <a:pt x="2185" y="21600"/>
                    </a:lnTo>
                    <a:lnTo>
                      <a:pt x="0" y="19451"/>
                    </a:lnTo>
                    <a:lnTo>
                      <a:pt x="19451" y="0"/>
                    </a:lnTo>
                    <a:lnTo>
                      <a:pt x="21600" y="2149"/>
                    </a:lnTo>
                    <a:close/>
                  </a:path>
                </a:pathLst>
              </a:custGeom>
              <a:solidFill>
                <a:srgbClr val="DFDF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1175" name="Group"/>
              <p:cNvGrpSpPr/>
              <p:nvPr/>
            </p:nvGrpSpPr>
            <p:grpSpPr>
              <a:xfrm>
                <a:off x="0" y="0"/>
                <a:ext cx="2293938" cy="1898650"/>
                <a:chOff x="0" y="0"/>
                <a:chExt cx="2293937" cy="1898650"/>
              </a:xfrm>
            </p:grpSpPr>
            <p:sp>
              <p:nvSpPr>
                <p:cNvPr id="1169" name="Shape"/>
                <p:cNvSpPr/>
                <p:nvPr/>
              </p:nvSpPr>
              <p:spPr>
                <a:xfrm>
                  <a:off x="0" y="0"/>
                  <a:ext cx="1897063" cy="18986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49"/>
                      </a:moveTo>
                      <a:lnTo>
                        <a:pt x="2151" y="21600"/>
                      </a:lnTo>
                      <a:lnTo>
                        <a:pt x="0" y="19451"/>
                      </a:lnTo>
                      <a:lnTo>
                        <a:pt x="19449" y="0"/>
                      </a:lnTo>
                      <a:lnTo>
                        <a:pt x="21600" y="2149"/>
                      </a:lnTo>
                      <a:close/>
                    </a:path>
                  </a:pathLst>
                </a:custGeom>
                <a:solidFill>
                  <a:srgbClr val="AAA9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1174" name="Group"/>
                <p:cNvGrpSpPr/>
                <p:nvPr/>
              </p:nvGrpSpPr>
              <p:grpSpPr>
                <a:xfrm>
                  <a:off x="2116137" y="9525"/>
                  <a:ext cx="177801" cy="179388"/>
                  <a:chOff x="0" y="0"/>
                  <a:chExt cx="177800" cy="179387"/>
                </a:xfrm>
              </p:grpSpPr>
              <p:sp>
                <p:nvSpPr>
                  <p:cNvPr id="1170" name="Shape"/>
                  <p:cNvSpPr/>
                  <p:nvPr/>
                </p:nvSpPr>
                <p:spPr>
                  <a:xfrm>
                    <a:off x="22225" y="0"/>
                    <a:ext cx="155575" cy="1587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424" y="21600"/>
                        </a:moveTo>
                        <a:lnTo>
                          <a:pt x="21600" y="2376"/>
                        </a:lnTo>
                        <a:lnTo>
                          <a:pt x="18955" y="0"/>
                        </a:lnTo>
                        <a:lnTo>
                          <a:pt x="0" y="19008"/>
                        </a:lnTo>
                        <a:lnTo>
                          <a:pt x="2424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171" name="Shape"/>
                  <p:cNvSpPr/>
                  <p:nvPr/>
                </p:nvSpPr>
                <p:spPr>
                  <a:xfrm>
                    <a:off x="3175" y="125412"/>
                    <a:ext cx="134938" cy="476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5120"/>
                        </a:moveTo>
                        <a:lnTo>
                          <a:pt x="2541" y="21600"/>
                        </a:lnTo>
                        <a:lnTo>
                          <a:pt x="21600" y="10800"/>
                        </a:lnTo>
                        <a:lnTo>
                          <a:pt x="20584" y="0"/>
                        </a:lnTo>
                        <a:lnTo>
                          <a:pt x="1525" y="10800"/>
                        </a:lnTo>
                        <a:lnTo>
                          <a:pt x="3812" y="18000"/>
                        </a:lnTo>
                        <a:lnTo>
                          <a:pt x="0" y="151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172" name="Triangle"/>
                  <p:cNvSpPr/>
                  <p:nvPr/>
                </p:nvSpPr>
                <p:spPr>
                  <a:xfrm>
                    <a:off x="0" y="158750"/>
                    <a:ext cx="19050" cy="206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3600" y="0"/>
                        </a:moveTo>
                        <a:lnTo>
                          <a:pt x="0" y="21600"/>
                        </a:lnTo>
                        <a:lnTo>
                          <a:pt x="21600" y="14954"/>
                        </a:lnTo>
                        <a:lnTo>
                          <a:pt x="36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173" name="Shape"/>
                  <p:cNvSpPr/>
                  <p:nvPr/>
                </p:nvSpPr>
                <p:spPr>
                  <a:xfrm>
                    <a:off x="3175" y="39687"/>
                    <a:ext cx="52388" cy="1254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5055" y="547"/>
                        </a:moveTo>
                        <a:lnTo>
                          <a:pt x="9818" y="0"/>
                        </a:lnTo>
                        <a:lnTo>
                          <a:pt x="0" y="20506"/>
                        </a:lnTo>
                        <a:lnTo>
                          <a:pt x="9818" y="21600"/>
                        </a:lnTo>
                        <a:lnTo>
                          <a:pt x="21600" y="1094"/>
                        </a:lnTo>
                        <a:lnTo>
                          <a:pt x="15055" y="5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</p:grpSp>
      </p:grpSp>
      <p:grpSp>
        <p:nvGrpSpPr>
          <p:cNvPr id="1222" name="Group"/>
          <p:cNvGrpSpPr/>
          <p:nvPr/>
        </p:nvGrpSpPr>
        <p:grpSpPr>
          <a:xfrm>
            <a:off x="3541712" y="4064000"/>
            <a:ext cx="1385889" cy="2066925"/>
            <a:chOff x="0" y="0"/>
            <a:chExt cx="1385887" cy="2066925"/>
          </a:xfrm>
        </p:grpSpPr>
        <p:grpSp>
          <p:nvGrpSpPr>
            <p:cNvPr id="1215" name="Group"/>
            <p:cNvGrpSpPr/>
            <p:nvPr/>
          </p:nvGrpSpPr>
          <p:grpSpPr>
            <a:xfrm>
              <a:off x="0" y="665162"/>
              <a:ext cx="1385888" cy="727076"/>
              <a:chOff x="0" y="0"/>
              <a:chExt cx="1385887" cy="727075"/>
            </a:xfrm>
          </p:grpSpPr>
          <p:grpSp>
            <p:nvGrpSpPr>
              <p:cNvPr id="1195" name="Group"/>
              <p:cNvGrpSpPr/>
              <p:nvPr/>
            </p:nvGrpSpPr>
            <p:grpSpPr>
              <a:xfrm>
                <a:off x="0" y="-1"/>
                <a:ext cx="677863" cy="668339"/>
                <a:chOff x="0" y="0"/>
                <a:chExt cx="677862" cy="668337"/>
              </a:xfrm>
            </p:grpSpPr>
            <p:sp>
              <p:nvSpPr>
                <p:cNvPr id="1178" name="Shape"/>
                <p:cNvSpPr/>
                <p:nvPr/>
              </p:nvSpPr>
              <p:spPr>
                <a:xfrm>
                  <a:off x="212725" y="198437"/>
                  <a:ext cx="274638" cy="284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36" y="0"/>
                      </a:moveTo>
                      <a:lnTo>
                        <a:pt x="13037" y="247"/>
                      </a:lnTo>
                      <a:lnTo>
                        <a:pt x="14954" y="987"/>
                      </a:lnTo>
                      <a:lnTo>
                        <a:pt x="16871" y="1851"/>
                      </a:lnTo>
                      <a:lnTo>
                        <a:pt x="18405" y="3333"/>
                      </a:lnTo>
                      <a:lnTo>
                        <a:pt x="19555" y="4937"/>
                      </a:lnTo>
                      <a:lnTo>
                        <a:pt x="20833" y="6665"/>
                      </a:lnTo>
                      <a:lnTo>
                        <a:pt x="21344" y="8763"/>
                      </a:lnTo>
                      <a:lnTo>
                        <a:pt x="21600" y="10862"/>
                      </a:lnTo>
                      <a:lnTo>
                        <a:pt x="21344" y="13083"/>
                      </a:lnTo>
                      <a:lnTo>
                        <a:pt x="20833" y="15182"/>
                      </a:lnTo>
                      <a:lnTo>
                        <a:pt x="19555" y="16786"/>
                      </a:lnTo>
                      <a:lnTo>
                        <a:pt x="18405" y="18514"/>
                      </a:lnTo>
                      <a:lnTo>
                        <a:pt x="16871" y="19872"/>
                      </a:lnTo>
                      <a:lnTo>
                        <a:pt x="14954" y="20859"/>
                      </a:lnTo>
                      <a:lnTo>
                        <a:pt x="13037" y="21600"/>
                      </a:lnTo>
                      <a:lnTo>
                        <a:pt x="8563" y="21600"/>
                      </a:lnTo>
                      <a:lnTo>
                        <a:pt x="6646" y="20859"/>
                      </a:lnTo>
                      <a:lnTo>
                        <a:pt x="4601" y="19872"/>
                      </a:lnTo>
                      <a:lnTo>
                        <a:pt x="3195" y="18514"/>
                      </a:lnTo>
                      <a:lnTo>
                        <a:pt x="1662" y="16786"/>
                      </a:lnTo>
                      <a:lnTo>
                        <a:pt x="767" y="15182"/>
                      </a:lnTo>
                      <a:lnTo>
                        <a:pt x="256" y="13083"/>
                      </a:lnTo>
                      <a:lnTo>
                        <a:pt x="0" y="10862"/>
                      </a:lnTo>
                      <a:lnTo>
                        <a:pt x="256" y="8763"/>
                      </a:lnTo>
                      <a:lnTo>
                        <a:pt x="767" y="6665"/>
                      </a:lnTo>
                      <a:lnTo>
                        <a:pt x="1662" y="4937"/>
                      </a:lnTo>
                      <a:lnTo>
                        <a:pt x="3195" y="3333"/>
                      </a:lnTo>
                      <a:lnTo>
                        <a:pt x="4601" y="1851"/>
                      </a:lnTo>
                      <a:lnTo>
                        <a:pt x="6646" y="987"/>
                      </a:lnTo>
                      <a:lnTo>
                        <a:pt x="8563" y="247"/>
                      </a:lnTo>
                      <a:lnTo>
                        <a:pt x="10736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79" name="Shape"/>
                <p:cNvSpPr/>
                <p:nvPr/>
              </p:nvSpPr>
              <p:spPr>
                <a:xfrm>
                  <a:off x="212725" y="198437"/>
                  <a:ext cx="274638" cy="284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36" y="0"/>
                      </a:moveTo>
                      <a:lnTo>
                        <a:pt x="13037" y="247"/>
                      </a:lnTo>
                      <a:lnTo>
                        <a:pt x="14954" y="987"/>
                      </a:lnTo>
                      <a:lnTo>
                        <a:pt x="16871" y="1851"/>
                      </a:lnTo>
                      <a:lnTo>
                        <a:pt x="18405" y="3333"/>
                      </a:lnTo>
                      <a:lnTo>
                        <a:pt x="19555" y="4937"/>
                      </a:lnTo>
                      <a:lnTo>
                        <a:pt x="20833" y="6665"/>
                      </a:lnTo>
                      <a:lnTo>
                        <a:pt x="21344" y="8763"/>
                      </a:lnTo>
                      <a:lnTo>
                        <a:pt x="21600" y="10862"/>
                      </a:lnTo>
                      <a:lnTo>
                        <a:pt x="21344" y="13083"/>
                      </a:lnTo>
                      <a:lnTo>
                        <a:pt x="20833" y="15182"/>
                      </a:lnTo>
                      <a:lnTo>
                        <a:pt x="19555" y="16786"/>
                      </a:lnTo>
                      <a:lnTo>
                        <a:pt x="18405" y="18514"/>
                      </a:lnTo>
                      <a:lnTo>
                        <a:pt x="16871" y="19872"/>
                      </a:lnTo>
                      <a:lnTo>
                        <a:pt x="14954" y="20859"/>
                      </a:lnTo>
                      <a:lnTo>
                        <a:pt x="13037" y="21600"/>
                      </a:lnTo>
                      <a:lnTo>
                        <a:pt x="8563" y="21600"/>
                      </a:lnTo>
                      <a:lnTo>
                        <a:pt x="6646" y="20859"/>
                      </a:lnTo>
                      <a:lnTo>
                        <a:pt x="4601" y="19872"/>
                      </a:lnTo>
                      <a:lnTo>
                        <a:pt x="3195" y="18514"/>
                      </a:lnTo>
                      <a:lnTo>
                        <a:pt x="1662" y="16786"/>
                      </a:lnTo>
                      <a:lnTo>
                        <a:pt x="767" y="15182"/>
                      </a:lnTo>
                      <a:lnTo>
                        <a:pt x="256" y="13083"/>
                      </a:lnTo>
                      <a:lnTo>
                        <a:pt x="0" y="10862"/>
                      </a:lnTo>
                      <a:lnTo>
                        <a:pt x="256" y="8763"/>
                      </a:lnTo>
                      <a:lnTo>
                        <a:pt x="767" y="6665"/>
                      </a:lnTo>
                      <a:lnTo>
                        <a:pt x="1662" y="4937"/>
                      </a:lnTo>
                      <a:lnTo>
                        <a:pt x="3195" y="3333"/>
                      </a:lnTo>
                      <a:lnTo>
                        <a:pt x="4601" y="1851"/>
                      </a:lnTo>
                      <a:lnTo>
                        <a:pt x="6646" y="987"/>
                      </a:lnTo>
                      <a:lnTo>
                        <a:pt x="8563" y="247"/>
                      </a:lnTo>
                      <a:lnTo>
                        <a:pt x="10736" y="0"/>
                      </a:lnTo>
                    </a:path>
                  </a:pathLst>
                </a:custGeom>
                <a:noFill/>
                <a:ln w="3175" cap="flat">
                  <a:solidFill>
                    <a:srgbClr val="1F1A17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0" name="Shape"/>
                <p:cNvSpPr/>
                <p:nvPr/>
              </p:nvSpPr>
              <p:spPr>
                <a:xfrm>
                  <a:off x="355600" y="12699"/>
                  <a:ext cx="131763" cy="193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067" y="0"/>
                      </a:moveTo>
                      <a:lnTo>
                        <a:pt x="21600" y="21600"/>
                      </a:lnTo>
                      <a:lnTo>
                        <a:pt x="9867" y="21237"/>
                      </a:lnTo>
                      <a:lnTo>
                        <a:pt x="0" y="14339"/>
                      </a:lnTo>
                      <a:lnTo>
                        <a:pt x="21067" y="0"/>
                      </a:lnTo>
                      <a:close/>
                    </a:path>
                  </a:pathLst>
                </a:custGeom>
                <a:solidFill>
                  <a:srgbClr val="6B6B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1" name="Shape"/>
                <p:cNvSpPr/>
                <p:nvPr/>
              </p:nvSpPr>
              <p:spPr>
                <a:xfrm>
                  <a:off x="212725" y="0"/>
                  <a:ext cx="142875" cy="206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273" y="21600"/>
                      </a:lnTo>
                      <a:lnTo>
                        <a:pt x="21600" y="147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6B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2" name="Triangle"/>
                <p:cNvSpPr/>
                <p:nvPr/>
              </p:nvSpPr>
              <p:spPr>
                <a:xfrm>
                  <a:off x="290512" y="141287"/>
                  <a:ext cx="128589" cy="65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937" y="0"/>
                      </a:moveTo>
                      <a:lnTo>
                        <a:pt x="0" y="21600"/>
                      </a:lnTo>
                      <a:lnTo>
                        <a:pt x="21600" y="20520"/>
                      </a:lnTo>
                      <a:lnTo>
                        <a:pt x="10937" y="0"/>
                      </a:lnTo>
                      <a:close/>
                    </a:path>
                  </a:pathLst>
                </a:custGeom>
                <a:solidFill>
                  <a:srgbClr val="514F4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3" name="Shape"/>
                <p:cNvSpPr/>
                <p:nvPr/>
              </p:nvSpPr>
              <p:spPr>
                <a:xfrm>
                  <a:off x="209550" y="479425"/>
                  <a:ext cx="139701" cy="188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02" y="0"/>
                      </a:moveTo>
                      <a:lnTo>
                        <a:pt x="0" y="21600"/>
                      </a:lnTo>
                      <a:lnTo>
                        <a:pt x="21600" y="5908"/>
                      </a:lnTo>
                      <a:lnTo>
                        <a:pt x="13563" y="0"/>
                      </a:ln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rgbClr val="6B6B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4" name="Shape"/>
                <p:cNvSpPr/>
                <p:nvPr/>
              </p:nvSpPr>
              <p:spPr>
                <a:xfrm>
                  <a:off x="349250" y="479425"/>
                  <a:ext cx="134938" cy="185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6010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8588" y="0"/>
                      </a:lnTo>
                      <a:lnTo>
                        <a:pt x="0" y="6010"/>
                      </a:lnTo>
                      <a:close/>
                    </a:path>
                  </a:pathLst>
                </a:custGeom>
                <a:solidFill>
                  <a:srgbClr val="6B6B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5" name="Triangle"/>
                <p:cNvSpPr/>
                <p:nvPr/>
              </p:nvSpPr>
              <p:spPr>
                <a:xfrm>
                  <a:off x="296862" y="479425"/>
                  <a:ext cx="106363" cy="52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634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14F4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6" name="Shape"/>
                <p:cNvSpPr/>
                <p:nvPr/>
              </p:nvSpPr>
              <p:spPr>
                <a:xfrm>
                  <a:off x="484187" y="206375"/>
                  <a:ext cx="193676" cy="1301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7261" y="21600"/>
                      </a:lnTo>
                      <a:lnTo>
                        <a:pt x="0" y="106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30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7" name="Shape"/>
                <p:cNvSpPr/>
                <p:nvPr/>
              </p:nvSpPr>
              <p:spPr>
                <a:xfrm>
                  <a:off x="484187" y="333374"/>
                  <a:ext cx="193676" cy="146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6750" y="0"/>
                      </a:lnTo>
                      <a:lnTo>
                        <a:pt x="338" y="9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2E30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8" name="Triangle"/>
                <p:cNvSpPr/>
                <p:nvPr/>
              </p:nvSpPr>
              <p:spPr>
                <a:xfrm>
                  <a:off x="487362" y="274637"/>
                  <a:ext cx="61914" cy="125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109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A18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89" name="Shape"/>
                <p:cNvSpPr/>
                <p:nvPr/>
              </p:nvSpPr>
              <p:spPr>
                <a:xfrm>
                  <a:off x="0" y="209549"/>
                  <a:ext cx="209551" cy="139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4884" y="21600"/>
                      </a:lnTo>
                      <a:lnTo>
                        <a:pt x="21600" y="12644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E30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0" name="Shape"/>
                <p:cNvSpPr/>
                <p:nvPr/>
              </p:nvSpPr>
              <p:spPr>
                <a:xfrm>
                  <a:off x="19049" y="338137"/>
                  <a:ext cx="193677" cy="141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5247" y="0"/>
                      </a:moveTo>
                      <a:lnTo>
                        <a:pt x="0" y="21600"/>
                      </a:lnTo>
                      <a:lnTo>
                        <a:pt x="21600" y="21103"/>
                      </a:lnTo>
                      <a:lnTo>
                        <a:pt x="21600" y="9186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rgbClr val="2E30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1" name="Triangle"/>
                <p:cNvSpPr/>
                <p:nvPr/>
              </p:nvSpPr>
              <p:spPr>
                <a:xfrm>
                  <a:off x="155574" y="284162"/>
                  <a:ext cx="57152" cy="1143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344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10344"/>
                      </a:lnTo>
                      <a:close/>
                    </a:path>
                  </a:pathLst>
                </a:custGeom>
                <a:solidFill>
                  <a:srgbClr val="1A18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2" name="Shape"/>
                <p:cNvSpPr/>
                <p:nvPr/>
              </p:nvSpPr>
              <p:spPr>
                <a:xfrm>
                  <a:off x="212725" y="206375"/>
                  <a:ext cx="274638" cy="273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344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3" name="Shape"/>
                <p:cNvSpPr/>
                <p:nvPr/>
              </p:nvSpPr>
              <p:spPr>
                <a:xfrm>
                  <a:off x="212725" y="206374"/>
                  <a:ext cx="274638" cy="27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391" y="0"/>
                      </a:moveTo>
                      <a:lnTo>
                        <a:pt x="15976" y="253"/>
                      </a:lnTo>
                      <a:lnTo>
                        <a:pt x="21600" y="5305"/>
                      </a:lnTo>
                      <a:lnTo>
                        <a:pt x="21600" y="15284"/>
                      </a:lnTo>
                      <a:lnTo>
                        <a:pt x="14954" y="21600"/>
                      </a:lnTo>
                      <a:lnTo>
                        <a:pt x="6646" y="21600"/>
                      </a:lnTo>
                      <a:lnTo>
                        <a:pt x="0" y="15032"/>
                      </a:lnTo>
                      <a:lnTo>
                        <a:pt x="0" y="6316"/>
                      </a:lnTo>
                      <a:lnTo>
                        <a:pt x="639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4" name="Shape"/>
                <p:cNvSpPr/>
                <p:nvPr/>
              </p:nvSpPr>
              <p:spPr>
                <a:xfrm>
                  <a:off x="212725" y="203199"/>
                  <a:ext cx="274638" cy="27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391" y="0"/>
                      </a:moveTo>
                      <a:lnTo>
                        <a:pt x="15976" y="253"/>
                      </a:lnTo>
                      <a:lnTo>
                        <a:pt x="21600" y="5305"/>
                      </a:lnTo>
                      <a:lnTo>
                        <a:pt x="21600" y="15284"/>
                      </a:lnTo>
                      <a:lnTo>
                        <a:pt x="14954" y="21600"/>
                      </a:lnTo>
                      <a:lnTo>
                        <a:pt x="6646" y="21600"/>
                      </a:lnTo>
                      <a:lnTo>
                        <a:pt x="0" y="15032"/>
                      </a:lnTo>
                      <a:lnTo>
                        <a:pt x="0" y="6316"/>
                      </a:lnTo>
                      <a:lnTo>
                        <a:pt x="6391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214" name="Group"/>
              <p:cNvGrpSpPr/>
              <p:nvPr/>
            </p:nvGrpSpPr>
            <p:grpSpPr>
              <a:xfrm>
                <a:off x="712787" y="3174"/>
                <a:ext cx="673101" cy="723901"/>
                <a:chOff x="0" y="0"/>
                <a:chExt cx="673100" cy="723900"/>
              </a:xfrm>
            </p:grpSpPr>
            <p:sp>
              <p:nvSpPr>
                <p:cNvPr id="1196" name="Shape"/>
                <p:cNvSpPr/>
                <p:nvPr/>
              </p:nvSpPr>
              <p:spPr>
                <a:xfrm>
                  <a:off x="193675" y="198437"/>
                  <a:ext cx="274638" cy="284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36" y="0"/>
                      </a:moveTo>
                      <a:lnTo>
                        <a:pt x="13037" y="247"/>
                      </a:lnTo>
                      <a:lnTo>
                        <a:pt x="14954" y="987"/>
                      </a:lnTo>
                      <a:lnTo>
                        <a:pt x="16871" y="1851"/>
                      </a:lnTo>
                      <a:lnTo>
                        <a:pt x="18405" y="3333"/>
                      </a:lnTo>
                      <a:lnTo>
                        <a:pt x="19555" y="4937"/>
                      </a:lnTo>
                      <a:lnTo>
                        <a:pt x="20833" y="6665"/>
                      </a:lnTo>
                      <a:lnTo>
                        <a:pt x="21344" y="8763"/>
                      </a:lnTo>
                      <a:lnTo>
                        <a:pt x="21600" y="10862"/>
                      </a:lnTo>
                      <a:lnTo>
                        <a:pt x="21344" y="13083"/>
                      </a:lnTo>
                      <a:lnTo>
                        <a:pt x="20833" y="15182"/>
                      </a:lnTo>
                      <a:lnTo>
                        <a:pt x="19555" y="16786"/>
                      </a:lnTo>
                      <a:lnTo>
                        <a:pt x="18405" y="18514"/>
                      </a:lnTo>
                      <a:lnTo>
                        <a:pt x="16871" y="19872"/>
                      </a:lnTo>
                      <a:lnTo>
                        <a:pt x="14954" y="20859"/>
                      </a:lnTo>
                      <a:lnTo>
                        <a:pt x="13037" y="21600"/>
                      </a:lnTo>
                      <a:lnTo>
                        <a:pt x="8563" y="21600"/>
                      </a:lnTo>
                      <a:lnTo>
                        <a:pt x="6646" y="20859"/>
                      </a:lnTo>
                      <a:lnTo>
                        <a:pt x="4601" y="19872"/>
                      </a:lnTo>
                      <a:lnTo>
                        <a:pt x="3195" y="18514"/>
                      </a:lnTo>
                      <a:lnTo>
                        <a:pt x="1662" y="16786"/>
                      </a:lnTo>
                      <a:lnTo>
                        <a:pt x="767" y="15182"/>
                      </a:lnTo>
                      <a:lnTo>
                        <a:pt x="256" y="13083"/>
                      </a:lnTo>
                      <a:lnTo>
                        <a:pt x="0" y="10862"/>
                      </a:lnTo>
                      <a:lnTo>
                        <a:pt x="256" y="8763"/>
                      </a:lnTo>
                      <a:lnTo>
                        <a:pt x="767" y="6665"/>
                      </a:lnTo>
                      <a:lnTo>
                        <a:pt x="1662" y="4937"/>
                      </a:lnTo>
                      <a:lnTo>
                        <a:pt x="3195" y="3333"/>
                      </a:lnTo>
                      <a:lnTo>
                        <a:pt x="4601" y="1851"/>
                      </a:lnTo>
                      <a:lnTo>
                        <a:pt x="6646" y="987"/>
                      </a:lnTo>
                      <a:lnTo>
                        <a:pt x="8563" y="247"/>
                      </a:lnTo>
                      <a:lnTo>
                        <a:pt x="10736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7" name="Shape"/>
                <p:cNvSpPr/>
                <p:nvPr/>
              </p:nvSpPr>
              <p:spPr>
                <a:xfrm>
                  <a:off x="193675" y="198437"/>
                  <a:ext cx="274638" cy="284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36" y="0"/>
                      </a:moveTo>
                      <a:lnTo>
                        <a:pt x="13037" y="247"/>
                      </a:lnTo>
                      <a:lnTo>
                        <a:pt x="14954" y="987"/>
                      </a:lnTo>
                      <a:lnTo>
                        <a:pt x="16871" y="1851"/>
                      </a:lnTo>
                      <a:lnTo>
                        <a:pt x="18405" y="3333"/>
                      </a:lnTo>
                      <a:lnTo>
                        <a:pt x="19555" y="4937"/>
                      </a:lnTo>
                      <a:lnTo>
                        <a:pt x="20833" y="6665"/>
                      </a:lnTo>
                      <a:lnTo>
                        <a:pt x="21344" y="8763"/>
                      </a:lnTo>
                      <a:lnTo>
                        <a:pt x="21600" y="10862"/>
                      </a:lnTo>
                      <a:lnTo>
                        <a:pt x="21344" y="13083"/>
                      </a:lnTo>
                      <a:lnTo>
                        <a:pt x="20833" y="15182"/>
                      </a:lnTo>
                      <a:lnTo>
                        <a:pt x="19555" y="16786"/>
                      </a:lnTo>
                      <a:lnTo>
                        <a:pt x="18405" y="18514"/>
                      </a:lnTo>
                      <a:lnTo>
                        <a:pt x="16871" y="19872"/>
                      </a:lnTo>
                      <a:lnTo>
                        <a:pt x="14954" y="20859"/>
                      </a:lnTo>
                      <a:lnTo>
                        <a:pt x="13037" y="21600"/>
                      </a:lnTo>
                      <a:lnTo>
                        <a:pt x="8563" y="21600"/>
                      </a:lnTo>
                      <a:lnTo>
                        <a:pt x="6646" y="20859"/>
                      </a:lnTo>
                      <a:lnTo>
                        <a:pt x="4601" y="19872"/>
                      </a:lnTo>
                      <a:lnTo>
                        <a:pt x="3195" y="18514"/>
                      </a:lnTo>
                      <a:lnTo>
                        <a:pt x="1662" y="16786"/>
                      </a:lnTo>
                      <a:lnTo>
                        <a:pt x="767" y="15182"/>
                      </a:lnTo>
                      <a:lnTo>
                        <a:pt x="256" y="13083"/>
                      </a:lnTo>
                      <a:lnTo>
                        <a:pt x="0" y="10862"/>
                      </a:lnTo>
                      <a:lnTo>
                        <a:pt x="256" y="8763"/>
                      </a:lnTo>
                      <a:lnTo>
                        <a:pt x="767" y="6665"/>
                      </a:lnTo>
                      <a:lnTo>
                        <a:pt x="1662" y="4937"/>
                      </a:lnTo>
                      <a:lnTo>
                        <a:pt x="3195" y="3333"/>
                      </a:lnTo>
                      <a:lnTo>
                        <a:pt x="4601" y="1851"/>
                      </a:lnTo>
                      <a:lnTo>
                        <a:pt x="6646" y="987"/>
                      </a:lnTo>
                      <a:lnTo>
                        <a:pt x="8563" y="247"/>
                      </a:lnTo>
                      <a:lnTo>
                        <a:pt x="10736" y="0"/>
                      </a:lnTo>
                    </a:path>
                  </a:pathLst>
                </a:custGeom>
                <a:noFill/>
                <a:ln w="3175" cap="flat">
                  <a:solidFill>
                    <a:srgbClr val="1F1A17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8" name="Shape"/>
                <p:cNvSpPr/>
                <p:nvPr/>
              </p:nvSpPr>
              <p:spPr>
                <a:xfrm>
                  <a:off x="336550" y="12699"/>
                  <a:ext cx="131763" cy="193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067" y="0"/>
                      </a:moveTo>
                      <a:lnTo>
                        <a:pt x="21600" y="21600"/>
                      </a:lnTo>
                      <a:lnTo>
                        <a:pt x="9867" y="21237"/>
                      </a:lnTo>
                      <a:lnTo>
                        <a:pt x="0" y="14339"/>
                      </a:lnTo>
                      <a:lnTo>
                        <a:pt x="21067" y="0"/>
                      </a:lnTo>
                      <a:close/>
                    </a:path>
                  </a:pathLst>
                </a:custGeom>
                <a:solidFill>
                  <a:srgbClr val="96959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199" name="Shape"/>
                <p:cNvSpPr/>
                <p:nvPr/>
              </p:nvSpPr>
              <p:spPr>
                <a:xfrm>
                  <a:off x="193675" y="0"/>
                  <a:ext cx="142876" cy="206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2273" y="21600"/>
                      </a:lnTo>
                      <a:lnTo>
                        <a:pt x="21600" y="147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6959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0" name="Triangle"/>
                <p:cNvSpPr/>
                <p:nvPr/>
              </p:nvSpPr>
              <p:spPr>
                <a:xfrm>
                  <a:off x="271462" y="141287"/>
                  <a:ext cx="128589" cy="65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937" y="0"/>
                      </a:moveTo>
                      <a:lnTo>
                        <a:pt x="0" y="21600"/>
                      </a:lnTo>
                      <a:lnTo>
                        <a:pt x="21600" y="20520"/>
                      </a:lnTo>
                      <a:lnTo>
                        <a:pt x="10937" y="0"/>
                      </a:lnTo>
                      <a:close/>
                    </a:path>
                  </a:pathLst>
                </a:custGeom>
                <a:solidFill>
                  <a:srgbClr val="84828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1" name="Line"/>
                <p:cNvSpPr/>
                <p:nvPr/>
              </p:nvSpPr>
              <p:spPr>
                <a:xfrm flipH="1" flipV="1">
                  <a:off x="188912" y="711200"/>
                  <a:ext cx="12701" cy="12700"/>
                </a:xfrm>
                <a:prstGeom prst="line">
                  <a:avLst/>
                </a:prstGeom>
                <a:noFill/>
                <a:ln w="3175" cap="flat">
                  <a:solidFill>
                    <a:srgbClr val="1F1A17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2" name="Shape"/>
                <p:cNvSpPr/>
                <p:nvPr/>
              </p:nvSpPr>
              <p:spPr>
                <a:xfrm>
                  <a:off x="190500" y="479425"/>
                  <a:ext cx="139701" cy="188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02" y="0"/>
                      </a:moveTo>
                      <a:lnTo>
                        <a:pt x="0" y="21600"/>
                      </a:lnTo>
                      <a:lnTo>
                        <a:pt x="21600" y="5908"/>
                      </a:lnTo>
                      <a:lnTo>
                        <a:pt x="13563" y="0"/>
                      </a:ln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rgbClr val="96959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3" name="Shape"/>
                <p:cNvSpPr/>
                <p:nvPr/>
              </p:nvSpPr>
              <p:spPr>
                <a:xfrm>
                  <a:off x="330200" y="479425"/>
                  <a:ext cx="134938" cy="185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6010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8588" y="0"/>
                      </a:lnTo>
                      <a:lnTo>
                        <a:pt x="0" y="6010"/>
                      </a:lnTo>
                      <a:close/>
                    </a:path>
                  </a:pathLst>
                </a:custGeom>
                <a:solidFill>
                  <a:srgbClr val="96959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4" name="Triangle"/>
                <p:cNvSpPr/>
                <p:nvPr/>
              </p:nvSpPr>
              <p:spPr>
                <a:xfrm>
                  <a:off x="277812" y="479425"/>
                  <a:ext cx="106364" cy="52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634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4828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5" name="Shape"/>
                <p:cNvSpPr/>
                <p:nvPr/>
              </p:nvSpPr>
              <p:spPr>
                <a:xfrm>
                  <a:off x="465137" y="206375"/>
                  <a:ext cx="193676" cy="1301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7261" y="21600"/>
                      </a:lnTo>
                      <a:lnTo>
                        <a:pt x="0" y="106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367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6" name="Shape"/>
                <p:cNvSpPr/>
                <p:nvPr/>
              </p:nvSpPr>
              <p:spPr>
                <a:xfrm>
                  <a:off x="465137" y="333374"/>
                  <a:ext cx="207964" cy="146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6750" y="0"/>
                      </a:lnTo>
                      <a:lnTo>
                        <a:pt x="337" y="9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7D828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7" name="Triangle"/>
                <p:cNvSpPr/>
                <p:nvPr/>
              </p:nvSpPr>
              <p:spPr>
                <a:xfrm>
                  <a:off x="468312" y="269875"/>
                  <a:ext cx="61914" cy="1254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109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E4B4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8" name="Shape"/>
                <p:cNvSpPr/>
                <p:nvPr/>
              </p:nvSpPr>
              <p:spPr>
                <a:xfrm>
                  <a:off x="0" y="206375"/>
                  <a:ext cx="193676" cy="131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4884" y="21600"/>
                      </a:lnTo>
                      <a:lnTo>
                        <a:pt x="21600" y="12644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D828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09" name="Shape"/>
                <p:cNvSpPr/>
                <p:nvPr/>
              </p:nvSpPr>
              <p:spPr>
                <a:xfrm>
                  <a:off x="0" y="338137"/>
                  <a:ext cx="193676" cy="141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5247" y="0"/>
                      </a:moveTo>
                      <a:lnTo>
                        <a:pt x="0" y="21600"/>
                      </a:lnTo>
                      <a:lnTo>
                        <a:pt x="21600" y="21103"/>
                      </a:lnTo>
                      <a:lnTo>
                        <a:pt x="21600" y="9186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rgbClr val="6367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10" name="Triangle"/>
                <p:cNvSpPr/>
                <p:nvPr/>
              </p:nvSpPr>
              <p:spPr>
                <a:xfrm>
                  <a:off x="136525" y="284162"/>
                  <a:ext cx="57151" cy="1143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344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10344"/>
                      </a:lnTo>
                      <a:close/>
                    </a:path>
                  </a:pathLst>
                </a:custGeom>
                <a:solidFill>
                  <a:srgbClr val="4E4B4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11" name="Shape"/>
                <p:cNvSpPr/>
                <p:nvPr/>
              </p:nvSpPr>
              <p:spPr>
                <a:xfrm>
                  <a:off x="193675" y="206375"/>
                  <a:ext cx="274638" cy="273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344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93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12" name="Shape"/>
                <p:cNvSpPr/>
                <p:nvPr/>
              </p:nvSpPr>
              <p:spPr>
                <a:xfrm>
                  <a:off x="188912" y="203199"/>
                  <a:ext cx="274639" cy="27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391" y="0"/>
                      </a:moveTo>
                      <a:lnTo>
                        <a:pt x="15976" y="253"/>
                      </a:lnTo>
                      <a:lnTo>
                        <a:pt x="21600" y="5305"/>
                      </a:lnTo>
                      <a:lnTo>
                        <a:pt x="21600" y="15284"/>
                      </a:lnTo>
                      <a:lnTo>
                        <a:pt x="14954" y="21600"/>
                      </a:lnTo>
                      <a:lnTo>
                        <a:pt x="6646" y="21600"/>
                      </a:lnTo>
                      <a:lnTo>
                        <a:pt x="0" y="15032"/>
                      </a:lnTo>
                      <a:lnTo>
                        <a:pt x="0" y="6316"/>
                      </a:lnTo>
                      <a:lnTo>
                        <a:pt x="6391" y="0"/>
                      </a:lnTo>
                      <a:close/>
                    </a:path>
                  </a:pathLst>
                </a:custGeom>
                <a:solidFill>
                  <a:srgbClr val="2D31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13" name="Shape"/>
                <p:cNvSpPr/>
                <p:nvPr/>
              </p:nvSpPr>
              <p:spPr>
                <a:xfrm>
                  <a:off x="193675" y="203199"/>
                  <a:ext cx="274638" cy="27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391" y="0"/>
                      </a:moveTo>
                      <a:lnTo>
                        <a:pt x="15976" y="253"/>
                      </a:lnTo>
                      <a:lnTo>
                        <a:pt x="21600" y="5305"/>
                      </a:lnTo>
                      <a:lnTo>
                        <a:pt x="21600" y="15284"/>
                      </a:lnTo>
                      <a:lnTo>
                        <a:pt x="14954" y="21600"/>
                      </a:lnTo>
                      <a:lnTo>
                        <a:pt x="6646" y="21600"/>
                      </a:lnTo>
                      <a:lnTo>
                        <a:pt x="0" y="15032"/>
                      </a:lnTo>
                      <a:lnTo>
                        <a:pt x="0" y="6316"/>
                      </a:lnTo>
                      <a:lnTo>
                        <a:pt x="6391" y="0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sp>
          <p:nvSpPr>
            <p:cNvPr id="1216" name="Shape"/>
            <p:cNvSpPr/>
            <p:nvPr/>
          </p:nvSpPr>
          <p:spPr>
            <a:xfrm>
              <a:off x="225425" y="1587"/>
              <a:ext cx="268288" cy="65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8860"/>
                  </a:lnTo>
                  <a:lnTo>
                    <a:pt x="21600" y="21600"/>
                  </a:lnTo>
                  <a:lnTo>
                    <a:pt x="0" y="12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C7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7" name="Shape"/>
            <p:cNvSpPr/>
            <p:nvPr/>
          </p:nvSpPr>
          <p:spPr>
            <a:xfrm>
              <a:off x="209550" y="1393825"/>
              <a:ext cx="268288" cy="644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85"/>
                  </a:moveTo>
                  <a:lnTo>
                    <a:pt x="0" y="21600"/>
                  </a:lnTo>
                  <a:lnTo>
                    <a:pt x="21600" y="12768"/>
                  </a:lnTo>
                  <a:lnTo>
                    <a:pt x="21600" y="0"/>
                  </a:lnTo>
                  <a:lnTo>
                    <a:pt x="0" y="8885"/>
                  </a:lnTo>
                  <a:close/>
                </a:path>
              </a:pathLst>
            </a:custGeom>
            <a:solidFill>
              <a:srgbClr val="7C7C7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8" name="Shape"/>
            <p:cNvSpPr/>
            <p:nvPr/>
          </p:nvSpPr>
          <p:spPr>
            <a:xfrm>
              <a:off x="917575" y="1412875"/>
              <a:ext cx="265113" cy="65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2845"/>
                  </a:lnTo>
                  <a:lnTo>
                    <a:pt x="21600" y="21600"/>
                  </a:lnTo>
                  <a:lnTo>
                    <a:pt x="21600" y="8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C7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9" name="Shape"/>
            <p:cNvSpPr/>
            <p:nvPr/>
          </p:nvSpPr>
          <p:spPr>
            <a:xfrm rot="10800000" flipH="1">
              <a:off x="904875" y="0"/>
              <a:ext cx="268288" cy="65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8860"/>
                  </a:lnTo>
                  <a:lnTo>
                    <a:pt x="21600" y="21600"/>
                  </a:lnTo>
                  <a:lnTo>
                    <a:pt x="0" y="12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7C7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0" name="Shape"/>
            <p:cNvSpPr/>
            <p:nvPr/>
          </p:nvSpPr>
          <p:spPr>
            <a:xfrm>
              <a:off x="487362" y="492125"/>
              <a:ext cx="382588" cy="384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79"/>
                  </a:moveTo>
                  <a:lnTo>
                    <a:pt x="10666" y="21600"/>
                  </a:lnTo>
                  <a:lnTo>
                    <a:pt x="21600" y="10621"/>
                  </a:lnTo>
                  <a:lnTo>
                    <a:pt x="11114" y="0"/>
                  </a:lnTo>
                  <a:lnTo>
                    <a:pt x="0" y="10979"/>
                  </a:lnTo>
                  <a:close/>
                </a:path>
              </a:pathLst>
            </a:custGeom>
            <a:solidFill>
              <a:srgbClr val="7C7C7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1" name="Shape"/>
            <p:cNvSpPr/>
            <p:nvPr/>
          </p:nvSpPr>
          <p:spPr>
            <a:xfrm>
              <a:off x="477837" y="1196975"/>
              <a:ext cx="382588" cy="384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79"/>
                  </a:moveTo>
                  <a:lnTo>
                    <a:pt x="10666" y="21600"/>
                  </a:lnTo>
                  <a:lnTo>
                    <a:pt x="21600" y="10621"/>
                  </a:lnTo>
                  <a:lnTo>
                    <a:pt x="11114" y="0"/>
                  </a:lnTo>
                  <a:lnTo>
                    <a:pt x="0" y="10979"/>
                  </a:lnTo>
                  <a:close/>
                </a:path>
              </a:pathLst>
            </a:custGeom>
            <a:solidFill>
              <a:srgbClr val="7C7C7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226" name="Group"/>
          <p:cNvGrpSpPr/>
          <p:nvPr/>
        </p:nvGrpSpPr>
        <p:grpSpPr>
          <a:xfrm>
            <a:off x="3033391" y="5127624"/>
            <a:ext cx="2416818" cy="1492075"/>
            <a:chOff x="0" y="0"/>
            <a:chExt cx="2416817" cy="1492073"/>
          </a:xfrm>
        </p:grpSpPr>
        <p:sp>
          <p:nvSpPr>
            <p:cNvPr id="1223" name="Line"/>
            <p:cNvSpPr/>
            <p:nvPr/>
          </p:nvSpPr>
          <p:spPr>
            <a:xfrm flipV="1">
              <a:off x="314646" y="-1"/>
              <a:ext cx="522288" cy="1098552"/>
            </a:xfrm>
            <a:prstGeom prst="line">
              <a:avLst/>
            </a:prstGeom>
            <a:noFill/>
            <a:ln w="28575" cap="flat">
              <a:solidFill>
                <a:srgbClr val="FF505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4" name="Line"/>
            <p:cNvSpPr/>
            <p:nvPr/>
          </p:nvSpPr>
          <p:spPr>
            <a:xfrm flipH="1" flipV="1">
              <a:off x="1589408" y="42862"/>
              <a:ext cx="315914" cy="1098551"/>
            </a:xfrm>
            <a:prstGeom prst="line">
              <a:avLst/>
            </a:prstGeom>
            <a:noFill/>
            <a:ln w="28575" cap="flat">
              <a:solidFill>
                <a:srgbClr val="FF505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5" name="Image of point sources"/>
            <p:cNvSpPr txBox="1"/>
            <p:nvPr/>
          </p:nvSpPr>
          <p:spPr>
            <a:xfrm>
              <a:off x="0" y="1141412"/>
              <a:ext cx="2416818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455612">
                <a:defRPr sz="1800" b="0">
                  <a:solidFill>
                    <a:srgbClr val="FF505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Image of point sources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5" grpId="1" animBg="1" advAuto="0"/>
      <p:bldP spid="1156" grpId="2" animBg="1" advAuto="0"/>
      <p:bldP spid="1159" grpId="3" animBg="1" advAuto="0"/>
      <p:bldP spid="1177" grpId="4" animBg="1" advAuto="0"/>
      <p:bldP spid="1222" grpId="5" animBg="1" advAuto="0"/>
      <p:bldP spid="1226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Pi = Sij Aj"/>
          <p:cNvSpPr txBox="1"/>
          <p:nvPr/>
        </p:nvSpPr>
        <p:spPr>
          <a:xfrm>
            <a:off x="5805143" y="3738562"/>
            <a:ext cx="1804089" cy="62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 defTabSz="455612">
              <a:defRPr sz="3200" b="0">
                <a:solidFill>
                  <a:srgbClr val="33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sz="2800" baseline="-25000"/>
              <a:t>i</a:t>
            </a:r>
            <a:r>
              <a:rPr>
                <a:solidFill>
                  <a:srgbClr val="000000"/>
                </a:solidFill>
              </a:rPr>
              <a:t> = </a:t>
            </a:r>
            <a:r>
              <a:rPr>
                <a:solidFill>
                  <a:schemeClr val="accent2"/>
                </a:solidFill>
              </a:rPr>
              <a:t>S</a:t>
            </a:r>
            <a:r>
              <a:rPr sz="2800" baseline="-25000">
                <a:solidFill>
                  <a:schemeClr val="accent2"/>
                </a:solidFill>
              </a:rPr>
              <a:t>i</a:t>
            </a:r>
            <a:r>
              <a:rPr baseline="-25000">
                <a:solidFill>
                  <a:schemeClr val="accent2"/>
                </a:solidFill>
              </a:rPr>
              <a:t>j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A</a:t>
            </a:r>
            <a:r>
              <a:rPr baseline="-2500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229" name="i = 1 , ... , 288 x 144…"/>
          <p:cNvSpPr txBox="1"/>
          <p:nvPr/>
        </p:nvSpPr>
        <p:spPr>
          <a:xfrm>
            <a:off x="5801968" y="4713287"/>
            <a:ext cx="1913627" cy="168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 defTabSz="455612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i = 1 , ... , 288 x 144</a:t>
            </a:r>
          </a:p>
          <a:p>
            <a:pPr defTabSz="455612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j = 1 , ... , 128 x 128</a:t>
            </a:r>
            <a:br/>
            <a:r>
              <a:t>I x J = 679.477.248</a:t>
            </a:r>
          </a:p>
        </p:txBody>
      </p:sp>
      <p:sp>
        <p:nvSpPr>
          <p:cNvPr id="1230" name="Square"/>
          <p:cNvSpPr/>
          <p:nvPr/>
        </p:nvSpPr>
        <p:spPr>
          <a:xfrm>
            <a:off x="4800600" y="2684462"/>
            <a:ext cx="3863975" cy="3856038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lIns="45719" rIns="45719" anchor="ctr"/>
          <a:lstStyle/>
          <a:p>
            <a:pPr defTabSz="455612">
              <a:defRPr sz="1800" b="0"/>
            </a:pPr>
            <a:endParaRPr/>
          </a:p>
        </p:txBody>
      </p:sp>
      <p:pic>
        <p:nvPicPr>
          <p:cNvPr id="1231" name="iter_rekon" descr="iter_rek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684462"/>
            <a:ext cx="3863975" cy="3863976"/>
          </a:xfrm>
          <a:prstGeom prst="rect">
            <a:avLst/>
          </a:prstGeom>
          <a:ln w="12700">
            <a:miter lim="400000"/>
          </a:ln>
        </p:spPr>
      </p:pic>
      <p:sp>
        <p:nvSpPr>
          <p:cNvPr id="1232" name="Algebraic Reconstruction by…"/>
          <p:cNvSpPr txBox="1"/>
          <p:nvPr/>
        </p:nvSpPr>
        <p:spPr>
          <a:xfrm>
            <a:off x="4724400" y="1447800"/>
            <a:ext cx="4114800" cy="792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455612">
              <a:defRPr sz="18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Algebraic Reconstruction by</a:t>
            </a:r>
          </a:p>
          <a:p>
            <a:pPr algn="ctr" defTabSz="455612">
              <a:defRPr sz="18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Iterative Solving of Matrix System</a:t>
            </a:r>
          </a:p>
        </p:txBody>
      </p:sp>
      <p:sp>
        <p:nvSpPr>
          <p:cNvPr id="1233" name="Rekonstruktionen"/>
          <p:cNvSpPr txBox="1">
            <a:spLocks noGrp="1"/>
          </p:cNvSpPr>
          <p:nvPr>
            <p:ph type="title" idx="4294967295"/>
          </p:nvPr>
        </p:nvSpPr>
        <p:spPr>
          <a:xfrm>
            <a:off x="119062" y="6524625"/>
            <a:ext cx="919163" cy="171450"/>
          </a:xfrm>
          <a:prstGeom prst="rect">
            <a:avLst/>
          </a:prstGeom>
        </p:spPr>
        <p:txBody>
          <a:bodyPr lIns="45696" tIns="45696" rIns="45696" bIns="45696" anchor="t">
            <a:normAutofit fontScale="90000"/>
          </a:bodyPr>
          <a:lstStyle>
            <a:lvl1pPr defTabSz="786384">
              <a:defRPr sz="688">
                <a:solidFill>
                  <a:srgbClr val="FFFFFF"/>
                </a:solidFill>
              </a:defRPr>
            </a:lvl1pPr>
          </a:lstStyle>
          <a:p>
            <a:r>
              <a:t>Rekonstruktionen</a:t>
            </a:r>
          </a:p>
        </p:txBody>
      </p:sp>
      <p:sp>
        <p:nvSpPr>
          <p:cNvPr id="1234" name="Analytic Reconstruction by…"/>
          <p:cNvSpPr txBox="1"/>
          <p:nvPr/>
        </p:nvSpPr>
        <p:spPr>
          <a:xfrm>
            <a:off x="381000" y="1447800"/>
            <a:ext cx="4114800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455612">
              <a:defRPr sz="18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Analytic Reconstruction by </a:t>
            </a:r>
          </a:p>
          <a:p>
            <a:pPr algn="ctr" defTabSz="455612">
              <a:defRPr sz="18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Filtered Backprojection</a:t>
            </a:r>
          </a:p>
        </p:txBody>
      </p:sp>
      <p:grpSp>
        <p:nvGrpSpPr>
          <p:cNvPr id="1237" name="Group"/>
          <p:cNvGrpSpPr/>
          <p:nvPr/>
        </p:nvGrpSpPr>
        <p:grpSpPr>
          <a:xfrm>
            <a:off x="517525" y="2684462"/>
            <a:ext cx="3825875" cy="3856038"/>
            <a:chOff x="0" y="0"/>
            <a:chExt cx="3825875" cy="3856037"/>
          </a:xfrm>
        </p:grpSpPr>
        <p:pic>
          <p:nvPicPr>
            <p:cNvPr id="1235" name="VP3DFBP" descr="VP3DFB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25875" cy="3856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6" name="Rectangle"/>
            <p:cNvSpPr/>
            <p:nvPr/>
          </p:nvSpPr>
          <p:spPr>
            <a:xfrm>
              <a:off x="0" y="0"/>
              <a:ext cx="3825875" cy="3856038"/>
            </a:xfrm>
            <a:prstGeom prst="rect">
              <a:avLst/>
            </a:prstGeom>
            <a:noFill/>
            <a:ln w="5715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  <p:pic>
        <p:nvPicPr>
          <p:cNvPr id="1238" name="iterative_reconstruction" descr="iterative_reconstruc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655887"/>
            <a:ext cx="4011613" cy="411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" grpId="2" animBg="1" advAuto="0"/>
      <p:bldP spid="1229" grpId="3" animBg="1" advAuto="0"/>
      <p:bldP spid="1230" grpId="6" animBg="1" advAuto="0"/>
      <p:bldP spid="1231" grpId="5" animBg="1" advAuto="0"/>
      <p:bldP spid="1232" grpId="1" animBg="1" advAuto="0"/>
      <p:bldP spid="1238" grpId="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Rectangle"/>
          <p:cNvSpPr/>
          <p:nvPr/>
        </p:nvSpPr>
        <p:spPr>
          <a:xfrm>
            <a:off x="119062" y="2247900"/>
            <a:ext cx="9024938" cy="4610100"/>
          </a:xfrm>
          <a:prstGeom prst="rect">
            <a:avLst/>
          </a:prstGeom>
          <a:solidFill>
            <a:srgbClr val="006699"/>
          </a:solidFill>
          <a:ln w="12700">
            <a:miter lim="400000"/>
          </a:ln>
        </p:spPr>
        <p:txBody>
          <a:bodyPr lIns="45719" rIns="45719" anchor="ctr"/>
          <a:lstStyle/>
          <a:p>
            <a:pPr defTabSz="455612">
              <a:defRPr sz="1800" b="0"/>
            </a:pPr>
            <a:endParaRPr/>
          </a:p>
        </p:txBody>
      </p:sp>
      <p:grpSp>
        <p:nvGrpSpPr>
          <p:cNvPr id="1262" name="Group"/>
          <p:cNvGrpSpPr/>
          <p:nvPr/>
        </p:nvGrpSpPr>
        <p:grpSpPr>
          <a:xfrm>
            <a:off x="774699" y="3700462"/>
            <a:ext cx="1492952" cy="1480010"/>
            <a:chOff x="0" y="0"/>
            <a:chExt cx="1492950" cy="1480008"/>
          </a:xfrm>
        </p:grpSpPr>
        <p:sp>
          <p:nvSpPr>
            <p:cNvPr id="1241" name="Rectangle"/>
            <p:cNvSpPr/>
            <p:nvPr/>
          </p:nvSpPr>
          <p:spPr>
            <a:xfrm>
              <a:off x="144462" y="466725"/>
              <a:ext cx="15876" cy="465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242" name="Rectangle"/>
            <p:cNvSpPr/>
            <p:nvPr/>
          </p:nvSpPr>
          <p:spPr>
            <a:xfrm>
              <a:off x="420687" y="196850"/>
              <a:ext cx="15876" cy="465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243" name="Rectangle"/>
            <p:cNvSpPr/>
            <p:nvPr/>
          </p:nvSpPr>
          <p:spPr>
            <a:xfrm>
              <a:off x="393700" y="796925"/>
              <a:ext cx="15876" cy="465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244" name="Rectangle"/>
            <p:cNvSpPr/>
            <p:nvPr/>
          </p:nvSpPr>
          <p:spPr>
            <a:xfrm>
              <a:off x="1077912" y="747712"/>
              <a:ext cx="15876" cy="4635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245" name="Rectangle"/>
            <p:cNvSpPr/>
            <p:nvPr/>
          </p:nvSpPr>
          <p:spPr>
            <a:xfrm>
              <a:off x="1317625" y="487362"/>
              <a:ext cx="17463" cy="4651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246" name="Shape"/>
            <p:cNvSpPr/>
            <p:nvPr/>
          </p:nvSpPr>
          <p:spPr>
            <a:xfrm>
              <a:off x="414337" y="420687"/>
              <a:ext cx="525464" cy="3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7"/>
                  </a:moveTo>
                  <a:lnTo>
                    <a:pt x="457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57" y="0"/>
                  </a:lnTo>
                  <a:lnTo>
                    <a:pt x="0" y="205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7" name="Shape"/>
            <p:cNvSpPr/>
            <p:nvPr/>
          </p:nvSpPr>
          <p:spPr>
            <a:xfrm>
              <a:off x="128587" y="423862"/>
              <a:ext cx="311151" cy="28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" y="21600"/>
                  </a:moveTo>
                  <a:lnTo>
                    <a:pt x="2424" y="21600"/>
                  </a:lnTo>
                  <a:lnTo>
                    <a:pt x="21600" y="1831"/>
                  </a:lnTo>
                  <a:lnTo>
                    <a:pt x="19837" y="0"/>
                  </a:lnTo>
                  <a:lnTo>
                    <a:pt x="771" y="19892"/>
                  </a:lnTo>
                  <a:lnTo>
                    <a:pt x="771" y="21600"/>
                  </a:lnTo>
                  <a:lnTo>
                    <a:pt x="771" y="19892"/>
                  </a:lnTo>
                  <a:lnTo>
                    <a:pt x="0" y="20502"/>
                  </a:lnTo>
                  <a:lnTo>
                    <a:pt x="771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8" name="Shape"/>
            <p:cNvSpPr/>
            <p:nvPr/>
          </p:nvSpPr>
          <p:spPr>
            <a:xfrm>
              <a:off x="139700" y="682625"/>
              <a:ext cx="280988" cy="33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02" y="21600"/>
                  </a:moveTo>
                  <a:lnTo>
                    <a:pt x="21600" y="19954"/>
                  </a:lnTo>
                  <a:lnTo>
                    <a:pt x="1831" y="0"/>
                  </a:lnTo>
                  <a:lnTo>
                    <a:pt x="0" y="1440"/>
                  </a:lnTo>
                  <a:lnTo>
                    <a:pt x="19525" y="21291"/>
                  </a:lnTo>
                  <a:lnTo>
                    <a:pt x="20502" y="21600"/>
                  </a:lnTo>
                  <a:lnTo>
                    <a:pt x="19525" y="21291"/>
                  </a:lnTo>
                  <a:lnTo>
                    <a:pt x="19892" y="21600"/>
                  </a:lnTo>
                  <a:lnTo>
                    <a:pt x="2050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9" name="Shape"/>
            <p:cNvSpPr/>
            <p:nvPr/>
          </p:nvSpPr>
          <p:spPr>
            <a:xfrm>
              <a:off x="406400" y="984250"/>
              <a:ext cx="676276" cy="3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360"/>
                  </a:moveTo>
                  <a:lnTo>
                    <a:pt x="21296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296" y="21600"/>
                  </a:lnTo>
                  <a:lnTo>
                    <a:pt x="21600" y="18360"/>
                  </a:lnTo>
                  <a:lnTo>
                    <a:pt x="21296" y="21600"/>
                  </a:lnTo>
                  <a:lnTo>
                    <a:pt x="21549" y="21600"/>
                  </a:lnTo>
                  <a:lnTo>
                    <a:pt x="21600" y="183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0" name="Shape"/>
            <p:cNvSpPr/>
            <p:nvPr/>
          </p:nvSpPr>
          <p:spPr>
            <a:xfrm>
              <a:off x="1058862" y="704850"/>
              <a:ext cx="279401" cy="30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0"/>
                  </a:moveTo>
                  <a:lnTo>
                    <a:pt x="19023" y="0"/>
                  </a:lnTo>
                  <a:lnTo>
                    <a:pt x="0" y="20145"/>
                  </a:lnTo>
                  <a:lnTo>
                    <a:pt x="1841" y="21600"/>
                  </a:lnTo>
                  <a:lnTo>
                    <a:pt x="20864" y="1231"/>
                  </a:lnTo>
                  <a:lnTo>
                    <a:pt x="21109" y="0"/>
                  </a:lnTo>
                  <a:lnTo>
                    <a:pt x="20864" y="1231"/>
                  </a:lnTo>
                  <a:lnTo>
                    <a:pt x="21600" y="672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1" name="Shape"/>
            <p:cNvSpPr/>
            <p:nvPr/>
          </p:nvSpPr>
          <p:spPr>
            <a:xfrm>
              <a:off x="1190625" y="536575"/>
              <a:ext cx="141288" cy="18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31"/>
                  </a:moveTo>
                  <a:lnTo>
                    <a:pt x="17474" y="21600"/>
                  </a:lnTo>
                  <a:lnTo>
                    <a:pt x="21600" y="19569"/>
                  </a:lnTo>
                  <a:lnTo>
                    <a:pt x="4369" y="0"/>
                  </a:lnTo>
                  <a:lnTo>
                    <a:pt x="0" y="203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52" name="HO"/>
            <p:cNvSpPr txBox="1"/>
            <p:nvPr/>
          </p:nvSpPr>
          <p:spPr>
            <a:xfrm>
              <a:off x="0" y="938212"/>
              <a:ext cx="27940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HO</a:t>
              </a:r>
            </a:p>
          </p:txBody>
        </p:sp>
        <p:sp>
          <p:nvSpPr>
            <p:cNvPr id="1253" name="18"/>
            <p:cNvSpPr txBox="1"/>
            <p:nvPr/>
          </p:nvSpPr>
          <p:spPr>
            <a:xfrm>
              <a:off x="934578" y="1182687"/>
              <a:ext cx="2104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400" b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18</a:t>
              </a:r>
            </a:p>
          </p:txBody>
        </p:sp>
        <p:sp>
          <p:nvSpPr>
            <p:cNvPr id="1254" name="F"/>
            <p:cNvSpPr txBox="1"/>
            <p:nvPr/>
          </p:nvSpPr>
          <p:spPr>
            <a:xfrm>
              <a:off x="1118424" y="1220787"/>
              <a:ext cx="152339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</a:t>
              </a:r>
            </a:p>
          </p:txBody>
        </p:sp>
        <p:sp>
          <p:nvSpPr>
            <p:cNvPr id="1255" name="H"/>
            <p:cNvSpPr txBox="1"/>
            <p:nvPr/>
          </p:nvSpPr>
          <p:spPr>
            <a:xfrm rot="10800000">
              <a:off x="1351849" y="1026579"/>
              <a:ext cx="141102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</a:t>
              </a:r>
            </a:p>
          </p:txBody>
        </p:sp>
        <p:sp>
          <p:nvSpPr>
            <p:cNvPr id="1256" name="O"/>
            <p:cNvSpPr txBox="1"/>
            <p:nvPr/>
          </p:nvSpPr>
          <p:spPr>
            <a:xfrm rot="10800000">
              <a:off x="1213550" y="1026579"/>
              <a:ext cx="15100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</a:t>
              </a:r>
            </a:p>
          </p:txBody>
        </p:sp>
        <p:sp>
          <p:nvSpPr>
            <p:cNvPr id="1257" name="H"/>
            <p:cNvSpPr txBox="1"/>
            <p:nvPr/>
          </p:nvSpPr>
          <p:spPr>
            <a:xfrm rot="10800000">
              <a:off x="543811" y="769404"/>
              <a:ext cx="14110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</a:t>
              </a:r>
            </a:p>
          </p:txBody>
        </p:sp>
        <p:sp>
          <p:nvSpPr>
            <p:cNvPr id="1258" name="O"/>
            <p:cNvSpPr txBox="1"/>
            <p:nvPr/>
          </p:nvSpPr>
          <p:spPr>
            <a:xfrm rot="10800000">
              <a:off x="403925" y="769404"/>
              <a:ext cx="15100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</a:t>
              </a:r>
            </a:p>
          </p:txBody>
        </p:sp>
        <p:sp>
          <p:nvSpPr>
            <p:cNvPr id="1259" name="CH  OH"/>
            <p:cNvSpPr txBox="1"/>
            <p:nvPr/>
          </p:nvSpPr>
          <p:spPr>
            <a:xfrm>
              <a:off x="342900" y="0"/>
              <a:ext cx="635001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CH  OH</a:t>
              </a:r>
            </a:p>
          </p:txBody>
        </p:sp>
        <p:sp>
          <p:nvSpPr>
            <p:cNvPr id="1260" name="2"/>
            <p:cNvSpPr txBox="1"/>
            <p:nvPr/>
          </p:nvSpPr>
          <p:spPr>
            <a:xfrm>
              <a:off x="611981" y="77787"/>
              <a:ext cx="127001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1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261" name="O"/>
            <p:cNvSpPr txBox="1"/>
            <p:nvPr/>
          </p:nvSpPr>
          <p:spPr>
            <a:xfrm rot="10800000">
              <a:off x="994475" y="397929"/>
              <a:ext cx="15100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</a:t>
              </a:r>
            </a:p>
          </p:txBody>
        </p:sp>
      </p:grpSp>
      <p:sp>
        <p:nvSpPr>
          <p:cNvPr id="1263" name="-"/>
          <p:cNvSpPr txBox="1"/>
          <p:nvPr/>
        </p:nvSpPr>
        <p:spPr>
          <a:xfrm>
            <a:off x="-438944" y="4256087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5612">
              <a:defRPr sz="1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-</a:t>
            </a:r>
          </a:p>
        </p:txBody>
      </p:sp>
      <p:sp>
        <p:nvSpPr>
          <p:cNvPr id="1264" name="Metabolic Functions Visualised by “Natural“ Tracer Molecules  Labelled…"/>
          <p:cNvSpPr txBox="1"/>
          <p:nvPr/>
        </p:nvSpPr>
        <p:spPr>
          <a:xfrm>
            <a:off x="485430" y="874712"/>
            <a:ext cx="8241402" cy="1298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 algn="ctr" defTabSz="455612">
              <a:defRPr sz="2800" b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Metabolic Functions Visualised by “Natural“ Tracer Molecules  Labelled </a:t>
            </a:r>
          </a:p>
          <a:p>
            <a:pPr algn="ctr" defTabSz="455612">
              <a:defRPr sz="2800" b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with Positron Emitters</a:t>
            </a:r>
          </a:p>
        </p:txBody>
      </p:sp>
      <p:sp>
        <p:nvSpPr>
          <p:cNvPr id="1265" name="H215O"/>
          <p:cNvSpPr txBox="1"/>
          <p:nvPr/>
        </p:nvSpPr>
        <p:spPr>
          <a:xfrm>
            <a:off x="682519" y="2486025"/>
            <a:ext cx="900325" cy="494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 algn="ctr" defTabSz="455612">
              <a:defRPr sz="2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baseline="-25000"/>
              <a:t>2</a:t>
            </a:r>
            <a:r>
              <a:rPr baseline="30000">
                <a:solidFill>
                  <a:srgbClr val="FF0000"/>
                </a:solidFill>
              </a:rPr>
              <a:t>15</a:t>
            </a:r>
            <a:r>
              <a:t>O</a:t>
            </a:r>
          </a:p>
        </p:txBody>
      </p:sp>
      <p:sp>
        <p:nvSpPr>
          <p:cNvPr id="1266" name="Line"/>
          <p:cNvSpPr/>
          <p:nvPr/>
        </p:nvSpPr>
        <p:spPr>
          <a:xfrm>
            <a:off x="1693862" y="2681287"/>
            <a:ext cx="476251" cy="1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7" name="Perfusion"/>
          <p:cNvSpPr txBox="1"/>
          <p:nvPr/>
        </p:nvSpPr>
        <p:spPr>
          <a:xfrm>
            <a:off x="2279742" y="2420937"/>
            <a:ext cx="1606366" cy="486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>
            <a:lvl1pPr algn="ctr" defTabSz="455612">
              <a:defRPr sz="2800" b="0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Perfusion</a:t>
            </a:r>
          </a:p>
        </p:txBody>
      </p:sp>
      <p:sp>
        <p:nvSpPr>
          <p:cNvPr id="1268" name="Line"/>
          <p:cNvSpPr/>
          <p:nvPr/>
        </p:nvSpPr>
        <p:spPr>
          <a:xfrm>
            <a:off x="2374900" y="4406900"/>
            <a:ext cx="476251" cy="0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9" name="Glucose Consumption"/>
          <p:cNvSpPr txBox="1"/>
          <p:nvPr/>
        </p:nvSpPr>
        <p:spPr>
          <a:xfrm>
            <a:off x="3389814" y="4187825"/>
            <a:ext cx="3602622" cy="48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>
            <a:lvl1pPr algn="ctr" defTabSz="455612">
              <a:defRPr sz="2800" b="0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Glucose Consumption</a:t>
            </a:r>
          </a:p>
        </p:txBody>
      </p:sp>
      <p:sp>
        <p:nvSpPr>
          <p:cNvPr id="1270" name="15O2"/>
          <p:cNvSpPr txBox="1"/>
          <p:nvPr/>
        </p:nvSpPr>
        <p:spPr>
          <a:xfrm>
            <a:off x="3296858" y="3268662"/>
            <a:ext cx="680209" cy="494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 algn="ctr" defTabSz="455612">
              <a:defRPr sz="2400" b="0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15</a:t>
            </a:r>
            <a:r>
              <a:rPr baseline="0">
                <a:solidFill>
                  <a:srgbClr val="FFFFFF"/>
                </a:solidFill>
              </a:rPr>
              <a:t>O</a:t>
            </a:r>
            <a:r>
              <a:rPr baseline="-25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271" name="Line"/>
          <p:cNvSpPr/>
          <p:nvPr/>
        </p:nvSpPr>
        <p:spPr>
          <a:xfrm>
            <a:off x="4191000" y="3508375"/>
            <a:ext cx="476251" cy="0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2" name="Oxygen Consumption"/>
          <p:cNvSpPr txBox="1"/>
          <p:nvPr/>
        </p:nvSpPr>
        <p:spPr>
          <a:xfrm>
            <a:off x="5145403" y="3268662"/>
            <a:ext cx="3523619" cy="486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>
            <a:lvl1pPr algn="ctr" defTabSz="455612">
              <a:defRPr sz="2800" b="0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Oxygen Consumption</a:t>
            </a:r>
          </a:p>
        </p:txBody>
      </p:sp>
      <p:sp>
        <p:nvSpPr>
          <p:cNvPr id="1273" name="Metabolic Functions Visualised"/>
          <p:cNvSpPr txBox="1">
            <a:spLocks noGrp="1"/>
          </p:cNvSpPr>
          <p:nvPr>
            <p:ph type="title" idx="4294967295"/>
          </p:nvPr>
        </p:nvSpPr>
        <p:spPr>
          <a:xfrm>
            <a:off x="119062" y="6526212"/>
            <a:ext cx="1503363" cy="127001"/>
          </a:xfrm>
          <a:prstGeom prst="rect">
            <a:avLst/>
          </a:prstGeom>
          <a:solidFill>
            <a:srgbClr val="006699"/>
          </a:solidFill>
        </p:spPr>
        <p:txBody>
          <a:bodyPr lIns="45696" tIns="45696" rIns="45696" bIns="45696" anchor="t">
            <a:normAutofit fontScale="90000"/>
          </a:bodyPr>
          <a:lstStyle/>
          <a:p>
            <a:pPr defTabSz="365760">
              <a:defRPr sz="320" b="1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Metabolic Functions</a:t>
            </a:r>
            <a:r>
              <a:rPr>
                <a:solidFill>
                  <a:schemeClr val="accent2"/>
                </a:solidFill>
              </a:rPr>
              <a:t> Visualised</a:t>
            </a:r>
          </a:p>
        </p:txBody>
      </p:sp>
      <p:grpSp>
        <p:nvGrpSpPr>
          <p:cNvPr id="1292" name="Group"/>
          <p:cNvGrpSpPr/>
          <p:nvPr/>
        </p:nvGrpSpPr>
        <p:grpSpPr>
          <a:xfrm>
            <a:off x="3160712" y="5127625"/>
            <a:ext cx="2157413" cy="1164171"/>
            <a:chOff x="0" y="0"/>
            <a:chExt cx="2157412" cy="1164170"/>
          </a:xfrm>
        </p:grpSpPr>
        <p:sp>
          <p:nvSpPr>
            <p:cNvPr id="1274" name="H C"/>
            <p:cNvSpPr txBox="1"/>
            <p:nvPr/>
          </p:nvSpPr>
          <p:spPr>
            <a:xfrm>
              <a:off x="0" y="225425"/>
              <a:ext cx="340773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5612">
                <a:defRPr sz="15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 C</a:t>
              </a:r>
            </a:p>
          </p:txBody>
        </p:sp>
        <p:sp>
          <p:nvSpPr>
            <p:cNvPr id="1275" name="3"/>
            <p:cNvSpPr txBox="1"/>
            <p:nvPr/>
          </p:nvSpPr>
          <p:spPr>
            <a:xfrm>
              <a:off x="119062" y="309562"/>
              <a:ext cx="127001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5612">
                <a:defRPr sz="11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276" name="HO"/>
            <p:cNvSpPr txBox="1"/>
            <p:nvPr/>
          </p:nvSpPr>
          <p:spPr>
            <a:xfrm>
              <a:off x="1001712" y="900112"/>
              <a:ext cx="279401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HO</a:t>
              </a:r>
            </a:p>
          </p:txBody>
        </p:sp>
        <p:sp>
          <p:nvSpPr>
            <p:cNvPr id="1277" name="O"/>
            <p:cNvSpPr txBox="1"/>
            <p:nvPr/>
          </p:nvSpPr>
          <p:spPr>
            <a:xfrm>
              <a:off x="1978025" y="966787"/>
              <a:ext cx="15099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</a:t>
              </a:r>
            </a:p>
          </p:txBody>
        </p:sp>
        <p:sp>
          <p:nvSpPr>
            <p:cNvPr id="1278" name="S"/>
            <p:cNvSpPr txBox="1"/>
            <p:nvPr/>
          </p:nvSpPr>
          <p:spPr>
            <a:xfrm>
              <a:off x="701675" y="0"/>
              <a:ext cx="131292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</a:t>
              </a:r>
            </a:p>
          </p:txBody>
        </p:sp>
        <p:sp>
          <p:nvSpPr>
            <p:cNvPr id="1279" name="NH"/>
            <p:cNvSpPr txBox="1"/>
            <p:nvPr/>
          </p:nvSpPr>
          <p:spPr>
            <a:xfrm>
              <a:off x="1806575" y="20637"/>
              <a:ext cx="26950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5612">
                <a:defRPr sz="14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NH</a:t>
              </a:r>
            </a:p>
          </p:txBody>
        </p:sp>
        <p:sp>
          <p:nvSpPr>
            <p:cNvPr id="1280" name="2"/>
            <p:cNvSpPr txBox="1"/>
            <p:nvPr/>
          </p:nvSpPr>
          <p:spPr>
            <a:xfrm>
              <a:off x="2030412" y="98425"/>
              <a:ext cx="127001" cy="135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5612">
                <a:defRPr sz="10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2</a:t>
              </a:r>
            </a:p>
          </p:txBody>
        </p:sp>
        <p:sp>
          <p:nvSpPr>
            <p:cNvPr id="1281" name="11"/>
            <p:cNvSpPr txBox="1"/>
            <p:nvPr/>
          </p:nvSpPr>
          <p:spPr>
            <a:xfrm>
              <a:off x="1392237" y="596900"/>
              <a:ext cx="19727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5612">
                <a:defRPr sz="1400" b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11</a:t>
              </a:r>
            </a:p>
          </p:txBody>
        </p:sp>
        <p:sp>
          <p:nvSpPr>
            <p:cNvPr id="1282" name="C"/>
            <p:cNvSpPr txBox="1"/>
            <p:nvPr/>
          </p:nvSpPr>
          <p:spPr>
            <a:xfrm>
              <a:off x="1566862" y="641349"/>
              <a:ext cx="18696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5612">
                <a:defRPr sz="1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1283" name="Shape"/>
            <p:cNvSpPr/>
            <p:nvPr/>
          </p:nvSpPr>
          <p:spPr>
            <a:xfrm>
              <a:off x="1068387" y="65087"/>
              <a:ext cx="276226" cy="21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37"/>
                  </a:moveTo>
                  <a:lnTo>
                    <a:pt x="20234" y="637"/>
                  </a:lnTo>
                  <a:lnTo>
                    <a:pt x="0" y="18522"/>
                  </a:lnTo>
                  <a:lnTo>
                    <a:pt x="1366" y="21600"/>
                  </a:lnTo>
                  <a:lnTo>
                    <a:pt x="21600" y="3715"/>
                  </a:lnTo>
                  <a:lnTo>
                    <a:pt x="21600" y="637"/>
                  </a:lnTo>
                  <a:lnTo>
                    <a:pt x="20938" y="0"/>
                  </a:lnTo>
                  <a:lnTo>
                    <a:pt x="20234" y="637"/>
                  </a:lnTo>
                  <a:lnTo>
                    <a:pt x="21600" y="63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4" name="Shape"/>
            <p:cNvSpPr/>
            <p:nvPr/>
          </p:nvSpPr>
          <p:spPr>
            <a:xfrm>
              <a:off x="1327150" y="71437"/>
              <a:ext cx="258763" cy="20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37"/>
                  </a:moveTo>
                  <a:lnTo>
                    <a:pt x="21600" y="17678"/>
                  </a:lnTo>
                  <a:lnTo>
                    <a:pt x="1455" y="0"/>
                  </a:lnTo>
                  <a:lnTo>
                    <a:pt x="0" y="3204"/>
                  </a:lnTo>
                  <a:lnTo>
                    <a:pt x="20145" y="20937"/>
                  </a:lnTo>
                  <a:lnTo>
                    <a:pt x="21600" y="20937"/>
                  </a:lnTo>
                  <a:lnTo>
                    <a:pt x="20145" y="20937"/>
                  </a:lnTo>
                  <a:lnTo>
                    <a:pt x="20895" y="21600"/>
                  </a:lnTo>
                  <a:lnTo>
                    <a:pt x="21600" y="2093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5" name="Shape"/>
            <p:cNvSpPr/>
            <p:nvPr/>
          </p:nvSpPr>
          <p:spPr>
            <a:xfrm>
              <a:off x="1568450" y="115887"/>
              <a:ext cx="190500" cy="155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4" y="0"/>
                  </a:moveTo>
                  <a:lnTo>
                    <a:pt x="0" y="17280"/>
                  </a:lnTo>
                  <a:lnTo>
                    <a:pt x="1986" y="21600"/>
                  </a:lnTo>
                  <a:lnTo>
                    <a:pt x="21600" y="4247"/>
                  </a:lnTo>
                  <a:lnTo>
                    <a:pt x="1955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6" name="Rectangle"/>
            <p:cNvSpPr/>
            <p:nvPr/>
          </p:nvSpPr>
          <p:spPr>
            <a:xfrm>
              <a:off x="1558925" y="263525"/>
              <a:ext cx="33338" cy="3619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287" name="Shape"/>
            <p:cNvSpPr/>
            <p:nvPr/>
          </p:nvSpPr>
          <p:spPr>
            <a:xfrm>
              <a:off x="1255712" y="763587"/>
              <a:ext cx="192089" cy="17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27" y="21600"/>
                  </a:moveTo>
                  <a:lnTo>
                    <a:pt x="21600" y="3525"/>
                  </a:lnTo>
                  <a:lnTo>
                    <a:pt x="19273" y="0"/>
                  </a:lnTo>
                  <a:lnTo>
                    <a:pt x="0" y="18075"/>
                  </a:lnTo>
                  <a:lnTo>
                    <a:pt x="2327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8" name="Shape"/>
            <p:cNvSpPr/>
            <p:nvPr/>
          </p:nvSpPr>
          <p:spPr>
            <a:xfrm>
              <a:off x="839787" y="100012"/>
              <a:ext cx="260351" cy="16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85"/>
                  </a:moveTo>
                  <a:lnTo>
                    <a:pt x="20371" y="21600"/>
                  </a:lnTo>
                  <a:lnTo>
                    <a:pt x="21600" y="17415"/>
                  </a:lnTo>
                  <a:lnTo>
                    <a:pt x="1229" y="0"/>
                  </a:lnTo>
                  <a:lnTo>
                    <a:pt x="0" y="418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89" name="Shape"/>
            <p:cNvSpPr/>
            <p:nvPr/>
          </p:nvSpPr>
          <p:spPr>
            <a:xfrm>
              <a:off x="1790700" y="795337"/>
              <a:ext cx="20002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66"/>
                  </a:moveTo>
                  <a:lnTo>
                    <a:pt x="1886" y="0"/>
                  </a:lnTo>
                  <a:lnTo>
                    <a:pt x="0" y="4262"/>
                  </a:lnTo>
                  <a:lnTo>
                    <a:pt x="19714" y="21600"/>
                  </a:lnTo>
                  <a:lnTo>
                    <a:pt x="21600" y="1726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90" name="Shape"/>
            <p:cNvSpPr/>
            <p:nvPr/>
          </p:nvSpPr>
          <p:spPr>
            <a:xfrm>
              <a:off x="1731962" y="873125"/>
              <a:ext cx="200026" cy="15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323"/>
                  </a:moveTo>
                  <a:lnTo>
                    <a:pt x="1886" y="0"/>
                  </a:lnTo>
                  <a:lnTo>
                    <a:pt x="0" y="4277"/>
                  </a:lnTo>
                  <a:lnTo>
                    <a:pt x="19657" y="21600"/>
                  </a:lnTo>
                  <a:lnTo>
                    <a:pt x="21600" y="1732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91" name="Shape"/>
            <p:cNvSpPr/>
            <p:nvPr/>
          </p:nvSpPr>
          <p:spPr>
            <a:xfrm>
              <a:off x="369887" y="96837"/>
              <a:ext cx="261939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" y="21600"/>
                  </a:moveTo>
                  <a:lnTo>
                    <a:pt x="21600" y="3610"/>
                  </a:lnTo>
                  <a:lnTo>
                    <a:pt x="20206" y="0"/>
                  </a:lnTo>
                  <a:lnTo>
                    <a:pt x="0" y="18050"/>
                  </a:lnTo>
                  <a:lnTo>
                    <a:pt x="135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93" name="Line"/>
          <p:cNvSpPr/>
          <p:nvPr/>
        </p:nvSpPr>
        <p:spPr>
          <a:xfrm>
            <a:off x="5026025" y="5640387"/>
            <a:ext cx="476251" cy="1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4" name="Transport…"/>
          <p:cNvSpPr txBox="1"/>
          <p:nvPr/>
        </p:nvSpPr>
        <p:spPr>
          <a:xfrm>
            <a:off x="5647685" y="5391150"/>
            <a:ext cx="2436505" cy="892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 algn="ctr" defTabSz="455612">
              <a:defRPr sz="2800" b="0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Transport</a:t>
            </a:r>
          </a:p>
          <a:p>
            <a:pPr algn="ctr" defTabSz="455612">
              <a:defRPr sz="2800" b="0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of Amino Acids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Examples of reconstructed images"/>
          <p:cNvSpPr txBox="1">
            <a:spLocks noGrp="1"/>
          </p:cNvSpPr>
          <p:nvPr>
            <p:ph type="title" idx="4294967295"/>
          </p:nvPr>
        </p:nvSpPr>
        <p:spPr>
          <a:xfrm>
            <a:off x="177800" y="6421437"/>
            <a:ext cx="1781175" cy="304801"/>
          </a:xfrm>
          <a:prstGeom prst="rect">
            <a:avLst/>
          </a:prstGeom>
          <a:solidFill>
            <a:srgbClr val="FFFFFF"/>
          </a:solidFill>
        </p:spPr>
        <p:txBody>
          <a:bodyPr lIns="45696" tIns="45696" rIns="45696" bIns="45696" anchor="t">
            <a:norm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t>Examples of reconstructed images</a:t>
            </a:r>
          </a:p>
        </p:txBody>
      </p:sp>
      <p:sp>
        <p:nvSpPr>
          <p:cNvPr id="1297" name="H215O:…"/>
          <p:cNvSpPr txBox="1"/>
          <p:nvPr/>
        </p:nvSpPr>
        <p:spPr>
          <a:xfrm>
            <a:off x="614018" y="4324349"/>
            <a:ext cx="2689914" cy="71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 algn="ctr" defTabSz="455612"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baseline="-25000"/>
              <a:t>2</a:t>
            </a:r>
            <a:r>
              <a:rPr baseline="30000">
                <a:solidFill>
                  <a:srgbClr val="FF0066"/>
                </a:solidFill>
              </a:rPr>
              <a:t>15</a:t>
            </a:r>
            <a:r>
              <a:rPr>
                <a:solidFill>
                  <a:srgbClr val="FF0066"/>
                </a:solidFill>
              </a:rPr>
              <a:t>O</a:t>
            </a:r>
            <a:r>
              <a:rPr>
                <a:solidFill>
                  <a:srgbClr val="FFFFFF"/>
                </a:solidFill>
              </a:rPr>
              <a:t>:</a:t>
            </a:r>
            <a:r>
              <a:rPr>
                <a:solidFill>
                  <a:srgbClr val="FF99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algn="ctr" defTabSz="455612">
              <a:defRPr sz="2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rgbClr val="000000"/>
                </a:solidFill>
              </a:rPr>
              <a:t>Cerebral blood flow</a:t>
            </a:r>
          </a:p>
        </p:txBody>
      </p:sp>
      <p:grpSp>
        <p:nvGrpSpPr>
          <p:cNvPr id="1302" name="Group"/>
          <p:cNvGrpSpPr/>
          <p:nvPr/>
        </p:nvGrpSpPr>
        <p:grpSpPr>
          <a:xfrm>
            <a:off x="3462019" y="2533650"/>
            <a:ext cx="2542224" cy="3698876"/>
            <a:chOff x="0" y="0"/>
            <a:chExt cx="2542222" cy="3698874"/>
          </a:xfrm>
        </p:grpSpPr>
        <p:grpSp>
          <p:nvGrpSpPr>
            <p:cNvPr id="1300" name="Group"/>
            <p:cNvGrpSpPr/>
            <p:nvPr/>
          </p:nvGrpSpPr>
          <p:grpSpPr>
            <a:xfrm>
              <a:off x="120967" y="1120775"/>
              <a:ext cx="2266951" cy="2578100"/>
              <a:chOff x="0" y="0"/>
              <a:chExt cx="2266950" cy="2578100"/>
            </a:xfrm>
          </p:grpSpPr>
          <p:pic>
            <p:nvPicPr>
              <p:cNvPr id="1298" name="image.png" descr="imag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2266950" cy="25781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99" name="Rectangle"/>
              <p:cNvSpPr/>
              <p:nvPr/>
            </p:nvSpPr>
            <p:spPr>
              <a:xfrm>
                <a:off x="0" y="0"/>
                <a:ext cx="2266950" cy="2578100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</p:grpSp>
        <p:sp>
          <p:nvSpPr>
            <p:cNvPr id="1301" name="11C-SDZ GLC756:…"/>
            <p:cNvSpPr txBox="1"/>
            <p:nvPr/>
          </p:nvSpPr>
          <p:spPr>
            <a:xfrm>
              <a:off x="0" y="0"/>
              <a:ext cx="2542223" cy="959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455612">
                <a:defRPr sz="2000" b="0" baseline="3000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11</a:t>
              </a:r>
              <a:r>
                <a:rPr baseline="0"/>
                <a:t>C</a:t>
              </a:r>
              <a:r>
                <a:rPr baseline="0">
                  <a:solidFill>
                    <a:srgbClr val="000000"/>
                  </a:solidFill>
                </a:rPr>
                <a:t>-SDZ GLC756:</a:t>
              </a:r>
            </a:p>
            <a:p>
              <a:pPr algn="ctr" defTabSz="455612">
                <a:defRPr sz="2000" b="0">
                  <a:latin typeface="Arial"/>
                  <a:ea typeface="Arial"/>
                  <a:cs typeface="Arial"/>
                  <a:sym typeface="Arial"/>
                </a:defRPr>
              </a:pPr>
              <a:r>
                <a:t>dopamine</a:t>
              </a:r>
            </a:p>
            <a:p>
              <a:pPr algn="ctr" defTabSz="455612">
                <a:defRPr sz="2000" b="0">
                  <a:latin typeface="Arial"/>
                  <a:ea typeface="Arial"/>
                  <a:cs typeface="Arial"/>
                  <a:sym typeface="Arial"/>
                </a:defRPr>
              </a:pPr>
              <a:r>
                <a:t>receptors</a:t>
              </a:r>
            </a:p>
          </p:txBody>
        </p:sp>
      </p:grpSp>
      <p:grpSp>
        <p:nvGrpSpPr>
          <p:cNvPr id="1307" name="Group"/>
          <p:cNvGrpSpPr/>
          <p:nvPr/>
        </p:nvGrpSpPr>
        <p:grpSpPr>
          <a:xfrm>
            <a:off x="6207125" y="1655762"/>
            <a:ext cx="2581593" cy="3789944"/>
            <a:chOff x="0" y="0"/>
            <a:chExt cx="2581592" cy="3789942"/>
          </a:xfrm>
        </p:grpSpPr>
        <p:sp>
          <p:nvSpPr>
            <p:cNvPr id="1303" name="18F-Altanserin:…"/>
            <p:cNvSpPr txBox="1"/>
            <p:nvPr/>
          </p:nvSpPr>
          <p:spPr>
            <a:xfrm>
              <a:off x="45719" y="2830512"/>
              <a:ext cx="2535874" cy="959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455612">
                <a:defRPr sz="2000" b="0" baseline="3000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18</a:t>
              </a:r>
              <a:r>
                <a:rPr baseline="0"/>
                <a:t>F</a:t>
              </a:r>
              <a:r>
                <a:rPr baseline="0">
                  <a:solidFill>
                    <a:srgbClr val="000000"/>
                  </a:solidFill>
                </a:rPr>
                <a:t>-Altanserin:</a:t>
              </a:r>
            </a:p>
            <a:p>
              <a:pPr algn="ctr" defTabSz="455612">
                <a:defRPr sz="2000" b="0">
                  <a:latin typeface="Arial"/>
                  <a:ea typeface="Arial"/>
                  <a:cs typeface="Arial"/>
                  <a:sym typeface="Arial"/>
                </a:defRPr>
              </a:pPr>
              <a:r>
                <a:t>serotonin</a:t>
              </a:r>
            </a:p>
            <a:p>
              <a:pPr algn="ctr" defTabSz="455612">
                <a:defRPr sz="2000" b="0">
                  <a:latin typeface="Arial"/>
                  <a:ea typeface="Arial"/>
                  <a:cs typeface="Arial"/>
                  <a:sym typeface="Arial"/>
                </a:defRPr>
              </a:pPr>
              <a:r>
                <a:t>receptors</a:t>
              </a:r>
            </a:p>
          </p:txBody>
        </p:sp>
        <p:grpSp>
          <p:nvGrpSpPr>
            <p:cNvPr id="1306" name="Group"/>
            <p:cNvGrpSpPr/>
            <p:nvPr/>
          </p:nvGrpSpPr>
          <p:grpSpPr>
            <a:xfrm>
              <a:off x="0" y="0"/>
              <a:ext cx="2378075" cy="2724150"/>
              <a:chOff x="0" y="0"/>
              <a:chExt cx="2378075" cy="2724150"/>
            </a:xfrm>
          </p:grpSpPr>
          <p:pic>
            <p:nvPicPr>
              <p:cNvPr id="1304" name="image.png" descr="image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378075" cy="27241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05" name="Rectangle"/>
              <p:cNvSpPr/>
              <p:nvPr/>
            </p:nvSpPr>
            <p:spPr>
              <a:xfrm>
                <a:off x="0" y="0"/>
                <a:ext cx="2378075" cy="2724150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</p:grpSp>
      </p:grpSp>
      <p:grpSp>
        <p:nvGrpSpPr>
          <p:cNvPr id="1310" name="Group"/>
          <p:cNvGrpSpPr/>
          <p:nvPr/>
        </p:nvGrpSpPr>
        <p:grpSpPr>
          <a:xfrm>
            <a:off x="700087" y="1636712"/>
            <a:ext cx="2516189" cy="2578101"/>
            <a:chOff x="0" y="0"/>
            <a:chExt cx="2516187" cy="2578100"/>
          </a:xfrm>
        </p:grpSpPr>
        <p:pic>
          <p:nvPicPr>
            <p:cNvPr id="1308" name="image.png" descr="ima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1" y="0"/>
              <a:ext cx="2513337" cy="2578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9" name="Rectangle"/>
            <p:cNvSpPr/>
            <p:nvPr/>
          </p:nvSpPr>
          <p:spPr>
            <a:xfrm>
              <a:off x="0" y="0"/>
              <a:ext cx="2516188" cy="2578100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2" grpId="1" animBg="1" advAuto="0"/>
      <p:bldP spid="1307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18F-Altanserin…"/>
          <p:cNvSpPr txBox="1"/>
          <p:nvPr/>
        </p:nvSpPr>
        <p:spPr>
          <a:xfrm>
            <a:off x="1704975" y="4832350"/>
            <a:ext cx="3484563" cy="765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455612">
              <a:lnSpc>
                <a:spcPct val="155000"/>
              </a:lnSpc>
              <a:defRPr sz="2000" b="0" baseline="30000">
                <a:latin typeface="Arial"/>
                <a:ea typeface="Arial"/>
                <a:cs typeface="Arial"/>
                <a:sym typeface="Arial"/>
              </a:defRPr>
            </a:pPr>
            <a:r>
              <a:t>18</a:t>
            </a:r>
            <a:r>
              <a:rPr baseline="0"/>
              <a:t>F-Altanserin</a:t>
            </a:r>
            <a:endParaRPr sz="1800" baseline="29777"/>
          </a:p>
          <a:p>
            <a:pPr algn="ctr" defTabSz="455612">
              <a:lnSpc>
                <a:spcPct val="155000"/>
              </a:lnSpc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"/>
                <a:ea typeface="Wingdings"/>
                <a:cs typeface="Wingdings"/>
                <a:sym typeface="Wingdings"/>
              </a:rPr>
              <a:t>⇨</a:t>
            </a:r>
            <a:r>
              <a:t> </a:t>
            </a:r>
            <a:r>
              <a:rPr sz="2000"/>
              <a:t>serotonin receptors</a:t>
            </a:r>
          </a:p>
        </p:txBody>
      </p:sp>
      <p:pic>
        <p:nvPicPr>
          <p:cNvPr id="131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362" y="1881187"/>
            <a:ext cx="1579563" cy="3957638"/>
          </a:xfrm>
          <a:prstGeom prst="rect">
            <a:avLst/>
          </a:prstGeom>
          <a:ln w="12700">
            <a:miter lim="400000"/>
          </a:ln>
        </p:spPr>
      </p:pic>
      <p:sp>
        <p:nvSpPr>
          <p:cNvPr id="1314" name="Rectangle"/>
          <p:cNvSpPr/>
          <p:nvPr/>
        </p:nvSpPr>
        <p:spPr>
          <a:xfrm>
            <a:off x="6249987" y="2066925"/>
            <a:ext cx="666751" cy="334486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15" name="Visualisation of Radioactivity"/>
          <p:cNvSpPr txBox="1">
            <a:spLocks noGrp="1"/>
          </p:cNvSpPr>
          <p:nvPr>
            <p:ph type="title" idx="4294967295"/>
          </p:nvPr>
        </p:nvSpPr>
        <p:spPr>
          <a:xfrm>
            <a:off x="34925" y="6523037"/>
            <a:ext cx="1328738" cy="139701"/>
          </a:xfrm>
          <a:prstGeom prst="rect">
            <a:avLst/>
          </a:prstGeom>
        </p:spPr>
        <p:txBody>
          <a:bodyPr lIns="45696" tIns="45696" rIns="45696" bIns="45696" anchor="t">
            <a:normAutofit fontScale="90000"/>
          </a:bodyPr>
          <a:lstStyle/>
          <a:p>
            <a:pPr defTabSz="384047">
              <a:defRPr sz="378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Visualisation of Radioactivity</a:t>
            </a:r>
          </a:p>
        </p:txBody>
      </p:sp>
      <p:sp>
        <p:nvSpPr>
          <p:cNvPr id="1316" name="Rectangle"/>
          <p:cNvSpPr/>
          <p:nvPr/>
        </p:nvSpPr>
        <p:spPr>
          <a:xfrm>
            <a:off x="6249987" y="2066925"/>
            <a:ext cx="666751" cy="334486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17" name="counts/s"/>
          <p:cNvSpPr txBox="1"/>
          <p:nvPr/>
        </p:nvSpPr>
        <p:spPr>
          <a:xfrm>
            <a:off x="5998179" y="5213350"/>
            <a:ext cx="1100517" cy="33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5612">
              <a:defRPr sz="23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counts/s</a:t>
            </a:r>
          </a:p>
        </p:txBody>
      </p:sp>
      <p:sp>
        <p:nvSpPr>
          <p:cNvPr id="1318" name="1.50 E06"/>
          <p:cNvSpPr txBox="1"/>
          <p:nvPr/>
        </p:nvSpPr>
        <p:spPr>
          <a:xfrm>
            <a:off x="5943209" y="2022475"/>
            <a:ext cx="92788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1.50 E06</a:t>
            </a:r>
          </a:p>
        </p:txBody>
      </p:sp>
      <p:sp>
        <p:nvSpPr>
          <p:cNvPr id="1319" name="Visualisation of Radioactivity"/>
          <p:cNvSpPr txBox="1"/>
          <p:nvPr/>
        </p:nvSpPr>
        <p:spPr>
          <a:xfrm>
            <a:off x="464793" y="896744"/>
            <a:ext cx="8158852" cy="486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 anchor="ctr">
            <a:spAutoFit/>
          </a:bodyPr>
          <a:lstStyle>
            <a:lvl1pPr algn="ctr" defTabSz="455612">
              <a:defRPr sz="2800" b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Visualisation of Radioactivity</a:t>
            </a:r>
          </a:p>
        </p:txBody>
      </p:sp>
      <p:sp>
        <p:nvSpPr>
          <p:cNvPr id="1320" name="1.29 E06"/>
          <p:cNvSpPr txBox="1"/>
          <p:nvPr/>
        </p:nvSpPr>
        <p:spPr>
          <a:xfrm>
            <a:off x="5943209" y="2474912"/>
            <a:ext cx="92788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1.29 E06</a:t>
            </a:r>
          </a:p>
        </p:txBody>
      </p:sp>
      <p:sp>
        <p:nvSpPr>
          <p:cNvPr id="1321" name="1.07 E06"/>
          <p:cNvSpPr txBox="1"/>
          <p:nvPr/>
        </p:nvSpPr>
        <p:spPr>
          <a:xfrm>
            <a:off x="5943209" y="2927350"/>
            <a:ext cx="92788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1.07 E06</a:t>
            </a:r>
          </a:p>
        </p:txBody>
      </p:sp>
      <p:sp>
        <p:nvSpPr>
          <p:cNvPr id="1322" name="8.57 E05"/>
          <p:cNvSpPr txBox="1"/>
          <p:nvPr/>
        </p:nvSpPr>
        <p:spPr>
          <a:xfrm>
            <a:off x="5943209" y="3381375"/>
            <a:ext cx="92788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8.57 E05</a:t>
            </a:r>
          </a:p>
        </p:txBody>
      </p:sp>
      <p:sp>
        <p:nvSpPr>
          <p:cNvPr id="1323" name="6.43 E05"/>
          <p:cNvSpPr txBox="1"/>
          <p:nvPr/>
        </p:nvSpPr>
        <p:spPr>
          <a:xfrm>
            <a:off x="5943209" y="3833812"/>
            <a:ext cx="92788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6.43 E05</a:t>
            </a:r>
          </a:p>
        </p:txBody>
      </p:sp>
      <p:sp>
        <p:nvSpPr>
          <p:cNvPr id="1324" name="4.29 E05"/>
          <p:cNvSpPr txBox="1"/>
          <p:nvPr/>
        </p:nvSpPr>
        <p:spPr>
          <a:xfrm>
            <a:off x="5943209" y="4286250"/>
            <a:ext cx="92788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4.29 E05</a:t>
            </a:r>
          </a:p>
        </p:txBody>
      </p:sp>
      <p:sp>
        <p:nvSpPr>
          <p:cNvPr id="1325" name="2.14 E05"/>
          <p:cNvSpPr txBox="1"/>
          <p:nvPr/>
        </p:nvSpPr>
        <p:spPr>
          <a:xfrm>
            <a:off x="5943209" y="4740275"/>
            <a:ext cx="92788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2.14 E05</a:t>
            </a:r>
          </a:p>
        </p:txBody>
      </p:sp>
      <p:pic>
        <p:nvPicPr>
          <p:cNvPr id="132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312" y="2108200"/>
            <a:ext cx="2378076" cy="2724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Quantitation of Radioactivity Concentration"/>
          <p:cNvSpPr txBox="1">
            <a:spLocks noGrp="1"/>
          </p:cNvSpPr>
          <p:nvPr>
            <p:ph type="title" idx="4294967295"/>
          </p:nvPr>
        </p:nvSpPr>
        <p:spPr>
          <a:xfrm>
            <a:off x="277812" y="6351587"/>
            <a:ext cx="1328738" cy="139701"/>
          </a:xfrm>
          <a:prstGeom prst="rect">
            <a:avLst/>
          </a:prstGeom>
        </p:spPr>
        <p:txBody>
          <a:bodyPr lIns="45696" tIns="45696" rIns="45696" bIns="45696" anchor="t">
            <a:normAutofit fontScale="90000"/>
          </a:bodyPr>
          <a:lstStyle/>
          <a:p>
            <a:pPr defTabSz="384047">
              <a:defRPr sz="378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Quantitation of Radioactivity Concentration</a:t>
            </a:r>
            <a:r>
              <a:rPr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1342" name="Group"/>
          <p:cNvGrpSpPr/>
          <p:nvPr/>
        </p:nvGrpSpPr>
        <p:grpSpPr>
          <a:xfrm>
            <a:off x="6692900" y="2143125"/>
            <a:ext cx="1579563" cy="3957638"/>
            <a:chOff x="0" y="0"/>
            <a:chExt cx="1579562" cy="3957637"/>
          </a:xfrm>
        </p:grpSpPr>
        <p:sp>
          <p:nvSpPr>
            <p:cNvPr id="1329" name="Rectangle"/>
            <p:cNvSpPr/>
            <p:nvPr/>
          </p:nvSpPr>
          <p:spPr>
            <a:xfrm>
              <a:off x="222250" y="327025"/>
              <a:ext cx="666750" cy="3344863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330" name="Rectangle"/>
            <p:cNvSpPr/>
            <p:nvPr/>
          </p:nvSpPr>
          <p:spPr>
            <a:xfrm>
              <a:off x="222250" y="327025"/>
              <a:ext cx="666750" cy="3344863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grpSp>
          <p:nvGrpSpPr>
            <p:cNvPr id="1333" name="Group"/>
            <p:cNvGrpSpPr/>
            <p:nvPr/>
          </p:nvGrpSpPr>
          <p:grpSpPr>
            <a:xfrm>
              <a:off x="0" y="0"/>
              <a:ext cx="1579563" cy="3957638"/>
              <a:chOff x="0" y="0"/>
              <a:chExt cx="1579562" cy="3957637"/>
            </a:xfrm>
          </p:grpSpPr>
          <p:pic>
            <p:nvPicPr>
              <p:cNvPr id="1331" name="image.png" descr="imag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579563" cy="39576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32" name="Rectangle"/>
              <p:cNvSpPr/>
              <p:nvPr/>
            </p:nvSpPr>
            <p:spPr>
              <a:xfrm>
                <a:off x="1165225" y="2071687"/>
                <a:ext cx="107950" cy="269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</p:grpSp>
        <p:sp>
          <p:nvSpPr>
            <p:cNvPr id="1334" name="16"/>
            <p:cNvSpPr txBox="1"/>
            <p:nvPr/>
          </p:nvSpPr>
          <p:spPr>
            <a:xfrm>
              <a:off x="706301" y="141287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16</a:t>
              </a:r>
            </a:p>
          </p:txBody>
        </p:sp>
        <p:sp>
          <p:nvSpPr>
            <p:cNvPr id="1335" name="12"/>
            <p:cNvSpPr txBox="1"/>
            <p:nvPr/>
          </p:nvSpPr>
          <p:spPr>
            <a:xfrm>
              <a:off x="709476" y="1060450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12</a:t>
              </a:r>
            </a:p>
          </p:txBody>
        </p:sp>
        <p:sp>
          <p:nvSpPr>
            <p:cNvPr id="1336" name="10"/>
            <p:cNvSpPr txBox="1"/>
            <p:nvPr/>
          </p:nvSpPr>
          <p:spPr>
            <a:xfrm>
              <a:off x="709476" y="1519237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1337" name="8"/>
            <p:cNvSpPr txBox="1"/>
            <p:nvPr/>
          </p:nvSpPr>
          <p:spPr>
            <a:xfrm>
              <a:off x="818288" y="1966912"/>
              <a:ext cx="139837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338" name="4"/>
            <p:cNvSpPr txBox="1"/>
            <p:nvPr/>
          </p:nvSpPr>
          <p:spPr>
            <a:xfrm>
              <a:off x="815113" y="2895600"/>
              <a:ext cx="139837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339" name="kBq/ml"/>
            <p:cNvSpPr txBox="1"/>
            <p:nvPr/>
          </p:nvSpPr>
          <p:spPr>
            <a:xfrm>
              <a:off x="521230" y="3282950"/>
              <a:ext cx="905403" cy="333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23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kBq/ml</a:t>
              </a:r>
            </a:p>
          </p:txBody>
        </p:sp>
        <p:sp>
          <p:nvSpPr>
            <p:cNvPr id="1340" name="6"/>
            <p:cNvSpPr txBox="1"/>
            <p:nvPr/>
          </p:nvSpPr>
          <p:spPr>
            <a:xfrm>
              <a:off x="818288" y="2441575"/>
              <a:ext cx="139837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341" name="14"/>
            <p:cNvSpPr txBox="1"/>
            <p:nvPr/>
          </p:nvSpPr>
          <p:spPr>
            <a:xfrm>
              <a:off x="703126" y="579437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14</a:t>
              </a:r>
            </a:p>
          </p:txBody>
        </p:sp>
      </p:grpSp>
      <p:sp>
        <p:nvSpPr>
          <p:cNvPr id="1343" name="Measurement of 18F-altanserin uptake"/>
          <p:cNvSpPr txBox="1"/>
          <p:nvPr/>
        </p:nvSpPr>
        <p:spPr>
          <a:xfrm>
            <a:off x="1544000" y="5313362"/>
            <a:ext cx="4281175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5612"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Measurement of </a:t>
            </a:r>
            <a:r>
              <a:rPr baseline="30000"/>
              <a:t>18</a:t>
            </a:r>
            <a:r>
              <a:t>F-altanserin uptake</a:t>
            </a:r>
          </a:p>
        </p:txBody>
      </p:sp>
      <p:sp>
        <p:nvSpPr>
          <p:cNvPr id="1344" name="Quantification of Radioactivity Concentration"/>
          <p:cNvSpPr txBox="1"/>
          <p:nvPr/>
        </p:nvSpPr>
        <p:spPr>
          <a:xfrm>
            <a:off x="679105" y="1177732"/>
            <a:ext cx="8158852" cy="48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 anchor="ctr">
            <a:spAutoFit/>
          </a:bodyPr>
          <a:lstStyle>
            <a:lvl1pPr algn="ctr" defTabSz="455612">
              <a:defRPr sz="2800" b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Quantification of Radioactivity Concentration</a:t>
            </a:r>
          </a:p>
        </p:txBody>
      </p:sp>
      <p:pic>
        <p:nvPicPr>
          <p:cNvPr id="134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37" y="2314575"/>
            <a:ext cx="2378076" cy="2724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Shape"/>
          <p:cNvSpPr/>
          <p:nvPr/>
        </p:nvSpPr>
        <p:spPr>
          <a:xfrm>
            <a:off x="881062" y="3808412"/>
            <a:ext cx="1747838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404" y="0"/>
                </a:lnTo>
                <a:lnTo>
                  <a:pt x="0" y="0"/>
                </a:lnTo>
                <a:lnTo>
                  <a:pt x="0" y="21600"/>
                </a:lnTo>
                <a:lnTo>
                  <a:pt x="21404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21404" y="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8" name="Shape"/>
          <p:cNvSpPr/>
          <p:nvPr/>
        </p:nvSpPr>
        <p:spPr>
          <a:xfrm>
            <a:off x="2597150" y="3824287"/>
            <a:ext cx="31750" cy="1749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21404"/>
                </a:lnTo>
                <a:lnTo>
                  <a:pt x="21600" y="0"/>
                </a:lnTo>
                <a:lnTo>
                  <a:pt x="0" y="0"/>
                </a:lnTo>
                <a:lnTo>
                  <a:pt x="0" y="21404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2140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9" name="Shape"/>
          <p:cNvSpPr/>
          <p:nvPr/>
        </p:nvSpPr>
        <p:spPr>
          <a:xfrm>
            <a:off x="865187" y="5541962"/>
            <a:ext cx="1747838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9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6" y="0"/>
                </a:lnTo>
                <a:lnTo>
                  <a:pt x="0" y="10800"/>
                </a:lnTo>
                <a:lnTo>
                  <a:pt x="0" y="21600"/>
                </a:lnTo>
                <a:lnTo>
                  <a:pt x="196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0" name="Shape"/>
          <p:cNvSpPr/>
          <p:nvPr/>
        </p:nvSpPr>
        <p:spPr>
          <a:xfrm>
            <a:off x="865187" y="3808412"/>
            <a:ext cx="31751" cy="1749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96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96"/>
                </a:lnTo>
                <a:lnTo>
                  <a:pt x="10800" y="0"/>
                </a:lnTo>
                <a:lnTo>
                  <a:pt x="0" y="0"/>
                </a:lnTo>
                <a:lnTo>
                  <a:pt x="0" y="196"/>
                </a:lnTo>
                <a:lnTo>
                  <a:pt x="10800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1" name="Shape"/>
          <p:cNvSpPr/>
          <p:nvPr/>
        </p:nvSpPr>
        <p:spPr>
          <a:xfrm>
            <a:off x="1412875" y="3181350"/>
            <a:ext cx="31750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4779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4779"/>
                </a:lnTo>
                <a:lnTo>
                  <a:pt x="10800" y="0"/>
                </a:lnTo>
                <a:lnTo>
                  <a:pt x="0" y="0"/>
                </a:lnTo>
                <a:lnTo>
                  <a:pt x="0" y="14779"/>
                </a:lnTo>
                <a:lnTo>
                  <a:pt x="10800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2" name="Shape"/>
          <p:cNvSpPr/>
          <p:nvPr/>
        </p:nvSpPr>
        <p:spPr>
          <a:xfrm>
            <a:off x="1428750" y="3181350"/>
            <a:ext cx="1733550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663"/>
                </a:moveTo>
                <a:lnTo>
                  <a:pt x="21402" y="0"/>
                </a:lnTo>
                <a:lnTo>
                  <a:pt x="0" y="0"/>
                </a:lnTo>
                <a:lnTo>
                  <a:pt x="0" y="21600"/>
                </a:lnTo>
                <a:lnTo>
                  <a:pt x="21402" y="21600"/>
                </a:lnTo>
                <a:lnTo>
                  <a:pt x="21600" y="10663"/>
                </a:lnTo>
                <a:lnTo>
                  <a:pt x="21600" y="0"/>
                </a:lnTo>
                <a:lnTo>
                  <a:pt x="21402" y="0"/>
                </a:lnTo>
                <a:lnTo>
                  <a:pt x="21600" y="10663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3" name="Shape"/>
          <p:cNvSpPr/>
          <p:nvPr/>
        </p:nvSpPr>
        <p:spPr>
          <a:xfrm>
            <a:off x="3130550" y="3197225"/>
            <a:ext cx="31751" cy="1692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33" y="21600"/>
                </a:moveTo>
                <a:lnTo>
                  <a:pt x="21333" y="21458"/>
                </a:lnTo>
                <a:lnTo>
                  <a:pt x="21600" y="0"/>
                </a:lnTo>
                <a:lnTo>
                  <a:pt x="267" y="0"/>
                </a:lnTo>
                <a:lnTo>
                  <a:pt x="0" y="21458"/>
                </a:lnTo>
                <a:lnTo>
                  <a:pt x="18133" y="21600"/>
                </a:lnTo>
                <a:lnTo>
                  <a:pt x="21333" y="21539"/>
                </a:lnTo>
                <a:lnTo>
                  <a:pt x="21333" y="21458"/>
                </a:lnTo>
                <a:lnTo>
                  <a:pt x="18133" y="2160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4" name="Shape"/>
          <p:cNvSpPr/>
          <p:nvPr/>
        </p:nvSpPr>
        <p:spPr>
          <a:xfrm>
            <a:off x="3127375" y="4867275"/>
            <a:ext cx="30163" cy="3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90" y="21600"/>
                </a:moveTo>
                <a:lnTo>
                  <a:pt x="21600" y="16200"/>
                </a:lnTo>
                <a:lnTo>
                  <a:pt x="5891" y="0"/>
                </a:lnTo>
                <a:lnTo>
                  <a:pt x="0" y="5968"/>
                </a:lnTo>
                <a:lnTo>
                  <a:pt x="15990" y="2160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5" name="Shape"/>
          <p:cNvSpPr/>
          <p:nvPr/>
        </p:nvSpPr>
        <p:spPr>
          <a:xfrm>
            <a:off x="3122612" y="4846637"/>
            <a:ext cx="31751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63" y="21600"/>
                </a:moveTo>
                <a:lnTo>
                  <a:pt x="21600" y="6703"/>
                </a:lnTo>
                <a:lnTo>
                  <a:pt x="21600" y="0"/>
                </a:lnTo>
                <a:lnTo>
                  <a:pt x="0" y="0"/>
                </a:lnTo>
                <a:lnTo>
                  <a:pt x="0" y="6703"/>
                </a:lnTo>
                <a:lnTo>
                  <a:pt x="10663" y="21600"/>
                </a:lnTo>
                <a:lnTo>
                  <a:pt x="21600" y="21600"/>
                </a:lnTo>
                <a:lnTo>
                  <a:pt x="21600" y="6703"/>
                </a:lnTo>
                <a:lnTo>
                  <a:pt x="10663" y="2160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6" name="Rectangle"/>
          <p:cNvSpPr/>
          <p:nvPr/>
        </p:nvSpPr>
        <p:spPr>
          <a:xfrm>
            <a:off x="3113087" y="4837112"/>
            <a:ext cx="2540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57" name="Square"/>
          <p:cNvSpPr/>
          <p:nvPr/>
        </p:nvSpPr>
        <p:spPr>
          <a:xfrm>
            <a:off x="2987675" y="4837112"/>
            <a:ext cx="31750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58" name="Rectangle"/>
          <p:cNvSpPr/>
          <p:nvPr/>
        </p:nvSpPr>
        <p:spPr>
          <a:xfrm>
            <a:off x="2862262" y="4837112"/>
            <a:ext cx="30163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59" name="Square"/>
          <p:cNvSpPr/>
          <p:nvPr/>
        </p:nvSpPr>
        <p:spPr>
          <a:xfrm>
            <a:off x="2735262" y="4837112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0" name="Square"/>
          <p:cNvSpPr/>
          <p:nvPr/>
        </p:nvSpPr>
        <p:spPr>
          <a:xfrm>
            <a:off x="2609850" y="4837112"/>
            <a:ext cx="31750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1" name="Square"/>
          <p:cNvSpPr/>
          <p:nvPr/>
        </p:nvSpPr>
        <p:spPr>
          <a:xfrm>
            <a:off x="2482850" y="4837112"/>
            <a:ext cx="31750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2" name="Square"/>
          <p:cNvSpPr/>
          <p:nvPr/>
        </p:nvSpPr>
        <p:spPr>
          <a:xfrm>
            <a:off x="2357437" y="4837112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3" name="Square"/>
          <p:cNvSpPr/>
          <p:nvPr/>
        </p:nvSpPr>
        <p:spPr>
          <a:xfrm>
            <a:off x="2230437" y="4837112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4" name="Square"/>
          <p:cNvSpPr/>
          <p:nvPr/>
        </p:nvSpPr>
        <p:spPr>
          <a:xfrm>
            <a:off x="2105025" y="4837112"/>
            <a:ext cx="31750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5" name="Rectangle"/>
          <p:cNvSpPr/>
          <p:nvPr/>
        </p:nvSpPr>
        <p:spPr>
          <a:xfrm>
            <a:off x="1979612" y="4837112"/>
            <a:ext cx="30163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6" name="Square"/>
          <p:cNvSpPr/>
          <p:nvPr/>
        </p:nvSpPr>
        <p:spPr>
          <a:xfrm>
            <a:off x="1852612" y="4837112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7" name="Rectangle"/>
          <p:cNvSpPr/>
          <p:nvPr/>
        </p:nvSpPr>
        <p:spPr>
          <a:xfrm>
            <a:off x="1727200" y="4837112"/>
            <a:ext cx="30163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8" name="Square"/>
          <p:cNvSpPr/>
          <p:nvPr/>
        </p:nvSpPr>
        <p:spPr>
          <a:xfrm>
            <a:off x="1600200" y="4837112"/>
            <a:ext cx="31750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69" name="Rectangle"/>
          <p:cNvSpPr/>
          <p:nvPr/>
        </p:nvSpPr>
        <p:spPr>
          <a:xfrm>
            <a:off x="1474787" y="4837112"/>
            <a:ext cx="30163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70" name="Shape"/>
          <p:cNvSpPr/>
          <p:nvPr/>
        </p:nvSpPr>
        <p:spPr>
          <a:xfrm>
            <a:off x="1404937" y="4781550"/>
            <a:ext cx="31751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0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1" name="Shape"/>
          <p:cNvSpPr/>
          <p:nvPr/>
        </p:nvSpPr>
        <p:spPr>
          <a:xfrm>
            <a:off x="1404937" y="4654550"/>
            <a:ext cx="31751" cy="31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33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2" name="Square"/>
          <p:cNvSpPr/>
          <p:nvPr/>
        </p:nvSpPr>
        <p:spPr>
          <a:xfrm>
            <a:off x="1404937" y="4529137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73" name="Square"/>
          <p:cNvSpPr/>
          <p:nvPr/>
        </p:nvSpPr>
        <p:spPr>
          <a:xfrm>
            <a:off x="1404937" y="4402137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74" name="Square"/>
          <p:cNvSpPr/>
          <p:nvPr/>
        </p:nvSpPr>
        <p:spPr>
          <a:xfrm>
            <a:off x="1404937" y="4276725"/>
            <a:ext cx="31751" cy="31750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75" name="Square"/>
          <p:cNvSpPr/>
          <p:nvPr/>
        </p:nvSpPr>
        <p:spPr>
          <a:xfrm>
            <a:off x="1404937" y="4149725"/>
            <a:ext cx="31751" cy="31750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76" name="Square"/>
          <p:cNvSpPr/>
          <p:nvPr/>
        </p:nvSpPr>
        <p:spPr>
          <a:xfrm>
            <a:off x="1404937" y="4024312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77" name="Rectangle"/>
          <p:cNvSpPr/>
          <p:nvPr/>
        </p:nvSpPr>
        <p:spPr>
          <a:xfrm>
            <a:off x="1404937" y="3898900"/>
            <a:ext cx="31751" cy="30163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78" name="Square"/>
          <p:cNvSpPr/>
          <p:nvPr/>
        </p:nvSpPr>
        <p:spPr>
          <a:xfrm>
            <a:off x="1404937" y="3771900"/>
            <a:ext cx="31751" cy="31750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79" name="Square"/>
          <p:cNvSpPr/>
          <p:nvPr/>
        </p:nvSpPr>
        <p:spPr>
          <a:xfrm>
            <a:off x="1404937" y="3646487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80" name="Square"/>
          <p:cNvSpPr/>
          <p:nvPr/>
        </p:nvSpPr>
        <p:spPr>
          <a:xfrm>
            <a:off x="1404937" y="3519487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81" name="Square"/>
          <p:cNvSpPr/>
          <p:nvPr/>
        </p:nvSpPr>
        <p:spPr>
          <a:xfrm>
            <a:off x="1404937" y="3394075"/>
            <a:ext cx="31751" cy="31750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82" name="Square"/>
          <p:cNvSpPr/>
          <p:nvPr/>
        </p:nvSpPr>
        <p:spPr>
          <a:xfrm>
            <a:off x="1404937" y="3268662"/>
            <a:ext cx="31751" cy="31751"/>
          </a:xfrm>
          <a:prstGeom prst="rect">
            <a:avLst/>
          </a:pr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pPr defTabSz="455612">
              <a:defRPr sz="1800" b="0"/>
            </a:pPr>
            <a:endParaRPr/>
          </a:p>
        </p:txBody>
      </p:sp>
      <p:sp>
        <p:nvSpPr>
          <p:cNvPr id="1383" name="Shape"/>
          <p:cNvSpPr/>
          <p:nvPr/>
        </p:nvSpPr>
        <p:spPr>
          <a:xfrm>
            <a:off x="1404937" y="3161506"/>
            <a:ext cx="3175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08" y="0"/>
                </a:moveTo>
                <a:lnTo>
                  <a:pt x="0" y="2088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0880"/>
                </a:lnTo>
                <a:lnTo>
                  <a:pt x="3008" y="0"/>
                </a:lnTo>
                <a:lnTo>
                  <a:pt x="0" y="8640"/>
                </a:lnTo>
                <a:lnTo>
                  <a:pt x="0" y="20880"/>
                </a:lnTo>
                <a:lnTo>
                  <a:pt x="3008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4" name="Shape"/>
          <p:cNvSpPr/>
          <p:nvPr/>
        </p:nvSpPr>
        <p:spPr>
          <a:xfrm>
            <a:off x="1409700" y="3152775"/>
            <a:ext cx="30163" cy="3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68" y="0"/>
                </a:moveTo>
                <a:lnTo>
                  <a:pt x="0" y="5760"/>
                </a:lnTo>
                <a:lnTo>
                  <a:pt x="16200" y="21600"/>
                </a:lnTo>
                <a:lnTo>
                  <a:pt x="21600" y="16128"/>
                </a:lnTo>
                <a:lnTo>
                  <a:pt x="5968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5" name="Shape"/>
          <p:cNvSpPr/>
          <p:nvPr/>
        </p:nvSpPr>
        <p:spPr>
          <a:xfrm>
            <a:off x="2589212" y="4862512"/>
            <a:ext cx="571501" cy="709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7" y="21600"/>
                </a:moveTo>
                <a:lnTo>
                  <a:pt x="21600" y="592"/>
                </a:lnTo>
                <a:lnTo>
                  <a:pt x="20668" y="0"/>
                </a:lnTo>
                <a:lnTo>
                  <a:pt x="0" y="21008"/>
                </a:lnTo>
                <a:lnTo>
                  <a:pt x="917" y="2160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6" name="Shape"/>
          <p:cNvSpPr/>
          <p:nvPr/>
        </p:nvSpPr>
        <p:spPr>
          <a:xfrm>
            <a:off x="2593975" y="3190875"/>
            <a:ext cx="561975" cy="646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1" y="21600"/>
                </a:moveTo>
                <a:lnTo>
                  <a:pt x="21600" y="676"/>
                </a:lnTo>
                <a:lnTo>
                  <a:pt x="20699" y="0"/>
                </a:lnTo>
                <a:lnTo>
                  <a:pt x="0" y="20911"/>
                </a:lnTo>
                <a:lnTo>
                  <a:pt x="901" y="2160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7" name="Shape"/>
          <p:cNvSpPr/>
          <p:nvPr/>
        </p:nvSpPr>
        <p:spPr>
          <a:xfrm>
            <a:off x="887412" y="5476875"/>
            <a:ext cx="44451" cy="44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24" y="0"/>
                </a:moveTo>
                <a:lnTo>
                  <a:pt x="21600" y="10221"/>
                </a:lnTo>
                <a:lnTo>
                  <a:pt x="11676" y="21600"/>
                </a:lnTo>
                <a:lnTo>
                  <a:pt x="0" y="11571"/>
                </a:lnTo>
                <a:lnTo>
                  <a:pt x="9924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8" name="Shape"/>
          <p:cNvSpPr/>
          <p:nvPr/>
        </p:nvSpPr>
        <p:spPr>
          <a:xfrm>
            <a:off x="968375" y="5381625"/>
            <a:ext cx="44450" cy="44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29" y="0"/>
                </a:moveTo>
                <a:lnTo>
                  <a:pt x="21600" y="9836"/>
                </a:lnTo>
                <a:lnTo>
                  <a:pt x="11764" y="21600"/>
                </a:lnTo>
                <a:lnTo>
                  <a:pt x="0" y="11571"/>
                </a:lnTo>
                <a:lnTo>
                  <a:pt x="10029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9" name="Shape"/>
          <p:cNvSpPr/>
          <p:nvPr/>
        </p:nvSpPr>
        <p:spPr>
          <a:xfrm>
            <a:off x="1050925" y="5286375"/>
            <a:ext cx="44450" cy="44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36" y="0"/>
                </a:moveTo>
                <a:lnTo>
                  <a:pt x="21600" y="9924"/>
                </a:lnTo>
                <a:lnTo>
                  <a:pt x="11571" y="21600"/>
                </a:lnTo>
                <a:lnTo>
                  <a:pt x="0" y="11676"/>
                </a:lnTo>
                <a:lnTo>
                  <a:pt x="9836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0" name="Shape"/>
          <p:cNvSpPr/>
          <p:nvPr/>
        </p:nvSpPr>
        <p:spPr>
          <a:xfrm>
            <a:off x="1133475" y="5189537"/>
            <a:ext cx="44450" cy="44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19" y="0"/>
                </a:moveTo>
                <a:lnTo>
                  <a:pt x="21600" y="10029"/>
                </a:lnTo>
                <a:lnTo>
                  <a:pt x="11676" y="21600"/>
                </a:lnTo>
                <a:lnTo>
                  <a:pt x="0" y="11764"/>
                </a:lnTo>
                <a:lnTo>
                  <a:pt x="10119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1" name="Shape"/>
          <p:cNvSpPr/>
          <p:nvPr/>
        </p:nvSpPr>
        <p:spPr>
          <a:xfrm>
            <a:off x="1214437" y="5094287"/>
            <a:ext cx="46038" cy="44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29" y="0"/>
                </a:moveTo>
                <a:lnTo>
                  <a:pt x="21600" y="9836"/>
                </a:lnTo>
                <a:lnTo>
                  <a:pt x="11571" y="21600"/>
                </a:lnTo>
                <a:lnTo>
                  <a:pt x="0" y="11571"/>
                </a:lnTo>
                <a:lnTo>
                  <a:pt x="10029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2" name="Shape"/>
          <p:cNvSpPr/>
          <p:nvPr/>
        </p:nvSpPr>
        <p:spPr>
          <a:xfrm>
            <a:off x="1296987" y="4999037"/>
            <a:ext cx="44451" cy="44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24" y="0"/>
                </a:moveTo>
                <a:lnTo>
                  <a:pt x="21600" y="9836"/>
                </a:lnTo>
                <a:lnTo>
                  <a:pt x="11481" y="21600"/>
                </a:lnTo>
                <a:lnTo>
                  <a:pt x="0" y="11571"/>
                </a:lnTo>
                <a:lnTo>
                  <a:pt x="9924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3" name="Shape"/>
          <p:cNvSpPr/>
          <p:nvPr/>
        </p:nvSpPr>
        <p:spPr>
          <a:xfrm>
            <a:off x="1379537" y="4902200"/>
            <a:ext cx="44451" cy="44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29" y="0"/>
                </a:moveTo>
                <a:lnTo>
                  <a:pt x="21600" y="9924"/>
                </a:lnTo>
                <a:lnTo>
                  <a:pt x="11764" y="21600"/>
                </a:lnTo>
                <a:lnTo>
                  <a:pt x="0" y="11676"/>
                </a:lnTo>
                <a:lnTo>
                  <a:pt x="10029" y="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4" name="Shape"/>
          <p:cNvSpPr/>
          <p:nvPr/>
        </p:nvSpPr>
        <p:spPr>
          <a:xfrm>
            <a:off x="868362" y="3189287"/>
            <a:ext cx="573089" cy="652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1" y="21600"/>
                </a:moveTo>
                <a:lnTo>
                  <a:pt x="21600" y="684"/>
                </a:lnTo>
                <a:lnTo>
                  <a:pt x="20719" y="0"/>
                </a:lnTo>
                <a:lnTo>
                  <a:pt x="0" y="20903"/>
                </a:lnTo>
                <a:lnTo>
                  <a:pt x="881" y="21600"/>
                </a:lnTo>
                <a:close/>
              </a:path>
            </a:pathLst>
          </a:custGeom>
          <a:solidFill>
            <a:srgbClr val="FF00C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5" name="="/>
          <p:cNvSpPr txBox="1"/>
          <p:nvPr/>
        </p:nvSpPr>
        <p:spPr>
          <a:xfrm>
            <a:off x="5008562" y="4114800"/>
            <a:ext cx="227782" cy="407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455612">
              <a:defRPr sz="29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=</a:t>
            </a:r>
          </a:p>
        </p:txBody>
      </p:sp>
      <p:sp>
        <p:nvSpPr>
          <p:cNvPr id="1396" name="mTissue"/>
          <p:cNvSpPr txBox="1"/>
          <p:nvPr/>
        </p:nvSpPr>
        <p:spPr>
          <a:xfrm>
            <a:off x="3659187" y="3784600"/>
            <a:ext cx="857549" cy="40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561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t>m</a:t>
            </a:r>
            <a:r>
              <a:rPr baseline="-25000"/>
              <a:t>Tissue</a:t>
            </a:r>
          </a:p>
        </p:txBody>
      </p:sp>
      <p:sp>
        <p:nvSpPr>
          <p:cNvPr id="1397" name="Shape"/>
          <p:cNvSpPr/>
          <p:nvPr/>
        </p:nvSpPr>
        <p:spPr>
          <a:xfrm>
            <a:off x="2165350" y="4875212"/>
            <a:ext cx="139701" cy="160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95" y="0"/>
                </a:moveTo>
                <a:lnTo>
                  <a:pt x="15305" y="0"/>
                </a:lnTo>
                <a:lnTo>
                  <a:pt x="21600" y="10773"/>
                </a:lnTo>
                <a:lnTo>
                  <a:pt x="15305" y="21600"/>
                </a:lnTo>
                <a:lnTo>
                  <a:pt x="6295" y="21600"/>
                </a:lnTo>
                <a:lnTo>
                  <a:pt x="0" y="10773"/>
                </a:lnTo>
                <a:lnTo>
                  <a:pt x="6295" y="0"/>
                </a:lnTo>
                <a:close/>
                <a:moveTo>
                  <a:pt x="6418" y="1072"/>
                </a:moveTo>
                <a:lnTo>
                  <a:pt x="20921" y="10773"/>
                </a:lnTo>
                <a:lnTo>
                  <a:pt x="6418" y="1072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8" name="Shape"/>
          <p:cNvSpPr/>
          <p:nvPr/>
        </p:nvSpPr>
        <p:spPr>
          <a:xfrm>
            <a:off x="2206625" y="4868862"/>
            <a:ext cx="65088" cy="1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940"/>
                </a:moveTo>
                <a:lnTo>
                  <a:pt x="19229" y="0"/>
                </a:lnTo>
                <a:lnTo>
                  <a:pt x="0" y="0"/>
                </a:lnTo>
                <a:lnTo>
                  <a:pt x="0" y="21600"/>
                </a:lnTo>
                <a:lnTo>
                  <a:pt x="19229" y="21600"/>
                </a:lnTo>
                <a:lnTo>
                  <a:pt x="21600" y="5940"/>
                </a:lnTo>
                <a:lnTo>
                  <a:pt x="20810" y="0"/>
                </a:lnTo>
                <a:lnTo>
                  <a:pt x="19229" y="0"/>
                </a:lnTo>
                <a:lnTo>
                  <a:pt x="21600" y="594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9" name="Shape"/>
          <p:cNvSpPr/>
          <p:nvPr/>
        </p:nvSpPr>
        <p:spPr>
          <a:xfrm>
            <a:off x="2257425" y="4872037"/>
            <a:ext cx="5556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45" y="21600"/>
                </a:moveTo>
                <a:lnTo>
                  <a:pt x="20845" y="19825"/>
                </a:lnTo>
                <a:lnTo>
                  <a:pt x="5438" y="0"/>
                </a:lnTo>
                <a:lnTo>
                  <a:pt x="0" y="1677"/>
                </a:lnTo>
                <a:lnTo>
                  <a:pt x="15407" y="21600"/>
                </a:lnTo>
                <a:lnTo>
                  <a:pt x="20845" y="21600"/>
                </a:lnTo>
                <a:lnTo>
                  <a:pt x="21600" y="20712"/>
                </a:lnTo>
                <a:lnTo>
                  <a:pt x="20845" y="19825"/>
                </a:lnTo>
                <a:lnTo>
                  <a:pt x="20845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0" name="Shape"/>
          <p:cNvSpPr/>
          <p:nvPr/>
        </p:nvSpPr>
        <p:spPr>
          <a:xfrm>
            <a:off x="2257425" y="4953000"/>
            <a:ext cx="53976" cy="9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17" y="21600"/>
                </a:moveTo>
                <a:lnTo>
                  <a:pt x="5635" y="20571"/>
                </a:lnTo>
                <a:lnTo>
                  <a:pt x="21600" y="1683"/>
                </a:lnTo>
                <a:lnTo>
                  <a:pt x="15965" y="0"/>
                </a:lnTo>
                <a:lnTo>
                  <a:pt x="0" y="18888"/>
                </a:lnTo>
                <a:lnTo>
                  <a:pt x="2817" y="21600"/>
                </a:lnTo>
                <a:lnTo>
                  <a:pt x="4696" y="21600"/>
                </a:lnTo>
                <a:lnTo>
                  <a:pt x="5635" y="20571"/>
                </a:lnTo>
                <a:lnTo>
                  <a:pt x="2817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1" name="Shape"/>
          <p:cNvSpPr/>
          <p:nvPr/>
        </p:nvSpPr>
        <p:spPr>
          <a:xfrm>
            <a:off x="2198687" y="5027612"/>
            <a:ext cx="65088" cy="1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660"/>
                </a:moveTo>
                <a:lnTo>
                  <a:pt x="237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371" y="0"/>
                </a:lnTo>
                <a:lnTo>
                  <a:pt x="0" y="15660"/>
                </a:lnTo>
                <a:lnTo>
                  <a:pt x="790" y="21600"/>
                </a:lnTo>
                <a:lnTo>
                  <a:pt x="2371" y="21600"/>
                </a:lnTo>
                <a:lnTo>
                  <a:pt x="0" y="1566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2" name="Shape"/>
          <p:cNvSpPr/>
          <p:nvPr/>
        </p:nvSpPr>
        <p:spPr>
          <a:xfrm>
            <a:off x="2157412" y="4953000"/>
            <a:ext cx="55564" cy="85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0" y="0"/>
                </a:moveTo>
                <a:lnTo>
                  <a:pt x="460" y="1677"/>
                </a:lnTo>
                <a:lnTo>
                  <a:pt x="16085" y="21600"/>
                </a:lnTo>
                <a:lnTo>
                  <a:pt x="21600" y="19923"/>
                </a:lnTo>
                <a:lnTo>
                  <a:pt x="5974" y="0"/>
                </a:lnTo>
                <a:lnTo>
                  <a:pt x="460" y="0"/>
                </a:lnTo>
                <a:lnTo>
                  <a:pt x="0" y="789"/>
                </a:lnTo>
                <a:lnTo>
                  <a:pt x="460" y="1677"/>
                </a:lnTo>
                <a:lnTo>
                  <a:pt x="46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3" name="Shape"/>
          <p:cNvSpPr/>
          <p:nvPr/>
        </p:nvSpPr>
        <p:spPr>
          <a:xfrm>
            <a:off x="2159000" y="4868862"/>
            <a:ext cx="53976" cy="9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83" y="0"/>
                </a:moveTo>
                <a:lnTo>
                  <a:pt x="15965" y="1127"/>
                </a:lnTo>
                <a:lnTo>
                  <a:pt x="0" y="20003"/>
                </a:lnTo>
                <a:lnTo>
                  <a:pt x="5635" y="21600"/>
                </a:lnTo>
                <a:lnTo>
                  <a:pt x="21600" y="2630"/>
                </a:lnTo>
                <a:lnTo>
                  <a:pt x="18783" y="0"/>
                </a:lnTo>
                <a:lnTo>
                  <a:pt x="16904" y="0"/>
                </a:lnTo>
                <a:lnTo>
                  <a:pt x="15965" y="1127"/>
                </a:lnTo>
                <a:lnTo>
                  <a:pt x="18783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4" name="Shape"/>
          <p:cNvSpPr/>
          <p:nvPr/>
        </p:nvSpPr>
        <p:spPr>
          <a:xfrm>
            <a:off x="2201862" y="4876800"/>
            <a:ext cx="103188" cy="85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385"/>
                </a:moveTo>
                <a:lnTo>
                  <a:pt x="2002" y="0"/>
                </a:lnTo>
                <a:lnTo>
                  <a:pt x="0" y="3215"/>
                </a:lnTo>
                <a:lnTo>
                  <a:pt x="19598" y="21600"/>
                </a:lnTo>
                <a:lnTo>
                  <a:pt x="21600" y="18385"/>
                </a:lnTo>
                <a:lnTo>
                  <a:pt x="19598" y="21600"/>
                </a:lnTo>
                <a:lnTo>
                  <a:pt x="20599" y="19892"/>
                </a:lnTo>
                <a:lnTo>
                  <a:pt x="21600" y="18385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5" name="Shape"/>
          <p:cNvSpPr/>
          <p:nvPr/>
        </p:nvSpPr>
        <p:spPr>
          <a:xfrm>
            <a:off x="2201862" y="4876800"/>
            <a:ext cx="103188" cy="85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15"/>
                </a:moveTo>
                <a:lnTo>
                  <a:pt x="19598" y="21600"/>
                </a:lnTo>
                <a:lnTo>
                  <a:pt x="21600" y="18385"/>
                </a:lnTo>
                <a:lnTo>
                  <a:pt x="2002" y="0"/>
                </a:lnTo>
                <a:lnTo>
                  <a:pt x="0" y="3215"/>
                </a:lnTo>
                <a:lnTo>
                  <a:pt x="2002" y="0"/>
                </a:lnTo>
                <a:lnTo>
                  <a:pt x="1001" y="1708"/>
                </a:lnTo>
                <a:lnTo>
                  <a:pt x="0" y="3215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6" name="Shape"/>
          <p:cNvSpPr/>
          <p:nvPr/>
        </p:nvSpPr>
        <p:spPr>
          <a:xfrm>
            <a:off x="2312987" y="4848225"/>
            <a:ext cx="74613" cy="19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84" y="0"/>
                </a:moveTo>
                <a:lnTo>
                  <a:pt x="11845" y="45"/>
                </a:lnTo>
                <a:lnTo>
                  <a:pt x="12890" y="223"/>
                </a:lnTo>
                <a:lnTo>
                  <a:pt x="14981" y="848"/>
                </a:lnTo>
                <a:lnTo>
                  <a:pt x="16839" y="1830"/>
                </a:lnTo>
                <a:lnTo>
                  <a:pt x="17535" y="2455"/>
                </a:lnTo>
                <a:lnTo>
                  <a:pt x="18465" y="3169"/>
                </a:lnTo>
                <a:lnTo>
                  <a:pt x="19626" y="4775"/>
                </a:lnTo>
                <a:lnTo>
                  <a:pt x="20206" y="5668"/>
                </a:lnTo>
                <a:lnTo>
                  <a:pt x="20671" y="6605"/>
                </a:lnTo>
                <a:lnTo>
                  <a:pt x="21135" y="7631"/>
                </a:lnTo>
                <a:lnTo>
                  <a:pt x="21252" y="8658"/>
                </a:lnTo>
                <a:lnTo>
                  <a:pt x="21368" y="9729"/>
                </a:lnTo>
                <a:lnTo>
                  <a:pt x="21600" y="10845"/>
                </a:lnTo>
                <a:lnTo>
                  <a:pt x="21368" y="11916"/>
                </a:lnTo>
                <a:lnTo>
                  <a:pt x="21252" y="13031"/>
                </a:lnTo>
                <a:lnTo>
                  <a:pt x="21135" y="14058"/>
                </a:lnTo>
                <a:lnTo>
                  <a:pt x="20671" y="14995"/>
                </a:lnTo>
                <a:lnTo>
                  <a:pt x="20206" y="15977"/>
                </a:lnTo>
                <a:lnTo>
                  <a:pt x="19626" y="16869"/>
                </a:lnTo>
                <a:lnTo>
                  <a:pt x="19045" y="17717"/>
                </a:lnTo>
                <a:lnTo>
                  <a:pt x="18465" y="18476"/>
                </a:lnTo>
                <a:lnTo>
                  <a:pt x="17535" y="19145"/>
                </a:lnTo>
                <a:lnTo>
                  <a:pt x="16839" y="19770"/>
                </a:lnTo>
                <a:lnTo>
                  <a:pt x="15910" y="20350"/>
                </a:lnTo>
                <a:lnTo>
                  <a:pt x="14981" y="20797"/>
                </a:lnTo>
                <a:lnTo>
                  <a:pt x="13935" y="21154"/>
                </a:lnTo>
                <a:lnTo>
                  <a:pt x="12890" y="21421"/>
                </a:lnTo>
                <a:lnTo>
                  <a:pt x="11845" y="21600"/>
                </a:lnTo>
                <a:lnTo>
                  <a:pt x="9639" y="21600"/>
                </a:lnTo>
                <a:lnTo>
                  <a:pt x="8594" y="21421"/>
                </a:lnTo>
                <a:lnTo>
                  <a:pt x="7548" y="21154"/>
                </a:lnTo>
                <a:lnTo>
                  <a:pt x="6503" y="20797"/>
                </a:lnTo>
                <a:lnTo>
                  <a:pt x="5574" y="20350"/>
                </a:lnTo>
                <a:lnTo>
                  <a:pt x="4761" y="19770"/>
                </a:lnTo>
                <a:lnTo>
                  <a:pt x="3832" y="19145"/>
                </a:lnTo>
                <a:lnTo>
                  <a:pt x="3019" y="18476"/>
                </a:lnTo>
                <a:lnTo>
                  <a:pt x="2439" y="17717"/>
                </a:lnTo>
                <a:lnTo>
                  <a:pt x="1742" y="16869"/>
                </a:lnTo>
                <a:lnTo>
                  <a:pt x="1277" y="15977"/>
                </a:lnTo>
                <a:lnTo>
                  <a:pt x="813" y="14995"/>
                </a:lnTo>
                <a:lnTo>
                  <a:pt x="348" y="14058"/>
                </a:lnTo>
                <a:lnTo>
                  <a:pt x="232" y="13031"/>
                </a:lnTo>
                <a:lnTo>
                  <a:pt x="0" y="11916"/>
                </a:lnTo>
                <a:lnTo>
                  <a:pt x="0" y="9729"/>
                </a:lnTo>
                <a:lnTo>
                  <a:pt x="232" y="8658"/>
                </a:lnTo>
                <a:lnTo>
                  <a:pt x="348" y="7631"/>
                </a:lnTo>
                <a:lnTo>
                  <a:pt x="813" y="6605"/>
                </a:lnTo>
                <a:lnTo>
                  <a:pt x="1277" y="5668"/>
                </a:lnTo>
                <a:lnTo>
                  <a:pt x="1742" y="4775"/>
                </a:lnTo>
                <a:lnTo>
                  <a:pt x="2439" y="3972"/>
                </a:lnTo>
                <a:lnTo>
                  <a:pt x="3019" y="3169"/>
                </a:lnTo>
                <a:lnTo>
                  <a:pt x="3832" y="2455"/>
                </a:lnTo>
                <a:lnTo>
                  <a:pt x="4761" y="1830"/>
                </a:lnTo>
                <a:lnTo>
                  <a:pt x="5574" y="1339"/>
                </a:lnTo>
                <a:lnTo>
                  <a:pt x="6503" y="848"/>
                </a:lnTo>
                <a:lnTo>
                  <a:pt x="8594" y="223"/>
                </a:lnTo>
                <a:lnTo>
                  <a:pt x="9639" y="45"/>
                </a:lnTo>
                <a:lnTo>
                  <a:pt x="10684" y="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7" name="Shape"/>
          <p:cNvSpPr/>
          <p:nvPr/>
        </p:nvSpPr>
        <p:spPr>
          <a:xfrm>
            <a:off x="2349500" y="4840287"/>
            <a:ext cx="44450" cy="10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9456"/>
                </a:lnTo>
                <a:lnTo>
                  <a:pt x="21409" y="17478"/>
                </a:lnTo>
                <a:lnTo>
                  <a:pt x="20835" y="15417"/>
                </a:lnTo>
                <a:lnTo>
                  <a:pt x="20071" y="13521"/>
                </a:lnTo>
                <a:lnTo>
                  <a:pt x="19306" y="11707"/>
                </a:lnTo>
                <a:lnTo>
                  <a:pt x="18350" y="10058"/>
                </a:lnTo>
                <a:lnTo>
                  <a:pt x="17395" y="8327"/>
                </a:lnTo>
                <a:lnTo>
                  <a:pt x="16248" y="6843"/>
                </a:lnTo>
                <a:lnTo>
                  <a:pt x="11851" y="3050"/>
                </a:lnTo>
                <a:lnTo>
                  <a:pt x="9749" y="2144"/>
                </a:lnTo>
                <a:lnTo>
                  <a:pt x="7837" y="1237"/>
                </a:lnTo>
                <a:lnTo>
                  <a:pt x="5352" y="495"/>
                </a:lnTo>
                <a:lnTo>
                  <a:pt x="2867" y="82"/>
                </a:lnTo>
                <a:lnTo>
                  <a:pt x="0" y="0"/>
                </a:lnTo>
                <a:lnTo>
                  <a:pt x="0" y="3298"/>
                </a:lnTo>
                <a:lnTo>
                  <a:pt x="956" y="3298"/>
                </a:lnTo>
                <a:lnTo>
                  <a:pt x="1912" y="3463"/>
                </a:lnTo>
                <a:lnTo>
                  <a:pt x="2867" y="3792"/>
                </a:lnTo>
                <a:lnTo>
                  <a:pt x="4205" y="4205"/>
                </a:lnTo>
                <a:lnTo>
                  <a:pt x="5352" y="4947"/>
                </a:lnTo>
                <a:lnTo>
                  <a:pt x="6690" y="5853"/>
                </a:lnTo>
                <a:lnTo>
                  <a:pt x="7837" y="6843"/>
                </a:lnTo>
                <a:lnTo>
                  <a:pt x="8984" y="7997"/>
                </a:lnTo>
                <a:lnTo>
                  <a:pt x="10131" y="9398"/>
                </a:lnTo>
                <a:lnTo>
                  <a:pt x="11087" y="10800"/>
                </a:lnTo>
                <a:lnTo>
                  <a:pt x="12042" y="12366"/>
                </a:lnTo>
                <a:lnTo>
                  <a:pt x="12807" y="14098"/>
                </a:lnTo>
                <a:lnTo>
                  <a:pt x="13189" y="15829"/>
                </a:lnTo>
                <a:lnTo>
                  <a:pt x="13763" y="17643"/>
                </a:lnTo>
                <a:lnTo>
                  <a:pt x="13954" y="19539"/>
                </a:lnTo>
                <a:lnTo>
                  <a:pt x="13954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8" name="Shape"/>
          <p:cNvSpPr/>
          <p:nvPr/>
        </p:nvSpPr>
        <p:spPr>
          <a:xfrm>
            <a:off x="2349500" y="4945062"/>
            <a:ext cx="44450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867" y="21353"/>
                </a:lnTo>
                <a:lnTo>
                  <a:pt x="5352" y="20940"/>
                </a:lnTo>
                <a:lnTo>
                  <a:pt x="7837" y="20281"/>
                </a:lnTo>
                <a:lnTo>
                  <a:pt x="9749" y="19456"/>
                </a:lnTo>
                <a:lnTo>
                  <a:pt x="11851" y="18467"/>
                </a:lnTo>
                <a:lnTo>
                  <a:pt x="13189" y="17313"/>
                </a:lnTo>
                <a:lnTo>
                  <a:pt x="14719" y="16076"/>
                </a:lnTo>
                <a:lnTo>
                  <a:pt x="16248" y="14675"/>
                </a:lnTo>
                <a:lnTo>
                  <a:pt x="17395" y="13108"/>
                </a:lnTo>
                <a:lnTo>
                  <a:pt x="18350" y="11542"/>
                </a:lnTo>
                <a:lnTo>
                  <a:pt x="19306" y="9811"/>
                </a:lnTo>
                <a:lnTo>
                  <a:pt x="20071" y="7997"/>
                </a:lnTo>
                <a:lnTo>
                  <a:pt x="20835" y="6101"/>
                </a:lnTo>
                <a:lnTo>
                  <a:pt x="21409" y="4122"/>
                </a:lnTo>
                <a:lnTo>
                  <a:pt x="21600" y="2061"/>
                </a:lnTo>
                <a:lnTo>
                  <a:pt x="21600" y="0"/>
                </a:lnTo>
                <a:lnTo>
                  <a:pt x="13954" y="0"/>
                </a:lnTo>
                <a:lnTo>
                  <a:pt x="13954" y="1979"/>
                </a:lnTo>
                <a:lnTo>
                  <a:pt x="13763" y="3875"/>
                </a:lnTo>
                <a:lnTo>
                  <a:pt x="13189" y="5689"/>
                </a:lnTo>
                <a:lnTo>
                  <a:pt x="12807" y="7502"/>
                </a:lnTo>
                <a:lnTo>
                  <a:pt x="12042" y="9069"/>
                </a:lnTo>
                <a:lnTo>
                  <a:pt x="11087" y="10635"/>
                </a:lnTo>
                <a:lnTo>
                  <a:pt x="10131" y="12119"/>
                </a:lnTo>
                <a:lnTo>
                  <a:pt x="8984" y="13521"/>
                </a:lnTo>
                <a:lnTo>
                  <a:pt x="7837" y="14675"/>
                </a:lnTo>
                <a:lnTo>
                  <a:pt x="6690" y="15747"/>
                </a:lnTo>
                <a:lnTo>
                  <a:pt x="5352" y="16571"/>
                </a:lnTo>
                <a:lnTo>
                  <a:pt x="4205" y="17231"/>
                </a:lnTo>
                <a:lnTo>
                  <a:pt x="2867" y="17725"/>
                </a:lnTo>
                <a:lnTo>
                  <a:pt x="1912" y="18055"/>
                </a:lnTo>
                <a:lnTo>
                  <a:pt x="956" y="18302"/>
                </a:lnTo>
                <a:lnTo>
                  <a:pt x="0" y="18302"/>
                </a:lnTo>
                <a:lnTo>
                  <a:pt x="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9" name="Shape"/>
          <p:cNvSpPr/>
          <p:nvPr/>
        </p:nvSpPr>
        <p:spPr>
          <a:xfrm>
            <a:off x="2305050" y="4945062"/>
            <a:ext cx="44450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61"/>
                </a:lnTo>
                <a:lnTo>
                  <a:pt x="386" y="4122"/>
                </a:lnTo>
                <a:lnTo>
                  <a:pt x="771" y="6101"/>
                </a:lnTo>
                <a:lnTo>
                  <a:pt x="1543" y="7997"/>
                </a:lnTo>
                <a:lnTo>
                  <a:pt x="2314" y="9811"/>
                </a:lnTo>
                <a:lnTo>
                  <a:pt x="3279" y="11542"/>
                </a:lnTo>
                <a:lnTo>
                  <a:pt x="4243" y="13108"/>
                </a:lnTo>
                <a:lnTo>
                  <a:pt x="5593" y="14675"/>
                </a:lnTo>
                <a:lnTo>
                  <a:pt x="6750" y="16076"/>
                </a:lnTo>
                <a:lnTo>
                  <a:pt x="8486" y="17313"/>
                </a:lnTo>
                <a:lnTo>
                  <a:pt x="10029" y="18467"/>
                </a:lnTo>
                <a:lnTo>
                  <a:pt x="11957" y="19456"/>
                </a:lnTo>
                <a:lnTo>
                  <a:pt x="13886" y="20281"/>
                </a:lnTo>
                <a:lnTo>
                  <a:pt x="16393" y="20940"/>
                </a:lnTo>
                <a:lnTo>
                  <a:pt x="18900" y="21353"/>
                </a:lnTo>
                <a:lnTo>
                  <a:pt x="21600" y="21600"/>
                </a:lnTo>
                <a:lnTo>
                  <a:pt x="21600" y="18302"/>
                </a:lnTo>
                <a:lnTo>
                  <a:pt x="20829" y="18302"/>
                </a:lnTo>
                <a:lnTo>
                  <a:pt x="19864" y="18055"/>
                </a:lnTo>
                <a:lnTo>
                  <a:pt x="18900" y="17725"/>
                </a:lnTo>
                <a:lnTo>
                  <a:pt x="17550" y="17231"/>
                </a:lnTo>
                <a:lnTo>
                  <a:pt x="16393" y="16571"/>
                </a:lnTo>
                <a:lnTo>
                  <a:pt x="14850" y="15747"/>
                </a:lnTo>
                <a:lnTo>
                  <a:pt x="13693" y="14675"/>
                </a:lnTo>
                <a:lnTo>
                  <a:pt x="12729" y="13521"/>
                </a:lnTo>
                <a:lnTo>
                  <a:pt x="11379" y="12119"/>
                </a:lnTo>
                <a:lnTo>
                  <a:pt x="10414" y="10635"/>
                </a:lnTo>
                <a:lnTo>
                  <a:pt x="8871" y="7502"/>
                </a:lnTo>
                <a:lnTo>
                  <a:pt x="8486" y="5689"/>
                </a:lnTo>
                <a:lnTo>
                  <a:pt x="7907" y="3875"/>
                </a:lnTo>
                <a:lnTo>
                  <a:pt x="7714" y="1979"/>
                </a:lnTo>
                <a:lnTo>
                  <a:pt x="77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0" name="Shape"/>
          <p:cNvSpPr/>
          <p:nvPr/>
        </p:nvSpPr>
        <p:spPr>
          <a:xfrm>
            <a:off x="2305050" y="4840287"/>
            <a:ext cx="44450" cy="10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900" y="82"/>
                </a:lnTo>
                <a:lnTo>
                  <a:pt x="16393" y="495"/>
                </a:lnTo>
                <a:lnTo>
                  <a:pt x="13886" y="1237"/>
                </a:lnTo>
                <a:lnTo>
                  <a:pt x="10029" y="3050"/>
                </a:lnTo>
                <a:lnTo>
                  <a:pt x="8486" y="4205"/>
                </a:lnTo>
                <a:lnTo>
                  <a:pt x="6750" y="5524"/>
                </a:lnTo>
                <a:lnTo>
                  <a:pt x="5593" y="6843"/>
                </a:lnTo>
                <a:lnTo>
                  <a:pt x="4243" y="8327"/>
                </a:lnTo>
                <a:lnTo>
                  <a:pt x="3279" y="10058"/>
                </a:lnTo>
                <a:lnTo>
                  <a:pt x="2314" y="11707"/>
                </a:lnTo>
                <a:lnTo>
                  <a:pt x="1543" y="13521"/>
                </a:lnTo>
                <a:lnTo>
                  <a:pt x="771" y="15417"/>
                </a:lnTo>
                <a:lnTo>
                  <a:pt x="386" y="17478"/>
                </a:lnTo>
                <a:lnTo>
                  <a:pt x="0" y="19456"/>
                </a:lnTo>
                <a:lnTo>
                  <a:pt x="0" y="21600"/>
                </a:lnTo>
                <a:lnTo>
                  <a:pt x="7714" y="21600"/>
                </a:lnTo>
                <a:lnTo>
                  <a:pt x="7714" y="19539"/>
                </a:lnTo>
                <a:lnTo>
                  <a:pt x="7907" y="17643"/>
                </a:lnTo>
                <a:lnTo>
                  <a:pt x="8486" y="15829"/>
                </a:lnTo>
                <a:lnTo>
                  <a:pt x="8871" y="14098"/>
                </a:lnTo>
                <a:lnTo>
                  <a:pt x="9643" y="12366"/>
                </a:lnTo>
                <a:lnTo>
                  <a:pt x="10414" y="10800"/>
                </a:lnTo>
                <a:lnTo>
                  <a:pt x="11379" y="9398"/>
                </a:lnTo>
                <a:lnTo>
                  <a:pt x="12729" y="7997"/>
                </a:lnTo>
                <a:lnTo>
                  <a:pt x="13693" y="6843"/>
                </a:lnTo>
                <a:lnTo>
                  <a:pt x="14850" y="5853"/>
                </a:lnTo>
                <a:lnTo>
                  <a:pt x="16393" y="4947"/>
                </a:lnTo>
                <a:lnTo>
                  <a:pt x="17550" y="4205"/>
                </a:lnTo>
                <a:lnTo>
                  <a:pt x="18900" y="3792"/>
                </a:lnTo>
                <a:lnTo>
                  <a:pt x="19864" y="3463"/>
                </a:lnTo>
                <a:lnTo>
                  <a:pt x="20829" y="3298"/>
                </a:lnTo>
                <a:lnTo>
                  <a:pt x="21600" y="3298"/>
                </a:lnTo>
                <a:lnTo>
                  <a:pt x="216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1" name="Shape"/>
          <p:cNvSpPr/>
          <p:nvPr/>
        </p:nvSpPr>
        <p:spPr>
          <a:xfrm>
            <a:off x="1808162" y="4768849"/>
            <a:ext cx="333376" cy="331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68" y="11370"/>
                </a:moveTo>
                <a:lnTo>
                  <a:pt x="8568" y="11706"/>
                </a:lnTo>
                <a:lnTo>
                  <a:pt x="8594" y="12043"/>
                </a:lnTo>
                <a:lnTo>
                  <a:pt x="8696" y="12328"/>
                </a:lnTo>
                <a:lnTo>
                  <a:pt x="8850" y="12639"/>
                </a:lnTo>
                <a:lnTo>
                  <a:pt x="9030" y="12898"/>
                </a:lnTo>
                <a:lnTo>
                  <a:pt x="9261" y="13157"/>
                </a:lnTo>
                <a:lnTo>
                  <a:pt x="9543" y="13364"/>
                </a:lnTo>
                <a:lnTo>
                  <a:pt x="9851" y="13519"/>
                </a:lnTo>
                <a:lnTo>
                  <a:pt x="9312" y="14504"/>
                </a:lnTo>
                <a:lnTo>
                  <a:pt x="8799" y="15488"/>
                </a:lnTo>
                <a:lnTo>
                  <a:pt x="8286" y="16524"/>
                </a:lnTo>
                <a:lnTo>
                  <a:pt x="7799" y="17560"/>
                </a:lnTo>
                <a:lnTo>
                  <a:pt x="7286" y="18570"/>
                </a:lnTo>
                <a:lnTo>
                  <a:pt x="6772" y="19606"/>
                </a:lnTo>
                <a:lnTo>
                  <a:pt x="6259" y="20616"/>
                </a:lnTo>
                <a:lnTo>
                  <a:pt x="5721" y="21600"/>
                </a:lnTo>
                <a:lnTo>
                  <a:pt x="4977" y="21030"/>
                </a:lnTo>
                <a:lnTo>
                  <a:pt x="4284" y="20512"/>
                </a:lnTo>
                <a:lnTo>
                  <a:pt x="3643" y="19968"/>
                </a:lnTo>
                <a:lnTo>
                  <a:pt x="3078" y="19450"/>
                </a:lnTo>
                <a:lnTo>
                  <a:pt x="2591" y="18958"/>
                </a:lnTo>
                <a:lnTo>
                  <a:pt x="2129" y="18414"/>
                </a:lnTo>
                <a:lnTo>
                  <a:pt x="1744" y="17845"/>
                </a:lnTo>
                <a:lnTo>
                  <a:pt x="1385" y="17275"/>
                </a:lnTo>
                <a:lnTo>
                  <a:pt x="1077" y="16731"/>
                </a:lnTo>
                <a:lnTo>
                  <a:pt x="616" y="15436"/>
                </a:lnTo>
                <a:lnTo>
                  <a:pt x="410" y="14737"/>
                </a:lnTo>
                <a:lnTo>
                  <a:pt x="282" y="13986"/>
                </a:lnTo>
                <a:lnTo>
                  <a:pt x="154" y="13157"/>
                </a:lnTo>
                <a:lnTo>
                  <a:pt x="51" y="12302"/>
                </a:lnTo>
                <a:lnTo>
                  <a:pt x="0" y="11370"/>
                </a:lnTo>
                <a:lnTo>
                  <a:pt x="8568" y="11370"/>
                </a:lnTo>
                <a:close/>
                <a:moveTo>
                  <a:pt x="11518" y="13597"/>
                </a:moveTo>
                <a:lnTo>
                  <a:pt x="11826" y="13468"/>
                </a:lnTo>
                <a:lnTo>
                  <a:pt x="12108" y="13260"/>
                </a:lnTo>
                <a:lnTo>
                  <a:pt x="12570" y="12742"/>
                </a:lnTo>
                <a:lnTo>
                  <a:pt x="12750" y="12406"/>
                </a:lnTo>
                <a:lnTo>
                  <a:pt x="12878" y="12043"/>
                </a:lnTo>
                <a:lnTo>
                  <a:pt x="12904" y="11862"/>
                </a:lnTo>
                <a:lnTo>
                  <a:pt x="12929" y="11706"/>
                </a:lnTo>
                <a:lnTo>
                  <a:pt x="12929" y="11525"/>
                </a:lnTo>
                <a:lnTo>
                  <a:pt x="12904" y="11370"/>
                </a:lnTo>
                <a:lnTo>
                  <a:pt x="21600" y="11370"/>
                </a:lnTo>
                <a:lnTo>
                  <a:pt x="21497" y="12328"/>
                </a:lnTo>
                <a:lnTo>
                  <a:pt x="21369" y="13235"/>
                </a:lnTo>
                <a:lnTo>
                  <a:pt x="21241" y="14063"/>
                </a:lnTo>
                <a:lnTo>
                  <a:pt x="21036" y="14814"/>
                </a:lnTo>
                <a:lnTo>
                  <a:pt x="20856" y="15565"/>
                </a:lnTo>
                <a:lnTo>
                  <a:pt x="20651" y="16213"/>
                </a:lnTo>
                <a:lnTo>
                  <a:pt x="20394" y="16860"/>
                </a:lnTo>
                <a:lnTo>
                  <a:pt x="20061" y="17430"/>
                </a:lnTo>
                <a:lnTo>
                  <a:pt x="19727" y="17974"/>
                </a:lnTo>
                <a:lnTo>
                  <a:pt x="19343" y="18518"/>
                </a:lnTo>
                <a:lnTo>
                  <a:pt x="18906" y="19036"/>
                </a:lnTo>
                <a:lnTo>
                  <a:pt x="18419" y="19554"/>
                </a:lnTo>
                <a:lnTo>
                  <a:pt x="17855" y="20072"/>
                </a:lnTo>
                <a:lnTo>
                  <a:pt x="17265" y="20564"/>
                </a:lnTo>
                <a:lnTo>
                  <a:pt x="16598" y="21082"/>
                </a:lnTo>
                <a:lnTo>
                  <a:pt x="15828" y="21600"/>
                </a:lnTo>
                <a:lnTo>
                  <a:pt x="15315" y="20642"/>
                </a:lnTo>
                <a:lnTo>
                  <a:pt x="14751" y="19658"/>
                </a:lnTo>
                <a:lnTo>
                  <a:pt x="14186" y="18622"/>
                </a:lnTo>
                <a:lnTo>
                  <a:pt x="13673" y="17612"/>
                </a:lnTo>
                <a:lnTo>
                  <a:pt x="13109" y="16576"/>
                </a:lnTo>
                <a:lnTo>
                  <a:pt x="12570" y="15591"/>
                </a:lnTo>
                <a:lnTo>
                  <a:pt x="12057" y="14581"/>
                </a:lnTo>
                <a:lnTo>
                  <a:pt x="11518" y="13597"/>
                </a:lnTo>
                <a:close/>
                <a:moveTo>
                  <a:pt x="12057" y="9505"/>
                </a:moveTo>
                <a:lnTo>
                  <a:pt x="11929" y="9401"/>
                </a:lnTo>
                <a:lnTo>
                  <a:pt x="11775" y="9350"/>
                </a:lnTo>
                <a:lnTo>
                  <a:pt x="11621" y="9272"/>
                </a:lnTo>
                <a:lnTo>
                  <a:pt x="11467" y="9220"/>
                </a:lnTo>
                <a:lnTo>
                  <a:pt x="11133" y="9142"/>
                </a:lnTo>
                <a:lnTo>
                  <a:pt x="10774" y="9142"/>
                </a:lnTo>
                <a:lnTo>
                  <a:pt x="10415" y="9168"/>
                </a:lnTo>
                <a:lnTo>
                  <a:pt x="10030" y="9246"/>
                </a:lnTo>
                <a:lnTo>
                  <a:pt x="9723" y="9376"/>
                </a:lnTo>
                <a:lnTo>
                  <a:pt x="9415" y="9531"/>
                </a:lnTo>
                <a:lnTo>
                  <a:pt x="8337" y="7614"/>
                </a:lnTo>
                <a:lnTo>
                  <a:pt x="7799" y="6604"/>
                </a:lnTo>
                <a:lnTo>
                  <a:pt x="7234" y="5646"/>
                </a:lnTo>
                <a:lnTo>
                  <a:pt x="6721" y="4662"/>
                </a:lnTo>
                <a:lnTo>
                  <a:pt x="5592" y="2694"/>
                </a:lnTo>
                <a:lnTo>
                  <a:pt x="5028" y="1735"/>
                </a:lnTo>
                <a:lnTo>
                  <a:pt x="5900" y="1321"/>
                </a:lnTo>
                <a:lnTo>
                  <a:pt x="6721" y="958"/>
                </a:lnTo>
                <a:lnTo>
                  <a:pt x="7465" y="673"/>
                </a:lnTo>
                <a:lnTo>
                  <a:pt x="8158" y="440"/>
                </a:lnTo>
                <a:lnTo>
                  <a:pt x="8850" y="233"/>
                </a:lnTo>
                <a:lnTo>
                  <a:pt x="9543" y="104"/>
                </a:lnTo>
                <a:lnTo>
                  <a:pt x="10184" y="26"/>
                </a:lnTo>
                <a:lnTo>
                  <a:pt x="10826" y="0"/>
                </a:lnTo>
                <a:lnTo>
                  <a:pt x="11467" y="26"/>
                </a:lnTo>
                <a:lnTo>
                  <a:pt x="12083" y="104"/>
                </a:lnTo>
                <a:lnTo>
                  <a:pt x="12750" y="233"/>
                </a:lnTo>
                <a:lnTo>
                  <a:pt x="13442" y="440"/>
                </a:lnTo>
                <a:lnTo>
                  <a:pt x="14135" y="673"/>
                </a:lnTo>
                <a:lnTo>
                  <a:pt x="14853" y="958"/>
                </a:lnTo>
                <a:lnTo>
                  <a:pt x="15648" y="1321"/>
                </a:lnTo>
                <a:lnTo>
                  <a:pt x="16469" y="1735"/>
                </a:lnTo>
                <a:lnTo>
                  <a:pt x="15905" y="2694"/>
                </a:lnTo>
                <a:lnTo>
                  <a:pt x="15341" y="3678"/>
                </a:lnTo>
                <a:lnTo>
                  <a:pt x="14828" y="4662"/>
                </a:lnTo>
                <a:lnTo>
                  <a:pt x="13134" y="7537"/>
                </a:lnTo>
                <a:lnTo>
                  <a:pt x="12621" y="8547"/>
                </a:lnTo>
                <a:lnTo>
                  <a:pt x="12057" y="9505"/>
                </a:lnTo>
                <a:close/>
                <a:moveTo>
                  <a:pt x="10800" y="9971"/>
                </a:moveTo>
                <a:lnTo>
                  <a:pt x="11057" y="9971"/>
                </a:lnTo>
                <a:lnTo>
                  <a:pt x="11313" y="10075"/>
                </a:lnTo>
                <a:lnTo>
                  <a:pt x="11595" y="10204"/>
                </a:lnTo>
                <a:lnTo>
                  <a:pt x="11775" y="10360"/>
                </a:lnTo>
                <a:lnTo>
                  <a:pt x="11954" y="10567"/>
                </a:lnTo>
                <a:lnTo>
                  <a:pt x="12083" y="10800"/>
                </a:lnTo>
                <a:lnTo>
                  <a:pt x="12160" y="11059"/>
                </a:lnTo>
                <a:lnTo>
                  <a:pt x="12185" y="11370"/>
                </a:lnTo>
                <a:lnTo>
                  <a:pt x="12160" y="11655"/>
                </a:lnTo>
                <a:lnTo>
                  <a:pt x="12083" y="11965"/>
                </a:lnTo>
                <a:lnTo>
                  <a:pt x="11954" y="12224"/>
                </a:lnTo>
                <a:lnTo>
                  <a:pt x="11775" y="12458"/>
                </a:lnTo>
                <a:lnTo>
                  <a:pt x="11595" y="12639"/>
                </a:lnTo>
                <a:lnTo>
                  <a:pt x="11313" y="12768"/>
                </a:lnTo>
                <a:lnTo>
                  <a:pt x="11057" y="12872"/>
                </a:lnTo>
                <a:lnTo>
                  <a:pt x="10800" y="12898"/>
                </a:lnTo>
                <a:lnTo>
                  <a:pt x="10467" y="12872"/>
                </a:lnTo>
                <a:lnTo>
                  <a:pt x="10210" y="12768"/>
                </a:lnTo>
                <a:lnTo>
                  <a:pt x="9953" y="12639"/>
                </a:lnTo>
                <a:lnTo>
                  <a:pt x="9748" y="12458"/>
                </a:lnTo>
                <a:lnTo>
                  <a:pt x="9543" y="12224"/>
                </a:lnTo>
                <a:lnTo>
                  <a:pt x="9440" y="11965"/>
                </a:lnTo>
                <a:lnTo>
                  <a:pt x="9338" y="11655"/>
                </a:lnTo>
                <a:lnTo>
                  <a:pt x="9312" y="11370"/>
                </a:lnTo>
                <a:lnTo>
                  <a:pt x="9338" y="11059"/>
                </a:lnTo>
                <a:lnTo>
                  <a:pt x="9440" y="10800"/>
                </a:lnTo>
                <a:lnTo>
                  <a:pt x="9543" y="10567"/>
                </a:lnTo>
                <a:lnTo>
                  <a:pt x="9748" y="10360"/>
                </a:lnTo>
                <a:lnTo>
                  <a:pt x="9953" y="10204"/>
                </a:lnTo>
                <a:lnTo>
                  <a:pt x="10210" y="10075"/>
                </a:lnTo>
                <a:lnTo>
                  <a:pt x="10467" y="9971"/>
                </a:lnTo>
                <a:lnTo>
                  <a:pt x="10800" y="997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2" name="Shape"/>
          <p:cNvSpPr/>
          <p:nvPr/>
        </p:nvSpPr>
        <p:spPr>
          <a:xfrm>
            <a:off x="1928812" y="4941887"/>
            <a:ext cx="47626" cy="44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96" y="19093"/>
                </a:moveTo>
                <a:lnTo>
                  <a:pt x="16155" y="11764"/>
                </a:lnTo>
                <a:lnTo>
                  <a:pt x="14703" y="10800"/>
                </a:lnTo>
                <a:lnTo>
                  <a:pt x="13613" y="9643"/>
                </a:lnTo>
                <a:lnTo>
                  <a:pt x="12343" y="8679"/>
                </a:lnTo>
                <a:lnTo>
                  <a:pt x="11435" y="7329"/>
                </a:lnTo>
                <a:lnTo>
                  <a:pt x="10709" y="5786"/>
                </a:lnTo>
                <a:lnTo>
                  <a:pt x="10346" y="4243"/>
                </a:lnTo>
                <a:lnTo>
                  <a:pt x="10165" y="2507"/>
                </a:lnTo>
                <a:lnTo>
                  <a:pt x="10165" y="1157"/>
                </a:lnTo>
                <a:lnTo>
                  <a:pt x="0" y="0"/>
                </a:lnTo>
                <a:lnTo>
                  <a:pt x="0" y="3279"/>
                </a:lnTo>
                <a:lnTo>
                  <a:pt x="545" y="6750"/>
                </a:lnTo>
                <a:lnTo>
                  <a:pt x="1452" y="9643"/>
                </a:lnTo>
                <a:lnTo>
                  <a:pt x="2904" y="12729"/>
                </a:lnTo>
                <a:lnTo>
                  <a:pt x="4719" y="15429"/>
                </a:lnTo>
                <a:lnTo>
                  <a:pt x="6897" y="17936"/>
                </a:lnTo>
                <a:lnTo>
                  <a:pt x="9439" y="19864"/>
                </a:lnTo>
                <a:lnTo>
                  <a:pt x="12343" y="21600"/>
                </a:lnTo>
                <a:lnTo>
                  <a:pt x="9802" y="13886"/>
                </a:lnTo>
                <a:lnTo>
                  <a:pt x="18696" y="19093"/>
                </a:lnTo>
                <a:lnTo>
                  <a:pt x="21600" y="13886"/>
                </a:lnTo>
                <a:lnTo>
                  <a:pt x="16155" y="11764"/>
                </a:lnTo>
                <a:lnTo>
                  <a:pt x="18696" y="19093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3" name="Shape"/>
          <p:cNvSpPr/>
          <p:nvPr/>
        </p:nvSpPr>
        <p:spPr>
          <a:xfrm>
            <a:off x="1885949" y="4970462"/>
            <a:ext cx="84139" cy="146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0" y="20541"/>
                </a:moveTo>
                <a:lnTo>
                  <a:pt x="5064" y="20011"/>
                </a:lnTo>
                <a:lnTo>
                  <a:pt x="7234" y="17716"/>
                </a:lnTo>
                <a:lnTo>
                  <a:pt x="9301" y="15420"/>
                </a:lnTo>
                <a:lnTo>
                  <a:pt x="11368" y="13066"/>
                </a:lnTo>
                <a:lnTo>
                  <a:pt x="13332" y="10653"/>
                </a:lnTo>
                <a:lnTo>
                  <a:pt x="15399" y="8299"/>
                </a:lnTo>
                <a:lnTo>
                  <a:pt x="17466" y="6062"/>
                </a:lnTo>
                <a:lnTo>
                  <a:pt x="19533" y="3767"/>
                </a:lnTo>
                <a:lnTo>
                  <a:pt x="21600" y="1589"/>
                </a:lnTo>
                <a:lnTo>
                  <a:pt x="16536" y="0"/>
                </a:lnTo>
                <a:lnTo>
                  <a:pt x="14469" y="2295"/>
                </a:lnTo>
                <a:lnTo>
                  <a:pt x="12299" y="4532"/>
                </a:lnTo>
                <a:lnTo>
                  <a:pt x="10335" y="6886"/>
                </a:lnTo>
                <a:lnTo>
                  <a:pt x="8165" y="9240"/>
                </a:lnTo>
                <a:lnTo>
                  <a:pt x="6201" y="11595"/>
                </a:lnTo>
                <a:lnTo>
                  <a:pt x="4237" y="13890"/>
                </a:lnTo>
                <a:lnTo>
                  <a:pt x="2067" y="16185"/>
                </a:lnTo>
                <a:lnTo>
                  <a:pt x="0" y="18422"/>
                </a:lnTo>
                <a:lnTo>
                  <a:pt x="4237" y="17892"/>
                </a:lnTo>
                <a:lnTo>
                  <a:pt x="930" y="20541"/>
                </a:lnTo>
                <a:lnTo>
                  <a:pt x="3514" y="21600"/>
                </a:lnTo>
                <a:lnTo>
                  <a:pt x="5064" y="20011"/>
                </a:lnTo>
                <a:lnTo>
                  <a:pt x="930" y="20541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4" name="Shape"/>
          <p:cNvSpPr/>
          <p:nvPr/>
        </p:nvSpPr>
        <p:spPr>
          <a:xfrm>
            <a:off x="1795462" y="4932362"/>
            <a:ext cx="107951" cy="176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00" y="0"/>
                </a:moveTo>
                <a:lnTo>
                  <a:pt x="160" y="1404"/>
                </a:lnTo>
                <a:lnTo>
                  <a:pt x="400" y="3196"/>
                </a:lnTo>
                <a:lnTo>
                  <a:pt x="720" y="4891"/>
                </a:lnTo>
                <a:lnTo>
                  <a:pt x="1040" y="6441"/>
                </a:lnTo>
                <a:lnTo>
                  <a:pt x="1600" y="7943"/>
                </a:lnTo>
                <a:lnTo>
                  <a:pt x="2160" y="9299"/>
                </a:lnTo>
                <a:lnTo>
                  <a:pt x="2880" y="10655"/>
                </a:lnTo>
                <a:lnTo>
                  <a:pt x="3840" y="11914"/>
                </a:lnTo>
                <a:lnTo>
                  <a:pt x="4880" y="13125"/>
                </a:lnTo>
                <a:lnTo>
                  <a:pt x="6000" y="14239"/>
                </a:lnTo>
                <a:lnTo>
                  <a:pt x="7280" y="15352"/>
                </a:lnTo>
                <a:lnTo>
                  <a:pt x="8880" y="16418"/>
                </a:lnTo>
                <a:lnTo>
                  <a:pt x="10480" y="17435"/>
                </a:lnTo>
                <a:lnTo>
                  <a:pt x="12320" y="18452"/>
                </a:lnTo>
                <a:lnTo>
                  <a:pt x="14400" y="19517"/>
                </a:lnTo>
                <a:lnTo>
                  <a:pt x="16560" y="20583"/>
                </a:lnTo>
                <a:lnTo>
                  <a:pt x="19040" y="21600"/>
                </a:lnTo>
                <a:lnTo>
                  <a:pt x="21600" y="19421"/>
                </a:lnTo>
                <a:lnTo>
                  <a:pt x="19200" y="18404"/>
                </a:lnTo>
                <a:lnTo>
                  <a:pt x="17200" y="17387"/>
                </a:lnTo>
                <a:lnTo>
                  <a:pt x="15200" y="16466"/>
                </a:lnTo>
                <a:lnTo>
                  <a:pt x="13600" y="15546"/>
                </a:lnTo>
                <a:lnTo>
                  <a:pt x="12000" y="14578"/>
                </a:lnTo>
                <a:lnTo>
                  <a:pt x="10800" y="13657"/>
                </a:lnTo>
                <a:lnTo>
                  <a:pt x="9680" y="12737"/>
                </a:lnTo>
                <a:lnTo>
                  <a:pt x="8640" y="11817"/>
                </a:lnTo>
                <a:lnTo>
                  <a:pt x="7840" y="10800"/>
                </a:lnTo>
                <a:lnTo>
                  <a:pt x="7120" y="9686"/>
                </a:lnTo>
                <a:lnTo>
                  <a:pt x="6480" y="8572"/>
                </a:lnTo>
                <a:lnTo>
                  <a:pt x="5840" y="7313"/>
                </a:lnTo>
                <a:lnTo>
                  <a:pt x="5440" y="6005"/>
                </a:lnTo>
                <a:lnTo>
                  <a:pt x="5120" y="4504"/>
                </a:lnTo>
                <a:lnTo>
                  <a:pt x="4880" y="2954"/>
                </a:lnTo>
                <a:lnTo>
                  <a:pt x="4640" y="1211"/>
                </a:lnTo>
                <a:lnTo>
                  <a:pt x="2400" y="2664"/>
                </a:lnTo>
                <a:lnTo>
                  <a:pt x="2400" y="0"/>
                </a:lnTo>
                <a:lnTo>
                  <a:pt x="0" y="0"/>
                </a:lnTo>
                <a:lnTo>
                  <a:pt x="160" y="1404"/>
                </a:lnTo>
                <a:lnTo>
                  <a:pt x="240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5" name="Shape"/>
          <p:cNvSpPr/>
          <p:nvPr/>
        </p:nvSpPr>
        <p:spPr>
          <a:xfrm>
            <a:off x="1827212" y="4932362"/>
            <a:ext cx="144463" cy="20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1" y="12175"/>
                </a:moveTo>
                <a:lnTo>
                  <a:pt x="19874" y="0"/>
                </a:lnTo>
                <a:lnTo>
                  <a:pt x="0" y="0"/>
                </a:lnTo>
                <a:lnTo>
                  <a:pt x="0" y="21600"/>
                </a:lnTo>
                <a:lnTo>
                  <a:pt x="19874" y="21600"/>
                </a:lnTo>
                <a:lnTo>
                  <a:pt x="18149" y="9818"/>
                </a:lnTo>
                <a:lnTo>
                  <a:pt x="21481" y="12175"/>
                </a:lnTo>
                <a:lnTo>
                  <a:pt x="21600" y="0"/>
                </a:lnTo>
                <a:lnTo>
                  <a:pt x="19874" y="0"/>
                </a:lnTo>
                <a:lnTo>
                  <a:pt x="21481" y="12175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6" name="Shape"/>
          <p:cNvSpPr/>
          <p:nvPr/>
        </p:nvSpPr>
        <p:spPr>
          <a:xfrm>
            <a:off x="2001837" y="4932362"/>
            <a:ext cx="36514" cy="55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80" y="0"/>
                </a:moveTo>
                <a:lnTo>
                  <a:pt x="8400" y="4902"/>
                </a:lnTo>
                <a:lnTo>
                  <a:pt x="8400" y="6587"/>
                </a:lnTo>
                <a:lnTo>
                  <a:pt x="8160" y="7047"/>
                </a:lnTo>
                <a:lnTo>
                  <a:pt x="7200" y="8579"/>
                </a:lnTo>
                <a:lnTo>
                  <a:pt x="6240" y="9957"/>
                </a:lnTo>
                <a:lnTo>
                  <a:pt x="4800" y="11183"/>
                </a:lnTo>
                <a:lnTo>
                  <a:pt x="3120" y="12409"/>
                </a:lnTo>
                <a:lnTo>
                  <a:pt x="1440" y="12868"/>
                </a:lnTo>
                <a:lnTo>
                  <a:pt x="0" y="13481"/>
                </a:lnTo>
                <a:lnTo>
                  <a:pt x="4080" y="21600"/>
                </a:lnTo>
                <a:lnTo>
                  <a:pt x="8160" y="20374"/>
                </a:lnTo>
                <a:lnTo>
                  <a:pt x="11760" y="18843"/>
                </a:lnTo>
                <a:lnTo>
                  <a:pt x="14880" y="16851"/>
                </a:lnTo>
                <a:lnTo>
                  <a:pt x="17280" y="14553"/>
                </a:lnTo>
                <a:lnTo>
                  <a:pt x="19440" y="11949"/>
                </a:lnTo>
                <a:lnTo>
                  <a:pt x="20880" y="9651"/>
                </a:lnTo>
                <a:lnTo>
                  <a:pt x="21360" y="7966"/>
                </a:lnTo>
                <a:lnTo>
                  <a:pt x="21600" y="6434"/>
                </a:lnTo>
                <a:lnTo>
                  <a:pt x="21600" y="3677"/>
                </a:lnTo>
                <a:lnTo>
                  <a:pt x="14880" y="8426"/>
                </a:lnTo>
                <a:lnTo>
                  <a:pt x="14880" y="0"/>
                </a:lnTo>
                <a:lnTo>
                  <a:pt x="7200" y="0"/>
                </a:lnTo>
                <a:lnTo>
                  <a:pt x="8400" y="4902"/>
                </a:lnTo>
                <a:lnTo>
                  <a:pt x="1488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7" name="Shape"/>
          <p:cNvSpPr/>
          <p:nvPr/>
        </p:nvSpPr>
        <p:spPr>
          <a:xfrm>
            <a:off x="2027237" y="4932362"/>
            <a:ext cx="146051" cy="20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66" y="12175"/>
                </a:moveTo>
                <a:lnTo>
                  <a:pt x="19790" y="0"/>
                </a:lnTo>
                <a:lnTo>
                  <a:pt x="0" y="0"/>
                </a:lnTo>
                <a:lnTo>
                  <a:pt x="0" y="21600"/>
                </a:lnTo>
                <a:lnTo>
                  <a:pt x="19790" y="21600"/>
                </a:lnTo>
                <a:lnTo>
                  <a:pt x="18156" y="9818"/>
                </a:lnTo>
                <a:lnTo>
                  <a:pt x="21366" y="12175"/>
                </a:lnTo>
                <a:lnTo>
                  <a:pt x="21600" y="0"/>
                </a:lnTo>
                <a:lnTo>
                  <a:pt x="19790" y="0"/>
                </a:lnTo>
                <a:lnTo>
                  <a:pt x="21366" y="12175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8" name="Shape"/>
          <p:cNvSpPr/>
          <p:nvPr/>
        </p:nvSpPr>
        <p:spPr>
          <a:xfrm>
            <a:off x="2062162" y="4941887"/>
            <a:ext cx="109538" cy="174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318"/>
                </a:moveTo>
                <a:lnTo>
                  <a:pt x="3142" y="20762"/>
                </a:lnTo>
                <a:lnTo>
                  <a:pt x="5498" y="19775"/>
                </a:lnTo>
                <a:lnTo>
                  <a:pt x="7462" y="18740"/>
                </a:lnTo>
                <a:lnTo>
                  <a:pt x="9504" y="17753"/>
                </a:lnTo>
                <a:lnTo>
                  <a:pt x="11232" y="16718"/>
                </a:lnTo>
                <a:lnTo>
                  <a:pt x="12803" y="15732"/>
                </a:lnTo>
                <a:lnTo>
                  <a:pt x="14217" y="14647"/>
                </a:lnTo>
                <a:lnTo>
                  <a:pt x="15552" y="13512"/>
                </a:lnTo>
                <a:lnTo>
                  <a:pt x="16652" y="12378"/>
                </a:lnTo>
                <a:lnTo>
                  <a:pt x="17673" y="11145"/>
                </a:lnTo>
                <a:lnTo>
                  <a:pt x="18615" y="9912"/>
                </a:lnTo>
                <a:lnTo>
                  <a:pt x="19322" y="8482"/>
                </a:lnTo>
                <a:lnTo>
                  <a:pt x="19872" y="7052"/>
                </a:lnTo>
                <a:lnTo>
                  <a:pt x="20500" y="5523"/>
                </a:lnTo>
                <a:lnTo>
                  <a:pt x="20893" y="3896"/>
                </a:lnTo>
                <a:lnTo>
                  <a:pt x="21286" y="2170"/>
                </a:lnTo>
                <a:lnTo>
                  <a:pt x="21600" y="296"/>
                </a:lnTo>
                <a:lnTo>
                  <a:pt x="17280" y="0"/>
                </a:lnTo>
                <a:lnTo>
                  <a:pt x="16966" y="1775"/>
                </a:lnTo>
                <a:lnTo>
                  <a:pt x="16652" y="3501"/>
                </a:lnTo>
                <a:lnTo>
                  <a:pt x="16180" y="5030"/>
                </a:lnTo>
                <a:lnTo>
                  <a:pt x="15631" y="6411"/>
                </a:lnTo>
                <a:lnTo>
                  <a:pt x="15159" y="7693"/>
                </a:lnTo>
                <a:lnTo>
                  <a:pt x="14452" y="8877"/>
                </a:lnTo>
                <a:lnTo>
                  <a:pt x="13745" y="10011"/>
                </a:lnTo>
                <a:lnTo>
                  <a:pt x="12960" y="11047"/>
                </a:lnTo>
                <a:lnTo>
                  <a:pt x="11939" y="11984"/>
                </a:lnTo>
                <a:lnTo>
                  <a:pt x="10839" y="12921"/>
                </a:lnTo>
                <a:lnTo>
                  <a:pt x="9583" y="13808"/>
                </a:lnTo>
                <a:lnTo>
                  <a:pt x="8169" y="14745"/>
                </a:lnTo>
                <a:lnTo>
                  <a:pt x="6598" y="15633"/>
                </a:lnTo>
                <a:lnTo>
                  <a:pt x="4870" y="16619"/>
                </a:lnTo>
                <a:lnTo>
                  <a:pt x="2828" y="17556"/>
                </a:lnTo>
                <a:lnTo>
                  <a:pt x="628" y="18542"/>
                </a:lnTo>
                <a:lnTo>
                  <a:pt x="3770" y="18986"/>
                </a:lnTo>
                <a:lnTo>
                  <a:pt x="0" y="20318"/>
                </a:lnTo>
                <a:lnTo>
                  <a:pt x="1100" y="21600"/>
                </a:lnTo>
                <a:lnTo>
                  <a:pt x="3142" y="20762"/>
                </a:lnTo>
                <a:lnTo>
                  <a:pt x="0" y="20318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9" name="Shape"/>
          <p:cNvSpPr/>
          <p:nvPr/>
        </p:nvSpPr>
        <p:spPr>
          <a:xfrm>
            <a:off x="1989137" y="4967287"/>
            <a:ext cx="92076" cy="138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7" y="0"/>
                </a:moveTo>
                <a:lnTo>
                  <a:pt x="1483" y="2414"/>
                </a:lnTo>
                <a:lnTo>
                  <a:pt x="3337" y="4766"/>
                </a:lnTo>
                <a:lnTo>
                  <a:pt x="5284" y="7179"/>
                </a:lnTo>
                <a:lnTo>
                  <a:pt x="7138" y="9655"/>
                </a:lnTo>
                <a:lnTo>
                  <a:pt x="9178" y="12007"/>
                </a:lnTo>
                <a:lnTo>
                  <a:pt x="11124" y="14483"/>
                </a:lnTo>
                <a:lnTo>
                  <a:pt x="13164" y="16834"/>
                </a:lnTo>
                <a:lnTo>
                  <a:pt x="15111" y="19248"/>
                </a:lnTo>
                <a:lnTo>
                  <a:pt x="17150" y="21600"/>
                </a:lnTo>
                <a:lnTo>
                  <a:pt x="21600" y="19929"/>
                </a:lnTo>
                <a:lnTo>
                  <a:pt x="19653" y="17577"/>
                </a:lnTo>
                <a:lnTo>
                  <a:pt x="17614" y="15163"/>
                </a:lnTo>
                <a:lnTo>
                  <a:pt x="15667" y="12811"/>
                </a:lnTo>
                <a:lnTo>
                  <a:pt x="13720" y="10398"/>
                </a:lnTo>
                <a:lnTo>
                  <a:pt x="11681" y="7984"/>
                </a:lnTo>
                <a:lnTo>
                  <a:pt x="9827" y="5570"/>
                </a:lnTo>
                <a:lnTo>
                  <a:pt x="7880" y="3218"/>
                </a:lnTo>
                <a:lnTo>
                  <a:pt x="6026" y="805"/>
                </a:lnTo>
                <a:lnTo>
                  <a:pt x="4542" y="3280"/>
                </a:lnTo>
                <a:lnTo>
                  <a:pt x="2967" y="0"/>
                </a:lnTo>
                <a:lnTo>
                  <a:pt x="0" y="681"/>
                </a:lnTo>
                <a:lnTo>
                  <a:pt x="1483" y="2414"/>
                </a:lnTo>
                <a:lnTo>
                  <a:pt x="2967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0" name="Shape"/>
          <p:cNvSpPr/>
          <p:nvPr/>
        </p:nvSpPr>
        <p:spPr>
          <a:xfrm>
            <a:off x="1962150" y="4897437"/>
            <a:ext cx="58738" cy="33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657"/>
                </a:moveTo>
                <a:lnTo>
                  <a:pt x="6108" y="16971"/>
                </a:lnTo>
                <a:lnTo>
                  <a:pt x="7001" y="16200"/>
                </a:lnTo>
                <a:lnTo>
                  <a:pt x="8342" y="15171"/>
                </a:lnTo>
                <a:lnTo>
                  <a:pt x="9832" y="14400"/>
                </a:lnTo>
                <a:lnTo>
                  <a:pt x="11470" y="14143"/>
                </a:lnTo>
                <a:lnTo>
                  <a:pt x="14450" y="14657"/>
                </a:lnTo>
                <a:lnTo>
                  <a:pt x="14897" y="15171"/>
                </a:lnTo>
                <a:lnTo>
                  <a:pt x="15492" y="15429"/>
                </a:lnTo>
                <a:lnTo>
                  <a:pt x="15790" y="15686"/>
                </a:lnTo>
                <a:lnTo>
                  <a:pt x="16237" y="16457"/>
                </a:lnTo>
                <a:lnTo>
                  <a:pt x="21600" y="5143"/>
                </a:lnTo>
                <a:lnTo>
                  <a:pt x="20408" y="3857"/>
                </a:lnTo>
                <a:lnTo>
                  <a:pt x="19068" y="2829"/>
                </a:lnTo>
                <a:lnTo>
                  <a:pt x="17876" y="1800"/>
                </a:lnTo>
                <a:lnTo>
                  <a:pt x="16386" y="1029"/>
                </a:lnTo>
                <a:lnTo>
                  <a:pt x="13854" y="257"/>
                </a:lnTo>
                <a:lnTo>
                  <a:pt x="11172" y="0"/>
                </a:lnTo>
                <a:lnTo>
                  <a:pt x="8491" y="257"/>
                </a:lnTo>
                <a:lnTo>
                  <a:pt x="6108" y="1286"/>
                </a:lnTo>
                <a:lnTo>
                  <a:pt x="3426" y="3343"/>
                </a:lnTo>
                <a:lnTo>
                  <a:pt x="1043" y="5657"/>
                </a:lnTo>
                <a:lnTo>
                  <a:pt x="7150" y="7971"/>
                </a:lnTo>
                <a:lnTo>
                  <a:pt x="0" y="14657"/>
                </a:lnTo>
                <a:lnTo>
                  <a:pt x="2234" y="21600"/>
                </a:lnTo>
                <a:lnTo>
                  <a:pt x="6108" y="16971"/>
                </a:lnTo>
                <a:lnTo>
                  <a:pt x="0" y="14657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1" name="Shape"/>
          <p:cNvSpPr/>
          <p:nvPr/>
        </p:nvSpPr>
        <p:spPr>
          <a:xfrm>
            <a:off x="1889125" y="4784725"/>
            <a:ext cx="93663" cy="136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03" y="0"/>
                </a:moveTo>
                <a:lnTo>
                  <a:pt x="1391" y="2534"/>
                </a:lnTo>
                <a:lnTo>
                  <a:pt x="3337" y="4877"/>
                </a:lnTo>
                <a:lnTo>
                  <a:pt x="5377" y="7221"/>
                </a:lnTo>
                <a:lnTo>
                  <a:pt x="7324" y="9691"/>
                </a:lnTo>
                <a:lnTo>
                  <a:pt x="9270" y="12035"/>
                </a:lnTo>
                <a:lnTo>
                  <a:pt x="11310" y="14506"/>
                </a:lnTo>
                <a:lnTo>
                  <a:pt x="13164" y="16849"/>
                </a:lnTo>
                <a:lnTo>
                  <a:pt x="15203" y="19256"/>
                </a:lnTo>
                <a:lnTo>
                  <a:pt x="17150" y="21600"/>
                </a:lnTo>
                <a:lnTo>
                  <a:pt x="21600" y="19953"/>
                </a:lnTo>
                <a:lnTo>
                  <a:pt x="17706" y="15139"/>
                </a:lnTo>
                <a:lnTo>
                  <a:pt x="15760" y="12795"/>
                </a:lnTo>
                <a:lnTo>
                  <a:pt x="13813" y="10325"/>
                </a:lnTo>
                <a:lnTo>
                  <a:pt x="11773" y="7981"/>
                </a:lnTo>
                <a:lnTo>
                  <a:pt x="9827" y="5511"/>
                </a:lnTo>
                <a:lnTo>
                  <a:pt x="7787" y="3167"/>
                </a:lnTo>
                <a:lnTo>
                  <a:pt x="5840" y="760"/>
                </a:lnTo>
                <a:lnTo>
                  <a:pt x="4728" y="3167"/>
                </a:lnTo>
                <a:lnTo>
                  <a:pt x="2503" y="0"/>
                </a:lnTo>
                <a:lnTo>
                  <a:pt x="0" y="887"/>
                </a:lnTo>
                <a:lnTo>
                  <a:pt x="1391" y="2534"/>
                </a:lnTo>
                <a:lnTo>
                  <a:pt x="2503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2" name="Shape"/>
          <p:cNvSpPr/>
          <p:nvPr/>
        </p:nvSpPr>
        <p:spPr>
          <a:xfrm>
            <a:off x="1900237" y="4757737"/>
            <a:ext cx="196851" cy="4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9" y="19785"/>
                </a:moveTo>
                <a:lnTo>
                  <a:pt x="20422" y="12706"/>
                </a:lnTo>
                <a:lnTo>
                  <a:pt x="19025" y="9802"/>
                </a:lnTo>
                <a:lnTo>
                  <a:pt x="17673" y="7261"/>
                </a:lnTo>
                <a:lnTo>
                  <a:pt x="16364" y="5082"/>
                </a:lnTo>
                <a:lnTo>
                  <a:pt x="15098" y="3267"/>
                </a:lnTo>
                <a:lnTo>
                  <a:pt x="13876" y="1815"/>
                </a:lnTo>
                <a:lnTo>
                  <a:pt x="12698" y="908"/>
                </a:lnTo>
                <a:lnTo>
                  <a:pt x="11520" y="182"/>
                </a:lnTo>
                <a:lnTo>
                  <a:pt x="10342" y="0"/>
                </a:lnTo>
                <a:lnTo>
                  <a:pt x="9120" y="182"/>
                </a:lnTo>
                <a:lnTo>
                  <a:pt x="7942" y="908"/>
                </a:lnTo>
                <a:lnTo>
                  <a:pt x="6720" y="1815"/>
                </a:lnTo>
                <a:lnTo>
                  <a:pt x="5498" y="3267"/>
                </a:lnTo>
                <a:lnTo>
                  <a:pt x="4189" y="5082"/>
                </a:lnTo>
                <a:lnTo>
                  <a:pt x="2836" y="7261"/>
                </a:lnTo>
                <a:lnTo>
                  <a:pt x="1440" y="9802"/>
                </a:lnTo>
                <a:lnTo>
                  <a:pt x="0" y="12524"/>
                </a:lnTo>
                <a:lnTo>
                  <a:pt x="1047" y="21600"/>
                </a:lnTo>
                <a:lnTo>
                  <a:pt x="2444" y="19059"/>
                </a:lnTo>
                <a:lnTo>
                  <a:pt x="3796" y="16518"/>
                </a:lnTo>
                <a:lnTo>
                  <a:pt x="5018" y="14703"/>
                </a:lnTo>
                <a:lnTo>
                  <a:pt x="6196" y="13069"/>
                </a:lnTo>
                <a:lnTo>
                  <a:pt x="7287" y="11617"/>
                </a:lnTo>
                <a:lnTo>
                  <a:pt x="8335" y="10891"/>
                </a:lnTo>
                <a:lnTo>
                  <a:pt x="9338" y="10346"/>
                </a:lnTo>
                <a:lnTo>
                  <a:pt x="10342" y="10165"/>
                </a:lnTo>
                <a:lnTo>
                  <a:pt x="11302" y="10346"/>
                </a:lnTo>
                <a:lnTo>
                  <a:pt x="12305" y="10891"/>
                </a:lnTo>
                <a:lnTo>
                  <a:pt x="13309" y="11617"/>
                </a:lnTo>
                <a:lnTo>
                  <a:pt x="14400" y="13069"/>
                </a:lnTo>
                <a:lnTo>
                  <a:pt x="15491" y="14703"/>
                </a:lnTo>
                <a:lnTo>
                  <a:pt x="16756" y="16518"/>
                </a:lnTo>
                <a:lnTo>
                  <a:pt x="18022" y="18877"/>
                </a:lnTo>
                <a:lnTo>
                  <a:pt x="19375" y="21600"/>
                </a:lnTo>
                <a:lnTo>
                  <a:pt x="18851" y="14703"/>
                </a:lnTo>
                <a:lnTo>
                  <a:pt x="20989" y="19785"/>
                </a:lnTo>
                <a:lnTo>
                  <a:pt x="21600" y="15066"/>
                </a:lnTo>
                <a:lnTo>
                  <a:pt x="20422" y="12706"/>
                </a:lnTo>
                <a:lnTo>
                  <a:pt x="20989" y="19785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3" name="Shape"/>
          <p:cNvSpPr/>
          <p:nvPr/>
        </p:nvSpPr>
        <p:spPr>
          <a:xfrm>
            <a:off x="2003425" y="4789487"/>
            <a:ext cx="87313" cy="141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4" y="20387"/>
                </a:moveTo>
                <a:lnTo>
                  <a:pt x="4789" y="19901"/>
                </a:lnTo>
                <a:lnTo>
                  <a:pt x="6842" y="17596"/>
                </a:lnTo>
                <a:lnTo>
                  <a:pt x="8992" y="15290"/>
                </a:lnTo>
                <a:lnTo>
                  <a:pt x="11044" y="13045"/>
                </a:lnTo>
                <a:lnTo>
                  <a:pt x="13195" y="10800"/>
                </a:lnTo>
                <a:lnTo>
                  <a:pt x="15247" y="8555"/>
                </a:lnTo>
                <a:lnTo>
                  <a:pt x="17397" y="6189"/>
                </a:lnTo>
                <a:lnTo>
                  <a:pt x="19450" y="3944"/>
                </a:lnTo>
                <a:lnTo>
                  <a:pt x="21600" y="1699"/>
                </a:lnTo>
                <a:lnTo>
                  <a:pt x="16811" y="0"/>
                </a:lnTo>
                <a:lnTo>
                  <a:pt x="14758" y="2306"/>
                </a:lnTo>
                <a:lnTo>
                  <a:pt x="12608" y="4551"/>
                </a:lnTo>
                <a:lnTo>
                  <a:pt x="10556" y="6856"/>
                </a:lnTo>
                <a:lnTo>
                  <a:pt x="8405" y="9101"/>
                </a:lnTo>
                <a:lnTo>
                  <a:pt x="6353" y="11346"/>
                </a:lnTo>
                <a:lnTo>
                  <a:pt x="4300" y="13652"/>
                </a:lnTo>
                <a:lnTo>
                  <a:pt x="2150" y="15957"/>
                </a:lnTo>
                <a:lnTo>
                  <a:pt x="0" y="18202"/>
                </a:lnTo>
                <a:lnTo>
                  <a:pt x="4203" y="17717"/>
                </a:lnTo>
                <a:lnTo>
                  <a:pt x="684" y="20387"/>
                </a:lnTo>
                <a:lnTo>
                  <a:pt x="3128" y="21600"/>
                </a:lnTo>
                <a:lnTo>
                  <a:pt x="4789" y="19901"/>
                </a:lnTo>
                <a:lnTo>
                  <a:pt x="684" y="20387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4" name="Shape"/>
          <p:cNvSpPr/>
          <p:nvPr/>
        </p:nvSpPr>
        <p:spPr>
          <a:xfrm>
            <a:off x="1993900" y="4910137"/>
            <a:ext cx="33338" cy="33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073" y="17122"/>
                </a:lnTo>
                <a:lnTo>
                  <a:pt x="20020" y="13171"/>
                </a:lnTo>
                <a:lnTo>
                  <a:pt x="17912" y="9483"/>
                </a:lnTo>
                <a:lnTo>
                  <a:pt x="15278" y="6059"/>
                </a:lnTo>
                <a:lnTo>
                  <a:pt x="11854" y="3424"/>
                </a:lnTo>
                <a:lnTo>
                  <a:pt x="8166" y="1580"/>
                </a:lnTo>
                <a:lnTo>
                  <a:pt x="3951" y="263"/>
                </a:lnTo>
                <a:lnTo>
                  <a:pt x="0" y="0"/>
                </a:lnTo>
                <a:lnTo>
                  <a:pt x="0" y="14488"/>
                </a:lnTo>
                <a:lnTo>
                  <a:pt x="1317" y="14751"/>
                </a:lnTo>
                <a:lnTo>
                  <a:pt x="3951" y="15805"/>
                </a:lnTo>
                <a:lnTo>
                  <a:pt x="5005" y="16595"/>
                </a:lnTo>
                <a:lnTo>
                  <a:pt x="5795" y="17649"/>
                </a:lnTo>
                <a:lnTo>
                  <a:pt x="6322" y="18439"/>
                </a:lnTo>
                <a:lnTo>
                  <a:pt x="6849" y="20020"/>
                </a:lnTo>
                <a:lnTo>
                  <a:pt x="6849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5" name="Shape"/>
          <p:cNvSpPr/>
          <p:nvPr/>
        </p:nvSpPr>
        <p:spPr>
          <a:xfrm>
            <a:off x="1993900" y="4943475"/>
            <a:ext cx="33338" cy="33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478" y="21349"/>
                </a:lnTo>
                <a:lnTo>
                  <a:pt x="8429" y="20093"/>
                </a:lnTo>
                <a:lnTo>
                  <a:pt x="12117" y="18084"/>
                </a:lnTo>
                <a:lnTo>
                  <a:pt x="15541" y="15572"/>
                </a:lnTo>
                <a:lnTo>
                  <a:pt x="17912" y="11805"/>
                </a:lnTo>
                <a:lnTo>
                  <a:pt x="20020" y="8288"/>
                </a:lnTo>
                <a:lnTo>
                  <a:pt x="21073" y="4270"/>
                </a:lnTo>
                <a:lnTo>
                  <a:pt x="21600" y="0"/>
                </a:lnTo>
                <a:lnTo>
                  <a:pt x="6849" y="0"/>
                </a:lnTo>
                <a:lnTo>
                  <a:pt x="6849" y="2009"/>
                </a:lnTo>
                <a:lnTo>
                  <a:pt x="6059" y="3516"/>
                </a:lnTo>
                <a:lnTo>
                  <a:pt x="5268" y="4772"/>
                </a:lnTo>
                <a:lnTo>
                  <a:pt x="4741" y="5777"/>
                </a:lnTo>
                <a:lnTo>
                  <a:pt x="3688" y="6781"/>
                </a:lnTo>
                <a:lnTo>
                  <a:pt x="2634" y="7033"/>
                </a:lnTo>
                <a:lnTo>
                  <a:pt x="1317" y="7786"/>
                </a:lnTo>
                <a:lnTo>
                  <a:pt x="0" y="7786"/>
                </a:lnTo>
                <a:lnTo>
                  <a:pt x="0" y="2160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6" name="Shape"/>
          <p:cNvSpPr/>
          <p:nvPr/>
        </p:nvSpPr>
        <p:spPr>
          <a:xfrm>
            <a:off x="1960562" y="4943475"/>
            <a:ext cx="33339" cy="33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54" y="4270"/>
                </a:lnTo>
                <a:lnTo>
                  <a:pt x="1271" y="8288"/>
                </a:lnTo>
                <a:lnTo>
                  <a:pt x="3304" y="12307"/>
                </a:lnTo>
                <a:lnTo>
                  <a:pt x="5845" y="15572"/>
                </a:lnTo>
                <a:lnTo>
                  <a:pt x="9148" y="18084"/>
                </a:lnTo>
                <a:lnTo>
                  <a:pt x="13214" y="20093"/>
                </a:lnTo>
                <a:lnTo>
                  <a:pt x="17026" y="21349"/>
                </a:lnTo>
                <a:lnTo>
                  <a:pt x="21600" y="21600"/>
                </a:lnTo>
                <a:lnTo>
                  <a:pt x="21600" y="7786"/>
                </a:lnTo>
                <a:lnTo>
                  <a:pt x="19567" y="7786"/>
                </a:lnTo>
                <a:lnTo>
                  <a:pt x="18296" y="7033"/>
                </a:lnTo>
                <a:lnTo>
                  <a:pt x="17026" y="6530"/>
                </a:lnTo>
                <a:lnTo>
                  <a:pt x="16009" y="5777"/>
                </a:lnTo>
                <a:lnTo>
                  <a:pt x="15501" y="4772"/>
                </a:lnTo>
                <a:lnTo>
                  <a:pt x="14739" y="3516"/>
                </a:lnTo>
                <a:lnTo>
                  <a:pt x="13976" y="2009"/>
                </a:lnTo>
                <a:lnTo>
                  <a:pt x="13976" y="0"/>
                </a:lnTo>
                <a:lnTo>
                  <a:pt x="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7" name="Shape"/>
          <p:cNvSpPr/>
          <p:nvPr/>
        </p:nvSpPr>
        <p:spPr>
          <a:xfrm>
            <a:off x="1960562" y="4910137"/>
            <a:ext cx="33339" cy="33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280" y="263"/>
                </a:lnTo>
                <a:lnTo>
                  <a:pt x="13214" y="1580"/>
                </a:lnTo>
                <a:lnTo>
                  <a:pt x="9402" y="3424"/>
                </a:lnTo>
                <a:lnTo>
                  <a:pt x="6353" y="6059"/>
                </a:lnTo>
                <a:lnTo>
                  <a:pt x="3558" y="8956"/>
                </a:lnTo>
                <a:lnTo>
                  <a:pt x="1779" y="12907"/>
                </a:lnTo>
                <a:lnTo>
                  <a:pt x="254" y="17122"/>
                </a:lnTo>
                <a:lnTo>
                  <a:pt x="0" y="21600"/>
                </a:lnTo>
                <a:lnTo>
                  <a:pt x="13976" y="21600"/>
                </a:lnTo>
                <a:lnTo>
                  <a:pt x="13976" y="20020"/>
                </a:lnTo>
                <a:lnTo>
                  <a:pt x="14739" y="18439"/>
                </a:lnTo>
                <a:lnTo>
                  <a:pt x="14993" y="17649"/>
                </a:lnTo>
                <a:lnTo>
                  <a:pt x="16009" y="16595"/>
                </a:lnTo>
                <a:lnTo>
                  <a:pt x="17026" y="15805"/>
                </a:lnTo>
                <a:lnTo>
                  <a:pt x="18042" y="15278"/>
                </a:lnTo>
                <a:lnTo>
                  <a:pt x="19567" y="14751"/>
                </a:lnTo>
                <a:lnTo>
                  <a:pt x="21600" y="14488"/>
                </a:lnTo>
                <a:lnTo>
                  <a:pt x="2160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8" name="Shape"/>
          <p:cNvSpPr/>
          <p:nvPr/>
        </p:nvSpPr>
        <p:spPr>
          <a:xfrm>
            <a:off x="2760662" y="4348162"/>
            <a:ext cx="139701" cy="160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51" y="0"/>
                </a:moveTo>
                <a:lnTo>
                  <a:pt x="15287" y="0"/>
                </a:lnTo>
                <a:lnTo>
                  <a:pt x="21600" y="10827"/>
                </a:lnTo>
                <a:lnTo>
                  <a:pt x="15287" y="21600"/>
                </a:lnTo>
                <a:lnTo>
                  <a:pt x="6251" y="21600"/>
                </a:lnTo>
                <a:lnTo>
                  <a:pt x="0" y="10827"/>
                </a:lnTo>
                <a:lnTo>
                  <a:pt x="6251" y="0"/>
                </a:lnTo>
                <a:close/>
                <a:moveTo>
                  <a:pt x="6437" y="1018"/>
                </a:moveTo>
                <a:lnTo>
                  <a:pt x="20857" y="10827"/>
                </a:lnTo>
                <a:lnTo>
                  <a:pt x="6437" y="1018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9" name="Shape"/>
          <p:cNvSpPr/>
          <p:nvPr/>
        </p:nvSpPr>
        <p:spPr>
          <a:xfrm>
            <a:off x="2801937" y="4340225"/>
            <a:ext cx="65089" cy="15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480"/>
                </a:moveTo>
                <a:lnTo>
                  <a:pt x="19347" y="0"/>
                </a:lnTo>
                <a:lnTo>
                  <a:pt x="0" y="0"/>
                </a:lnTo>
                <a:lnTo>
                  <a:pt x="0" y="21600"/>
                </a:lnTo>
                <a:lnTo>
                  <a:pt x="19347" y="21600"/>
                </a:lnTo>
                <a:lnTo>
                  <a:pt x="21600" y="6480"/>
                </a:lnTo>
                <a:lnTo>
                  <a:pt x="20937" y="0"/>
                </a:lnTo>
                <a:lnTo>
                  <a:pt x="19347" y="0"/>
                </a:lnTo>
                <a:lnTo>
                  <a:pt x="21600" y="648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0" name="Shape"/>
          <p:cNvSpPr/>
          <p:nvPr/>
        </p:nvSpPr>
        <p:spPr>
          <a:xfrm>
            <a:off x="2852737" y="4344987"/>
            <a:ext cx="5556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92" y="21600"/>
                </a:moveTo>
                <a:lnTo>
                  <a:pt x="20992" y="19833"/>
                </a:lnTo>
                <a:lnTo>
                  <a:pt x="5324" y="0"/>
                </a:lnTo>
                <a:lnTo>
                  <a:pt x="0" y="1767"/>
                </a:lnTo>
                <a:lnTo>
                  <a:pt x="15515" y="21600"/>
                </a:lnTo>
                <a:lnTo>
                  <a:pt x="20992" y="21600"/>
                </a:lnTo>
                <a:lnTo>
                  <a:pt x="21600" y="20716"/>
                </a:lnTo>
                <a:lnTo>
                  <a:pt x="20992" y="19833"/>
                </a:lnTo>
                <a:lnTo>
                  <a:pt x="20992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1" name="Shape"/>
          <p:cNvSpPr/>
          <p:nvPr/>
        </p:nvSpPr>
        <p:spPr>
          <a:xfrm>
            <a:off x="2852737" y="4424362"/>
            <a:ext cx="53976" cy="9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17" y="21600"/>
                </a:moveTo>
                <a:lnTo>
                  <a:pt x="5478" y="20657"/>
                </a:lnTo>
                <a:lnTo>
                  <a:pt x="21600" y="1698"/>
                </a:lnTo>
                <a:lnTo>
                  <a:pt x="15965" y="0"/>
                </a:lnTo>
                <a:lnTo>
                  <a:pt x="0" y="18959"/>
                </a:lnTo>
                <a:lnTo>
                  <a:pt x="2817" y="21600"/>
                </a:lnTo>
                <a:lnTo>
                  <a:pt x="4696" y="21600"/>
                </a:lnTo>
                <a:lnTo>
                  <a:pt x="5478" y="20657"/>
                </a:lnTo>
                <a:lnTo>
                  <a:pt x="2817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2" name="Shape"/>
          <p:cNvSpPr/>
          <p:nvPr/>
        </p:nvSpPr>
        <p:spPr>
          <a:xfrm>
            <a:off x="2794000" y="4500562"/>
            <a:ext cx="65088" cy="1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062"/>
                </a:moveTo>
                <a:lnTo>
                  <a:pt x="237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371" y="0"/>
                </a:lnTo>
                <a:lnTo>
                  <a:pt x="0" y="16062"/>
                </a:lnTo>
                <a:lnTo>
                  <a:pt x="659" y="21600"/>
                </a:lnTo>
                <a:lnTo>
                  <a:pt x="2371" y="21600"/>
                </a:lnTo>
                <a:lnTo>
                  <a:pt x="0" y="16062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3" name="Shape"/>
          <p:cNvSpPr/>
          <p:nvPr/>
        </p:nvSpPr>
        <p:spPr>
          <a:xfrm>
            <a:off x="2752725" y="4424362"/>
            <a:ext cx="5556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3" y="0"/>
                </a:moveTo>
                <a:lnTo>
                  <a:pt x="613" y="1775"/>
                </a:lnTo>
                <a:lnTo>
                  <a:pt x="16085" y="21600"/>
                </a:lnTo>
                <a:lnTo>
                  <a:pt x="21600" y="19825"/>
                </a:lnTo>
                <a:lnTo>
                  <a:pt x="6128" y="0"/>
                </a:lnTo>
                <a:lnTo>
                  <a:pt x="613" y="0"/>
                </a:lnTo>
                <a:lnTo>
                  <a:pt x="0" y="888"/>
                </a:lnTo>
                <a:lnTo>
                  <a:pt x="613" y="1775"/>
                </a:lnTo>
                <a:lnTo>
                  <a:pt x="613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4" name="Shape"/>
          <p:cNvSpPr/>
          <p:nvPr/>
        </p:nvSpPr>
        <p:spPr>
          <a:xfrm>
            <a:off x="2754312" y="4340225"/>
            <a:ext cx="53976" cy="9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62" y="0"/>
                </a:moveTo>
                <a:lnTo>
                  <a:pt x="15924" y="1117"/>
                </a:lnTo>
                <a:lnTo>
                  <a:pt x="0" y="19924"/>
                </a:lnTo>
                <a:lnTo>
                  <a:pt x="5676" y="21600"/>
                </a:lnTo>
                <a:lnTo>
                  <a:pt x="21600" y="2793"/>
                </a:lnTo>
                <a:lnTo>
                  <a:pt x="18762" y="0"/>
                </a:lnTo>
                <a:lnTo>
                  <a:pt x="16712" y="0"/>
                </a:lnTo>
                <a:lnTo>
                  <a:pt x="15924" y="1117"/>
                </a:lnTo>
                <a:lnTo>
                  <a:pt x="18762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5" name="Shape"/>
          <p:cNvSpPr/>
          <p:nvPr/>
        </p:nvSpPr>
        <p:spPr>
          <a:xfrm>
            <a:off x="2797175" y="4349750"/>
            <a:ext cx="103188" cy="8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456"/>
                </a:moveTo>
                <a:lnTo>
                  <a:pt x="2002" y="0"/>
                </a:lnTo>
                <a:lnTo>
                  <a:pt x="0" y="3144"/>
                </a:lnTo>
                <a:lnTo>
                  <a:pt x="19598" y="21600"/>
                </a:lnTo>
                <a:lnTo>
                  <a:pt x="21600" y="18456"/>
                </a:lnTo>
                <a:lnTo>
                  <a:pt x="19598" y="21600"/>
                </a:lnTo>
                <a:lnTo>
                  <a:pt x="20516" y="20079"/>
                </a:lnTo>
                <a:lnTo>
                  <a:pt x="21600" y="18456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6" name="Shape"/>
          <p:cNvSpPr/>
          <p:nvPr/>
        </p:nvSpPr>
        <p:spPr>
          <a:xfrm>
            <a:off x="2797175" y="4349750"/>
            <a:ext cx="103188" cy="8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44"/>
                </a:moveTo>
                <a:lnTo>
                  <a:pt x="19598" y="21600"/>
                </a:lnTo>
                <a:lnTo>
                  <a:pt x="21600" y="18456"/>
                </a:lnTo>
                <a:lnTo>
                  <a:pt x="2002" y="0"/>
                </a:lnTo>
                <a:lnTo>
                  <a:pt x="0" y="3144"/>
                </a:lnTo>
                <a:lnTo>
                  <a:pt x="2002" y="0"/>
                </a:lnTo>
                <a:lnTo>
                  <a:pt x="1084" y="1521"/>
                </a:lnTo>
                <a:lnTo>
                  <a:pt x="0" y="3144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7" name="Shape"/>
          <p:cNvSpPr/>
          <p:nvPr/>
        </p:nvSpPr>
        <p:spPr>
          <a:xfrm>
            <a:off x="2908300" y="4321175"/>
            <a:ext cx="74613" cy="19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84" y="0"/>
                </a:moveTo>
                <a:lnTo>
                  <a:pt x="11845" y="45"/>
                </a:lnTo>
                <a:lnTo>
                  <a:pt x="12890" y="179"/>
                </a:lnTo>
                <a:lnTo>
                  <a:pt x="13935" y="446"/>
                </a:lnTo>
                <a:lnTo>
                  <a:pt x="14865" y="803"/>
                </a:lnTo>
                <a:lnTo>
                  <a:pt x="15910" y="1250"/>
                </a:lnTo>
                <a:lnTo>
                  <a:pt x="16839" y="1830"/>
                </a:lnTo>
                <a:lnTo>
                  <a:pt x="17535" y="2455"/>
                </a:lnTo>
                <a:lnTo>
                  <a:pt x="18348" y="3124"/>
                </a:lnTo>
                <a:lnTo>
                  <a:pt x="19045" y="3883"/>
                </a:lnTo>
                <a:lnTo>
                  <a:pt x="19626" y="4731"/>
                </a:lnTo>
                <a:lnTo>
                  <a:pt x="20206" y="5668"/>
                </a:lnTo>
                <a:lnTo>
                  <a:pt x="20671" y="6560"/>
                </a:lnTo>
                <a:lnTo>
                  <a:pt x="21019" y="7542"/>
                </a:lnTo>
                <a:lnTo>
                  <a:pt x="21252" y="8569"/>
                </a:lnTo>
                <a:lnTo>
                  <a:pt x="21484" y="9684"/>
                </a:lnTo>
                <a:lnTo>
                  <a:pt x="21600" y="10755"/>
                </a:lnTo>
                <a:lnTo>
                  <a:pt x="21484" y="11916"/>
                </a:lnTo>
                <a:lnTo>
                  <a:pt x="21019" y="13969"/>
                </a:lnTo>
                <a:lnTo>
                  <a:pt x="20671" y="14995"/>
                </a:lnTo>
                <a:lnTo>
                  <a:pt x="20206" y="15932"/>
                </a:lnTo>
                <a:lnTo>
                  <a:pt x="19626" y="16825"/>
                </a:lnTo>
                <a:lnTo>
                  <a:pt x="19045" y="17628"/>
                </a:lnTo>
                <a:lnTo>
                  <a:pt x="18348" y="18431"/>
                </a:lnTo>
                <a:lnTo>
                  <a:pt x="17535" y="19101"/>
                </a:lnTo>
                <a:lnTo>
                  <a:pt x="16839" y="19770"/>
                </a:lnTo>
                <a:lnTo>
                  <a:pt x="15910" y="20261"/>
                </a:lnTo>
                <a:lnTo>
                  <a:pt x="14865" y="20707"/>
                </a:lnTo>
                <a:lnTo>
                  <a:pt x="13935" y="21109"/>
                </a:lnTo>
                <a:lnTo>
                  <a:pt x="12890" y="21332"/>
                </a:lnTo>
                <a:lnTo>
                  <a:pt x="11845" y="21511"/>
                </a:lnTo>
                <a:lnTo>
                  <a:pt x="10684" y="21600"/>
                </a:lnTo>
                <a:lnTo>
                  <a:pt x="9639" y="21511"/>
                </a:lnTo>
                <a:lnTo>
                  <a:pt x="8594" y="21332"/>
                </a:lnTo>
                <a:lnTo>
                  <a:pt x="7548" y="21109"/>
                </a:lnTo>
                <a:lnTo>
                  <a:pt x="6503" y="20707"/>
                </a:lnTo>
                <a:lnTo>
                  <a:pt x="5690" y="20261"/>
                </a:lnTo>
                <a:lnTo>
                  <a:pt x="4761" y="19770"/>
                </a:lnTo>
                <a:lnTo>
                  <a:pt x="3832" y="19101"/>
                </a:lnTo>
                <a:lnTo>
                  <a:pt x="3135" y="18431"/>
                </a:lnTo>
                <a:lnTo>
                  <a:pt x="2555" y="17628"/>
                </a:lnTo>
                <a:lnTo>
                  <a:pt x="1742" y="16825"/>
                </a:lnTo>
                <a:lnTo>
                  <a:pt x="1277" y="15932"/>
                </a:lnTo>
                <a:lnTo>
                  <a:pt x="813" y="14995"/>
                </a:lnTo>
                <a:lnTo>
                  <a:pt x="116" y="12942"/>
                </a:lnTo>
                <a:lnTo>
                  <a:pt x="0" y="11916"/>
                </a:lnTo>
                <a:lnTo>
                  <a:pt x="0" y="9684"/>
                </a:lnTo>
                <a:lnTo>
                  <a:pt x="116" y="8569"/>
                </a:lnTo>
                <a:lnTo>
                  <a:pt x="465" y="7542"/>
                </a:lnTo>
                <a:lnTo>
                  <a:pt x="813" y="6560"/>
                </a:lnTo>
                <a:lnTo>
                  <a:pt x="1277" y="5668"/>
                </a:lnTo>
                <a:lnTo>
                  <a:pt x="1742" y="4731"/>
                </a:lnTo>
                <a:lnTo>
                  <a:pt x="2555" y="3883"/>
                </a:lnTo>
                <a:lnTo>
                  <a:pt x="3135" y="3124"/>
                </a:lnTo>
                <a:lnTo>
                  <a:pt x="3832" y="2455"/>
                </a:lnTo>
                <a:lnTo>
                  <a:pt x="4761" y="1830"/>
                </a:lnTo>
                <a:lnTo>
                  <a:pt x="5690" y="1250"/>
                </a:lnTo>
                <a:lnTo>
                  <a:pt x="6503" y="803"/>
                </a:lnTo>
                <a:lnTo>
                  <a:pt x="7548" y="446"/>
                </a:lnTo>
                <a:lnTo>
                  <a:pt x="8594" y="179"/>
                </a:lnTo>
                <a:lnTo>
                  <a:pt x="9639" y="45"/>
                </a:lnTo>
                <a:lnTo>
                  <a:pt x="10684" y="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8" name="Shape"/>
          <p:cNvSpPr/>
          <p:nvPr/>
        </p:nvSpPr>
        <p:spPr>
          <a:xfrm>
            <a:off x="2944812" y="4313237"/>
            <a:ext cx="46038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9621"/>
                </a:lnTo>
                <a:lnTo>
                  <a:pt x="21409" y="17478"/>
                </a:lnTo>
                <a:lnTo>
                  <a:pt x="20835" y="15582"/>
                </a:lnTo>
                <a:lnTo>
                  <a:pt x="20071" y="13685"/>
                </a:lnTo>
                <a:lnTo>
                  <a:pt x="19497" y="11789"/>
                </a:lnTo>
                <a:lnTo>
                  <a:pt x="18350" y="10058"/>
                </a:lnTo>
                <a:lnTo>
                  <a:pt x="17395" y="8492"/>
                </a:lnTo>
                <a:lnTo>
                  <a:pt x="16248" y="6925"/>
                </a:lnTo>
                <a:lnTo>
                  <a:pt x="14719" y="5524"/>
                </a:lnTo>
                <a:lnTo>
                  <a:pt x="13381" y="4205"/>
                </a:lnTo>
                <a:lnTo>
                  <a:pt x="11660" y="3215"/>
                </a:lnTo>
                <a:lnTo>
                  <a:pt x="9940" y="2144"/>
                </a:lnTo>
                <a:lnTo>
                  <a:pt x="7837" y="1319"/>
                </a:lnTo>
                <a:lnTo>
                  <a:pt x="5352" y="660"/>
                </a:lnTo>
                <a:lnTo>
                  <a:pt x="3058" y="247"/>
                </a:lnTo>
                <a:lnTo>
                  <a:pt x="0" y="0"/>
                </a:lnTo>
                <a:lnTo>
                  <a:pt x="0" y="3298"/>
                </a:lnTo>
                <a:lnTo>
                  <a:pt x="956" y="3380"/>
                </a:lnTo>
                <a:lnTo>
                  <a:pt x="1912" y="3545"/>
                </a:lnTo>
                <a:lnTo>
                  <a:pt x="3058" y="3792"/>
                </a:lnTo>
                <a:lnTo>
                  <a:pt x="5352" y="4947"/>
                </a:lnTo>
                <a:lnTo>
                  <a:pt x="6690" y="5936"/>
                </a:lnTo>
                <a:lnTo>
                  <a:pt x="9175" y="8079"/>
                </a:lnTo>
                <a:lnTo>
                  <a:pt x="10131" y="9398"/>
                </a:lnTo>
                <a:lnTo>
                  <a:pt x="11087" y="10882"/>
                </a:lnTo>
                <a:lnTo>
                  <a:pt x="12042" y="12531"/>
                </a:lnTo>
                <a:lnTo>
                  <a:pt x="12807" y="14098"/>
                </a:lnTo>
                <a:lnTo>
                  <a:pt x="13381" y="15911"/>
                </a:lnTo>
                <a:lnTo>
                  <a:pt x="13763" y="17808"/>
                </a:lnTo>
                <a:lnTo>
                  <a:pt x="13954" y="19704"/>
                </a:lnTo>
                <a:lnTo>
                  <a:pt x="13954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9" name="Shape"/>
          <p:cNvSpPr/>
          <p:nvPr/>
        </p:nvSpPr>
        <p:spPr>
          <a:xfrm>
            <a:off x="2944812" y="4416425"/>
            <a:ext cx="46038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058" y="21518"/>
                </a:lnTo>
                <a:lnTo>
                  <a:pt x="5352" y="21023"/>
                </a:lnTo>
                <a:lnTo>
                  <a:pt x="7837" y="20281"/>
                </a:lnTo>
                <a:lnTo>
                  <a:pt x="9940" y="19456"/>
                </a:lnTo>
                <a:lnTo>
                  <a:pt x="11660" y="18550"/>
                </a:lnTo>
                <a:lnTo>
                  <a:pt x="13381" y="17395"/>
                </a:lnTo>
                <a:lnTo>
                  <a:pt x="14719" y="16076"/>
                </a:lnTo>
                <a:lnTo>
                  <a:pt x="16248" y="14675"/>
                </a:lnTo>
                <a:lnTo>
                  <a:pt x="17395" y="13191"/>
                </a:lnTo>
                <a:lnTo>
                  <a:pt x="18350" y="11624"/>
                </a:lnTo>
                <a:lnTo>
                  <a:pt x="19497" y="9811"/>
                </a:lnTo>
                <a:lnTo>
                  <a:pt x="20071" y="8079"/>
                </a:lnTo>
                <a:lnTo>
                  <a:pt x="20835" y="6101"/>
                </a:lnTo>
                <a:lnTo>
                  <a:pt x="21409" y="4122"/>
                </a:lnTo>
                <a:lnTo>
                  <a:pt x="21600" y="2144"/>
                </a:lnTo>
                <a:lnTo>
                  <a:pt x="21600" y="0"/>
                </a:lnTo>
                <a:lnTo>
                  <a:pt x="13954" y="0"/>
                </a:lnTo>
                <a:lnTo>
                  <a:pt x="13954" y="1979"/>
                </a:lnTo>
                <a:lnTo>
                  <a:pt x="13763" y="3875"/>
                </a:lnTo>
                <a:lnTo>
                  <a:pt x="13381" y="5853"/>
                </a:lnTo>
                <a:lnTo>
                  <a:pt x="12807" y="7502"/>
                </a:lnTo>
                <a:lnTo>
                  <a:pt x="12042" y="9234"/>
                </a:lnTo>
                <a:lnTo>
                  <a:pt x="11087" y="10800"/>
                </a:lnTo>
                <a:lnTo>
                  <a:pt x="10131" y="12284"/>
                </a:lnTo>
                <a:lnTo>
                  <a:pt x="9175" y="13521"/>
                </a:lnTo>
                <a:lnTo>
                  <a:pt x="7837" y="14675"/>
                </a:lnTo>
                <a:lnTo>
                  <a:pt x="6690" y="15747"/>
                </a:lnTo>
                <a:lnTo>
                  <a:pt x="5352" y="16653"/>
                </a:lnTo>
                <a:lnTo>
                  <a:pt x="4205" y="17395"/>
                </a:lnTo>
                <a:lnTo>
                  <a:pt x="3058" y="17890"/>
                </a:lnTo>
                <a:lnTo>
                  <a:pt x="1912" y="18220"/>
                </a:lnTo>
                <a:lnTo>
                  <a:pt x="0" y="18385"/>
                </a:lnTo>
                <a:lnTo>
                  <a:pt x="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0" name="Shape"/>
          <p:cNvSpPr/>
          <p:nvPr/>
        </p:nvSpPr>
        <p:spPr>
          <a:xfrm>
            <a:off x="2900362" y="4416425"/>
            <a:ext cx="44451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1" y="2144"/>
                </a:lnTo>
                <a:lnTo>
                  <a:pt x="956" y="6101"/>
                </a:lnTo>
                <a:lnTo>
                  <a:pt x="1529" y="8079"/>
                </a:lnTo>
                <a:lnTo>
                  <a:pt x="2485" y="9811"/>
                </a:lnTo>
                <a:lnTo>
                  <a:pt x="3250" y="11624"/>
                </a:lnTo>
                <a:lnTo>
                  <a:pt x="4396" y="13191"/>
                </a:lnTo>
                <a:lnTo>
                  <a:pt x="5735" y="14675"/>
                </a:lnTo>
                <a:lnTo>
                  <a:pt x="6881" y="16076"/>
                </a:lnTo>
                <a:lnTo>
                  <a:pt x="8411" y="17395"/>
                </a:lnTo>
                <a:lnTo>
                  <a:pt x="10131" y="18550"/>
                </a:lnTo>
                <a:lnTo>
                  <a:pt x="12042" y="19456"/>
                </a:lnTo>
                <a:lnTo>
                  <a:pt x="13954" y="20281"/>
                </a:lnTo>
                <a:lnTo>
                  <a:pt x="16439" y="21023"/>
                </a:lnTo>
                <a:lnTo>
                  <a:pt x="18924" y="21518"/>
                </a:lnTo>
                <a:lnTo>
                  <a:pt x="21600" y="21600"/>
                </a:lnTo>
                <a:lnTo>
                  <a:pt x="21600" y="18385"/>
                </a:lnTo>
                <a:lnTo>
                  <a:pt x="20835" y="18302"/>
                </a:lnTo>
                <a:lnTo>
                  <a:pt x="19880" y="18220"/>
                </a:lnTo>
                <a:lnTo>
                  <a:pt x="18924" y="17890"/>
                </a:lnTo>
                <a:lnTo>
                  <a:pt x="17777" y="17395"/>
                </a:lnTo>
                <a:lnTo>
                  <a:pt x="16439" y="16653"/>
                </a:lnTo>
                <a:lnTo>
                  <a:pt x="15101" y="15747"/>
                </a:lnTo>
                <a:lnTo>
                  <a:pt x="13763" y="14675"/>
                </a:lnTo>
                <a:lnTo>
                  <a:pt x="12807" y="13521"/>
                </a:lnTo>
                <a:lnTo>
                  <a:pt x="11660" y="12284"/>
                </a:lnTo>
                <a:lnTo>
                  <a:pt x="10513" y="10800"/>
                </a:lnTo>
                <a:lnTo>
                  <a:pt x="9940" y="9234"/>
                </a:lnTo>
                <a:lnTo>
                  <a:pt x="9175" y="7502"/>
                </a:lnTo>
                <a:lnTo>
                  <a:pt x="8602" y="5853"/>
                </a:lnTo>
                <a:lnTo>
                  <a:pt x="8219" y="3875"/>
                </a:lnTo>
                <a:lnTo>
                  <a:pt x="7837" y="1979"/>
                </a:lnTo>
                <a:lnTo>
                  <a:pt x="76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1" name="Shape"/>
          <p:cNvSpPr/>
          <p:nvPr/>
        </p:nvSpPr>
        <p:spPr>
          <a:xfrm>
            <a:off x="2900362" y="4313237"/>
            <a:ext cx="44451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924" y="247"/>
                </a:lnTo>
                <a:lnTo>
                  <a:pt x="16439" y="660"/>
                </a:lnTo>
                <a:lnTo>
                  <a:pt x="13954" y="1319"/>
                </a:lnTo>
                <a:lnTo>
                  <a:pt x="12042" y="2144"/>
                </a:lnTo>
                <a:lnTo>
                  <a:pt x="10131" y="3215"/>
                </a:lnTo>
                <a:lnTo>
                  <a:pt x="8411" y="4205"/>
                </a:lnTo>
                <a:lnTo>
                  <a:pt x="6881" y="5524"/>
                </a:lnTo>
                <a:lnTo>
                  <a:pt x="5735" y="6925"/>
                </a:lnTo>
                <a:lnTo>
                  <a:pt x="4396" y="8492"/>
                </a:lnTo>
                <a:lnTo>
                  <a:pt x="3250" y="10058"/>
                </a:lnTo>
                <a:lnTo>
                  <a:pt x="2485" y="11789"/>
                </a:lnTo>
                <a:lnTo>
                  <a:pt x="1529" y="13685"/>
                </a:lnTo>
                <a:lnTo>
                  <a:pt x="956" y="15582"/>
                </a:lnTo>
                <a:lnTo>
                  <a:pt x="573" y="17478"/>
                </a:lnTo>
                <a:lnTo>
                  <a:pt x="191" y="19621"/>
                </a:lnTo>
                <a:lnTo>
                  <a:pt x="0" y="21600"/>
                </a:lnTo>
                <a:lnTo>
                  <a:pt x="7646" y="21600"/>
                </a:lnTo>
                <a:lnTo>
                  <a:pt x="7837" y="19704"/>
                </a:lnTo>
                <a:lnTo>
                  <a:pt x="8602" y="15911"/>
                </a:lnTo>
                <a:lnTo>
                  <a:pt x="9175" y="14098"/>
                </a:lnTo>
                <a:lnTo>
                  <a:pt x="9940" y="12531"/>
                </a:lnTo>
                <a:lnTo>
                  <a:pt x="10513" y="10882"/>
                </a:lnTo>
                <a:lnTo>
                  <a:pt x="11660" y="9398"/>
                </a:lnTo>
                <a:lnTo>
                  <a:pt x="12807" y="8079"/>
                </a:lnTo>
                <a:lnTo>
                  <a:pt x="13763" y="6925"/>
                </a:lnTo>
                <a:lnTo>
                  <a:pt x="16439" y="4947"/>
                </a:lnTo>
                <a:lnTo>
                  <a:pt x="17777" y="4369"/>
                </a:lnTo>
                <a:lnTo>
                  <a:pt x="18924" y="3792"/>
                </a:lnTo>
                <a:lnTo>
                  <a:pt x="19880" y="3545"/>
                </a:lnTo>
                <a:lnTo>
                  <a:pt x="20835" y="3380"/>
                </a:lnTo>
                <a:lnTo>
                  <a:pt x="21600" y="3298"/>
                </a:lnTo>
                <a:lnTo>
                  <a:pt x="216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2" name="Shape"/>
          <p:cNvSpPr/>
          <p:nvPr/>
        </p:nvSpPr>
        <p:spPr>
          <a:xfrm>
            <a:off x="1257300" y="5075237"/>
            <a:ext cx="138113" cy="160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95" y="0"/>
                </a:moveTo>
                <a:lnTo>
                  <a:pt x="15243" y="0"/>
                </a:lnTo>
                <a:lnTo>
                  <a:pt x="21600" y="10827"/>
                </a:lnTo>
                <a:lnTo>
                  <a:pt x="15243" y="21600"/>
                </a:lnTo>
                <a:lnTo>
                  <a:pt x="6295" y="21600"/>
                </a:lnTo>
                <a:lnTo>
                  <a:pt x="0" y="10827"/>
                </a:lnTo>
                <a:lnTo>
                  <a:pt x="6295" y="0"/>
                </a:lnTo>
                <a:close/>
                <a:moveTo>
                  <a:pt x="6357" y="1072"/>
                </a:moveTo>
                <a:lnTo>
                  <a:pt x="20859" y="10827"/>
                </a:lnTo>
                <a:lnTo>
                  <a:pt x="6357" y="1072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3" name="Shape"/>
          <p:cNvSpPr/>
          <p:nvPr/>
        </p:nvSpPr>
        <p:spPr>
          <a:xfrm>
            <a:off x="1296987" y="5067300"/>
            <a:ext cx="65089" cy="15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940"/>
                </a:moveTo>
                <a:lnTo>
                  <a:pt x="19215" y="0"/>
                </a:lnTo>
                <a:lnTo>
                  <a:pt x="0" y="0"/>
                </a:lnTo>
                <a:lnTo>
                  <a:pt x="0" y="21600"/>
                </a:lnTo>
                <a:lnTo>
                  <a:pt x="19215" y="21600"/>
                </a:lnTo>
                <a:lnTo>
                  <a:pt x="21600" y="5940"/>
                </a:lnTo>
                <a:lnTo>
                  <a:pt x="20937" y="0"/>
                </a:lnTo>
                <a:lnTo>
                  <a:pt x="19215" y="0"/>
                </a:lnTo>
                <a:lnTo>
                  <a:pt x="21600" y="594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4" name="Shape"/>
          <p:cNvSpPr/>
          <p:nvPr/>
        </p:nvSpPr>
        <p:spPr>
          <a:xfrm>
            <a:off x="1347787" y="5072062"/>
            <a:ext cx="57151" cy="85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39" y="21600"/>
                </a:moveTo>
                <a:lnTo>
                  <a:pt x="20839" y="19833"/>
                </a:lnTo>
                <a:lnTo>
                  <a:pt x="5476" y="0"/>
                </a:lnTo>
                <a:lnTo>
                  <a:pt x="0" y="1767"/>
                </a:lnTo>
                <a:lnTo>
                  <a:pt x="15668" y="21600"/>
                </a:lnTo>
                <a:lnTo>
                  <a:pt x="20839" y="21600"/>
                </a:lnTo>
                <a:lnTo>
                  <a:pt x="21600" y="20716"/>
                </a:lnTo>
                <a:lnTo>
                  <a:pt x="20839" y="19833"/>
                </a:lnTo>
                <a:lnTo>
                  <a:pt x="20839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5" name="Shape"/>
          <p:cNvSpPr/>
          <p:nvPr/>
        </p:nvSpPr>
        <p:spPr>
          <a:xfrm>
            <a:off x="1347787" y="5151437"/>
            <a:ext cx="53976" cy="9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8" y="21600"/>
                </a:moveTo>
                <a:lnTo>
                  <a:pt x="5676" y="20567"/>
                </a:lnTo>
                <a:lnTo>
                  <a:pt x="21600" y="1690"/>
                </a:lnTo>
                <a:lnTo>
                  <a:pt x="16239" y="0"/>
                </a:lnTo>
                <a:lnTo>
                  <a:pt x="0" y="18877"/>
                </a:lnTo>
                <a:lnTo>
                  <a:pt x="2838" y="21600"/>
                </a:lnTo>
                <a:lnTo>
                  <a:pt x="4888" y="21600"/>
                </a:lnTo>
                <a:lnTo>
                  <a:pt x="5676" y="20567"/>
                </a:lnTo>
                <a:lnTo>
                  <a:pt x="2838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6" name="Shape"/>
          <p:cNvSpPr/>
          <p:nvPr/>
        </p:nvSpPr>
        <p:spPr>
          <a:xfrm>
            <a:off x="1290637" y="5226050"/>
            <a:ext cx="63501" cy="15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660"/>
                </a:moveTo>
                <a:lnTo>
                  <a:pt x="238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385" y="0"/>
                </a:lnTo>
                <a:lnTo>
                  <a:pt x="0" y="15660"/>
                </a:lnTo>
                <a:lnTo>
                  <a:pt x="663" y="21600"/>
                </a:lnTo>
                <a:lnTo>
                  <a:pt x="2385" y="21600"/>
                </a:lnTo>
                <a:lnTo>
                  <a:pt x="0" y="1566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7" name="Shape"/>
          <p:cNvSpPr/>
          <p:nvPr/>
        </p:nvSpPr>
        <p:spPr>
          <a:xfrm>
            <a:off x="1247775" y="5151437"/>
            <a:ext cx="5556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6" y="0"/>
                </a:moveTo>
                <a:lnTo>
                  <a:pt x="766" y="1775"/>
                </a:lnTo>
                <a:lnTo>
                  <a:pt x="16391" y="21600"/>
                </a:lnTo>
                <a:lnTo>
                  <a:pt x="21600" y="19825"/>
                </a:lnTo>
                <a:lnTo>
                  <a:pt x="6128" y="0"/>
                </a:lnTo>
                <a:lnTo>
                  <a:pt x="766" y="0"/>
                </a:lnTo>
                <a:lnTo>
                  <a:pt x="0" y="888"/>
                </a:lnTo>
                <a:lnTo>
                  <a:pt x="766" y="1775"/>
                </a:lnTo>
                <a:lnTo>
                  <a:pt x="766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8" name="Shape"/>
          <p:cNvSpPr/>
          <p:nvPr/>
        </p:nvSpPr>
        <p:spPr>
          <a:xfrm>
            <a:off x="1249362" y="5067300"/>
            <a:ext cx="53976" cy="9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59" y="0"/>
                </a:moveTo>
                <a:lnTo>
                  <a:pt x="16200" y="1029"/>
                </a:lnTo>
                <a:lnTo>
                  <a:pt x="0" y="19917"/>
                </a:lnTo>
                <a:lnTo>
                  <a:pt x="5559" y="21600"/>
                </a:lnTo>
                <a:lnTo>
                  <a:pt x="21600" y="2712"/>
                </a:lnTo>
                <a:lnTo>
                  <a:pt x="19059" y="0"/>
                </a:lnTo>
                <a:lnTo>
                  <a:pt x="16994" y="0"/>
                </a:lnTo>
                <a:lnTo>
                  <a:pt x="16200" y="1029"/>
                </a:lnTo>
                <a:lnTo>
                  <a:pt x="19059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9" name="Shape"/>
          <p:cNvSpPr/>
          <p:nvPr/>
        </p:nvSpPr>
        <p:spPr>
          <a:xfrm>
            <a:off x="1293812" y="5076825"/>
            <a:ext cx="101601" cy="8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456"/>
                </a:moveTo>
                <a:lnTo>
                  <a:pt x="2085" y="0"/>
                </a:lnTo>
                <a:lnTo>
                  <a:pt x="0" y="3144"/>
                </a:lnTo>
                <a:lnTo>
                  <a:pt x="19598" y="21600"/>
                </a:lnTo>
                <a:lnTo>
                  <a:pt x="21600" y="18456"/>
                </a:lnTo>
                <a:lnTo>
                  <a:pt x="19598" y="21600"/>
                </a:lnTo>
                <a:lnTo>
                  <a:pt x="20599" y="20079"/>
                </a:lnTo>
                <a:lnTo>
                  <a:pt x="21600" y="18456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0" name="Shape"/>
          <p:cNvSpPr/>
          <p:nvPr/>
        </p:nvSpPr>
        <p:spPr>
          <a:xfrm>
            <a:off x="1293812" y="5076825"/>
            <a:ext cx="101601" cy="8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44"/>
                </a:moveTo>
                <a:lnTo>
                  <a:pt x="19598" y="21600"/>
                </a:lnTo>
                <a:lnTo>
                  <a:pt x="21600" y="18456"/>
                </a:lnTo>
                <a:lnTo>
                  <a:pt x="2085" y="0"/>
                </a:lnTo>
                <a:lnTo>
                  <a:pt x="0" y="3144"/>
                </a:lnTo>
                <a:lnTo>
                  <a:pt x="2085" y="0"/>
                </a:lnTo>
                <a:lnTo>
                  <a:pt x="1001" y="1623"/>
                </a:lnTo>
                <a:lnTo>
                  <a:pt x="0" y="3144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1" name="Shape"/>
          <p:cNvSpPr/>
          <p:nvPr/>
        </p:nvSpPr>
        <p:spPr>
          <a:xfrm>
            <a:off x="1404937" y="5048250"/>
            <a:ext cx="73026" cy="190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8" y="0"/>
                </a:moveTo>
                <a:lnTo>
                  <a:pt x="11909" y="45"/>
                </a:lnTo>
                <a:lnTo>
                  <a:pt x="12960" y="179"/>
                </a:lnTo>
                <a:lnTo>
                  <a:pt x="14011" y="446"/>
                </a:lnTo>
                <a:lnTo>
                  <a:pt x="15062" y="803"/>
                </a:lnTo>
                <a:lnTo>
                  <a:pt x="15879" y="1250"/>
                </a:lnTo>
                <a:lnTo>
                  <a:pt x="16813" y="1830"/>
                </a:lnTo>
                <a:lnTo>
                  <a:pt x="17747" y="2455"/>
                </a:lnTo>
                <a:lnTo>
                  <a:pt x="18448" y="3169"/>
                </a:lnTo>
                <a:lnTo>
                  <a:pt x="19265" y="3883"/>
                </a:lnTo>
                <a:lnTo>
                  <a:pt x="19849" y="4775"/>
                </a:lnTo>
                <a:lnTo>
                  <a:pt x="20432" y="5623"/>
                </a:lnTo>
                <a:lnTo>
                  <a:pt x="20899" y="6605"/>
                </a:lnTo>
                <a:lnTo>
                  <a:pt x="21133" y="7542"/>
                </a:lnTo>
                <a:lnTo>
                  <a:pt x="21483" y="8613"/>
                </a:lnTo>
                <a:lnTo>
                  <a:pt x="21600" y="9684"/>
                </a:lnTo>
                <a:lnTo>
                  <a:pt x="21600" y="11916"/>
                </a:lnTo>
                <a:lnTo>
                  <a:pt x="21483" y="12942"/>
                </a:lnTo>
                <a:lnTo>
                  <a:pt x="21133" y="13969"/>
                </a:lnTo>
                <a:lnTo>
                  <a:pt x="20899" y="14995"/>
                </a:lnTo>
                <a:lnTo>
                  <a:pt x="20432" y="15932"/>
                </a:lnTo>
                <a:lnTo>
                  <a:pt x="19849" y="16825"/>
                </a:lnTo>
                <a:lnTo>
                  <a:pt x="19265" y="17628"/>
                </a:lnTo>
                <a:lnTo>
                  <a:pt x="18448" y="18431"/>
                </a:lnTo>
                <a:lnTo>
                  <a:pt x="17747" y="19145"/>
                </a:lnTo>
                <a:lnTo>
                  <a:pt x="16813" y="19770"/>
                </a:lnTo>
                <a:lnTo>
                  <a:pt x="15879" y="20261"/>
                </a:lnTo>
                <a:lnTo>
                  <a:pt x="15062" y="20752"/>
                </a:lnTo>
                <a:lnTo>
                  <a:pt x="12960" y="21377"/>
                </a:lnTo>
                <a:lnTo>
                  <a:pt x="11909" y="21555"/>
                </a:lnTo>
                <a:lnTo>
                  <a:pt x="10858" y="21600"/>
                </a:lnTo>
                <a:lnTo>
                  <a:pt x="9808" y="21555"/>
                </a:lnTo>
                <a:lnTo>
                  <a:pt x="8640" y="21377"/>
                </a:lnTo>
                <a:lnTo>
                  <a:pt x="7589" y="21064"/>
                </a:lnTo>
                <a:lnTo>
                  <a:pt x="6655" y="20752"/>
                </a:lnTo>
                <a:lnTo>
                  <a:pt x="5604" y="20261"/>
                </a:lnTo>
                <a:lnTo>
                  <a:pt x="4787" y="19770"/>
                </a:lnTo>
                <a:lnTo>
                  <a:pt x="3970" y="19145"/>
                </a:lnTo>
                <a:lnTo>
                  <a:pt x="3152" y="18431"/>
                </a:lnTo>
                <a:lnTo>
                  <a:pt x="2452" y="17628"/>
                </a:lnTo>
                <a:lnTo>
                  <a:pt x="1868" y="16825"/>
                </a:lnTo>
                <a:lnTo>
                  <a:pt x="1284" y="15932"/>
                </a:lnTo>
                <a:lnTo>
                  <a:pt x="817" y="14995"/>
                </a:lnTo>
                <a:lnTo>
                  <a:pt x="467" y="13969"/>
                </a:lnTo>
                <a:lnTo>
                  <a:pt x="0" y="11916"/>
                </a:lnTo>
                <a:lnTo>
                  <a:pt x="0" y="9684"/>
                </a:lnTo>
                <a:lnTo>
                  <a:pt x="467" y="7542"/>
                </a:lnTo>
                <a:lnTo>
                  <a:pt x="817" y="6605"/>
                </a:lnTo>
                <a:lnTo>
                  <a:pt x="1284" y="5623"/>
                </a:lnTo>
                <a:lnTo>
                  <a:pt x="1868" y="4775"/>
                </a:lnTo>
                <a:lnTo>
                  <a:pt x="2452" y="3883"/>
                </a:lnTo>
                <a:lnTo>
                  <a:pt x="3152" y="3169"/>
                </a:lnTo>
                <a:lnTo>
                  <a:pt x="3970" y="2455"/>
                </a:lnTo>
                <a:lnTo>
                  <a:pt x="4787" y="1830"/>
                </a:lnTo>
                <a:lnTo>
                  <a:pt x="5604" y="1250"/>
                </a:lnTo>
                <a:lnTo>
                  <a:pt x="6655" y="803"/>
                </a:lnTo>
                <a:lnTo>
                  <a:pt x="7589" y="446"/>
                </a:lnTo>
                <a:lnTo>
                  <a:pt x="8640" y="179"/>
                </a:lnTo>
                <a:lnTo>
                  <a:pt x="9808" y="45"/>
                </a:lnTo>
                <a:lnTo>
                  <a:pt x="10858" y="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2" name="Shape"/>
          <p:cNvSpPr/>
          <p:nvPr/>
        </p:nvSpPr>
        <p:spPr>
          <a:xfrm>
            <a:off x="1441450" y="5038725"/>
            <a:ext cx="44450" cy="10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409" y="19531"/>
                </a:lnTo>
                <a:lnTo>
                  <a:pt x="21027" y="17462"/>
                </a:lnTo>
                <a:lnTo>
                  <a:pt x="20644" y="15476"/>
                </a:lnTo>
                <a:lnTo>
                  <a:pt x="20071" y="13572"/>
                </a:lnTo>
                <a:lnTo>
                  <a:pt x="19306" y="11752"/>
                </a:lnTo>
                <a:lnTo>
                  <a:pt x="18350" y="10014"/>
                </a:lnTo>
                <a:lnTo>
                  <a:pt x="17204" y="8441"/>
                </a:lnTo>
                <a:lnTo>
                  <a:pt x="15865" y="6869"/>
                </a:lnTo>
                <a:lnTo>
                  <a:pt x="14719" y="5462"/>
                </a:lnTo>
                <a:lnTo>
                  <a:pt x="13189" y="4221"/>
                </a:lnTo>
                <a:lnTo>
                  <a:pt x="11469" y="3145"/>
                </a:lnTo>
                <a:lnTo>
                  <a:pt x="9558" y="2069"/>
                </a:lnTo>
                <a:lnTo>
                  <a:pt x="7646" y="1241"/>
                </a:lnTo>
                <a:lnTo>
                  <a:pt x="5352" y="579"/>
                </a:lnTo>
                <a:lnTo>
                  <a:pt x="2676" y="166"/>
                </a:lnTo>
                <a:lnTo>
                  <a:pt x="0" y="0"/>
                </a:lnTo>
                <a:lnTo>
                  <a:pt x="0" y="3228"/>
                </a:lnTo>
                <a:lnTo>
                  <a:pt x="765" y="3228"/>
                </a:lnTo>
                <a:lnTo>
                  <a:pt x="1720" y="3476"/>
                </a:lnTo>
                <a:lnTo>
                  <a:pt x="2867" y="3807"/>
                </a:lnTo>
                <a:lnTo>
                  <a:pt x="4205" y="4303"/>
                </a:lnTo>
                <a:lnTo>
                  <a:pt x="5352" y="4966"/>
                </a:lnTo>
                <a:lnTo>
                  <a:pt x="6499" y="5793"/>
                </a:lnTo>
                <a:lnTo>
                  <a:pt x="7837" y="6869"/>
                </a:lnTo>
                <a:lnTo>
                  <a:pt x="8984" y="8028"/>
                </a:lnTo>
                <a:lnTo>
                  <a:pt x="9940" y="9434"/>
                </a:lnTo>
                <a:lnTo>
                  <a:pt x="11087" y="10924"/>
                </a:lnTo>
                <a:lnTo>
                  <a:pt x="11660" y="12497"/>
                </a:lnTo>
                <a:lnTo>
                  <a:pt x="12425" y="14069"/>
                </a:lnTo>
                <a:lnTo>
                  <a:pt x="13189" y="15890"/>
                </a:lnTo>
                <a:lnTo>
                  <a:pt x="13381" y="17793"/>
                </a:lnTo>
                <a:lnTo>
                  <a:pt x="13763" y="19697"/>
                </a:lnTo>
                <a:lnTo>
                  <a:pt x="13954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3" name="Shape"/>
          <p:cNvSpPr/>
          <p:nvPr/>
        </p:nvSpPr>
        <p:spPr>
          <a:xfrm>
            <a:off x="1441450" y="5143500"/>
            <a:ext cx="44450" cy="10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676" y="21518"/>
                </a:lnTo>
                <a:lnTo>
                  <a:pt x="5352" y="21105"/>
                </a:lnTo>
                <a:lnTo>
                  <a:pt x="7646" y="20363"/>
                </a:lnTo>
                <a:lnTo>
                  <a:pt x="9558" y="19539"/>
                </a:lnTo>
                <a:lnTo>
                  <a:pt x="11469" y="18550"/>
                </a:lnTo>
                <a:lnTo>
                  <a:pt x="13189" y="17395"/>
                </a:lnTo>
                <a:lnTo>
                  <a:pt x="14719" y="16076"/>
                </a:lnTo>
                <a:lnTo>
                  <a:pt x="15865" y="14757"/>
                </a:lnTo>
                <a:lnTo>
                  <a:pt x="17204" y="13273"/>
                </a:lnTo>
                <a:lnTo>
                  <a:pt x="18350" y="11707"/>
                </a:lnTo>
                <a:lnTo>
                  <a:pt x="19306" y="9893"/>
                </a:lnTo>
                <a:lnTo>
                  <a:pt x="20071" y="8079"/>
                </a:lnTo>
                <a:lnTo>
                  <a:pt x="20644" y="6183"/>
                </a:lnTo>
                <a:lnTo>
                  <a:pt x="21027" y="4122"/>
                </a:lnTo>
                <a:lnTo>
                  <a:pt x="21409" y="2144"/>
                </a:lnTo>
                <a:lnTo>
                  <a:pt x="21600" y="0"/>
                </a:lnTo>
                <a:lnTo>
                  <a:pt x="13954" y="0"/>
                </a:lnTo>
                <a:lnTo>
                  <a:pt x="13763" y="2061"/>
                </a:lnTo>
                <a:lnTo>
                  <a:pt x="13381" y="3957"/>
                </a:lnTo>
                <a:lnTo>
                  <a:pt x="13189" y="5771"/>
                </a:lnTo>
                <a:lnTo>
                  <a:pt x="12425" y="7585"/>
                </a:lnTo>
                <a:lnTo>
                  <a:pt x="11660" y="9234"/>
                </a:lnTo>
                <a:lnTo>
                  <a:pt x="11087" y="10800"/>
                </a:lnTo>
                <a:lnTo>
                  <a:pt x="9940" y="12284"/>
                </a:lnTo>
                <a:lnTo>
                  <a:pt x="8984" y="13603"/>
                </a:lnTo>
                <a:lnTo>
                  <a:pt x="7837" y="14757"/>
                </a:lnTo>
                <a:lnTo>
                  <a:pt x="6499" y="15829"/>
                </a:lnTo>
                <a:lnTo>
                  <a:pt x="5352" y="16653"/>
                </a:lnTo>
                <a:lnTo>
                  <a:pt x="4205" y="17395"/>
                </a:lnTo>
                <a:lnTo>
                  <a:pt x="2867" y="17808"/>
                </a:lnTo>
                <a:lnTo>
                  <a:pt x="1720" y="18220"/>
                </a:lnTo>
                <a:lnTo>
                  <a:pt x="765" y="18302"/>
                </a:lnTo>
                <a:lnTo>
                  <a:pt x="0" y="18302"/>
                </a:lnTo>
                <a:lnTo>
                  <a:pt x="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4" name="Shape"/>
          <p:cNvSpPr/>
          <p:nvPr/>
        </p:nvSpPr>
        <p:spPr>
          <a:xfrm>
            <a:off x="1395412" y="5143500"/>
            <a:ext cx="46038" cy="10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1" y="2144"/>
                </a:lnTo>
                <a:lnTo>
                  <a:pt x="382" y="4122"/>
                </a:lnTo>
                <a:lnTo>
                  <a:pt x="765" y="6183"/>
                </a:lnTo>
                <a:lnTo>
                  <a:pt x="1529" y="8079"/>
                </a:lnTo>
                <a:lnTo>
                  <a:pt x="2103" y="9893"/>
                </a:lnTo>
                <a:lnTo>
                  <a:pt x="3250" y="11707"/>
                </a:lnTo>
                <a:lnTo>
                  <a:pt x="4205" y="13273"/>
                </a:lnTo>
                <a:lnTo>
                  <a:pt x="5352" y="14757"/>
                </a:lnTo>
                <a:lnTo>
                  <a:pt x="6881" y="16076"/>
                </a:lnTo>
                <a:lnTo>
                  <a:pt x="8219" y="17395"/>
                </a:lnTo>
                <a:lnTo>
                  <a:pt x="9940" y="18550"/>
                </a:lnTo>
                <a:lnTo>
                  <a:pt x="11660" y="19539"/>
                </a:lnTo>
                <a:lnTo>
                  <a:pt x="13954" y="20363"/>
                </a:lnTo>
                <a:lnTo>
                  <a:pt x="16248" y="21105"/>
                </a:lnTo>
                <a:lnTo>
                  <a:pt x="18924" y="21518"/>
                </a:lnTo>
                <a:lnTo>
                  <a:pt x="21600" y="21600"/>
                </a:lnTo>
                <a:lnTo>
                  <a:pt x="21600" y="18302"/>
                </a:lnTo>
                <a:lnTo>
                  <a:pt x="20644" y="18302"/>
                </a:lnTo>
                <a:lnTo>
                  <a:pt x="19880" y="18220"/>
                </a:lnTo>
                <a:lnTo>
                  <a:pt x="18542" y="17808"/>
                </a:lnTo>
                <a:lnTo>
                  <a:pt x="17395" y="17395"/>
                </a:lnTo>
                <a:lnTo>
                  <a:pt x="16248" y="16653"/>
                </a:lnTo>
                <a:lnTo>
                  <a:pt x="14910" y="15829"/>
                </a:lnTo>
                <a:lnTo>
                  <a:pt x="13763" y="14757"/>
                </a:lnTo>
                <a:lnTo>
                  <a:pt x="12425" y="13603"/>
                </a:lnTo>
                <a:lnTo>
                  <a:pt x="11469" y="12284"/>
                </a:lnTo>
                <a:lnTo>
                  <a:pt x="10513" y="10800"/>
                </a:lnTo>
                <a:lnTo>
                  <a:pt x="9558" y="9234"/>
                </a:lnTo>
                <a:lnTo>
                  <a:pt x="8793" y="7585"/>
                </a:lnTo>
                <a:lnTo>
                  <a:pt x="8219" y="5771"/>
                </a:lnTo>
                <a:lnTo>
                  <a:pt x="7837" y="3957"/>
                </a:lnTo>
                <a:lnTo>
                  <a:pt x="7646" y="2061"/>
                </a:lnTo>
                <a:lnTo>
                  <a:pt x="76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5" name="Shape"/>
          <p:cNvSpPr/>
          <p:nvPr/>
        </p:nvSpPr>
        <p:spPr>
          <a:xfrm>
            <a:off x="1395412" y="5038725"/>
            <a:ext cx="46038" cy="10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924" y="166"/>
                </a:lnTo>
                <a:lnTo>
                  <a:pt x="16248" y="579"/>
                </a:lnTo>
                <a:lnTo>
                  <a:pt x="13954" y="1241"/>
                </a:lnTo>
                <a:lnTo>
                  <a:pt x="11660" y="2069"/>
                </a:lnTo>
                <a:lnTo>
                  <a:pt x="8219" y="4221"/>
                </a:lnTo>
                <a:lnTo>
                  <a:pt x="6881" y="5462"/>
                </a:lnTo>
                <a:lnTo>
                  <a:pt x="5352" y="6869"/>
                </a:lnTo>
                <a:lnTo>
                  <a:pt x="4205" y="8441"/>
                </a:lnTo>
                <a:lnTo>
                  <a:pt x="3250" y="10014"/>
                </a:lnTo>
                <a:lnTo>
                  <a:pt x="2103" y="11752"/>
                </a:lnTo>
                <a:lnTo>
                  <a:pt x="1529" y="13572"/>
                </a:lnTo>
                <a:lnTo>
                  <a:pt x="765" y="15476"/>
                </a:lnTo>
                <a:lnTo>
                  <a:pt x="382" y="17462"/>
                </a:lnTo>
                <a:lnTo>
                  <a:pt x="0" y="21600"/>
                </a:lnTo>
                <a:lnTo>
                  <a:pt x="7646" y="21600"/>
                </a:lnTo>
                <a:lnTo>
                  <a:pt x="7646" y="19697"/>
                </a:lnTo>
                <a:lnTo>
                  <a:pt x="7837" y="17793"/>
                </a:lnTo>
                <a:lnTo>
                  <a:pt x="8219" y="15890"/>
                </a:lnTo>
                <a:lnTo>
                  <a:pt x="8793" y="14069"/>
                </a:lnTo>
                <a:lnTo>
                  <a:pt x="9558" y="12497"/>
                </a:lnTo>
                <a:lnTo>
                  <a:pt x="10513" y="10924"/>
                </a:lnTo>
                <a:lnTo>
                  <a:pt x="11469" y="9434"/>
                </a:lnTo>
                <a:lnTo>
                  <a:pt x="12425" y="8028"/>
                </a:lnTo>
                <a:lnTo>
                  <a:pt x="13763" y="6869"/>
                </a:lnTo>
                <a:lnTo>
                  <a:pt x="14910" y="5793"/>
                </a:lnTo>
                <a:lnTo>
                  <a:pt x="16248" y="4966"/>
                </a:lnTo>
                <a:lnTo>
                  <a:pt x="17395" y="4303"/>
                </a:lnTo>
                <a:lnTo>
                  <a:pt x="18542" y="3807"/>
                </a:lnTo>
                <a:lnTo>
                  <a:pt x="19880" y="3476"/>
                </a:lnTo>
                <a:lnTo>
                  <a:pt x="20644" y="3228"/>
                </a:lnTo>
                <a:lnTo>
                  <a:pt x="21600" y="3228"/>
                </a:lnTo>
                <a:lnTo>
                  <a:pt x="216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6" name="Shape"/>
          <p:cNvSpPr/>
          <p:nvPr/>
        </p:nvSpPr>
        <p:spPr>
          <a:xfrm>
            <a:off x="2154237" y="4119562"/>
            <a:ext cx="138114" cy="160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13" y="0"/>
                </a:moveTo>
                <a:lnTo>
                  <a:pt x="15349" y="0"/>
                </a:lnTo>
                <a:lnTo>
                  <a:pt x="21600" y="10773"/>
                </a:lnTo>
                <a:lnTo>
                  <a:pt x="15349" y="21600"/>
                </a:lnTo>
                <a:lnTo>
                  <a:pt x="6313" y="21600"/>
                </a:lnTo>
                <a:lnTo>
                  <a:pt x="0" y="10773"/>
                </a:lnTo>
                <a:lnTo>
                  <a:pt x="6313" y="0"/>
                </a:lnTo>
                <a:close/>
                <a:moveTo>
                  <a:pt x="6437" y="1018"/>
                </a:moveTo>
                <a:lnTo>
                  <a:pt x="20981" y="10773"/>
                </a:lnTo>
                <a:lnTo>
                  <a:pt x="6437" y="1018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7" name="Shape"/>
          <p:cNvSpPr/>
          <p:nvPr/>
        </p:nvSpPr>
        <p:spPr>
          <a:xfrm>
            <a:off x="2193925" y="4111625"/>
            <a:ext cx="65088" cy="15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480"/>
                </a:moveTo>
                <a:lnTo>
                  <a:pt x="19229" y="0"/>
                </a:lnTo>
                <a:lnTo>
                  <a:pt x="0" y="0"/>
                </a:lnTo>
                <a:lnTo>
                  <a:pt x="0" y="21600"/>
                </a:lnTo>
                <a:lnTo>
                  <a:pt x="19229" y="21600"/>
                </a:lnTo>
                <a:lnTo>
                  <a:pt x="21600" y="6480"/>
                </a:lnTo>
                <a:lnTo>
                  <a:pt x="20678" y="0"/>
                </a:lnTo>
                <a:lnTo>
                  <a:pt x="19229" y="0"/>
                </a:lnTo>
                <a:lnTo>
                  <a:pt x="21600" y="648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8" name="Shape"/>
          <p:cNvSpPr/>
          <p:nvPr/>
        </p:nvSpPr>
        <p:spPr>
          <a:xfrm>
            <a:off x="2244725" y="4116387"/>
            <a:ext cx="57150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39" y="21600"/>
                </a:moveTo>
                <a:lnTo>
                  <a:pt x="20839" y="19825"/>
                </a:lnTo>
                <a:lnTo>
                  <a:pt x="5476" y="0"/>
                </a:lnTo>
                <a:lnTo>
                  <a:pt x="0" y="1775"/>
                </a:lnTo>
                <a:lnTo>
                  <a:pt x="15363" y="21600"/>
                </a:lnTo>
                <a:lnTo>
                  <a:pt x="20839" y="21600"/>
                </a:lnTo>
                <a:lnTo>
                  <a:pt x="21600" y="20712"/>
                </a:lnTo>
                <a:lnTo>
                  <a:pt x="20839" y="19825"/>
                </a:lnTo>
                <a:lnTo>
                  <a:pt x="20839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9" name="Shape"/>
          <p:cNvSpPr/>
          <p:nvPr/>
        </p:nvSpPr>
        <p:spPr>
          <a:xfrm>
            <a:off x="2244725" y="4195762"/>
            <a:ext cx="55563" cy="9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8" y="21600"/>
                </a:moveTo>
                <a:lnTo>
                  <a:pt x="5676" y="20661"/>
                </a:lnTo>
                <a:lnTo>
                  <a:pt x="21600" y="1690"/>
                </a:lnTo>
                <a:lnTo>
                  <a:pt x="15924" y="0"/>
                </a:lnTo>
                <a:lnTo>
                  <a:pt x="0" y="18970"/>
                </a:lnTo>
                <a:lnTo>
                  <a:pt x="2838" y="21600"/>
                </a:lnTo>
                <a:lnTo>
                  <a:pt x="4572" y="21600"/>
                </a:lnTo>
                <a:lnTo>
                  <a:pt x="5676" y="20661"/>
                </a:lnTo>
                <a:lnTo>
                  <a:pt x="2838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0" name="Shape"/>
          <p:cNvSpPr/>
          <p:nvPr/>
        </p:nvSpPr>
        <p:spPr>
          <a:xfrm>
            <a:off x="2187575" y="4271962"/>
            <a:ext cx="65088" cy="1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237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371" y="0"/>
                </a:lnTo>
                <a:lnTo>
                  <a:pt x="0" y="16200"/>
                </a:lnTo>
                <a:lnTo>
                  <a:pt x="790" y="21600"/>
                </a:lnTo>
                <a:lnTo>
                  <a:pt x="2371" y="21600"/>
                </a:lnTo>
                <a:lnTo>
                  <a:pt x="0" y="162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1" name="Shape"/>
          <p:cNvSpPr/>
          <p:nvPr/>
        </p:nvSpPr>
        <p:spPr>
          <a:xfrm>
            <a:off x="2144712" y="4195762"/>
            <a:ext cx="57151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8" y="0"/>
                </a:moveTo>
                <a:lnTo>
                  <a:pt x="608" y="1767"/>
                </a:lnTo>
                <a:lnTo>
                  <a:pt x="16124" y="21600"/>
                </a:lnTo>
                <a:lnTo>
                  <a:pt x="21600" y="19833"/>
                </a:lnTo>
                <a:lnTo>
                  <a:pt x="6085" y="0"/>
                </a:lnTo>
                <a:lnTo>
                  <a:pt x="608" y="0"/>
                </a:lnTo>
                <a:lnTo>
                  <a:pt x="0" y="884"/>
                </a:lnTo>
                <a:lnTo>
                  <a:pt x="608" y="1767"/>
                </a:lnTo>
                <a:lnTo>
                  <a:pt x="608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2" name="Shape"/>
          <p:cNvSpPr/>
          <p:nvPr/>
        </p:nvSpPr>
        <p:spPr>
          <a:xfrm>
            <a:off x="2146300" y="4111625"/>
            <a:ext cx="55563" cy="9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83" y="0"/>
                </a:moveTo>
                <a:lnTo>
                  <a:pt x="15965" y="1122"/>
                </a:lnTo>
                <a:lnTo>
                  <a:pt x="0" y="19917"/>
                </a:lnTo>
                <a:lnTo>
                  <a:pt x="5635" y="21600"/>
                </a:lnTo>
                <a:lnTo>
                  <a:pt x="21600" y="2805"/>
                </a:lnTo>
                <a:lnTo>
                  <a:pt x="18783" y="0"/>
                </a:lnTo>
                <a:lnTo>
                  <a:pt x="16904" y="0"/>
                </a:lnTo>
                <a:lnTo>
                  <a:pt x="15965" y="1122"/>
                </a:lnTo>
                <a:lnTo>
                  <a:pt x="18783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3" name="Shape"/>
          <p:cNvSpPr/>
          <p:nvPr/>
        </p:nvSpPr>
        <p:spPr>
          <a:xfrm>
            <a:off x="2190750" y="4121150"/>
            <a:ext cx="101601" cy="8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456"/>
                </a:moveTo>
                <a:lnTo>
                  <a:pt x="2077" y="0"/>
                </a:lnTo>
                <a:lnTo>
                  <a:pt x="0" y="3042"/>
                </a:lnTo>
                <a:lnTo>
                  <a:pt x="19523" y="21600"/>
                </a:lnTo>
                <a:lnTo>
                  <a:pt x="21600" y="18456"/>
                </a:lnTo>
                <a:lnTo>
                  <a:pt x="19523" y="21600"/>
                </a:lnTo>
                <a:lnTo>
                  <a:pt x="20603" y="19977"/>
                </a:lnTo>
                <a:lnTo>
                  <a:pt x="21600" y="18456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4" name="Shape"/>
          <p:cNvSpPr/>
          <p:nvPr/>
        </p:nvSpPr>
        <p:spPr>
          <a:xfrm>
            <a:off x="2190750" y="4121150"/>
            <a:ext cx="101601" cy="8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042"/>
                </a:moveTo>
                <a:lnTo>
                  <a:pt x="19523" y="21600"/>
                </a:lnTo>
                <a:lnTo>
                  <a:pt x="21600" y="18456"/>
                </a:lnTo>
                <a:lnTo>
                  <a:pt x="2077" y="0"/>
                </a:lnTo>
                <a:lnTo>
                  <a:pt x="0" y="3042"/>
                </a:lnTo>
                <a:lnTo>
                  <a:pt x="2077" y="0"/>
                </a:lnTo>
                <a:lnTo>
                  <a:pt x="1080" y="1521"/>
                </a:lnTo>
                <a:lnTo>
                  <a:pt x="0" y="3042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5" name="Shape"/>
          <p:cNvSpPr/>
          <p:nvPr/>
        </p:nvSpPr>
        <p:spPr>
          <a:xfrm>
            <a:off x="2301875" y="4092575"/>
            <a:ext cx="73026" cy="19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1961" y="89"/>
                </a:lnTo>
                <a:lnTo>
                  <a:pt x="13006" y="179"/>
                </a:lnTo>
                <a:lnTo>
                  <a:pt x="15097" y="803"/>
                </a:lnTo>
                <a:lnTo>
                  <a:pt x="16026" y="1294"/>
                </a:lnTo>
                <a:lnTo>
                  <a:pt x="16839" y="1830"/>
                </a:lnTo>
                <a:lnTo>
                  <a:pt x="18465" y="3169"/>
                </a:lnTo>
                <a:lnTo>
                  <a:pt x="19161" y="3927"/>
                </a:lnTo>
                <a:lnTo>
                  <a:pt x="20323" y="5623"/>
                </a:lnTo>
                <a:lnTo>
                  <a:pt x="21252" y="7587"/>
                </a:lnTo>
                <a:lnTo>
                  <a:pt x="21368" y="8613"/>
                </a:lnTo>
                <a:lnTo>
                  <a:pt x="21484" y="9684"/>
                </a:lnTo>
                <a:lnTo>
                  <a:pt x="21600" y="10800"/>
                </a:lnTo>
                <a:lnTo>
                  <a:pt x="21252" y="14013"/>
                </a:lnTo>
                <a:lnTo>
                  <a:pt x="20787" y="15040"/>
                </a:lnTo>
                <a:lnTo>
                  <a:pt x="20323" y="15932"/>
                </a:lnTo>
                <a:lnTo>
                  <a:pt x="19742" y="16869"/>
                </a:lnTo>
                <a:lnTo>
                  <a:pt x="19161" y="17673"/>
                </a:lnTo>
                <a:lnTo>
                  <a:pt x="18465" y="18476"/>
                </a:lnTo>
                <a:lnTo>
                  <a:pt x="17652" y="19145"/>
                </a:lnTo>
                <a:lnTo>
                  <a:pt x="16839" y="19770"/>
                </a:lnTo>
                <a:lnTo>
                  <a:pt x="16026" y="20306"/>
                </a:lnTo>
                <a:lnTo>
                  <a:pt x="15097" y="20752"/>
                </a:lnTo>
                <a:lnTo>
                  <a:pt x="14052" y="21109"/>
                </a:lnTo>
                <a:lnTo>
                  <a:pt x="13006" y="21377"/>
                </a:lnTo>
                <a:lnTo>
                  <a:pt x="11961" y="21555"/>
                </a:lnTo>
                <a:lnTo>
                  <a:pt x="10800" y="21600"/>
                </a:lnTo>
                <a:lnTo>
                  <a:pt x="9755" y="21555"/>
                </a:lnTo>
                <a:lnTo>
                  <a:pt x="8710" y="21377"/>
                </a:lnTo>
                <a:lnTo>
                  <a:pt x="7665" y="21109"/>
                </a:lnTo>
                <a:lnTo>
                  <a:pt x="6619" y="20752"/>
                </a:lnTo>
                <a:lnTo>
                  <a:pt x="5690" y="20306"/>
                </a:lnTo>
                <a:lnTo>
                  <a:pt x="4761" y="19770"/>
                </a:lnTo>
                <a:lnTo>
                  <a:pt x="3948" y="19145"/>
                </a:lnTo>
                <a:lnTo>
                  <a:pt x="3135" y="18476"/>
                </a:lnTo>
                <a:lnTo>
                  <a:pt x="2555" y="17673"/>
                </a:lnTo>
                <a:lnTo>
                  <a:pt x="1858" y="16869"/>
                </a:lnTo>
                <a:lnTo>
                  <a:pt x="1394" y="15932"/>
                </a:lnTo>
                <a:lnTo>
                  <a:pt x="929" y="15040"/>
                </a:lnTo>
                <a:lnTo>
                  <a:pt x="465" y="14013"/>
                </a:lnTo>
                <a:lnTo>
                  <a:pt x="348" y="12942"/>
                </a:lnTo>
                <a:lnTo>
                  <a:pt x="0" y="11871"/>
                </a:lnTo>
                <a:lnTo>
                  <a:pt x="0" y="9684"/>
                </a:lnTo>
                <a:lnTo>
                  <a:pt x="348" y="8613"/>
                </a:lnTo>
                <a:lnTo>
                  <a:pt x="465" y="7587"/>
                </a:lnTo>
                <a:lnTo>
                  <a:pt x="1394" y="5623"/>
                </a:lnTo>
                <a:lnTo>
                  <a:pt x="1858" y="4775"/>
                </a:lnTo>
                <a:lnTo>
                  <a:pt x="2555" y="3927"/>
                </a:lnTo>
                <a:lnTo>
                  <a:pt x="3135" y="3169"/>
                </a:lnTo>
                <a:lnTo>
                  <a:pt x="4761" y="1830"/>
                </a:lnTo>
                <a:lnTo>
                  <a:pt x="5690" y="1294"/>
                </a:lnTo>
                <a:lnTo>
                  <a:pt x="6619" y="803"/>
                </a:lnTo>
                <a:lnTo>
                  <a:pt x="8710" y="179"/>
                </a:lnTo>
                <a:lnTo>
                  <a:pt x="10800" y="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6" name="Shape"/>
          <p:cNvSpPr/>
          <p:nvPr/>
        </p:nvSpPr>
        <p:spPr>
          <a:xfrm>
            <a:off x="2338387" y="4084637"/>
            <a:ext cx="44451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9456"/>
                </a:lnTo>
                <a:lnTo>
                  <a:pt x="21218" y="17478"/>
                </a:lnTo>
                <a:lnTo>
                  <a:pt x="20835" y="15417"/>
                </a:lnTo>
                <a:lnTo>
                  <a:pt x="20071" y="13521"/>
                </a:lnTo>
                <a:lnTo>
                  <a:pt x="19306" y="11707"/>
                </a:lnTo>
                <a:lnTo>
                  <a:pt x="18350" y="10058"/>
                </a:lnTo>
                <a:lnTo>
                  <a:pt x="17395" y="8492"/>
                </a:lnTo>
                <a:lnTo>
                  <a:pt x="16057" y="6843"/>
                </a:lnTo>
                <a:lnTo>
                  <a:pt x="14719" y="5524"/>
                </a:lnTo>
                <a:lnTo>
                  <a:pt x="13189" y="4205"/>
                </a:lnTo>
                <a:lnTo>
                  <a:pt x="11660" y="3050"/>
                </a:lnTo>
                <a:lnTo>
                  <a:pt x="9749" y="2061"/>
                </a:lnTo>
                <a:lnTo>
                  <a:pt x="7837" y="1237"/>
                </a:lnTo>
                <a:lnTo>
                  <a:pt x="5352" y="660"/>
                </a:lnTo>
                <a:lnTo>
                  <a:pt x="2867" y="165"/>
                </a:lnTo>
                <a:lnTo>
                  <a:pt x="0" y="0"/>
                </a:lnTo>
                <a:lnTo>
                  <a:pt x="0" y="3298"/>
                </a:lnTo>
                <a:lnTo>
                  <a:pt x="956" y="3298"/>
                </a:lnTo>
                <a:lnTo>
                  <a:pt x="1912" y="3463"/>
                </a:lnTo>
                <a:lnTo>
                  <a:pt x="2867" y="3792"/>
                </a:lnTo>
                <a:lnTo>
                  <a:pt x="4014" y="4287"/>
                </a:lnTo>
                <a:lnTo>
                  <a:pt x="5352" y="4947"/>
                </a:lnTo>
                <a:lnTo>
                  <a:pt x="6499" y="5771"/>
                </a:lnTo>
                <a:lnTo>
                  <a:pt x="7837" y="6843"/>
                </a:lnTo>
                <a:lnTo>
                  <a:pt x="8984" y="7997"/>
                </a:lnTo>
                <a:lnTo>
                  <a:pt x="10322" y="9398"/>
                </a:lnTo>
                <a:lnTo>
                  <a:pt x="11278" y="10882"/>
                </a:lnTo>
                <a:lnTo>
                  <a:pt x="12042" y="12449"/>
                </a:lnTo>
                <a:lnTo>
                  <a:pt x="12616" y="14098"/>
                </a:lnTo>
                <a:lnTo>
                  <a:pt x="13189" y="15829"/>
                </a:lnTo>
                <a:lnTo>
                  <a:pt x="13763" y="17643"/>
                </a:lnTo>
                <a:lnTo>
                  <a:pt x="13954" y="19704"/>
                </a:lnTo>
                <a:lnTo>
                  <a:pt x="13954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7" name="Shape"/>
          <p:cNvSpPr/>
          <p:nvPr/>
        </p:nvSpPr>
        <p:spPr>
          <a:xfrm>
            <a:off x="2338387" y="4187825"/>
            <a:ext cx="44451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867" y="21435"/>
                </a:lnTo>
                <a:lnTo>
                  <a:pt x="5352" y="21023"/>
                </a:lnTo>
                <a:lnTo>
                  <a:pt x="7837" y="20281"/>
                </a:lnTo>
                <a:lnTo>
                  <a:pt x="9749" y="19456"/>
                </a:lnTo>
                <a:lnTo>
                  <a:pt x="11660" y="18467"/>
                </a:lnTo>
                <a:lnTo>
                  <a:pt x="13189" y="17313"/>
                </a:lnTo>
                <a:lnTo>
                  <a:pt x="14719" y="16076"/>
                </a:lnTo>
                <a:lnTo>
                  <a:pt x="16057" y="14675"/>
                </a:lnTo>
                <a:lnTo>
                  <a:pt x="17395" y="13191"/>
                </a:lnTo>
                <a:lnTo>
                  <a:pt x="18350" y="11542"/>
                </a:lnTo>
                <a:lnTo>
                  <a:pt x="19306" y="9811"/>
                </a:lnTo>
                <a:lnTo>
                  <a:pt x="20071" y="7997"/>
                </a:lnTo>
                <a:lnTo>
                  <a:pt x="20835" y="6101"/>
                </a:lnTo>
                <a:lnTo>
                  <a:pt x="21218" y="4122"/>
                </a:lnTo>
                <a:lnTo>
                  <a:pt x="21600" y="2061"/>
                </a:lnTo>
                <a:lnTo>
                  <a:pt x="21600" y="0"/>
                </a:lnTo>
                <a:lnTo>
                  <a:pt x="13954" y="0"/>
                </a:lnTo>
                <a:lnTo>
                  <a:pt x="13954" y="1979"/>
                </a:lnTo>
                <a:lnTo>
                  <a:pt x="13763" y="3875"/>
                </a:lnTo>
                <a:lnTo>
                  <a:pt x="12616" y="7502"/>
                </a:lnTo>
                <a:lnTo>
                  <a:pt x="12042" y="9151"/>
                </a:lnTo>
                <a:lnTo>
                  <a:pt x="11278" y="10800"/>
                </a:lnTo>
                <a:lnTo>
                  <a:pt x="10322" y="12119"/>
                </a:lnTo>
                <a:lnTo>
                  <a:pt x="8984" y="13521"/>
                </a:lnTo>
                <a:lnTo>
                  <a:pt x="7837" y="14675"/>
                </a:lnTo>
                <a:lnTo>
                  <a:pt x="6499" y="15747"/>
                </a:lnTo>
                <a:lnTo>
                  <a:pt x="5352" y="16571"/>
                </a:lnTo>
                <a:lnTo>
                  <a:pt x="4014" y="17313"/>
                </a:lnTo>
                <a:lnTo>
                  <a:pt x="2867" y="17725"/>
                </a:lnTo>
                <a:lnTo>
                  <a:pt x="1912" y="18055"/>
                </a:lnTo>
                <a:lnTo>
                  <a:pt x="956" y="18302"/>
                </a:lnTo>
                <a:lnTo>
                  <a:pt x="0" y="18302"/>
                </a:lnTo>
                <a:lnTo>
                  <a:pt x="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8" name="Shape"/>
          <p:cNvSpPr/>
          <p:nvPr/>
        </p:nvSpPr>
        <p:spPr>
          <a:xfrm>
            <a:off x="2293937" y="4187825"/>
            <a:ext cx="44451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61"/>
                </a:lnTo>
                <a:lnTo>
                  <a:pt x="193" y="4122"/>
                </a:lnTo>
                <a:lnTo>
                  <a:pt x="771" y="6101"/>
                </a:lnTo>
                <a:lnTo>
                  <a:pt x="1543" y="7997"/>
                </a:lnTo>
                <a:lnTo>
                  <a:pt x="2121" y="9811"/>
                </a:lnTo>
                <a:lnTo>
                  <a:pt x="3279" y="11542"/>
                </a:lnTo>
                <a:lnTo>
                  <a:pt x="4243" y="13191"/>
                </a:lnTo>
                <a:lnTo>
                  <a:pt x="5400" y="14675"/>
                </a:lnTo>
                <a:lnTo>
                  <a:pt x="6750" y="16076"/>
                </a:lnTo>
                <a:lnTo>
                  <a:pt x="8486" y="17313"/>
                </a:lnTo>
                <a:lnTo>
                  <a:pt x="9836" y="18467"/>
                </a:lnTo>
                <a:lnTo>
                  <a:pt x="11957" y="19456"/>
                </a:lnTo>
                <a:lnTo>
                  <a:pt x="13886" y="20281"/>
                </a:lnTo>
                <a:lnTo>
                  <a:pt x="16393" y="21023"/>
                </a:lnTo>
                <a:lnTo>
                  <a:pt x="18900" y="21435"/>
                </a:lnTo>
                <a:lnTo>
                  <a:pt x="21600" y="21600"/>
                </a:lnTo>
                <a:lnTo>
                  <a:pt x="21600" y="18302"/>
                </a:lnTo>
                <a:lnTo>
                  <a:pt x="20829" y="18302"/>
                </a:lnTo>
                <a:lnTo>
                  <a:pt x="19864" y="18055"/>
                </a:lnTo>
                <a:lnTo>
                  <a:pt x="18900" y="17725"/>
                </a:lnTo>
                <a:lnTo>
                  <a:pt x="17550" y="17313"/>
                </a:lnTo>
                <a:lnTo>
                  <a:pt x="16393" y="16571"/>
                </a:lnTo>
                <a:lnTo>
                  <a:pt x="14850" y="15747"/>
                </a:lnTo>
                <a:lnTo>
                  <a:pt x="13693" y="14675"/>
                </a:lnTo>
                <a:lnTo>
                  <a:pt x="12536" y="13521"/>
                </a:lnTo>
                <a:lnTo>
                  <a:pt x="11379" y="12119"/>
                </a:lnTo>
                <a:lnTo>
                  <a:pt x="10414" y="10800"/>
                </a:lnTo>
                <a:lnTo>
                  <a:pt x="8871" y="7502"/>
                </a:lnTo>
                <a:lnTo>
                  <a:pt x="8486" y="5689"/>
                </a:lnTo>
                <a:lnTo>
                  <a:pt x="7907" y="3875"/>
                </a:lnTo>
                <a:lnTo>
                  <a:pt x="7714" y="1979"/>
                </a:lnTo>
                <a:lnTo>
                  <a:pt x="77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9" name="Shape"/>
          <p:cNvSpPr/>
          <p:nvPr/>
        </p:nvSpPr>
        <p:spPr>
          <a:xfrm>
            <a:off x="2293937" y="4084637"/>
            <a:ext cx="44451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900" y="165"/>
                </a:lnTo>
                <a:lnTo>
                  <a:pt x="16393" y="660"/>
                </a:lnTo>
                <a:lnTo>
                  <a:pt x="13886" y="1237"/>
                </a:lnTo>
                <a:lnTo>
                  <a:pt x="11957" y="2061"/>
                </a:lnTo>
                <a:lnTo>
                  <a:pt x="9836" y="3050"/>
                </a:lnTo>
                <a:lnTo>
                  <a:pt x="8486" y="4205"/>
                </a:lnTo>
                <a:lnTo>
                  <a:pt x="6750" y="5524"/>
                </a:lnTo>
                <a:lnTo>
                  <a:pt x="5400" y="6843"/>
                </a:lnTo>
                <a:lnTo>
                  <a:pt x="4243" y="8492"/>
                </a:lnTo>
                <a:lnTo>
                  <a:pt x="3279" y="10058"/>
                </a:lnTo>
                <a:lnTo>
                  <a:pt x="2121" y="11707"/>
                </a:lnTo>
                <a:lnTo>
                  <a:pt x="1543" y="13521"/>
                </a:lnTo>
                <a:lnTo>
                  <a:pt x="771" y="15417"/>
                </a:lnTo>
                <a:lnTo>
                  <a:pt x="193" y="17478"/>
                </a:lnTo>
                <a:lnTo>
                  <a:pt x="0" y="19456"/>
                </a:lnTo>
                <a:lnTo>
                  <a:pt x="0" y="21600"/>
                </a:lnTo>
                <a:lnTo>
                  <a:pt x="7714" y="21600"/>
                </a:lnTo>
                <a:lnTo>
                  <a:pt x="7714" y="19704"/>
                </a:lnTo>
                <a:lnTo>
                  <a:pt x="7907" y="17643"/>
                </a:lnTo>
                <a:lnTo>
                  <a:pt x="8486" y="15829"/>
                </a:lnTo>
                <a:lnTo>
                  <a:pt x="8871" y="14098"/>
                </a:lnTo>
                <a:lnTo>
                  <a:pt x="9643" y="12449"/>
                </a:lnTo>
                <a:lnTo>
                  <a:pt x="10414" y="10882"/>
                </a:lnTo>
                <a:lnTo>
                  <a:pt x="11379" y="9398"/>
                </a:lnTo>
                <a:lnTo>
                  <a:pt x="12536" y="7997"/>
                </a:lnTo>
                <a:lnTo>
                  <a:pt x="13693" y="6843"/>
                </a:lnTo>
                <a:lnTo>
                  <a:pt x="14850" y="5771"/>
                </a:lnTo>
                <a:lnTo>
                  <a:pt x="16393" y="4947"/>
                </a:lnTo>
                <a:lnTo>
                  <a:pt x="17550" y="4287"/>
                </a:lnTo>
                <a:lnTo>
                  <a:pt x="18900" y="3792"/>
                </a:lnTo>
                <a:lnTo>
                  <a:pt x="19864" y="3463"/>
                </a:lnTo>
                <a:lnTo>
                  <a:pt x="20829" y="3298"/>
                </a:lnTo>
                <a:lnTo>
                  <a:pt x="21600" y="3298"/>
                </a:lnTo>
                <a:lnTo>
                  <a:pt x="216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0" name="Shape"/>
          <p:cNvSpPr/>
          <p:nvPr/>
        </p:nvSpPr>
        <p:spPr>
          <a:xfrm>
            <a:off x="1643062" y="4357687"/>
            <a:ext cx="138114" cy="160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51" y="0"/>
                </a:moveTo>
                <a:lnTo>
                  <a:pt x="15225" y="0"/>
                </a:lnTo>
                <a:lnTo>
                  <a:pt x="21600" y="10827"/>
                </a:lnTo>
                <a:lnTo>
                  <a:pt x="15225" y="21600"/>
                </a:lnTo>
                <a:lnTo>
                  <a:pt x="6251" y="21600"/>
                </a:lnTo>
                <a:lnTo>
                  <a:pt x="0" y="10827"/>
                </a:lnTo>
                <a:lnTo>
                  <a:pt x="6251" y="0"/>
                </a:lnTo>
                <a:close/>
                <a:moveTo>
                  <a:pt x="6313" y="1072"/>
                </a:moveTo>
                <a:lnTo>
                  <a:pt x="20857" y="10827"/>
                </a:lnTo>
                <a:lnTo>
                  <a:pt x="6313" y="1072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1" name="Shape"/>
          <p:cNvSpPr/>
          <p:nvPr/>
        </p:nvSpPr>
        <p:spPr>
          <a:xfrm>
            <a:off x="1682750" y="4351337"/>
            <a:ext cx="65088" cy="14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400"/>
                </a:moveTo>
                <a:lnTo>
                  <a:pt x="19215" y="0"/>
                </a:lnTo>
                <a:lnTo>
                  <a:pt x="0" y="0"/>
                </a:lnTo>
                <a:lnTo>
                  <a:pt x="0" y="21600"/>
                </a:lnTo>
                <a:lnTo>
                  <a:pt x="19215" y="21600"/>
                </a:lnTo>
                <a:lnTo>
                  <a:pt x="21600" y="5400"/>
                </a:lnTo>
                <a:lnTo>
                  <a:pt x="20937" y="0"/>
                </a:lnTo>
                <a:lnTo>
                  <a:pt x="19215" y="0"/>
                </a:lnTo>
                <a:lnTo>
                  <a:pt x="21600" y="54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2" name="Shape"/>
          <p:cNvSpPr/>
          <p:nvPr/>
        </p:nvSpPr>
        <p:spPr>
          <a:xfrm>
            <a:off x="1735137" y="4354512"/>
            <a:ext cx="5556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92" y="21600"/>
                </a:moveTo>
                <a:lnTo>
                  <a:pt x="20992" y="19833"/>
                </a:lnTo>
                <a:lnTo>
                  <a:pt x="5324" y="0"/>
                </a:lnTo>
                <a:lnTo>
                  <a:pt x="0" y="1767"/>
                </a:lnTo>
                <a:lnTo>
                  <a:pt x="15515" y="21600"/>
                </a:lnTo>
                <a:lnTo>
                  <a:pt x="20992" y="21600"/>
                </a:lnTo>
                <a:lnTo>
                  <a:pt x="21600" y="20716"/>
                </a:lnTo>
                <a:lnTo>
                  <a:pt x="20992" y="19833"/>
                </a:lnTo>
                <a:lnTo>
                  <a:pt x="20992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3" name="Shape"/>
          <p:cNvSpPr/>
          <p:nvPr/>
        </p:nvSpPr>
        <p:spPr>
          <a:xfrm>
            <a:off x="1735137" y="4433887"/>
            <a:ext cx="53976" cy="9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61" y="21600"/>
                </a:moveTo>
                <a:lnTo>
                  <a:pt x="5478" y="20478"/>
                </a:lnTo>
                <a:lnTo>
                  <a:pt x="21600" y="1683"/>
                </a:lnTo>
                <a:lnTo>
                  <a:pt x="15965" y="0"/>
                </a:lnTo>
                <a:lnTo>
                  <a:pt x="0" y="18795"/>
                </a:lnTo>
                <a:lnTo>
                  <a:pt x="2661" y="21600"/>
                </a:lnTo>
                <a:lnTo>
                  <a:pt x="4696" y="21600"/>
                </a:lnTo>
                <a:lnTo>
                  <a:pt x="5478" y="20478"/>
                </a:lnTo>
                <a:lnTo>
                  <a:pt x="2661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4" name="Shape"/>
          <p:cNvSpPr/>
          <p:nvPr/>
        </p:nvSpPr>
        <p:spPr>
          <a:xfrm>
            <a:off x="1676400" y="4510087"/>
            <a:ext cx="65088" cy="1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120"/>
                </a:moveTo>
                <a:lnTo>
                  <a:pt x="238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385" y="0"/>
                </a:lnTo>
                <a:lnTo>
                  <a:pt x="0" y="15120"/>
                </a:lnTo>
                <a:lnTo>
                  <a:pt x="663" y="21600"/>
                </a:lnTo>
                <a:lnTo>
                  <a:pt x="2385" y="21600"/>
                </a:lnTo>
                <a:lnTo>
                  <a:pt x="0" y="1512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5" name="Shape"/>
          <p:cNvSpPr/>
          <p:nvPr/>
        </p:nvSpPr>
        <p:spPr>
          <a:xfrm>
            <a:off x="1635125" y="4433887"/>
            <a:ext cx="5556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7" y="0"/>
                </a:moveTo>
                <a:lnTo>
                  <a:pt x="617" y="1775"/>
                </a:lnTo>
                <a:lnTo>
                  <a:pt x="16200" y="21600"/>
                </a:lnTo>
                <a:lnTo>
                  <a:pt x="21600" y="19825"/>
                </a:lnTo>
                <a:lnTo>
                  <a:pt x="6171" y="0"/>
                </a:lnTo>
                <a:lnTo>
                  <a:pt x="617" y="0"/>
                </a:lnTo>
                <a:lnTo>
                  <a:pt x="0" y="888"/>
                </a:lnTo>
                <a:lnTo>
                  <a:pt x="617" y="1775"/>
                </a:lnTo>
                <a:lnTo>
                  <a:pt x="617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6" name="Shape"/>
          <p:cNvSpPr/>
          <p:nvPr/>
        </p:nvSpPr>
        <p:spPr>
          <a:xfrm>
            <a:off x="1636712" y="4351337"/>
            <a:ext cx="53976" cy="9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0"/>
                </a:moveTo>
                <a:lnTo>
                  <a:pt x="16041" y="939"/>
                </a:lnTo>
                <a:lnTo>
                  <a:pt x="0" y="19910"/>
                </a:lnTo>
                <a:lnTo>
                  <a:pt x="5718" y="21600"/>
                </a:lnTo>
                <a:lnTo>
                  <a:pt x="21600" y="2630"/>
                </a:lnTo>
                <a:lnTo>
                  <a:pt x="18900" y="0"/>
                </a:lnTo>
                <a:lnTo>
                  <a:pt x="16835" y="0"/>
                </a:lnTo>
                <a:lnTo>
                  <a:pt x="16041" y="939"/>
                </a:lnTo>
                <a:lnTo>
                  <a:pt x="189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7" name="Shape"/>
          <p:cNvSpPr/>
          <p:nvPr/>
        </p:nvSpPr>
        <p:spPr>
          <a:xfrm>
            <a:off x="1679575" y="4359275"/>
            <a:ext cx="103188" cy="85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58"/>
                </a:moveTo>
                <a:lnTo>
                  <a:pt x="2002" y="0"/>
                </a:lnTo>
                <a:lnTo>
                  <a:pt x="0" y="3144"/>
                </a:lnTo>
                <a:lnTo>
                  <a:pt x="19598" y="21600"/>
                </a:lnTo>
                <a:lnTo>
                  <a:pt x="21600" y="18558"/>
                </a:lnTo>
                <a:lnTo>
                  <a:pt x="19598" y="21600"/>
                </a:lnTo>
                <a:lnTo>
                  <a:pt x="20516" y="20079"/>
                </a:lnTo>
                <a:lnTo>
                  <a:pt x="21600" y="18558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8" name="Shape"/>
          <p:cNvSpPr/>
          <p:nvPr/>
        </p:nvSpPr>
        <p:spPr>
          <a:xfrm>
            <a:off x="1679575" y="4359275"/>
            <a:ext cx="103188" cy="85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44"/>
                </a:moveTo>
                <a:lnTo>
                  <a:pt x="19598" y="21600"/>
                </a:lnTo>
                <a:lnTo>
                  <a:pt x="21600" y="18558"/>
                </a:lnTo>
                <a:lnTo>
                  <a:pt x="2002" y="0"/>
                </a:lnTo>
                <a:lnTo>
                  <a:pt x="0" y="3144"/>
                </a:lnTo>
                <a:lnTo>
                  <a:pt x="2002" y="0"/>
                </a:lnTo>
                <a:lnTo>
                  <a:pt x="917" y="1623"/>
                </a:lnTo>
                <a:lnTo>
                  <a:pt x="0" y="3144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9" name="Shape"/>
          <p:cNvSpPr/>
          <p:nvPr/>
        </p:nvSpPr>
        <p:spPr>
          <a:xfrm>
            <a:off x="1790700" y="4330700"/>
            <a:ext cx="73025" cy="19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2" y="0"/>
                </a:moveTo>
                <a:lnTo>
                  <a:pt x="11792" y="45"/>
                </a:lnTo>
                <a:lnTo>
                  <a:pt x="12960" y="223"/>
                </a:lnTo>
                <a:lnTo>
                  <a:pt x="14011" y="446"/>
                </a:lnTo>
                <a:lnTo>
                  <a:pt x="14945" y="848"/>
                </a:lnTo>
                <a:lnTo>
                  <a:pt x="15879" y="1339"/>
                </a:lnTo>
                <a:lnTo>
                  <a:pt x="16696" y="1830"/>
                </a:lnTo>
                <a:lnTo>
                  <a:pt x="17630" y="2455"/>
                </a:lnTo>
                <a:lnTo>
                  <a:pt x="18448" y="3169"/>
                </a:lnTo>
                <a:lnTo>
                  <a:pt x="19148" y="3883"/>
                </a:lnTo>
                <a:lnTo>
                  <a:pt x="20316" y="5668"/>
                </a:lnTo>
                <a:lnTo>
                  <a:pt x="20783" y="6605"/>
                </a:lnTo>
                <a:lnTo>
                  <a:pt x="21133" y="7587"/>
                </a:lnTo>
                <a:lnTo>
                  <a:pt x="21366" y="8613"/>
                </a:lnTo>
                <a:lnTo>
                  <a:pt x="21600" y="9684"/>
                </a:lnTo>
                <a:lnTo>
                  <a:pt x="21600" y="11916"/>
                </a:lnTo>
                <a:lnTo>
                  <a:pt x="21133" y="13969"/>
                </a:lnTo>
                <a:lnTo>
                  <a:pt x="20783" y="14995"/>
                </a:lnTo>
                <a:lnTo>
                  <a:pt x="20316" y="15932"/>
                </a:lnTo>
                <a:lnTo>
                  <a:pt x="19732" y="16825"/>
                </a:lnTo>
                <a:lnTo>
                  <a:pt x="19148" y="17628"/>
                </a:lnTo>
                <a:lnTo>
                  <a:pt x="18448" y="18431"/>
                </a:lnTo>
                <a:lnTo>
                  <a:pt x="17630" y="19145"/>
                </a:lnTo>
                <a:lnTo>
                  <a:pt x="16696" y="19770"/>
                </a:lnTo>
                <a:lnTo>
                  <a:pt x="15879" y="20261"/>
                </a:lnTo>
                <a:lnTo>
                  <a:pt x="14945" y="20752"/>
                </a:lnTo>
                <a:lnTo>
                  <a:pt x="14011" y="21154"/>
                </a:lnTo>
                <a:lnTo>
                  <a:pt x="12960" y="21377"/>
                </a:lnTo>
                <a:lnTo>
                  <a:pt x="11792" y="21555"/>
                </a:lnTo>
                <a:lnTo>
                  <a:pt x="10742" y="21600"/>
                </a:lnTo>
                <a:lnTo>
                  <a:pt x="9691" y="21555"/>
                </a:lnTo>
                <a:lnTo>
                  <a:pt x="8523" y="21377"/>
                </a:lnTo>
                <a:lnTo>
                  <a:pt x="7589" y="21154"/>
                </a:lnTo>
                <a:lnTo>
                  <a:pt x="6538" y="20752"/>
                </a:lnTo>
                <a:lnTo>
                  <a:pt x="5604" y="20261"/>
                </a:lnTo>
                <a:lnTo>
                  <a:pt x="4787" y="19770"/>
                </a:lnTo>
                <a:lnTo>
                  <a:pt x="3853" y="19145"/>
                </a:lnTo>
                <a:lnTo>
                  <a:pt x="3152" y="18431"/>
                </a:lnTo>
                <a:lnTo>
                  <a:pt x="2335" y="17628"/>
                </a:lnTo>
                <a:lnTo>
                  <a:pt x="1751" y="16825"/>
                </a:lnTo>
                <a:lnTo>
                  <a:pt x="1168" y="15932"/>
                </a:lnTo>
                <a:lnTo>
                  <a:pt x="701" y="14995"/>
                </a:lnTo>
                <a:lnTo>
                  <a:pt x="350" y="13969"/>
                </a:lnTo>
                <a:lnTo>
                  <a:pt x="117" y="12942"/>
                </a:lnTo>
                <a:lnTo>
                  <a:pt x="0" y="11916"/>
                </a:lnTo>
                <a:lnTo>
                  <a:pt x="0" y="9684"/>
                </a:lnTo>
                <a:lnTo>
                  <a:pt x="117" y="8613"/>
                </a:lnTo>
                <a:lnTo>
                  <a:pt x="350" y="7587"/>
                </a:lnTo>
                <a:lnTo>
                  <a:pt x="701" y="6605"/>
                </a:lnTo>
                <a:lnTo>
                  <a:pt x="1168" y="5668"/>
                </a:lnTo>
                <a:lnTo>
                  <a:pt x="2335" y="3883"/>
                </a:lnTo>
                <a:lnTo>
                  <a:pt x="3152" y="3169"/>
                </a:lnTo>
                <a:lnTo>
                  <a:pt x="3853" y="2455"/>
                </a:lnTo>
                <a:lnTo>
                  <a:pt x="4787" y="1830"/>
                </a:lnTo>
                <a:lnTo>
                  <a:pt x="5604" y="1339"/>
                </a:lnTo>
                <a:lnTo>
                  <a:pt x="6538" y="848"/>
                </a:lnTo>
                <a:lnTo>
                  <a:pt x="7589" y="446"/>
                </a:lnTo>
                <a:lnTo>
                  <a:pt x="8523" y="223"/>
                </a:lnTo>
                <a:lnTo>
                  <a:pt x="9691" y="45"/>
                </a:lnTo>
                <a:lnTo>
                  <a:pt x="10742" y="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0" name="Shape"/>
          <p:cNvSpPr/>
          <p:nvPr/>
        </p:nvSpPr>
        <p:spPr>
          <a:xfrm>
            <a:off x="1827212" y="4322762"/>
            <a:ext cx="44451" cy="10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409" y="19614"/>
                </a:lnTo>
                <a:lnTo>
                  <a:pt x="21218" y="17462"/>
                </a:lnTo>
                <a:lnTo>
                  <a:pt x="19497" y="11752"/>
                </a:lnTo>
                <a:lnTo>
                  <a:pt x="18350" y="10014"/>
                </a:lnTo>
                <a:lnTo>
                  <a:pt x="17395" y="8441"/>
                </a:lnTo>
                <a:lnTo>
                  <a:pt x="16248" y="6952"/>
                </a:lnTo>
                <a:lnTo>
                  <a:pt x="14719" y="5462"/>
                </a:lnTo>
                <a:lnTo>
                  <a:pt x="13189" y="4221"/>
                </a:lnTo>
                <a:lnTo>
                  <a:pt x="9749" y="2069"/>
                </a:lnTo>
                <a:lnTo>
                  <a:pt x="7646" y="1241"/>
                </a:lnTo>
                <a:lnTo>
                  <a:pt x="5352" y="579"/>
                </a:lnTo>
                <a:lnTo>
                  <a:pt x="2676" y="166"/>
                </a:lnTo>
                <a:lnTo>
                  <a:pt x="0" y="0"/>
                </a:lnTo>
                <a:lnTo>
                  <a:pt x="0" y="3228"/>
                </a:lnTo>
                <a:lnTo>
                  <a:pt x="765" y="3393"/>
                </a:lnTo>
                <a:lnTo>
                  <a:pt x="1720" y="3476"/>
                </a:lnTo>
                <a:lnTo>
                  <a:pt x="2867" y="3807"/>
                </a:lnTo>
                <a:lnTo>
                  <a:pt x="4205" y="4303"/>
                </a:lnTo>
                <a:lnTo>
                  <a:pt x="5352" y="4966"/>
                </a:lnTo>
                <a:lnTo>
                  <a:pt x="6690" y="5876"/>
                </a:lnTo>
                <a:lnTo>
                  <a:pt x="7837" y="6869"/>
                </a:lnTo>
                <a:lnTo>
                  <a:pt x="9175" y="8110"/>
                </a:lnTo>
                <a:lnTo>
                  <a:pt x="10131" y="9434"/>
                </a:lnTo>
                <a:lnTo>
                  <a:pt x="11087" y="10924"/>
                </a:lnTo>
                <a:lnTo>
                  <a:pt x="12042" y="12497"/>
                </a:lnTo>
                <a:lnTo>
                  <a:pt x="12616" y="14234"/>
                </a:lnTo>
                <a:lnTo>
                  <a:pt x="13189" y="15890"/>
                </a:lnTo>
                <a:lnTo>
                  <a:pt x="13763" y="17793"/>
                </a:lnTo>
                <a:lnTo>
                  <a:pt x="13954" y="19697"/>
                </a:lnTo>
                <a:lnTo>
                  <a:pt x="13954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1" name="Shape"/>
          <p:cNvSpPr/>
          <p:nvPr/>
        </p:nvSpPr>
        <p:spPr>
          <a:xfrm>
            <a:off x="1827212" y="4425950"/>
            <a:ext cx="44451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676" y="21355"/>
                </a:lnTo>
                <a:lnTo>
                  <a:pt x="5352" y="20945"/>
                </a:lnTo>
                <a:lnTo>
                  <a:pt x="7646" y="20291"/>
                </a:lnTo>
                <a:lnTo>
                  <a:pt x="9749" y="19473"/>
                </a:lnTo>
                <a:lnTo>
                  <a:pt x="11469" y="18409"/>
                </a:lnTo>
                <a:lnTo>
                  <a:pt x="13189" y="17264"/>
                </a:lnTo>
                <a:lnTo>
                  <a:pt x="16248" y="14645"/>
                </a:lnTo>
                <a:lnTo>
                  <a:pt x="17395" y="13173"/>
                </a:lnTo>
                <a:lnTo>
                  <a:pt x="18350" y="11618"/>
                </a:lnTo>
                <a:lnTo>
                  <a:pt x="19497" y="9818"/>
                </a:lnTo>
                <a:lnTo>
                  <a:pt x="20071" y="8018"/>
                </a:lnTo>
                <a:lnTo>
                  <a:pt x="21218" y="4255"/>
                </a:lnTo>
                <a:lnTo>
                  <a:pt x="21600" y="0"/>
                </a:lnTo>
                <a:lnTo>
                  <a:pt x="13954" y="0"/>
                </a:lnTo>
                <a:lnTo>
                  <a:pt x="13954" y="2045"/>
                </a:lnTo>
                <a:lnTo>
                  <a:pt x="13763" y="3927"/>
                </a:lnTo>
                <a:lnTo>
                  <a:pt x="13189" y="5809"/>
                </a:lnTo>
                <a:lnTo>
                  <a:pt x="12616" y="7527"/>
                </a:lnTo>
                <a:lnTo>
                  <a:pt x="12042" y="9164"/>
                </a:lnTo>
                <a:lnTo>
                  <a:pt x="11087" y="10718"/>
                </a:lnTo>
                <a:lnTo>
                  <a:pt x="10131" y="12191"/>
                </a:lnTo>
                <a:lnTo>
                  <a:pt x="9175" y="13500"/>
                </a:lnTo>
                <a:lnTo>
                  <a:pt x="7837" y="14645"/>
                </a:lnTo>
                <a:lnTo>
                  <a:pt x="6690" y="15709"/>
                </a:lnTo>
                <a:lnTo>
                  <a:pt x="5352" y="16527"/>
                </a:lnTo>
                <a:lnTo>
                  <a:pt x="4205" y="17264"/>
                </a:lnTo>
                <a:lnTo>
                  <a:pt x="2867" y="17755"/>
                </a:lnTo>
                <a:lnTo>
                  <a:pt x="1720" y="18082"/>
                </a:lnTo>
                <a:lnTo>
                  <a:pt x="765" y="18164"/>
                </a:lnTo>
                <a:lnTo>
                  <a:pt x="0" y="18327"/>
                </a:lnTo>
                <a:lnTo>
                  <a:pt x="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2" name="Shape"/>
          <p:cNvSpPr/>
          <p:nvPr/>
        </p:nvSpPr>
        <p:spPr>
          <a:xfrm>
            <a:off x="1782762" y="4425950"/>
            <a:ext cx="44451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1" y="2127"/>
                </a:lnTo>
                <a:lnTo>
                  <a:pt x="573" y="4255"/>
                </a:lnTo>
                <a:lnTo>
                  <a:pt x="956" y="6136"/>
                </a:lnTo>
                <a:lnTo>
                  <a:pt x="1529" y="8018"/>
                </a:lnTo>
                <a:lnTo>
                  <a:pt x="2294" y="9818"/>
                </a:lnTo>
                <a:lnTo>
                  <a:pt x="3250" y="11618"/>
                </a:lnTo>
                <a:lnTo>
                  <a:pt x="4205" y="13173"/>
                </a:lnTo>
                <a:lnTo>
                  <a:pt x="5352" y="14645"/>
                </a:lnTo>
                <a:lnTo>
                  <a:pt x="8411" y="17264"/>
                </a:lnTo>
                <a:lnTo>
                  <a:pt x="10131" y="18409"/>
                </a:lnTo>
                <a:lnTo>
                  <a:pt x="11851" y="19473"/>
                </a:lnTo>
                <a:lnTo>
                  <a:pt x="13954" y="20291"/>
                </a:lnTo>
                <a:lnTo>
                  <a:pt x="16248" y="20945"/>
                </a:lnTo>
                <a:lnTo>
                  <a:pt x="18924" y="21355"/>
                </a:lnTo>
                <a:lnTo>
                  <a:pt x="21600" y="21600"/>
                </a:lnTo>
                <a:lnTo>
                  <a:pt x="21600" y="18327"/>
                </a:lnTo>
                <a:lnTo>
                  <a:pt x="20835" y="18164"/>
                </a:lnTo>
                <a:lnTo>
                  <a:pt x="19880" y="18082"/>
                </a:lnTo>
                <a:lnTo>
                  <a:pt x="18733" y="17755"/>
                </a:lnTo>
                <a:lnTo>
                  <a:pt x="17395" y="17264"/>
                </a:lnTo>
                <a:lnTo>
                  <a:pt x="16248" y="16527"/>
                </a:lnTo>
                <a:lnTo>
                  <a:pt x="14910" y="15709"/>
                </a:lnTo>
                <a:lnTo>
                  <a:pt x="13763" y="14645"/>
                </a:lnTo>
                <a:lnTo>
                  <a:pt x="12616" y="13500"/>
                </a:lnTo>
                <a:lnTo>
                  <a:pt x="11469" y="12191"/>
                </a:lnTo>
                <a:lnTo>
                  <a:pt x="10513" y="10718"/>
                </a:lnTo>
                <a:lnTo>
                  <a:pt x="9749" y="9164"/>
                </a:lnTo>
                <a:lnTo>
                  <a:pt x="9175" y="7527"/>
                </a:lnTo>
                <a:lnTo>
                  <a:pt x="8411" y="5809"/>
                </a:lnTo>
                <a:lnTo>
                  <a:pt x="7646" y="2045"/>
                </a:lnTo>
                <a:lnTo>
                  <a:pt x="76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3" name="Shape"/>
          <p:cNvSpPr/>
          <p:nvPr/>
        </p:nvSpPr>
        <p:spPr>
          <a:xfrm>
            <a:off x="1782762" y="4322762"/>
            <a:ext cx="44451" cy="10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924" y="166"/>
                </a:lnTo>
                <a:lnTo>
                  <a:pt x="16248" y="579"/>
                </a:lnTo>
                <a:lnTo>
                  <a:pt x="13954" y="1241"/>
                </a:lnTo>
                <a:lnTo>
                  <a:pt x="11851" y="2069"/>
                </a:lnTo>
                <a:lnTo>
                  <a:pt x="8411" y="4221"/>
                </a:lnTo>
                <a:lnTo>
                  <a:pt x="6881" y="5462"/>
                </a:lnTo>
                <a:lnTo>
                  <a:pt x="5352" y="6952"/>
                </a:lnTo>
                <a:lnTo>
                  <a:pt x="4205" y="8441"/>
                </a:lnTo>
                <a:lnTo>
                  <a:pt x="3250" y="10014"/>
                </a:lnTo>
                <a:lnTo>
                  <a:pt x="2294" y="11752"/>
                </a:lnTo>
                <a:lnTo>
                  <a:pt x="1529" y="13655"/>
                </a:lnTo>
                <a:lnTo>
                  <a:pt x="956" y="15559"/>
                </a:lnTo>
                <a:lnTo>
                  <a:pt x="573" y="17462"/>
                </a:lnTo>
                <a:lnTo>
                  <a:pt x="191" y="19614"/>
                </a:lnTo>
                <a:lnTo>
                  <a:pt x="0" y="21600"/>
                </a:lnTo>
                <a:lnTo>
                  <a:pt x="7646" y="21600"/>
                </a:lnTo>
                <a:lnTo>
                  <a:pt x="7646" y="19697"/>
                </a:lnTo>
                <a:lnTo>
                  <a:pt x="8411" y="15890"/>
                </a:lnTo>
                <a:lnTo>
                  <a:pt x="9175" y="14234"/>
                </a:lnTo>
                <a:lnTo>
                  <a:pt x="9749" y="12497"/>
                </a:lnTo>
                <a:lnTo>
                  <a:pt x="10513" y="10924"/>
                </a:lnTo>
                <a:lnTo>
                  <a:pt x="11469" y="9434"/>
                </a:lnTo>
                <a:lnTo>
                  <a:pt x="12616" y="8110"/>
                </a:lnTo>
                <a:lnTo>
                  <a:pt x="13763" y="6869"/>
                </a:lnTo>
                <a:lnTo>
                  <a:pt x="14910" y="5876"/>
                </a:lnTo>
                <a:lnTo>
                  <a:pt x="16248" y="4966"/>
                </a:lnTo>
                <a:lnTo>
                  <a:pt x="17395" y="4303"/>
                </a:lnTo>
                <a:lnTo>
                  <a:pt x="18733" y="3807"/>
                </a:lnTo>
                <a:lnTo>
                  <a:pt x="19880" y="3476"/>
                </a:lnTo>
                <a:lnTo>
                  <a:pt x="20835" y="3393"/>
                </a:lnTo>
                <a:lnTo>
                  <a:pt x="21600" y="3228"/>
                </a:lnTo>
                <a:lnTo>
                  <a:pt x="216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4" name="Shape"/>
          <p:cNvSpPr/>
          <p:nvPr/>
        </p:nvSpPr>
        <p:spPr>
          <a:xfrm>
            <a:off x="1284287" y="4251324"/>
            <a:ext cx="334964" cy="331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27" y="11344"/>
                </a:moveTo>
                <a:lnTo>
                  <a:pt x="8527" y="11655"/>
                </a:lnTo>
                <a:lnTo>
                  <a:pt x="8604" y="11991"/>
                </a:lnTo>
                <a:lnTo>
                  <a:pt x="8707" y="12328"/>
                </a:lnTo>
                <a:lnTo>
                  <a:pt x="8835" y="12639"/>
                </a:lnTo>
                <a:lnTo>
                  <a:pt x="9041" y="12898"/>
                </a:lnTo>
                <a:lnTo>
                  <a:pt x="9272" y="13131"/>
                </a:lnTo>
                <a:lnTo>
                  <a:pt x="9529" y="13338"/>
                </a:lnTo>
                <a:lnTo>
                  <a:pt x="9863" y="13494"/>
                </a:lnTo>
                <a:lnTo>
                  <a:pt x="9323" y="14478"/>
                </a:lnTo>
                <a:lnTo>
                  <a:pt x="8810" y="15488"/>
                </a:lnTo>
                <a:lnTo>
                  <a:pt x="7782" y="17560"/>
                </a:lnTo>
                <a:lnTo>
                  <a:pt x="7294" y="18570"/>
                </a:lnTo>
                <a:lnTo>
                  <a:pt x="6780" y="19606"/>
                </a:lnTo>
                <a:lnTo>
                  <a:pt x="6267" y="20616"/>
                </a:lnTo>
                <a:lnTo>
                  <a:pt x="5727" y="21600"/>
                </a:lnTo>
                <a:lnTo>
                  <a:pt x="4983" y="21030"/>
                </a:lnTo>
                <a:lnTo>
                  <a:pt x="4289" y="20512"/>
                </a:lnTo>
                <a:lnTo>
                  <a:pt x="3647" y="19968"/>
                </a:lnTo>
                <a:lnTo>
                  <a:pt x="3056" y="19450"/>
                </a:lnTo>
                <a:lnTo>
                  <a:pt x="2568" y="18906"/>
                </a:lnTo>
                <a:lnTo>
                  <a:pt x="2106" y="18388"/>
                </a:lnTo>
                <a:lnTo>
                  <a:pt x="1721" y="17845"/>
                </a:lnTo>
                <a:lnTo>
                  <a:pt x="1387" y="17275"/>
                </a:lnTo>
                <a:lnTo>
                  <a:pt x="1079" y="16679"/>
                </a:lnTo>
                <a:lnTo>
                  <a:pt x="822" y="16083"/>
                </a:lnTo>
                <a:lnTo>
                  <a:pt x="591" y="15410"/>
                </a:lnTo>
                <a:lnTo>
                  <a:pt x="437" y="14711"/>
                </a:lnTo>
                <a:lnTo>
                  <a:pt x="257" y="13960"/>
                </a:lnTo>
                <a:lnTo>
                  <a:pt x="154" y="13157"/>
                </a:lnTo>
                <a:lnTo>
                  <a:pt x="51" y="12302"/>
                </a:lnTo>
                <a:lnTo>
                  <a:pt x="0" y="11344"/>
                </a:lnTo>
                <a:lnTo>
                  <a:pt x="8527" y="11344"/>
                </a:lnTo>
                <a:close/>
                <a:moveTo>
                  <a:pt x="11532" y="13597"/>
                </a:moveTo>
                <a:lnTo>
                  <a:pt x="11840" y="13468"/>
                </a:lnTo>
                <a:lnTo>
                  <a:pt x="12097" y="13260"/>
                </a:lnTo>
                <a:lnTo>
                  <a:pt x="12354" y="13001"/>
                </a:lnTo>
                <a:lnTo>
                  <a:pt x="12585" y="12691"/>
                </a:lnTo>
                <a:lnTo>
                  <a:pt x="12765" y="12354"/>
                </a:lnTo>
                <a:lnTo>
                  <a:pt x="12868" y="12017"/>
                </a:lnTo>
                <a:lnTo>
                  <a:pt x="12919" y="11706"/>
                </a:lnTo>
                <a:lnTo>
                  <a:pt x="12919" y="11344"/>
                </a:lnTo>
                <a:lnTo>
                  <a:pt x="21600" y="11344"/>
                </a:lnTo>
                <a:lnTo>
                  <a:pt x="21497" y="12328"/>
                </a:lnTo>
                <a:lnTo>
                  <a:pt x="21395" y="13235"/>
                </a:lnTo>
                <a:lnTo>
                  <a:pt x="21240" y="14063"/>
                </a:lnTo>
                <a:lnTo>
                  <a:pt x="21061" y="14814"/>
                </a:lnTo>
                <a:lnTo>
                  <a:pt x="20881" y="15514"/>
                </a:lnTo>
                <a:lnTo>
                  <a:pt x="20650" y="16187"/>
                </a:lnTo>
                <a:lnTo>
                  <a:pt x="20367" y="16809"/>
                </a:lnTo>
                <a:lnTo>
                  <a:pt x="20085" y="17404"/>
                </a:lnTo>
                <a:lnTo>
                  <a:pt x="19751" y="17974"/>
                </a:lnTo>
                <a:lnTo>
                  <a:pt x="19366" y="18518"/>
                </a:lnTo>
                <a:lnTo>
                  <a:pt x="18441" y="19554"/>
                </a:lnTo>
                <a:lnTo>
                  <a:pt x="17876" y="20046"/>
                </a:lnTo>
                <a:lnTo>
                  <a:pt x="17285" y="20538"/>
                </a:lnTo>
                <a:lnTo>
                  <a:pt x="16592" y="21082"/>
                </a:lnTo>
                <a:lnTo>
                  <a:pt x="15873" y="21600"/>
                </a:lnTo>
                <a:lnTo>
                  <a:pt x="15307" y="20616"/>
                </a:lnTo>
                <a:lnTo>
                  <a:pt x="14768" y="19606"/>
                </a:lnTo>
                <a:lnTo>
                  <a:pt x="14203" y="18622"/>
                </a:lnTo>
                <a:lnTo>
                  <a:pt x="13638" y="17586"/>
                </a:lnTo>
                <a:lnTo>
                  <a:pt x="13124" y="16576"/>
                </a:lnTo>
                <a:lnTo>
                  <a:pt x="12585" y="15591"/>
                </a:lnTo>
                <a:lnTo>
                  <a:pt x="12071" y="14581"/>
                </a:lnTo>
                <a:lnTo>
                  <a:pt x="11532" y="13597"/>
                </a:lnTo>
                <a:close/>
                <a:moveTo>
                  <a:pt x="12071" y="9505"/>
                </a:moveTo>
                <a:lnTo>
                  <a:pt x="11943" y="9401"/>
                </a:lnTo>
                <a:lnTo>
                  <a:pt x="11763" y="9298"/>
                </a:lnTo>
                <a:lnTo>
                  <a:pt x="11635" y="9246"/>
                </a:lnTo>
                <a:lnTo>
                  <a:pt x="11481" y="9194"/>
                </a:lnTo>
                <a:lnTo>
                  <a:pt x="11121" y="9142"/>
                </a:lnTo>
                <a:lnTo>
                  <a:pt x="10736" y="9117"/>
                </a:lnTo>
                <a:lnTo>
                  <a:pt x="10376" y="9142"/>
                </a:lnTo>
                <a:lnTo>
                  <a:pt x="10068" y="9246"/>
                </a:lnTo>
                <a:lnTo>
                  <a:pt x="9734" y="9376"/>
                </a:lnTo>
                <a:lnTo>
                  <a:pt x="9426" y="9531"/>
                </a:lnTo>
                <a:lnTo>
                  <a:pt x="8861" y="8573"/>
                </a:lnTo>
                <a:lnTo>
                  <a:pt x="8347" y="7563"/>
                </a:lnTo>
                <a:lnTo>
                  <a:pt x="7782" y="6604"/>
                </a:lnTo>
                <a:lnTo>
                  <a:pt x="7243" y="5620"/>
                </a:lnTo>
                <a:lnTo>
                  <a:pt x="6703" y="4662"/>
                </a:lnTo>
                <a:lnTo>
                  <a:pt x="6138" y="3652"/>
                </a:lnTo>
                <a:lnTo>
                  <a:pt x="5599" y="2694"/>
                </a:lnTo>
                <a:lnTo>
                  <a:pt x="5034" y="1735"/>
                </a:lnTo>
                <a:lnTo>
                  <a:pt x="5907" y="1295"/>
                </a:lnTo>
                <a:lnTo>
                  <a:pt x="6703" y="958"/>
                </a:lnTo>
                <a:lnTo>
                  <a:pt x="7448" y="673"/>
                </a:lnTo>
                <a:lnTo>
                  <a:pt x="8167" y="440"/>
                </a:lnTo>
                <a:lnTo>
                  <a:pt x="8861" y="233"/>
                </a:lnTo>
                <a:lnTo>
                  <a:pt x="9529" y="104"/>
                </a:lnTo>
                <a:lnTo>
                  <a:pt x="10196" y="26"/>
                </a:lnTo>
                <a:lnTo>
                  <a:pt x="10813" y="0"/>
                </a:lnTo>
                <a:lnTo>
                  <a:pt x="11429" y="26"/>
                </a:lnTo>
                <a:lnTo>
                  <a:pt x="12097" y="104"/>
                </a:lnTo>
                <a:lnTo>
                  <a:pt x="12765" y="233"/>
                </a:lnTo>
                <a:lnTo>
                  <a:pt x="13407" y="440"/>
                </a:lnTo>
                <a:lnTo>
                  <a:pt x="14100" y="673"/>
                </a:lnTo>
                <a:lnTo>
                  <a:pt x="14871" y="958"/>
                </a:lnTo>
                <a:lnTo>
                  <a:pt x="15641" y="1295"/>
                </a:lnTo>
                <a:lnTo>
                  <a:pt x="16463" y="1735"/>
                </a:lnTo>
                <a:lnTo>
                  <a:pt x="15924" y="2694"/>
                </a:lnTo>
                <a:lnTo>
                  <a:pt x="14794" y="4610"/>
                </a:lnTo>
                <a:lnTo>
                  <a:pt x="14254" y="5620"/>
                </a:lnTo>
                <a:lnTo>
                  <a:pt x="13715" y="6578"/>
                </a:lnTo>
                <a:lnTo>
                  <a:pt x="12585" y="8495"/>
                </a:lnTo>
                <a:lnTo>
                  <a:pt x="12071" y="9505"/>
                </a:lnTo>
                <a:close/>
                <a:moveTo>
                  <a:pt x="10787" y="9945"/>
                </a:moveTo>
                <a:lnTo>
                  <a:pt x="11070" y="9971"/>
                </a:lnTo>
                <a:lnTo>
                  <a:pt x="11352" y="10023"/>
                </a:lnTo>
                <a:lnTo>
                  <a:pt x="11583" y="10178"/>
                </a:lnTo>
                <a:lnTo>
                  <a:pt x="11763" y="10334"/>
                </a:lnTo>
                <a:lnTo>
                  <a:pt x="11943" y="10541"/>
                </a:lnTo>
                <a:lnTo>
                  <a:pt x="12071" y="10774"/>
                </a:lnTo>
                <a:lnTo>
                  <a:pt x="12174" y="11033"/>
                </a:lnTo>
                <a:lnTo>
                  <a:pt x="12174" y="11655"/>
                </a:lnTo>
                <a:lnTo>
                  <a:pt x="12071" y="11965"/>
                </a:lnTo>
                <a:lnTo>
                  <a:pt x="11943" y="12224"/>
                </a:lnTo>
                <a:lnTo>
                  <a:pt x="11583" y="12639"/>
                </a:lnTo>
                <a:lnTo>
                  <a:pt x="11352" y="12768"/>
                </a:lnTo>
                <a:lnTo>
                  <a:pt x="10787" y="12872"/>
                </a:lnTo>
                <a:lnTo>
                  <a:pt x="10479" y="12820"/>
                </a:lnTo>
                <a:lnTo>
                  <a:pt x="10196" y="12768"/>
                </a:lnTo>
                <a:lnTo>
                  <a:pt x="9965" y="12639"/>
                </a:lnTo>
                <a:lnTo>
                  <a:pt x="9734" y="12432"/>
                </a:lnTo>
                <a:lnTo>
                  <a:pt x="9554" y="12224"/>
                </a:lnTo>
                <a:lnTo>
                  <a:pt x="9426" y="11965"/>
                </a:lnTo>
                <a:lnTo>
                  <a:pt x="9323" y="11344"/>
                </a:lnTo>
                <a:lnTo>
                  <a:pt x="9375" y="11033"/>
                </a:lnTo>
                <a:lnTo>
                  <a:pt x="9426" y="10774"/>
                </a:lnTo>
                <a:lnTo>
                  <a:pt x="9554" y="10541"/>
                </a:lnTo>
                <a:lnTo>
                  <a:pt x="9734" y="10334"/>
                </a:lnTo>
                <a:lnTo>
                  <a:pt x="10196" y="10023"/>
                </a:lnTo>
                <a:lnTo>
                  <a:pt x="10479" y="9971"/>
                </a:lnTo>
                <a:lnTo>
                  <a:pt x="10787" y="994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5" name="Shape"/>
          <p:cNvSpPr/>
          <p:nvPr/>
        </p:nvSpPr>
        <p:spPr>
          <a:xfrm>
            <a:off x="1406525" y="4424362"/>
            <a:ext cx="46038" cy="44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31" y="19286"/>
                </a:moveTo>
                <a:lnTo>
                  <a:pt x="16431" y="11571"/>
                </a:lnTo>
                <a:lnTo>
                  <a:pt x="14954" y="10800"/>
                </a:lnTo>
                <a:lnTo>
                  <a:pt x="13662" y="9836"/>
                </a:lnTo>
                <a:lnTo>
                  <a:pt x="12738" y="8679"/>
                </a:lnTo>
                <a:lnTo>
                  <a:pt x="11631" y="7329"/>
                </a:lnTo>
                <a:lnTo>
                  <a:pt x="11077" y="5979"/>
                </a:lnTo>
                <a:lnTo>
                  <a:pt x="10523" y="4243"/>
                </a:lnTo>
                <a:lnTo>
                  <a:pt x="10338" y="2700"/>
                </a:lnTo>
                <a:lnTo>
                  <a:pt x="10338" y="964"/>
                </a:lnTo>
                <a:lnTo>
                  <a:pt x="0" y="0"/>
                </a:lnTo>
                <a:lnTo>
                  <a:pt x="0" y="3471"/>
                </a:lnTo>
                <a:lnTo>
                  <a:pt x="554" y="6750"/>
                </a:lnTo>
                <a:lnTo>
                  <a:pt x="1477" y="9836"/>
                </a:lnTo>
                <a:lnTo>
                  <a:pt x="2954" y="12921"/>
                </a:lnTo>
                <a:lnTo>
                  <a:pt x="4615" y="15621"/>
                </a:lnTo>
                <a:lnTo>
                  <a:pt x="7015" y="18129"/>
                </a:lnTo>
                <a:lnTo>
                  <a:pt x="9600" y="20057"/>
                </a:lnTo>
                <a:lnTo>
                  <a:pt x="12369" y="21600"/>
                </a:lnTo>
                <a:lnTo>
                  <a:pt x="9969" y="14079"/>
                </a:lnTo>
                <a:lnTo>
                  <a:pt x="18831" y="19286"/>
                </a:lnTo>
                <a:lnTo>
                  <a:pt x="21600" y="14079"/>
                </a:lnTo>
                <a:lnTo>
                  <a:pt x="16431" y="11571"/>
                </a:lnTo>
                <a:lnTo>
                  <a:pt x="18831" y="19286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6" name="Shape"/>
          <p:cNvSpPr/>
          <p:nvPr/>
        </p:nvSpPr>
        <p:spPr>
          <a:xfrm>
            <a:off x="1363662" y="4452937"/>
            <a:ext cx="82551" cy="146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1" y="20482"/>
                </a:moveTo>
                <a:lnTo>
                  <a:pt x="5088" y="19952"/>
                </a:lnTo>
                <a:lnTo>
                  <a:pt x="7165" y="17657"/>
                </a:lnTo>
                <a:lnTo>
                  <a:pt x="9346" y="15361"/>
                </a:lnTo>
                <a:lnTo>
                  <a:pt x="11319" y="13007"/>
                </a:lnTo>
                <a:lnTo>
                  <a:pt x="13500" y="10653"/>
                </a:lnTo>
                <a:lnTo>
                  <a:pt x="15473" y="8299"/>
                </a:lnTo>
                <a:lnTo>
                  <a:pt x="17446" y="6062"/>
                </a:lnTo>
                <a:lnTo>
                  <a:pt x="19627" y="3767"/>
                </a:lnTo>
                <a:lnTo>
                  <a:pt x="21600" y="1589"/>
                </a:lnTo>
                <a:lnTo>
                  <a:pt x="16615" y="0"/>
                </a:lnTo>
                <a:lnTo>
                  <a:pt x="14435" y="2178"/>
                </a:lnTo>
                <a:lnTo>
                  <a:pt x="10281" y="6886"/>
                </a:lnTo>
                <a:lnTo>
                  <a:pt x="8308" y="9240"/>
                </a:lnTo>
                <a:lnTo>
                  <a:pt x="6231" y="11595"/>
                </a:lnTo>
                <a:lnTo>
                  <a:pt x="2077" y="16185"/>
                </a:lnTo>
                <a:lnTo>
                  <a:pt x="0" y="18363"/>
                </a:lnTo>
                <a:lnTo>
                  <a:pt x="4258" y="17833"/>
                </a:lnTo>
                <a:lnTo>
                  <a:pt x="831" y="20482"/>
                </a:lnTo>
                <a:lnTo>
                  <a:pt x="3427" y="21600"/>
                </a:lnTo>
                <a:lnTo>
                  <a:pt x="5088" y="19952"/>
                </a:lnTo>
                <a:lnTo>
                  <a:pt x="831" y="20482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7" name="Shape"/>
          <p:cNvSpPr/>
          <p:nvPr/>
        </p:nvSpPr>
        <p:spPr>
          <a:xfrm>
            <a:off x="1273175" y="4414837"/>
            <a:ext cx="107950" cy="176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71" y="0"/>
                </a:moveTo>
                <a:lnTo>
                  <a:pt x="239" y="1408"/>
                </a:lnTo>
                <a:lnTo>
                  <a:pt x="399" y="3204"/>
                </a:lnTo>
                <a:lnTo>
                  <a:pt x="717" y="4902"/>
                </a:lnTo>
                <a:lnTo>
                  <a:pt x="1116" y="6456"/>
                </a:lnTo>
                <a:lnTo>
                  <a:pt x="1674" y="7960"/>
                </a:lnTo>
                <a:lnTo>
                  <a:pt x="2232" y="9320"/>
                </a:lnTo>
                <a:lnTo>
                  <a:pt x="2949" y="10630"/>
                </a:lnTo>
                <a:lnTo>
                  <a:pt x="3826" y="11892"/>
                </a:lnTo>
                <a:lnTo>
                  <a:pt x="4782" y="13106"/>
                </a:lnTo>
                <a:lnTo>
                  <a:pt x="6058" y="14271"/>
                </a:lnTo>
                <a:lnTo>
                  <a:pt x="7413" y="15387"/>
                </a:lnTo>
                <a:lnTo>
                  <a:pt x="8847" y="16406"/>
                </a:lnTo>
                <a:lnTo>
                  <a:pt x="10441" y="17426"/>
                </a:lnTo>
                <a:lnTo>
                  <a:pt x="12275" y="18493"/>
                </a:lnTo>
                <a:lnTo>
                  <a:pt x="14347" y="19464"/>
                </a:lnTo>
                <a:lnTo>
                  <a:pt x="16579" y="20532"/>
                </a:lnTo>
                <a:lnTo>
                  <a:pt x="18970" y="21600"/>
                </a:lnTo>
                <a:lnTo>
                  <a:pt x="21600" y="19416"/>
                </a:lnTo>
                <a:lnTo>
                  <a:pt x="19209" y="18445"/>
                </a:lnTo>
                <a:lnTo>
                  <a:pt x="17137" y="17426"/>
                </a:lnTo>
                <a:lnTo>
                  <a:pt x="15224" y="16406"/>
                </a:lnTo>
                <a:lnTo>
                  <a:pt x="13550" y="15484"/>
                </a:lnTo>
                <a:lnTo>
                  <a:pt x="12115" y="14610"/>
                </a:lnTo>
                <a:lnTo>
                  <a:pt x="10760" y="13688"/>
                </a:lnTo>
                <a:lnTo>
                  <a:pt x="9644" y="12766"/>
                </a:lnTo>
                <a:lnTo>
                  <a:pt x="8688" y="11747"/>
                </a:lnTo>
                <a:lnTo>
                  <a:pt x="7891" y="10776"/>
                </a:lnTo>
                <a:lnTo>
                  <a:pt x="7094" y="9708"/>
                </a:lnTo>
                <a:lnTo>
                  <a:pt x="6456" y="8591"/>
                </a:lnTo>
                <a:lnTo>
                  <a:pt x="5978" y="7329"/>
                </a:lnTo>
                <a:lnTo>
                  <a:pt x="5500" y="5970"/>
                </a:lnTo>
                <a:lnTo>
                  <a:pt x="5101" y="4514"/>
                </a:lnTo>
                <a:lnTo>
                  <a:pt x="4782" y="2961"/>
                </a:lnTo>
                <a:lnTo>
                  <a:pt x="4623" y="1213"/>
                </a:lnTo>
                <a:lnTo>
                  <a:pt x="2471" y="2670"/>
                </a:lnTo>
                <a:lnTo>
                  <a:pt x="2471" y="0"/>
                </a:lnTo>
                <a:lnTo>
                  <a:pt x="0" y="0"/>
                </a:lnTo>
                <a:lnTo>
                  <a:pt x="239" y="1408"/>
                </a:lnTo>
                <a:lnTo>
                  <a:pt x="2471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8" name="Shape"/>
          <p:cNvSpPr/>
          <p:nvPr/>
        </p:nvSpPr>
        <p:spPr>
          <a:xfrm>
            <a:off x="1284287" y="4414837"/>
            <a:ext cx="144463" cy="20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1" y="11389"/>
                </a:moveTo>
                <a:lnTo>
                  <a:pt x="19755" y="0"/>
                </a:lnTo>
                <a:lnTo>
                  <a:pt x="0" y="0"/>
                </a:lnTo>
                <a:lnTo>
                  <a:pt x="0" y="21600"/>
                </a:lnTo>
                <a:lnTo>
                  <a:pt x="19755" y="21600"/>
                </a:lnTo>
                <a:lnTo>
                  <a:pt x="18149" y="9425"/>
                </a:lnTo>
                <a:lnTo>
                  <a:pt x="21481" y="11389"/>
                </a:lnTo>
                <a:lnTo>
                  <a:pt x="21600" y="0"/>
                </a:lnTo>
                <a:lnTo>
                  <a:pt x="19755" y="0"/>
                </a:lnTo>
                <a:lnTo>
                  <a:pt x="21481" y="11389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9" name="Shape"/>
          <p:cNvSpPr/>
          <p:nvPr/>
        </p:nvSpPr>
        <p:spPr>
          <a:xfrm>
            <a:off x="1460500" y="4414837"/>
            <a:ext cx="34926" cy="55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54" y="0"/>
                </a:moveTo>
                <a:lnTo>
                  <a:pt x="8308" y="4662"/>
                </a:lnTo>
                <a:lnTo>
                  <a:pt x="8545" y="5283"/>
                </a:lnTo>
                <a:lnTo>
                  <a:pt x="8545" y="5905"/>
                </a:lnTo>
                <a:lnTo>
                  <a:pt x="8308" y="6527"/>
                </a:lnTo>
                <a:lnTo>
                  <a:pt x="8308" y="7148"/>
                </a:lnTo>
                <a:lnTo>
                  <a:pt x="7358" y="8702"/>
                </a:lnTo>
                <a:lnTo>
                  <a:pt x="6171" y="10101"/>
                </a:lnTo>
                <a:lnTo>
                  <a:pt x="4985" y="11344"/>
                </a:lnTo>
                <a:lnTo>
                  <a:pt x="3086" y="12276"/>
                </a:lnTo>
                <a:lnTo>
                  <a:pt x="1662" y="13053"/>
                </a:lnTo>
                <a:lnTo>
                  <a:pt x="0" y="13519"/>
                </a:lnTo>
                <a:lnTo>
                  <a:pt x="4035" y="21600"/>
                </a:lnTo>
                <a:lnTo>
                  <a:pt x="8308" y="20512"/>
                </a:lnTo>
                <a:lnTo>
                  <a:pt x="11631" y="18958"/>
                </a:lnTo>
                <a:lnTo>
                  <a:pt x="14716" y="16938"/>
                </a:lnTo>
                <a:lnTo>
                  <a:pt x="17565" y="14763"/>
                </a:lnTo>
                <a:lnTo>
                  <a:pt x="19464" y="12121"/>
                </a:lnTo>
                <a:lnTo>
                  <a:pt x="20888" y="9479"/>
                </a:lnTo>
                <a:lnTo>
                  <a:pt x="21363" y="7925"/>
                </a:lnTo>
                <a:lnTo>
                  <a:pt x="21600" y="6527"/>
                </a:lnTo>
                <a:lnTo>
                  <a:pt x="21600" y="5128"/>
                </a:lnTo>
                <a:lnTo>
                  <a:pt x="21363" y="3574"/>
                </a:lnTo>
                <a:lnTo>
                  <a:pt x="14954" y="8547"/>
                </a:lnTo>
                <a:lnTo>
                  <a:pt x="14954" y="0"/>
                </a:lnTo>
                <a:lnTo>
                  <a:pt x="7358" y="0"/>
                </a:lnTo>
                <a:lnTo>
                  <a:pt x="8308" y="4662"/>
                </a:lnTo>
                <a:lnTo>
                  <a:pt x="14954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0" name="Shape"/>
          <p:cNvSpPr/>
          <p:nvPr/>
        </p:nvSpPr>
        <p:spPr>
          <a:xfrm>
            <a:off x="1484312" y="4414837"/>
            <a:ext cx="146051" cy="20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24" y="11389"/>
                </a:moveTo>
                <a:lnTo>
                  <a:pt x="19785" y="0"/>
                </a:lnTo>
                <a:lnTo>
                  <a:pt x="0" y="0"/>
                </a:lnTo>
                <a:lnTo>
                  <a:pt x="0" y="21600"/>
                </a:lnTo>
                <a:lnTo>
                  <a:pt x="19785" y="21600"/>
                </a:lnTo>
                <a:lnTo>
                  <a:pt x="18205" y="9425"/>
                </a:lnTo>
                <a:lnTo>
                  <a:pt x="21424" y="11389"/>
                </a:lnTo>
                <a:lnTo>
                  <a:pt x="21600" y="0"/>
                </a:lnTo>
                <a:lnTo>
                  <a:pt x="19785" y="0"/>
                </a:lnTo>
                <a:lnTo>
                  <a:pt x="21424" y="11389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1" name="Shape"/>
          <p:cNvSpPr/>
          <p:nvPr/>
        </p:nvSpPr>
        <p:spPr>
          <a:xfrm>
            <a:off x="1520825" y="4424362"/>
            <a:ext cx="109538" cy="173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321"/>
                </a:moveTo>
                <a:lnTo>
                  <a:pt x="3130" y="20764"/>
                </a:lnTo>
                <a:lnTo>
                  <a:pt x="5400" y="19681"/>
                </a:lnTo>
                <a:lnTo>
                  <a:pt x="7513" y="18697"/>
                </a:lnTo>
                <a:lnTo>
                  <a:pt x="9470" y="17664"/>
                </a:lnTo>
                <a:lnTo>
                  <a:pt x="11270" y="16680"/>
                </a:lnTo>
                <a:lnTo>
                  <a:pt x="12757" y="15646"/>
                </a:lnTo>
                <a:lnTo>
                  <a:pt x="14243" y="14564"/>
                </a:lnTo>
                <a:lnTo>
                  <a:pt x="15574" y="13531"/>
                </a:lnTo>
                <a:lnTo>
                  <a:pt x="16670" y="12399"/>
                </a:lnTo>
                <a:lnTo>
                  <a:pt x="17687" y="11120"/>
                </a:lnTo>
                <a:lnTo>
                  <a:pt x="18470" y="9841"/>
                </a:lnTo>
                <a:lnTo>
                  <a:pt x="19330" y="8512"/>
                </a:lnTo>
                <a:lnTo>
                  <a:pt x="19878" y="7085"/>
                </a:lnTo>
                <a:lnTo>
                  <a:pt x="20426" y="5560"/>
                </a:lnTo>
                <a:lnTo>
                  <a:pt x="20896" y="3936"/>
                </a:lnTo>
                <a:lnTo>
                  <a:pt x="21287" y="2165"/>
                </a:lnTo>
                <a:lnTo>
                  <a:pt x="21600" y="246"/>
                </a:lnTo>
                <a:lnTo>
                  <a:pt x="17296" y="0"/>
                </a:lnTo>
                <a:lnTo>
                  <a:pt x="16983" y="1821"/>
                </a:lnTo>
                <a:lnTo>
                  <a:pt x="16591" y="3493"/>
                </a:lnTo>
                <a:lnTo>
                  <a:pt x="16200" y="4969"/>
                </a:lnTo>
                <a:lnTo>
                  <a:pt x="15652" y="6446"/>
                </a:lnTo>
                <a:lnTo>
                  <a:pt x="15104" y="7725"/>
                </a:lnTo>
                <a:lnTo>
                  <a:pt x="14478" y="8906"/>
                </a:lnTo>
                <a:lnTo>
                  <a:pt x="13774" y="9988"/>
                </a:lnTo>
                <a:lnTo>
                  <a:pt x="12835" y="10972"/>
                </a:lnTo>
                <a:lnTo>
                  <a:pt x="11974" y="12005"/>
                </a:lnTo>
                <a:lnTo>
                  <a:pt x="10878" y="12940"/>
                </a:lnTo>
                <a:lnTo>
                  <a:pt x="8217" y="14712"/>
                </a:lnTo>
                <a:lnTo>
                  <a:pt x="6652" y="15646"/>
                </a:lnTo>
                <a:lnTo>
                  <a:pt x="4852" y="16532"/>
                </a:lnTo>
                <a:lnTo>
                  <a:pt x="2817" y="17565"/>
                </a:lnTo>
                <a:lnTo>
                  <a:pt x="704" y="18500"/>
                </a:lnTo>
                <a:lnTo>
                  <a:pt x="3835" y="18943"/>
                </a:lnTo>
                <a:lnTo>
                  <a:pt x="0" y="20321"/>
                </a:lnTo>
                <a:lnTo>
                  <a:pt x="1252" y="21600"/>
                </a:lnTo>
                <a:lnTo>
                  <a:pt x="3130" y="20764"/>
                </a:lnTo>
                <a:lnTo>
                  <a:pt x="0" y="20321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2" name="Shape"/>
          <p:cNvSpPr/>
          <p:nvPr/>
        </p:nvSpPr>
        <p:spPr>
          <a:xfrm>
            <a:off x="1447800" y="4448175"/>
            <a:ext cx="92076" cy="13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74" y="0"/>
                </a:moveTo>
                <a:lnTo>
                  <a:pt x="1483" y="2469"/>
                </a:lnTo>
                <a:lnTo>
                  <a:pt x="3337" y="4814"/>
                </a:lnTo>
                <a:lnTo>
                  <a:pt x="5284" y="7221"/>
                </a:lnTo>
                <a:lnTo>
                  <a:pt x="7231" y="9566"/>
                </a:lnTo>
                <a:lnTo>
                  <a:pt x="9085" y="12034"/>
                </a:lnTo>
                <a:lnTo>
                  <a:pt x="11124" y="14379"/>
                </a:lnTo>
                <a:lnTo>
                  <a:pt x="13164" y="16848"/>
                </a:lnTo>
                <a:lnTo>
                  <a:pt x="15018" y="19255"/>
                </a:lnTo>
                <a:lnTo>
                  <a:pt x="17058" y="21600"/>
                </a:lnTo>
                <a:lnTo>
                  <a:pt x="21600" y="19872"/>
                </a:lnTo>
                <a:lnTo>
                  <a:pt x="19561" y="17589"/>
                </a:lnTo>
                <a:lnTo>
                  <a:pt x="17521" y="15182"/>
                </a:lnTo>
                <a:lnTo>
                  <a:pt x="15667" y="12837"/>
                </a:lnTo>
                <a:lnTo>
                  <a:pt x="13627" y="10368"/>
                </a:lnTo>
                <a:lnTo>
                  <a:pt x="11681" y="8023"/>
                </a:lnTo>
                <a:lnTo>
                  <a:pt x="9827" y="5554"/>
                </a:lnTo>
                <a:lnTo>
                  <a:pt x="7880" y="3147"/>
                </a:lnTo>
                <a:lnTo>
                  <a:pt x="6026" y="864"/>
                </a:lnTo>
                <a:lnTo>
                  <a:pt x="4450" y="3209"/>
                </a:lnTo>
                <a:lnTo>
                  <a:pt x="2874" y="0"/>
                </a:lnTo>
                <a:lnTo>
                  <a:pt x="0" y="617"/>
                </a:lnTo>
                <a:lnTo>
                  <a:pt x="1483" y="2469"/>
                </a:lnTo>
                <a:lnTo>
                  <a:pt x="2874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3" name="Shape"/>
          <p:cNvSpPr/>
          <p:nvPr/>
        </p:nvSpPr>
        <p:spPr>
          <a:xfrm>
            <a:off x="1420812" y="4379912"/>
            <a:ext cx="57151" cy="33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00"/>
                </a:moveTo>
                <a:lnTo>
                  <a:pt x="6000" y="16714"/>
                </a:lnTo>
                <a:lnTo>
                  <a:pt x="7050" y="15686"/>
                </a:lnTo>
                <a:lnTo>
                  <a:pt x="8400" y="14657"/>
                </a:lnTo>
                <a:lnTo>
                  <a:pt x="9900" y="14400"/>
                </a:lnTo>
                <a:lnTo>
                  <a:pt x="11550" y="14143"/>
                </a:lnTo>
                <a:lnTo>
                  <a:pt x="13050" y="14143"/>
                </a:lnTo>
                <a:lnTo>
                  <a:pt x="14550" y="14657"/>
                </a:lnTo>
                <a:lnTo>
                  <a:pt x="15000" y="15171"/>
                </a:lnTo>
                <a:lnTo>
                  <a:pt x="15600" y="15429"/>
                </a:lnTo>
                <a:lnTo>
                  <a:pt x="15900" y="15686"/>
                </a:lnTo>
                <a:lnTo>
                  <a:pt x="16350" y="15943"/>
                </a:lnTo>
                <a:lnTo>
                  <a:pt x="21600" y="5143"/>
                </a:lnTo>
                <a:lnTo>
                  <a:pt x="19200" y="2571"/>
                </a:lnTo>
                <a:lnTo>
                  <a:pt x="18000" y="1543"/>
                </a:lnTo>
                <a:lnTo>
                  <a:pt x="16500" y="771"/>
                </a:lnTo>
                <a:lnTo>
                  <a:pt x="13950" y="0"/>
                </a:lnTo>
                <a:lnTo>
                  <a:pt x="11250" y="0"/>
                </a:lnTo>
                <a:lnTo>
                  <a:pt x="8700" y="257"/>
                </a:lnTo>
                <a:lnTo>
                  <a:pt x="6000" y="1286"/>
                </a:lnTo>
                <a:lnTo>
                  <a:pt x="3450" y="2829"/>
                </a:lnTo>
                <a:lnTo>
                  <a:pt x="1050" y="5400"/>
                </a:lnTo>
                <a:lnTo>
                  <a:pt x="7050" y="7714"/>
                </a:lnTo>
                <a:lnTo>
                  <a:pt x="0" y="14400"/>
                </a:lnTo>
                <a:lnTo>
                  <a:pt x="2100" y="21600"/>
                </a:lnTo>
                <a:lnTo>
                  <a:pt x="6000" y="16714"/>
                </a:lnTo>
                <a:lnTo>
                  <a:pt x="0" y="1440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4" name="Shape"/>
          <p:cNvSpPr/>
          <p:nvPr/>
        </p:nvSpPr>
        <p:spPr>
          <a:xfrm>
            <a:off x="1347787" y="4267200"/>
            <a:ext cx="92076" cy="13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14" y="0"/>
                </a:moveTo>
                <a:lnTo>
                  <a:pt x="1303" y="2414"/>
                </a:lnTo>
                <a:lnTo>
                  <a:pt x="3352" y="4892"/>
                </a:lnTo>
                <a:lnTo>
                  <a:pt x="5400" y="7242"/>
                </a:lnTo>
                <a:lnTo>
                  <a:pt x="7262" y="9720"/>
                </a:lnTo>
                <a:lnTo>
                  <a:pt x="9310" y="12071"/>
                </a:lnTo>
                <a:lnTo>
                  <a:pt x="11266" y="14421"/>
                </a:lnTo>
                <a:lnTo>
                  <a:pt x="13221" y="16899"/>
                </a:lnTo>
                <a:lnTo>
                  <a:pt x="15176" y="19249"/>
                </a:lnTo>
                <a:lnTo>
                  <a:pt x="17224" y="21600"/>
                </a:lnTo>
                <a:lnTo>
                  <a:pt x="21600" y="19948"/>
                </a:lnTo>
                <a:lnTo>
                  <a:pt x="19738" y="17534"/>
                </a:lnTo>
                <a:lnTo>
                  <a:pt x="17783" y="15184"/>
                </a:lnTo>
                <a:lnTo>
                  <a:pt x="15734" y="12706"/>
                </a:lnTo>
                <a:lnTo>
                  <a:pt x="13872" y="10355"/>
                </a:lnTo>
                <a:lnTo>
                  <a:pt x="11824" y="7878"/>
                </a:lnTo>
                <a:lnTo>
                  <a:pt x="9776" y="5527"/>
                </a:lnTo>
                <a:lnTo>
                  <a:pt x="7914" y="3113"/>
                </a:lnTo>
                <a:lnTo>
                  <a:pt x="5866" y="699"/>
                </a:lnTo>
                <a:lnTo>
                  <a:pt x="4655" y="3176"/>
                </a:lnTo>
                <a:lnTo>
                  <a:pt x="2514" y="0"/>
                </a:lnTo>
                <a:lnTo>
                  <a:pt x="0" y="826"/>
                </a:lnTo>
                <a:lnTo>
                  <a:pt x="1303" y="2414"/>
                </a:lnTo>
                <a:lnTo>
                  <a:pt x="2514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5" name="Shape"/>
          <p:cNvSpPr/>
          <p:nvPr/>
        </p:nvSpPr>
        <p:spPr>
          <a:xfrm>
            <a:off x="1358900" y="4240212"/>
            <a:ext cx="195263" cy="4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8" y="19422"/>
                </a:moveTo>
                <a:lnTo>
                  <a:pt x="20463" y="12524"/>
                </a:lnTo>
                <a:lnTo>
                  <a:pt x="19020" y="9802"/>
                </a:lnTo>
                <a:lnTo>
                  <a:pt x="17665" y="7079"/>
                </a:lnTo>
                <a:lnTo>
                  <a:pt x="16397" y="5082"/>
                </a:lnTo>
                <a:lnTo>
                  <a:pt x="15129" y="3267"/>
                </a:lnTo>
                <a:lnTo>
                  <a:pt x="13904" y="1815"/>
                </a:lnTo>
                <a:lnTo>
                  <a:pt x="12680" y="908"/>
                </a:lnTo>
                <a:lnTo>
                  <a:pt x="11500" y="182"/>
                </a:lnTo>
                <a:lnTo>
                  <a:pt x="10319" y="0"/>
                </a:lnTo>
                <a:lnTo>
                  <a:pt x="9138" y="182"/>
                </a:lnTo>
                <a:lnTo>
                  <a:pt x="7958" y="908"/>
                </a:lnTo>
                <a:lnTo>
                  <a:pt x="6734" y="1815"/>
                </a:lnTo>
                <a:lnTo>
                  <a:pt x="5509" y="3267"/>
                </a:lnTo>
                <a:lnTo>
                  <a:pt x="4198" y="5082"/>
                </a:lnTo>
                <a:lnTo>
                  <a:pt x="2842" y="7079"/>
                </a:lnTo>
                <a:lnTo>
                  <a:pt x="1443" y="9802"/>
                </a:lnTo>
                <a:lnTo>
                  <a:pt x="0" y="12524"/>
                </a:lnTo>
                <a:lnTo>
                  <a:pt x="1006" y="21600"/>
                </a:lnTo>
                <a:lnTo>
                  <a:pt x="2449" y="18877"/>
                </a:lnTo>
                <a:lnTo>
                  <a:pt x="3760" y="16518"/>
                </a:lnTo>
                <a:lnTo>
                  <a:pt x="5028" y="14339"/>
                </a:lnTo>
                <a:lnTo>
                  <a:pt x="6165" y="12706"/>
                </a:lnTo>
                <a:lnTo>
                  <a:pt x="7302" y="11617"/>
                </a:lnTo>
                <a:lnTo>
                  <a:pt x="8351" y="10709"/>
                </a:lnTo>
                <a:lnTo>
                  <a:pt x="9357" y="10165"/>
                </a:lnTo>
                <a:lnTo>
                  <a:pt x="10319" y="9983"/>
                </a:lnTo>
                <a:lnTo>
                  <a:pt x="11325" y="10165"/>
                </a:lnTo>
                <a:lnTo>
                  <a:pt x="12287" y="10709"/>
                </a:lnTo>
                <a:lnTo>
                  <a:pt x="13336" y="11617"/>
                </a:lnTo>
                <a:lnTo>
                  <a:pt x="14429" y="12706"/>
                </a:lnTo>
                <a:lnTo>
                  <a:pt x="15522" y="14339"/>
                </a:lnTo>
                <a:lnTo>
                  <a:pt x="16703" y="16518"/>
                </a:lnTo>
                <a:lnTo>
                  <a:pt x="18015" y="18877"/>
                </a:lnTo>
                <a:lnTo>
                  <a:pt x="19414" y="21600"/>
                </a:lnTo>
                <a:lnTo>
                  <a:pt x="18933" y="14521"/>
                </a:lnTo>
                <a:lnTo>
                  <a:pt x="20988" y="19422"/>
                </a:lnTo>
                <a:lnTo>
                  <a:pt x="21600" y="14884"/>
                </a:lnTo>
                <a:lnTo>
                  <a:pt x="20463" y="12524"/>
                </a:lnTo>
                <a:lnTo>
                  <a:pt x="20988" y="19422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6" name="Shape"/>
          <p:cNvSpPr/>
          <p:nvPr/>
        </p:nvSpPr>
        <p:spPr>
          <a:xfrm>
            <a:off x="1462087" y="4271962"/>
            <a:ext cx="87313" cy="141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" y="20269"/>
                </a:moveTo>
                <a:lnTo>
                  <a:pt x="4713" y="19845"/>
                </a:lnTo>
                <a:lnTo>
                  <a:pt x="6873" y="17607"/>
                </a:lnTo>
                <a:lnTo>
                  <a:pt x="9033" y="15308"/>
                </a:lnTo>
                <a:lnTo>
                  <a:pt x="10996" y="13069"/>
                </a:lnTo>
                <a:lnTo>
                  <a:pt x="15316" y="8471"/>
                </a:lnTo>
                <a:lnTo>
                  <a:pt x="17476" y="6232"/>
                </a:lnTo>
                <a:lnTo>
                  <a:pt x="19440" y="3993"/>
                </a:lnTo>
                <a:lnTo>
                  <a:pt x="21600" y="1634"/>
                </a:lnTo>
                <a:lnTo>
                  <a:pt x="16985" y="0"/>
                </a:lnTo>
                <a:lnTo>
                  <a:pt x="14825" y="2299"/>
                </a:lnTo>
                <a:lnTo>
                  <a:pt x="12665" y="4538"/>
                </a:lnTo>
                <a:lnTo>
                  <a:pt x="10505" y="6837"/>
                </a:lnTo>
                <a:lnTo>
                  <a:pt x="8444" y="9136"/>
                </a:lnTo>
                <a:lnTo>
                  <a:pt x="6382" y="11375"/>
                </a:lnTo>
                <a:lnTo>
                  <a:pt x="4222" y="13613"/>
                </a:lnTo>
                <a:lnTo>
                  <a:pt x="2062" y="15973"/>
                </a:lnTo>
                <a:lnTo>
                  <a:pt x="0" y="18212"/>
                </a:lnTo>
                <a:lnTo>
                  <a:pt x="4124" y="17728"/>
                </a:lnTo>
                <a:lnTo>
                  <a:pt x="687" y="20269"/>
                </a:lnTo>
                <a:lnTo>
                  <a:pt x="3240" y="21600"/>
                </a:lnTo>
                <a:lnTo>
                  <a:pt x="4713" y="19845"/>
                </a:lnTo>
                <a:lnTo>
                  <a:pt x="687" y="20269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7" name="Shape"/>
          <p:cNvSpPr/>
          <p:nvPr/>
        </p:nvSpPr>
        <p:spPr>
          <a:xfrm>
            <a:off x="1450975" y="4392612"/>
            <a:ext cx="33338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337" y="17067"/>
                </a:lnTo>
                <a:lnTo>
                  <a:pt x="20020" y="12800"/>
                </a:lnTo>
                <a:lnTo>
                  <a:pt x="17912" y="9067"/>
                </a:lnTo>
                <a:lnTo>
                  <a:pt x="15278" y="6133"/>
                </a:lnTo>
                <a:lnTo>
                  <a:pt x="12117" y="3467"/>
                </a:lnTo>
                <a:lnTo>
                  <a:pt x="8429" y="1333"/>
                </a:lnTo>
                <a:lnTo>
                  <a:pt x="4215" y="267"/>
                </a:lnTo>
                <a:lnTo>
                  <a:pt x="0" y="0"/>
                </a:lnTo>
                <a:lnTo>
                  <a:pt x="0" y="14667"/>
                </a:lnTo>
                <a:lnTo>
                  <a:pt x="1580" y="14667"/>
                </a:lnTo>
                <a:lnTo>
                  <a:pt x="2898" y="14933"/>
                </a:lnTo>
                <a:lnTo>
                  <a:pt x="3951" y="15733"/>
                </a:lnTo>
                <a:lnTo>
                  <a:pt x="5005" y="16800"/>
                </a:lnTo>
                <a:lnTo>
                  <a:pt x="5795" y="17333"/>
                </a:lnTo>
                <a:lnTo>
                  <a:pt x="6322" y="18667"/>
                </a:lnTo>
                <a:lnTo>
                  <a:pt x="6585" y="19733"/>
                </a:lnTo>
                <a:lnTo>
                  <a:pt x="7112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8" name="Shape"/>
          <p:cNvSpPr/>
          <p:nvPr/>
        </p:nvSpPr>
        <p:spPr>
          <a:xfrm>
            <a:off x="1450975" y="4424362"/>
            <a:ext cx="33338" cy="3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215" y="21352"/>
                </a:lnTo>
                <a:lnTo>
                  <a:pt x="8693" y="19862"/>
                </a:lnTo>
                <a:lnTo>
                  <a:pt x="12380" y="17628"/>
                </a:lnTo>
                <a:lnTo>
                  <a:pt x="15541" y="15145"/>
                </a:lnTo>
                <a:lnTo>
                  <a:pt x="18176" y="11917"/>
                </a:lnTo>
                <a:lnTo>
                  <a:pt x="20020" y="8193"/>
                </a:lnTo>
                <a:lnTo>
                  <a:pt x="21337" y="4469"/>
                </a:lnTo>
                <a:lnTo>
                  <a:pt x="21600" y="0"/>
                </a:lnTo>
                <a:lnTo>
                  <a:pt x="7112" y="0"/>
                </a:lnTo>
                <a:lnTo>
                  <a:pt x="6585" y="1738"/>
                </a:lnTo>
                <a:lnTo>
                  <a:pt x="6322" y="3476"/>
                </a:lnTo>
                <a:lnTo>
                  <a:pt x="5795" y="4717"/>
                </a:lnTo>
                <a:lnTo>
                  <a:pt x="4741" y="5959"/>
                </a:lnTo>
                <a:lnTo>
                  <a:pt x="3951" y="6455"/>
                </a:lnTo>
                <a:lnTo>
                  <a:pt x="2634" y="7200"/>
                </a:lnTo>
                <a:lnTo>
                  <a:pt x="1580" y="7448"/>
                </a:lnTo>
                <a:lnTo>
                  <a:pt x="0" y="7945"/>
                </a:lnTo>
                <a:lnTo>
                  <a:pt x="0" y="2160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9" name="Shape"/>
          <p:cNvSpPr/>
          <p:nvPr/>
        </p:nvSpPr>
        <p:spPr>
          <a:xfrm>
            <a:off x="1417637" y="4424362"/>
            <a:ext cx="33339" cy="3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54" y="4469"/>
                </a:lnTo>
                <a:lnTo>
                  <a:pt x="1525" y="8193"/>
                </a:lnTo>
                <a:lnTo>
                  <a:pt x="3558" y="11917"/>
                </a:lnTo>
                <a:lnTo>
                  <a:pt x="6099" y="15145"/>
                </a:lnTo>
                <a:lnTo>
                  <a:pt x="9402" y="18124"/>
                </a:lnTo>
                <a:lnTo>
                  <a:pt x="12960" y="19862"/>
                </a:lnTo>
                <a:lnTo>
                  <a:pt x="17280" y="21352"/>
                </a:lnTo>
                <a:lnTo>
                  <a:pt x="21600" y="21600"/>
                </a:lnTo>
                <a:lnTo>
                  <a:pt x="21600" y="7945"/>
                </a:lnTo>
                <a:lnTo>
                  <a:pt x="19821" y="7448"/>
                </a:lnTo>
                <a:lnTo>
                  <a:pt x="18551" y="7200"/>
                </a:lnTo>
                <a:lnTo>
                  <a:pt x="17280" y="6455"/>
                </a:lnTo>
                <a:lnTo>
                  <a:pt x="16264" y="5710"/>
                </a:lnTo>
                <a:lnTo>
                  <a:pt x="15247" y="4717"/>
                </a:lnTo>
                <a:lnTo>
                  <a:pt x="14739" y="3476"/>
                </a:lnTo>
                <a:lnTo>
                  <a:pt x="14485" y="1738"/>
                </a:lnTo>
                <a:lnTo>
                  <a:pt x="14485" y="0"/>
                </a:lnTo>
                <a:lnTo>
                  <a:pt x="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0" name="Shape"/>
          <p:cNvSpPr/>
          <p:nvPr/>
        </p:nvSpPr>
        <p:spPr>
          <a:xfrm>
            <a:off x="1417637" y="4392612"/>
            <a:ext cx="33339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280" y="267"/>
                </a:lnTo>
                <a:lnTo>
                  <a:pt x="13468" y="1333"/>
                </a:lnTo>
                <a:lnTo>
                  <a:pt x="9402" y="3467"/>
                </a:lnTo>
                <a:lnTo>
                  <a:pt x="6607" y="5600"/>
                </a:lnTo>
                <a:lnTo>
                  <a:pt x="3558" y="9067"/>
                </a:lnTo>
                <a:lnTo>
                  <a:pt x="1525" y="12800"/>
                </a:lnTo>
                <a:lnTo>
                  <a:pt x="254" y="17067"/>
                </a:lnTo>
                <a:lnTo>
                  <a:pt x="0" y="21600"/>
                </a:lnTo>
                <a:lnTo>
                  <a:pt x="14485" y="21600"/>
                </a:lnTo>
                <a:lnTo>
                  <a:pt x="14485" y="19733"/>
                </a:lnTo>
                <a:lnTo>
                  <a:pt x="14739" y="18667"/>
                </a:lnTo>
                <a:lnTo>
                  <a:pt x="15247" y="17600"/>
                </a:lnTo>
                <a:lnTo>
                  <a:pt x="17026" y="15733"/>
                </a:lnTo>
                <a:lnTo>
                  <a:pt x="18296" y="15200"/>
                </a:lnTo>
                <a:lnTo>
                  <a:pt x="19821" y="14667"/>
                </a:lnTo>
                <a:lnTo>
                  <a:pt x="21600" y="14667"/>
                </a:lnTo>
                <a:lnTo>
                  <a:pt x="2160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1" name="Shape"/>
          <p:cNvSpPr/>
          <p:nvPr/>
        </p:nvSpPr>
        <p:spPr>
          <a:xfrm>
            <a:off x="2132012" y="3509962"/>
            <a:ext cx="138114" cy="160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51" y="0"/>
                </a:moveTo>
                <a:lnTo>
                  <a:pt x="15349" y="0"/>
                </a:lnTo>
                <a:lnTo>
                  <a:pt x="21600" y="10827"/>
                </a:lnTo>
                <a:lnTo>
                  <a:pt x="15349" y="21600"/>
                </a:lnTo>
                <a:lnTo>
                  <a:pt x="6251" y="21600"/>
                </a:lnTo>
                <a:lnTo>
                  <a:pt x="0" y="10827"/>
                </a:lnTo>
                <a:lnTo>
                  <a:pt x="6251" y="0"/>
                </a:lnTo>
                <a:close/>
                <a:moveTo>
                  <a:pt x="6375" y="1018"/>
                </a:moveTo>
                <a:lnTo>
                  <a:pt x="20919" y="10827"/>
                </a:lnTo>
                <a:lnTo>
                  <a:pt x="6375" y="1018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2" name="Shape"/>
          <p:cNvSpPr/>
          <p:nvPr/>
        </p:nvSpPr>
        <p:spPr>
          <a:xfrm>
            <a:off x="2171700" y="3502024"/>
            <a:ext cx="65088" cy="15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092"/>
                </a:moveTo>
                <a:lnTo>
                  <a:pt x="19480" y="0"/>
                </a:lnTo>
                <a:lnTo>
                  <a:pt x="0" y="0"/>
                </a:lnTo>
                <a:lnTo>
                  <a:pt x="0" y="21600"/>
                </a:lnTo>
                <a:lnTo>
                  <a:pt x="19480" y="21600"/>
                </a:lnTo>
                <a:lnTo>
                  <a:pt x="21600" y="6092"/>
                </a:lnTo>
                <a:lnTo>
                  <a:pt x="20937" y="0"/>
                </a:lnTo>
                <a:lnTo>
                  <a:pt x="19480" y="0"/>
                </a:lnTo>
                <a:lnTo>
                  <a:pt x="21600" y="6092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3" name="Shape"/>
          <p:cNvSpPr/>
          <p:nvPr/>
        </p:nvSpPr>
        <p:spPr>
          <a:xfrm>
            <a:off x="2222500" y="3506787"/>
            <a:ext cx="57150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7" y="21600"/>
                </a:moveTo>
                <a:lnTo>
                  <a:pt x="20987" y="19833"/>
                </a:lnTo>
                <a:lnTo>
                  <a:pt x="5209" y="0"/>
                </a:lnTo>
                <a:lnTo>
                  <a:pt x="0" y="1767"/>
                </a:lnTo>
                <a:lnTo>
                  <a:pt x="15472" y="21600"/>
                </a:lnTo>
                <a:lnTo>
                  <a:pt x="20987" y="21600"/>
                </a:lnTo>
                <a:lnTo>
                  <a:pt x="21600" y="20716"/>
                </a:lnTo>
                <a:lnTo>
                  <a:pt x="20987" y="19833"/>
                </a:lnTo>
                <a:lnTo>
                  <a:pt x="20987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4" name="Shape"/>
          <p:cNvSpPr/>
          <p:nvPr/>
        </p:nvSpPr>
        <p:spPr>
          <a:xfrm>
            <a:off x="2222500" y="3586162"/>
            <a:ext cx="55563" cy="9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38" y="21600"/>
                </a:moveTo>
                <a:lnTo>
                  <a:pt x="5361" y="20567"/>
                </a:lnTo>
                <a:lnTo>
                  <a:pt x="21600" y="1690"/>
                </a:lnTo>
                <a:lnTo>
                  <a:pt x="15924" y="0"/>
                </a:lnTo>
                <a:lnTo>
                  <a:pt x="0" y="18877"/>
                </a:lnTo>
                <a:lnTo>
                  <a:pt x="2838" y="21600"/>
                </a:lnTo>
                <a:lnTo>
                  <a:pt x="4572" y="21600"/>
                </a:lnTo>
                <a:lnTo>
                  <a:pt x="5361" y="20567"/>
                </a:lnTo>
                <a:lnTo>
                  <a:pt x="2838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5" name="Shape"/>
          <p:cNvSpPr/>
          <p:nvPr/>
        </p:nvSpPr>
        <p:spPr>
          <a:xfrm>
            <a:off x="2165350" y="3662362"/>
            <a:ext cx="65088" cy="1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660"/>
                </a:moveTo>
                <a:lnTo>
                  <a:pt x="235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356" y="0"/>
                </a:lnTo>
                <a:lnTo>
                  <a:pt x="0" y="15660"/>
                </a:lnTo>
                <a:lnTo>
                  <a:pt x="785" y="21600"/>
                </a:lnTo>
                <a:lnTo>
                  <a:pt x="2356" y="21600"/>
                </a:lnTo>
                <a:lnTo>
                  <a:pt x="0" y="1566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6" name="Shape"/>
          <p:cNvSpPr/>
          <p:nvPr/>
        </p:nvSpPr>
        <p:spPr>
          <a:xfrm>
            <a:off x="2124075" y="3586162"/>
            <a:ext cx="5556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3" y="0"/>
                </a:moveTo>
                <a:lnTo>
                  <a:pt x="613" y="1775"/>
                </a:lnTo>
                <a:lnTo>
                  <a:pt x="16085" y="21600"/>
                </a:lnTo>
                <a:lnTo>
                  <a:pt x="21600" y="19825"/>
                </a:lnTo>
                <a:lnTo>
                  <a:pt x="6128" y="0"/>
                </a:lnTo>
                <a:lnTo>
                  <a:pt x="613" y="0"/>
                </a:lnTo>
                <a:lnTo>
                  <a:pt x="0" y="888"/>
                </a:lnTo>
                <a:lnTo>
                  <a:pt x="613" y="1775"/>
                </a:lnTo>
                <a:lnTo>
                  <a:pt x="613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7" name="Shape"/>
          <p:cNvSpPr/>
          <p:nvPr/>
        </p:nvSpPr>
        <p:spPr>
          <a:xfrm>
            <a:off x="2124075" y="3502025"/>
            <a:ext cx="55563" cy="9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62" y="0"/>
                </a:moveTo>
                <a:lnTo>
                  <a:pt x="15924" y="1029"/>
                </a:lnTo>
                <a:lnTo>
                  <a:pt x="0" y="19917"/>
                </a:lnTo>
                <a:lnTo>
                  <a:pt x="5676" y="21600"/>
                </a:lnTo>
                <a:lnTo>
                  <a:pt x="21600" y="2712"/>
                </a:lnTo>
                <a:lnTo>
                  <a:pt x="18762" y="0"/>
                </a:lnTo>
                <a:lnTo>
                  <a:pt x="16870" y="0"/>
                </a:lnTo>
                <a:lnTo>
                  <a:pt x="15924" y="1029"/>
                </a:lnTo>
                <a:lnTo>
                  <a:pt x="18762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8" name="Shape"/>
          <p:cNvSpPr/>
          <p:nvPr/>
        </p:nvSpPr>
        <p:spPr>
          <a:xfrm>
            <a:off x="2168525" y="3511550"/>
            <a:ext cx="103188" cy="8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456"/>
                </a:moveTo>
                <a:lnTo>
                  <a:pt x="2002" y="0"/>
                </a:lnTo>
                <a:lnTo>
                  <a:pt x="0" y="3144"/>
                </a:lnTo>
                <a:lnTo>
                  <a:pt x="19598" y="21600"/>
                </a:lnTo>
                <a:lnTo>
                  <a:pt x="21600" y="18456"/>
                </a:lnTo>
                <a:lnTo>
                  <a:pt x="19598" y="21600"/>
                </a:lnTo>
                <a:lnTo>
                  <a:pt x="20599" y="20079"/>
                </a:lnTo>
                <a:lnTo>
                  <a:pt x="21600" y="18456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9" name="Shape"/>
          <p:cNvSpPr/>
          <p:nvPr/>
        </p:nvSpPr>
        <p:spPr>
          <a:xfrm>
            <a:off x="2168525" y="3511550"/>
            <a:ext cx="103188" cy="8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44"/>
                </a:moveTo>
                <a:lnTo>
                  <a:pt x="19598" y="21600"/>
                </a:lnTo>
                <a:lnTo>
                  <a:pt x="21600" y="18456"/>
                </a:lnTo>
                <a:lnTo>
                  <a:pt x="2002" y="0"/>
                </a:lnTo>
                <a:lnTo>
                  <a:pt x="0" y="3144"/>
                </a:lnTo>
                <a:lnTo>
                  <a:pt x="2002" y="0"/>
                </a:lnTo>
                <a:lnTo>
                  <a:pt x="1001" y="1521"/>
                </a:lnTo>
                <a:lnTo>
                  <a:pt x="0" y="3144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0" name="Shape"/>
          <p:cNvSpPr/>
          <p:nvPr/>
        </p:nvSpPr>
        <p:spPr>
          <a:xfrm>
            <a:off x="2279650" y="3482975"/>
            <a:ext cx="73026" cy="19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84" y="0"/>
                </a:moveTo>
                <a:lnTo>
                  <a:pt x="11961" y="45"/>
                </a:lnTo>
                <a:lnTo>
                  <a:pt x="13006" y="179"/>
                </a:lnTo>
                <a:lnTo>
                  <a:pt x="14052" y="446"/>
                </a:lnTo>
                <a:lnTo>
                  <a:pt x="14865" y="803"/>
                </a:lnTo>
                <a:lnTo>
                  <a:pt x="15910" y="1250"/>
                </a:lnTo>
                <a:lnTo>
                  <a:pt x="16839" y="1830"/>
                </a:lnTo>
                <a:lnTo>
                  <a:pt x="17535" y="2455"/>
                </a:lnTo>
                <a:lnTo>
                  <a:pt x="18348" y="3169"/>
                </a:lnTo>
                <a:lnTo>
                  <a:pt x="19045" y="3883"/>
                </a:lnTo>
                <a:lnTo>
                  <a:pt x="19626" y="4731"/>
                </a:lnTo>
                <a:lnTo>
                  <a:pt x="20323" y="5623"/>
                </a:lnTo>
                <a:lnTo>
                  <a:pt x="20671" y="6605"/>
                </a:lnTo>
                <a:lnTo>
                  <a:pt x="21019" y="7542"/>
                </a:lnTo>
                <a:lnTo>
                  <a:pt x="21368" y="8569"/>
                </a:lnTo>
                <a:lnTo>
                  <a:pt x="21484" y="9684"/>
                </a:lnTo>
                <a:lnTo>
                  <a:pt x="21600" y="10755"/>
                </a:lnTo>
                <a:lnTo>
                  <a:pt x="21484" y="11916"/>
                </a:lnTo>
                <a:lnTo>
                  <a:pt x="21368" y="12942"/>
                </a:lnTo>
                <a:lnTo>
                  <a:pt x="20671" y="14995"/>
                </a:lnTo>
                <a:lnTo>
                  <a:pt x="20323" y="15932"/>
                </a:lnTo>
                <a:lnTo>
                  <a:pt x="19626" y="16825"/>
                </a:lnTo>
                <a:lnTo>
                  <a:pt x="19045" y="17628"/>
                </a:lnTo>
                <a:lnTo>
                  <a:pt x="18348" y="18431"/>
                </a:lnTo>
                <a:lnTo>
                  <a:pt x="17535" y="19145"/>
                </a:lnTo>
                <a:lnTo>
                  <a:pt x="16839" y="19770"/>
                </a:lnTo>
                <a:lnTo>
                  <a:pt x="15910" y="20261"/>
                </a:lnTo>
                <a:lnTo>
                  <a:pt x="14865" y="20752"/>
                </a:lnTo>
                <a:lnTo>
                  <a:pt x="14052" y="21064"/>
                </a:lnTo>
                <a:lnTo>
                  <a:pt x="13006" y="21377"/>
                </a:lnTo>
                <a:lnTo>
                  <a:pt x="11961" y="21555"/>
                </a:lnTo>
                <a:lnTo>
                  <a:pt x="10684" y="21600"/>
                </a:lnTo>
                <a:lnTo>
                  <a:pt x="9639" y="21555"/>
                </a:lnTo>
                <a:lnTo>
                  <a:pt x="8594" y="21377"/>
                </a:lnTo>
                <a:lnTo>
                  <a:pt x="6503" y="20752"/>
                </a:lnTo>
                <a:lnTo>
                  <a:pt x="5690" y="20261"/>
                </a:lnTo>
                <a:lnTo>
                  <a:pt x="4761" y="19770"/>
                </a:lnTo>
                <a:lnTo>
                  <a:pt x="3832" y="19145"/>
                </a:lnTo>
                <a:lnTo>
                  <a:pt x="3135" y="18431"/>
                </a:lnTo>
                <a:lnTo>
                  <a:pt x="1742" y="16825"/>
                </a:lnTo>
                <a:lnTo>
                  <a:pt x="1394" y="15932"/>
                </a:lnTo>
                <a:lnTo>
                  <a:pt x="929" y="14995"/>
                </a:lnTo>
                <a:lnTo>
                  <a:pt x="465" y="13969"/>
                </a:lnTo>
                <a:lnTo>
                  <a:pt x="116" y="12942"/>
                </a:lnTo>
                <a:lnTo>
                  <a:pt x="0" y="11916"/>
                </a:lnTo>
                <a:lnTo>
                  <a:pt x="0" y="9684"/>
                </a:lnTo>
                <a:lnTo>
                  <a:pt x="116" y="8569"/>
                </a:lnTo>
                <a:lnTo>
                  <a:pt x="465" y="7542"/>
                </a:lnTo>
                <a:lnTo>
                  <a:pt x="929" y="6605"/>
                </a:lnTo>
                <a:lnTo>
                  <a:pt x="1394" y="5623"/>
                </a:lnTo>
                <a:lnTo>
                  <a:pt x="1742" y="4731"/>
                </a:lnTo>
                <a:lnTo>
                  <a:pt x="2439" y="3883"/>
                </a:lnTo>
                <a:lnTo>
                  <a:pt x="3832" y="2455"/>
                </a:lnTo>
                <a:lnTo>
                  <a:pt x="4761" y="1830"/>
                </a:lnTo>
                <a:lnTo>
                  <a:pt x="5690" y="1250"/>
                </a:lnTo>
                <a:lnTo>
                  <a:pt x="6503" y="803"/>
                </a:lnTo>
                <a:lnTo>
                  <a:pt x="7548" y="446"/>
                </a:lnTo>
                <a:lnTo>
                  <a:pt x="8594" y="179"/>
                </a:lnTo>
                <a:lnTo>
                  <a:pt x="9639" y="45"/>
                </a:lnTo>
                <a:lnTo>
                  <a:pt x="10684" y="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1" name="Shape"/>
          <p:cNvSpPr/>
          <p:nvPr/>
        </p:nvSpPr>
        <p:spPr>
          <a:xfrm>
            <a:off x="2316162" y="3475037"/>
            <a:ext cx="44451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9539"/>
                </a:lnTo>
                <a:lnTo>
                  <a:pt x="21218" y="17478"/>
                </a:lnTo>
                <a:lnTo>
                  <a:pt x="21027" y="15499"/>
                </a:lnTo>
                <a:lnTo>
                  <a:pt x="20262" y="13603"/>
                </a:lnTo>
                <a:lnTo>
                  <a:pt x="19497" y="11789"/>
                </a:lnTo>
                <a:lnTo>
                  <a:pt x="18542" y="10058"/>
                </a:lnTo>
                <a:lnTo>
                  <a:pt x="17586" y="8492"/>
                </a:lnTo>
                <a:lnTo>
                  <a:pt x="16248" y="6925"/>
                </a:lnTo>
                <a:lnTo>
                  <a:pt x="14719" y="5524"/>
                </a:lnTo>
                <a:lnTo>
                  <a:pt x="13381" y="4287"/>
                </a:lnTo>
                <a:lnTo>
                  <a:pt x="9940" y="2144"/>
                </a:lnTo>
                <a:lnTo>
                  <a:pt x="7646" y="1319"/>
                </a:lnTo>
                <a:lnTo>
                  <a:pt x="5543" y="660"/>
                </a:lnTo>
                <a:lnTo>
                  <a:pt x="2867" y="247"/>
                </a:lnTo>
                <a:lnTo>
                  <a:pt x="0" y="0"/>
                </a:lnTo>
                <a:lnTo>
                  <a:pt x="0" y="3298"/>
                </a:lnTo>
                <a:lnTo>
                  <a:pt x="1147" y="3298"/>
                </a:lnTo>
                <a:lnTo>
                  <a:pt x="1720" y="3545"/>
                </a:lnTo>
                <a:lnTo>
                  <a:pt x="3058" y="3875"/>
                </a:lnTo>
                <a:lnTo>
                  <a:pt x="4205" y="4369"/>
                </a:lnTo>
                <a:lnTo>
                  <a:pt x="5543" y="5029"/>
                </a:lnTo>
                <a:lnTo>
                  <a:pt x="6690" y="5853"/>
                </a:lnTo>
                <a:lnTo>
                  <a:pt x="8028" y="6925"/>
                </a:lnTo>
                <a:lnTo>
                  <a:pt x="9175" y="8079"/>
                </a:lnTo>
                <a:lnTo>
                  <a:pt x="10131" y="9481"/>
                </a:lnTo>
                <a:lnTo>
                  <a:pt x="11087" y="10965"/>
                </a:lnTo>
                <a:lnTo>
                  <a:pt x="12042" y="12531"/>
                </a:lnTo>
                <a:lnTo>
                  <a:pt x="12807" y="14098"/>
                </a:lnTo>
                <a:lnTo>
                  <a:pt x="13381" y="15911"/>
                </a:lnTo>
                <a:lnTo>
                  <a:pt x="14145" y="19704"/>
                </a:lnTo>
                <a:lnTo>
                  <a:pt x="14145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2" name="Shape"/>
          <p:cNvSpPr/>
          <p:nvPr/>
        </p:nvSpPr>
        <p:spPr>
          <a:xfrm>
            <a:off x="2316162" y="3578225"/>
            <a:ext cx="44451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867" y="21518"/>
                </a:lnTo>
                <a:lnTo>
                  <a:pt x="5543" y="21105"/>
                </a:lnTo>
                <a:lnTo>
                  <a:pt x="7646" y="20363"/>
                </a:lnTo>
                <a:lnTo>
                  <a:pt x="9940" y="19456"/>
                </a:lnTo>
                <a:lnTo>
                  <a:pt x="11660" y="18550"/>
                </a:lnTo>
                <a:lnTo>
                  <a:pt x="13381" y="17395"/>
                </a:lnTo>
                <a:lnTo>
                  <a:pt x="14719" y="16076"/>
                </a:lnTo>
                <a:lnTo>
                  <a:pt x="16248" y="14757"/>
                </a:lnTo>
                <a:lnTo>
                  <a:pt x="17586" y="13273"/>
                </a:lnTo>
                <a:lnTo>
                  <a:pt x="18542" y="11624"/>
                </a:lnTo>
                <a:lnTo>
                  <a:pt x="19497" y="9893"/>
                </a:lnTo>
                <a:lnTo>
                  <a:pt x="20262" y="8079"/>
                </a:lnTo>
                <a:lnTo>
                  <a:pt x="21027" y="6183"/>
                </a:lnTo>
                <a:lnTo>
                  <a:pt x="21218" y="4122"/>
                </a:lnTo>
                <a:lnTo>
                  <a:pt x="21600" y="2144"/>
                </a:lnTo>
                <a:lnTo>
                  <a:pt x="21600" y="0"/>
                </a:lnTo>
                <a:lnTo>
                  <a:pt x="14145" y="0"/>
                </a:lnTo>
                <a:lnTo>
                  <a:pt x="14145" y="2061"/>
                </a:lnTo>
                <a:lnTo>
                  <a:pt x="13763" y="3957"/>
                </a:lnTo>
                <a:lnTo>
                  <a:pt x="13381" y="5771"/>
                </a:lnTo>
                <a:lnTo>
                  <a:pt x="12807" y="7502"/>
                </a:lnTo>
                <a:lnTo>
                  <a:pt x="12042" y="9234"/>
                </a:lnTo>
                <a:lnTo>
                  <a:pt x="11087" y="10800"/>
                </a:lnTo>
                <a:lnTo>
                  <a:pt x="10131" y="12284"/>
                </a:lnTo>
                <a:lnTo>
                  <a:pt x="9175" y="13603"/>
                </a:lnTo>
                <a:lnTo>
                  <a:pt x="8028" y="14757"/>
                </a:lnTo>
                <a:lnTo>
                  <a:pt x="6690" y="15747"/>
                </a:lnTo>
                <a:lnTo>
                  <a:pt x="5543" y="16653"/>
                </a:lnTo>
                <a:lnTo>
                  <a:pt x="4205" y="17395"/>
                </a:lnTo>
                <a:lnTo>
                  <a:pt x="3058" y="17808"/>
                </a:lnTo>
                <a:lnTo>
                  <a:pt x="1720" y="18220"/>
                </a:lnTo>
                <a:lnTo>
                  <a:pt x="1147" y="18302"/>
                </a:lnTo>
                <a:lnTo>
                  <a:pt x="0" y="18302"/>
                </a:lnTo>
                <a:lnTo>
                  <a:pt x="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3" name="Shape"/>
          <p:cNvSpPr/>
          <p:nvPr/>
        </p:nvSpPr>
        <p:spPr>
          <a:xfrm>
            <a:off x="2271712" y="3578225"/>
            <a:ext cx="44451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82" y="2144"/>
                </a:lnTo>
                <a:lnTo>
                  <a:pt x="573" y="4122"/>
                </a:lnTo>
                <a:lnTo>
                  <a:pt x="1147" y="6183"/>
                </a:lnTo>
                <a:lnTo>
                  <a:pt x="1529" y="8079"/>
                </a:lnTo>
                <a:lnTo>
                  <a:pt x="2294" y="9893"/>
                </a:lnTo>
                <a:lnTo>
                  <a:pt x="3250" y="11624"/>
                </a:lnTo>
                <a:lnTo>
                  <a:pt x="4588" y="13273"/>
                </a:lnTo>
                <a:lnTo>
                  <a:pt x="5735" y="14757"/>
                </a:lnTo>
                <a:lnTo>
                  <a:pt x="6881" y="16076"/>
                </a:lnTo>
                <a:lnTo>
                  <a:pt x="8411" y="17395"/>
                </a:lnTo>
                <a:lnTo>
                  <a:pt x="10131" y="18550"/>
                </a:lnTo>
                <a:lnTo>
                  <a:pt x="12042" y="19456"/>
                </a:lnTo>
                <a:lnTo>
                  <a:pt x="14145" y="20363"/>
                </a:lnTo>
                <a:lnTo>
                  <a:pt x="16248" y="21105"/>
                </a:lnTo>
                <a:lnTo>
                  <a:pt x="18924" y="21518"/>
                </a:lnTo>
                <a:lnTo>
                  <a:pt x="21600" y="21600"/>
                </a:lnTo>
                <a:lnTo>
                  <a:pt x="21600" y="18302"/>
                </a:lnTo>
                <a:lnTo>
                  <a:pt x="21027" y="18302"/>
                </a:lnTo>
                <a:lnTo>
                  <a:pt x="19880" y="18220"/>
                </a:lnTo>
                <a:lnTo>
                  <a:pt x="17586" y="17395"/>
                </a:lnTo>
                <a:lnTo>
                  <a:pt x="16248" y="16653"/>
                </a:lnTo>
                <a:lnTo>
                  <a:pt x="15101" y="15747"/>
                </a:lnTo>
                <a:lnTo>
                  <a:pt x="13763" y="14757"/>
                </a:lnTo>
                <a:lnTo>
                  <a:pt x="12807" y="13603"/>
                </a:lnTo>
                <a:lnTo>
                  <a:pt x="11660" y="12284"/>
                </a:lnTo>
                <a:lnTo>
                  <a:pt x="10704" y="10800"/>
                </a:lnTo>
                <a:lnTo>
                  <a:pt x="9940" y="9234"/>
                </a:lnTo>
                <a:lnTo>
                  <a:pt x="8411" y="5771"/>
                </a:lnTo>
                <a:lnTo>
                  <a:pt x="8219" y="3957"/>
                </a:lnTo>
                <a:lnTo>
                  <a:pt x="8028" y="2061"/>
                </a:lnTo>
                <a:lnTo>
                  <a:pt x="76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4" name="Shape"/>
          <p:cNvSpPr/>
          <p:nvPr/>
        </p:nvSpPr>
        <p:spPr>
          <a:xfrm>
            <a:off x="2271712" y="3475037"/>
            <a:ext cx="44451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924" y="247"/>
                </a:lnTo>
                <a:lnTo>
                  <a:pt x="16248" y="660"/>
                </a:lnTo>
                <a:lnTo>
                  <a:pt x="14145" y="1319"/>
                </a:lnTo>
                <a:lnTo>
                  <a:pt x="12042" y="2144"/>
                </a:lnTo>
                <a:lnTo>
                  <a:pt x="10131" y="3215"/>
                </a:lnTo>
                <a:lnTo>
                  <a:pt x="8411" y="4287"/>
                </a:lnTo>
                <a:lnTo>
                  <a:pt x="6881" y="5524"/>
                </a:lnTo>
                <a:lnTo>
                  <a:pt x="5735" y="6925"/>
                </a:lnTo>
                <a:lnTo>
                  <a:pt x="4588" y="8492"/>
                </a:lnTo>
                <a:lnTo>
                  <a:pt x="3250" y="10058"/>
                </a:lnTo>
                <a:lnTo>
                  <a:pt x="2294" y="11789"/>
                </a:lnTo>
                <a:lnTo>
                  <a:pt x="1529" y="13603"/>
                </a:lnTo>
                <a:lnTo>
                  <a:pt x="1147" y="15499"/>
                </a:lnTo>
                <a:lnTo>
                  <a:pt x="573" y="17478"/>
                </a:lnTo>
                <a:lnTo>
                  <a:pt x="382" y="19539"/>
                </a:lnTo>
                <a:lnTo>
                  <a:pt x="0" y="21600"/>
                </a:lnTo>
                <a:lnTo>
                  <a:pt x="7646" y="21600"/>
                </a:lnTo>
                <a:lnTo>
                  <a:pt x="8028" y="19704"/>
                </a:lnTo>
                <a:lnTo>
                  <a:pt x="8411" y="15911"/>
                </a:lnTo>
                <a:lnTo>
                  <a:pt x="9175" y="14098"/>
                </a:lnTo>
                <a:lnTo>
                  <a:pt x="10704" y="10965"/>
                </a:lnTo>
                <a:lnTo>
                  <a:pt x="11660" y="9481"/>
                </a:lnTo>
                <a:lnTo>
                  <a:pt x="12807" y="8079"/>
                </a:lnTo>
                <a:lnTo>
                  <a:pt x="13763" y="6925"/>
                </a:lnTo>
                <a:lnTo>
                  <a:pt x="15101" y="5853"/>
                </a:lnTo>
                <a:lnTo>
                  <a:pt x="16248" y="5029"/>
                </a:lnTo>
                <a:lnTo>
                  <a:pt x="17586" y="4369"/>
                </a:lnTo>
                <a:lnTo>
                  <a:pt x="18733" y="3875"/>
                </a:lnTo>
                <a:lnTo>
                  <a:pt x="19880" y="3545"/>
                </a:lnTo>
                <a:lnTo>
                  <a:pt x="21027" y="3298"/>
                </a:lnTo>
                <a:lnTo>
                  <a:pt x="21600" y="3298"/>
                </a:lnTo>
                <a:lnTo>
                  <a:pt x="216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5" name="Shape"/>
          <p:cNvSpPr/>
          <p:nvPr/>
        </p:nvSpPr>
        <p:spPr>
          <a:xfrm>
            <a:off x="1773237" y="3403600"/>
            <a:ext cx="334964" cy="33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2" y="11318"/>
                </a:moveTo>
                <a:lnTo>
                  <a:pt x="8532" y="11655"/>
                </a:lnTo>
                <a:lnTo>
                  <a:pt x="8584" y="11991"/>
                </a:lnTo>
                <a:lnTo>
                  <a:pt x="8686" y="12328"/>
                </a:lnTo>
                <a:lnTo>
                  <a:pt x="8814" y="12613"/>
                </a:lnTo>
                <a:lnTo>
                  <a:pt x="9019" y="12898"/>
                </a:lnTo>
                <a:lnTo>
                  <a:pt x="9250" y="13131"/>
                </a:lnTo>
                <a:lnTo>
                  <a:pt x="9506" y="13312"/>
                </a:lnTo>
                <a:lnTo>
                  <a:pt x="9839" y="13494"/>
                </a:lnTo>
                <a:lnTo>
                  <a:pt x="9327" y="14452"/>
                </a:lnTo>
                <a:lnTo>
                  <a:pt x="8789" y="15488"/>
                </a:lnTo>
                <a:lnTo>
                  <a:pt x="8302" y="16472"/>
                </a:lnTo>
                <a:lnTo>
                  <a:pt x="7764" y="17508"/>
                </a:lnTo>
                <a:lnTo>
                  <a:pt x="6790" y="19580"/>
                </a:lnTo>
                <a:lnTo>
                  <a:pt x="6252" y="20616"/>
                </a:lnTo>
                <a:lnTo>
                  <a:pt x="5740" y="21600"/>
                </a:lnTo>
                <a:lnTo>
                  <a:pt x="4971" y="21030"/>
                </a:lnTo>
                <a:lnTo>
                  <a:pt x="4279" y="20460"/>
                </a:lnTo>
                <a:lnTo>
                  <a:pt x="3664" y="19968"/>
                </a:lnTo>
                <a:lnTo>
                  <a:pt x="3100" y="19450"/>
                </a:lnTo>
                <a:lnTo>
                  <a:pt x="2562" y="18906"/>
                </a:lnTo>
                <a:lnTo>
                  <a:pt x="2152" y="18388"/>
                </a:lnTo>
                <a:lnTo>
                  <a:pt x="1742" y="17845"/>
                </a:lnTo>
                <a:lnTo>
                  <a:pt x="1384" y="17275"/>
                </a:lnTo>
                <a:lnTo>
                  <a:pt x="1102" y="16679"/>
                </a:lnTo>
                <a:lnTo>
                  <a:pt x="820" y="16058"/>
                </a:lnTo>
                <a:lnTo>
                  <a:pt x="641" y="15410"/>
                </a:lnTo>
                <a:lnTo>
                  <a:pt x="436" y="14711"/>
                </a:lnTo>
                <a:lnTo>
                  <a:pt x="307" y="13960"/>
                </a:lnTo>
                <a:lnTo>
                  <a:pt x="179" y="13157"/>
                </a:lnTo>
                <a:lnTo>
                  <a:pt x="77" y="12250"/>
                </a:lnTo>
                <a:lnTo>
                  <a:pt x="0" y="11318"/>
                </a:lnTo>
                <a:lnTo>
                  <a:pt x="8532" y="11318"/>
                </a:lnTo>
                <a:close/>
                <a:moveTo>
                  <a:pt x="11530" y="13597"/>
                </a:moveTo>
                <a:lnTo>
                  <a:pt x="11812" y="13468"/>
                </a:lnTo>
                <a:lnTo>
                  <a:pt x="12120" y="13260"/>
                </a:lnTo>
                <a:lnTo>
                  <a:pt x="12350" y="13001"/>
                </a:lnTo>
                <a:lnTo>
                  <a:pt x="12581" y="12691"/>
                </a:lnTo>
                <a:lnTo>
                  <a:pt x="12735" y="12354"/>
                </a:lnTo>
                <a:lnTo>
                  <a:pt x="12863" y="12017"/>
                </a:lnTo>
                <a:lnTo>
                  <a:pt x="12914" y="11862"/>
                </a:lnTo>
                <a:lnTo>
                  <a:pt x="12914" y="11318"/>
                </a:lnTo>
                <a:lnTo>
                  <a:pt x="21600" y="11318"/>
                </a:lnTo>
                <a:lnTo>
                  <a:pt x="21446" y="12302"/>
                </a:lnTo>
                <a:lnTo>
                  <a:pt x="21369" y="13183"/>
                </a:lnTo>
                <a:lnTo>
                  <a:pt x="21190" y="14012"/>
                </a:lnTo>
                <a:lnTo>
                  <a:pt x="21036" y="14814"/>
                </a:lnTo>
                <a:lnTo>
                  <a:pt x="20831" y="15514"/>
                </a:lnTo>
                <a:lnTo>
                  <a:pt x="20601" y="16187"/>
                </a:lnTo>
                <a:lnTo>
                  <a:pt x="20344" y="16809"/>
                </a:lnTo>
                <a:lnTo>
                  <a:pt x="20037" y="17404"/>
                </a:lnTo>
                <a:lnTo>
                  <a:pt x="19704" y="17974"/>
                </a:lnTo>
                <a:lnTo>
                  <a:pt x="19320" y="18518"/>
                </a:lnTo>
                <a:lnTo>
                  <a:pt x="18884" y="19010"/>
                </a:lnTo>
                <a:lnTo>
                  <a:pt x="18397" y="19528"/>
                </a:lnTo>
                <a:lnTo>
                  <a:pt x="17833" y="20046"/>
                </a:lnTo>
                <a:lnTo>
                  <a:pt x="17244" y="20538"/>
                </a:lnTo>
                <a:lnTo>
                  <a:pt x="16552" y="21056"/>
                </a:lnTo>
                <a:lnTo>
                  <a:pt x="15835" y="21600"/>
                </a:lnTo>
                <a:lnTo>
                  <a:pt x="15271" y="20616"/>
                </a:lnTo>
                <a:lnTo>
                  <a:pt x="13657" y="17586"/>
                </a:lnTo>
                <a:lnTo>
                  <a:pt x="13093" y="16576"/>
                </a:lnTo>
                <a:lnTo>
                  <a:pt x="12581" y="15591"/>
                </a:lnTo>
                <a:lnTo>
                  <a:pt x="12043" y="14555"/>
                </a:lnTo>
                <a:lnTo>
                  <a:pt x="11530" y="13597"/>
                </a:lnTo>
                <a:close/>
                <a:moveTo>
                  <a:pt x="12043" y="9505"/>
                </a:moveTo>
                <a:lnTo>
                  <a:pt x="11915" y="9401"/>
                </a:lnTo>
                <a:lnTo>
                  <a:pt x="11761" y="9298"/>
                </a:lnTo>
                <a:lnTo>
                  <a:pt x="11633" y="9246"/>
                </a:lnTo>
                <a:lnTo>
                  <a:pt x="11453" y="9194"/>
                </a:lnTo>
                <a:lnTo>
                  <a:pt x="11120" y="9142"/>
                </a:lnTo>
                <a:lnTo>
                  <a:pt x="10762" y="9091"/>
                </a:lnTo>
                <a:lnTo>
                  <a:pt x="10403" y="9142"/>
                </a:lnTo>
                <a:lnTo>
                  <a:pt x="10044" y="9246"/>
                </a:lnTo>
                <a:lnTo>
                  <a:pt x="9711" y="9376"/>
                </a:lnTo>
                <a:lnTo>
                  <a:pt x="9404" y="9531"/>
                </a:lnTo>
                <a:lnTo>
                  <a:pt x="8327" y="7563"/>
                </a:lnTo>
                <a:lnTo>
                  <a:pt x="7764" y="6604"/>
                </a:lnTo>
                <a:lnTo>
                  <a:pt x="7251" y="5620"/>
                </a:lnTo>
                <a:lnTo>
                  <a:pt x="6688" y="4636"/>
                </a:lnTo>
                <a:lnTo>
                  <a:pt x="6149" y="3652"/>
                </a:lnTo>
                <a:lnTo>
                  <a:pt x="5611" y="2694"/>
                </a:lnTo>
                <a:lnTo>
                  <a:pt x="5048" y="1683"/>
                </a:lnTo>
                <a:lnTo>
                  <a:pt x="5893" y="1295"/>
                </a:lnTo>
                <a:lnTo>
                  <a:pt x="6688" y="958"/>
                </a:lnTo>
                <a:lnTo>
                  <a:pt x="7431" y="647"/>
                </a:lnTo>
                <a:lnTo>
                  <a:pt x="8174" y="414"/>
                </a:lnTo>
                <a:lnTo>
                  <a:pt x="8865" y="233"/>
                </a:lnTo>
                <a:lnTo>
                  <a:pt x="9506" y="104"/>
                </a:lnTo>
                <a:lnTo>
                  <a:pt x="10172" y="0"/>
                </a:lnTo>
                <a:lnTo>
                  <a:pt x="11453" y="0"/>
                </a:lnTo>
                <a:lnTo>
                  <a:pt x="12068" y="104"/>
                </a:lnTo>
                <a:lnTo>
                  <a:pt x="12735" y="233"/>
                </a:lnTo>
                <a:lnTo>
                  <a:pt x="13401" y="414"/>
                </a:lnTo>
                <a:lnTo>
                  <a:pt x="14118" y="647"/>
                </a:lnTo>
                <a:lnTo>
                  <a:pt x="14836" y="958"/>
                </a:lnTo>
                <a:lnTo>
                  <a:pt x="15604" y="1295"/>
                </a:lnTo>
                <a:lnTo>
                  <a:pt x="16424" y="1683"/>
                </a:lnTo>
                <a:lnTo>
                  <a:pt x="15886" y="2694"/>
                </a:lnTo>
                <a:lnTo>
                  <a:pt x="15348" y="3652"/>
                </a:lnTo>
                <a:lnTo>
                  <a:pt x="14784" y="4610"/>
                </a:lnTo>
                <a:lnTo>
                  <a:pt x="14246" y="5568"/>
                </a:lnTo>
                <a:lnTo>
                  <a:pt x="13683" y="6578"/>
                </a:lnTo>
                <a:lnTo>
                  <a:pt x="13144" y="7537"/>
                </a:lnTo>
                <a:lnTo>
                  <a:pt x="12581" y="8495"/>
                </a:lnTo>
                <a:lnTo>
                  <a:pt x="12043" y="9505"/>
                </a:lnTo>
                <a:close/>
                <a:moveTo>
                  <a:pt x="10787" y="9919"/>
                </a:moveTo>
                <a:lnTo>
                  <a:pt x="11069" y="9971"/>
                </a:lnTo>
                <a:lnTo>
                  <a:pt x="11325" y="10023"/>
                </a:lnTo>
                <a:lnTo>
                  <a:pt x="11556" y="10153"/>
                </a:lnTo>
                <a:lnTo>
                  <a:pt x="11761" y="10334"/>
                </a:lnTo>
                <a:lnTo>
                  <a:pt x="11940" y="10541"/>
                </a:lnTo>
                <a:lnTo>
                  <a:pt x="12043" y="10774"/>
                </a:lnTo>
                <a:lnTo>
                  <a:pt x="12145" y="11033"/>
                </a:lnTo>
                <a:lnTo>
                  <a:pt x="12171" y="11318"/>
                </a:lnTo>
                <a:lnTo>
                  <a:pt x="12145" y="11655"/>
                </a:lnTo>
                <a:lnTo>
                  <a:pt x="12043" y="11965"/>
                </a:lnTo>
                <a:lnTo>
                  <a:pt x="11940" y="12224"/>
                </a:lnTo>
                <a:lnTo>
                  <a:pt x="11761" y="12432"/>
                </a:lnTo>
                <a:lnTo>
                  <a:pt x="11556" y="12613"/>
                </a:lnTo>
                <a:lnTo>
                  <a:pt x="11325" y="12768"/>
                </a:lnTo>
                <a:lnTo>
                  <a:pt x="11069" y="12820"/>
                </a:lnTo>
                <a:lnTo>
                  <a:pt x="10787" y="12846"/>
                </a:lnTo>
                <a:lnTo>
                  <a:pt x="10480" y="12820"/>
                </a:lnTo>
                <a:lnTo>
                  <a:pt x="10198" y="12768"/>
                </a:lnTo>
                <a:lnTo>
                  <a:pt x="9942" y="12613"/>
                </a:lnTo>
                <a:lnTo>
                  <a:pt x="9711" y="12432"/>
                </a:lnTo>
                <a:lnTo>
                  <a:pt x="9557" y="12224"/>
                </a:lnTo>
                <a:lnTo>
                  <a:pt x="9404" y="11965"/>
                </a:lnTo>
                <a:lnTo>
                  <a:pt x="9352" y="11655"/>
                </a:lnTo>
                <a:lnTo>
                  <a:pt x="9327" y="11318"/>
                </a:lnTo>
                <a:lnTo>
                  <a:pt x="9352" y="11033"/>
                </a:lnTo>
                <a:lnTo>
                  <a:pt x="9404" y="10774"/>
                </a:lnTo>
                <a:lnTo>
                  <a:pt x="9557" y="10541"/>
                </a:lnTo>
                <a:lnTo>
                  <a:pt x="9711" y="10334"/>
                </a:lnTo>
                <a:lnTo>
                  <a:pt x="9942" y="10153"/>
                </a:lnTo>
                <a:lnTo>
                  <a:pt x="10198" y="10023"/>
                </a:lnTo>
                <a:lnTo>
                  <a:pt x="10480" y="9971"/>
                </a:lnTo>
                <a:lnTo>
                  <a:pt x="10787" y="991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6" name="Shape"/>
          <p:cNvSpPr/>
          <p:nvPr/>
        </p:nvSpPr>
        <p:spPr>
          <a:xfrm>
            <a:off x="1895475" y="3575050"/>
            <a:ext cx="46038" cy="44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15" y="19459"/>
                </a:moveTo>
                <a:lnTo>
                  <a:pt x="16246" y="11676"/>
                </a:lnTo>
                <a:lnTo>
                  <a:pt x="14954" y="10897"/>
                </a:lnTo>
                <a:lnTo>
                  <a:pt x="13477" y="9924"/>
                </a:lnTo>
                <a:lnTo>
                  <a:pt x="12554" y="8757"/>
                </a:lnTo>
                <a:lnTo>
                  <a:pt x="11631" y="7395"/>
                </a:lnTo>
                <a:lnTo>
                  <a:pt x="10892" y="6032"/>
                </a:lnTo>
                <a:lnTo>
                  <a:pt x="10338" y="4281"/>
                </a:lnTo>
                <a:lnTo>
                  <a:pt x="10154" y="2724"/>
                </a:lnTo>
                <a:lnTo>
                  <a:pt x="10154" y="973"/>
                </a:lnTo>
                <a:lnTo>
                  <a:pt x="0" y="0"/>
                </a:lnTo>
                <a:lnTo>
                  <a:pt x="0" y="3503"/>
                </a:lnTo>
                <a:lnTo>
                  <a:pt x="369" y="6616"/>
                </a:lnTo>
                <a:lnTo>
                  <a:pt x="1477" y="9924"/>
                </a:lnTo>
                <a:lnTo>
                  <a:pt x="2769" y="13038"/>
                </a:lnTo>
                <a:lnTo>
                  <a:pt x="4800" y="15762"/>
                </a:lnTo>
                <a:lnTo>
                  <a:pt x="6831" y="17903"/>
                </a:lnTo>
                <a:lnTo>
                  <a:pt x="9415" y="20238"/>
                </a:lnTo>
                <a:lnTo>
                  <a:pt x="12554" y="21600"/>
                </a:lnTo>
                <a:lnTo>
                  <a:pt x="9969" y="14011"/>
                </a:lnTo>
                <a:lnTo>
                  <a:pt x="19015" y="19459"/>
                </a:lnTo>
                <a:lnTo>
                  <a:pt x="21600" y="14011"/>
                </a:lnTo>
                <a:lnTo>
                  <a:pt x="16246" y="11676"/>
                </a:lnTo>
                <a:lnTo>
                  <a:pt x="19015" y="19459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7" name="Shape"/>
          <p:cNvSpPr/>
          <p:nvPr/>
        </p:nvSpPr>
        <p:spPr>
          <a:xfrm>
            <a:off x="1852612" y="3603625"/>
            <a:ext cx="82551" cy="146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6" y="20541"/>
                </a:moveTo>
                <a:lnTo>
                  <a:pt x="5040" y="20011"/>
                </a:lnTo>
                <a:lnTo>
                  <a:pt x="7200" y="17716"/>
                </a:lnTo>
                <a:lnTo>
                  <a:pt x="9257" y="15420"/>
                </a:lnTo>
                <a:lnTo>
                  <a:pt x="11417" y="13066"/>
                </a:lnTo>
                <a:lnTo>
                  <a:pt x="17280" y="6003"/>
                </a:lnTo>
                <a:lnTo>
                  <a:pt x="21600" y="1648"/>
                </a:lnTo>
                <a:lnTo>
                  <a:pt x="16560" y="0"/>
                </a:lnTo>
                <a:lnTo>
                  <a:pt x="14400" y="2237"/>
                </a:lnTo>
                <a:lnTo>
                  <a:pt x="12343" y="4591"/>
                </a:lnTo>
                <a:lnTo>
                  <a:pt x="10183" y="6945"/>
                </a:lnTo>
                <a:lnTo>
                  <a:pt x="8229" y="9299"/>
                </a:lnTo>
                <a:lnTo>
                  <a:pt x="6274" y="11595"/>
                </a:lnTo>
                <a:lnTo>
                  <a:pt x="4217" y="13949"/>
                </a:lnTo>
                <a:lnTo>
                  <a:pt x="2160" y="16244"/>
                </a:lnTo>
                <a:lnTo>
                  <a:pt x="0" y="18422"/>
                </a:lnTo>
                <a:lnTo>
                  <a:pt x="4217" y="17892"/>
                </a:lnTo>
                <a:lnTo>
                  <a:pt x="926" y="20541"/>
                </a:lnTo>
                <a:lnTo>
                  <a:pt x="3497" y="21600"/>
                </a:lnTo>
                <a:lnTo>
                  <a:pt x="5040" y="20011"/>
                </a:lnTo>
                <a:lnTo>
                  <a:pt x="926" y="20541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8" name="Shape"/>
          <p:cNvSpPr/>
          <p:nvPr/>
        </p:nvSpPr>
        <p:spPr>
          <a:xfrm>
            <a:off x="1762125" y="3565525"/>
            <a:ext cx="106363" cy="17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29" y="0"/>
                </a:moveTo>
                <a:lnTo>
                  <a:pt x="80" y="1498"/>
                </a:lnTo>
                <a:lnTo>
                  <a:pt x="321" y="3238"/>
                </a:lnTo>
                <a:lnTo>
                  <a:pt x="562" y="4929"/>
                </a:lnTo>
                <a:lnTo>
                  <a:pt x="1044" y="6523"/>
                </a:lnTo>
                <a:lnTo>
                  <a:pt x="1526" y="7925"/>
                </a:lnTo>
                <a:lnTo>
                  <a:pt x="2168" y="9374"/>
                </a:lnTo>
                <a:lnTo>
                  <a:pt x="2891" y="10679"/>
                </a:lnTo>
                <a:lnTo>
                  <a:pt x="3694" y="11936"/>
                </a:lnTo>
                <a:lnTo>
                  <a:pt x="4738" y="13095"/>
                </a:lnTo>
                <a:lnTo>
                  <a:pt x="5942" y="14255"/>
                </a:lnTo>
                <a:lnTo>
                  <a:pt x="7307" y="15318"/>
                </a:lnTo>
                <a:lnTo>
                  <a:pt x="8752" y="16430"/>
                </a:lnTo>
                <a:lnTo>
                  <a:pt x="10519" y="17444"/>
                </a:lnTo>
                <a:lnTo>
                  <a:pt x="12286" y="18507"/>
                </a:lnTo>
                <a:lnTo>
                  <a:pt x="14293" y="19474"/>
                </a:lnTo>
                <a:lnTo>
                  <a:pt x="16541" y="20537"/>
                </a:lnTo>
                <a:lnTo>
                  <a:pt x="19030" y="21600"/>
                </a:lnTo>
                <a:lnTo>
                  <a:pt x="21600" y="19426"/>
                </a:lnTo>
                <a:lnTo>
                  <a:pt x="19271" y="18411"/>
                </a:lnTo>
                <a:lnTo>
                  <a:pt x="17103" y="17444"/>
                </a:lnTo>
                <a:lnTo>
                  <a:pt x="15257" y="16430"/>
                </a:lnTo>
                <a:lnTo>
                  <a:pt x="13570" y="15511"/>
                </a:lnTo>
                <a:lnTo>
                  <a:pt x="12045" y="14593"/>
                </a:lnTo>
                <a:lnTo>
                  <a:pt x="10840" y="13723"/>
                </a:lnTo>
                <a:lnTo>
                  <a:pt x="9636" y="12805"/>
                </a:lnTo>
                <a:lnTo>
                  <a:pt x="8672" y="11791"/>
                </a:lnTo>
                <a:lnTo>
                  <a:pt x="7789" y="10776"/>
                </a:lnTo>
                <a:lnTo>
                  <a:pt x="6986" y="9761"/>
                </a:lnTo>
                <a:lnTo>
                  <a:pt x="6343" y="8650"/>
                </a:lnTo>
                <a:lnTo>
                  <a:pt x="5862" y="7393"/>
                </a:lnTo>
                <a:lnTo>
                  <a:pt x="5460" y="6040"/>
                </a:lnTo>
                <a:lnTo>
                  <a:pt x="5059" y="4591"/>
                </a:lnTo>
                <a:lnTo>
                  <a:pt x="4738" y="2996"/>
                </a:lnTo>
                <a:lnTo>
                  <a:pt x="4497" y="1305"/>
                </a:lnTo>
                <a:lnTo>
                  <a:pt x="2329" y="2754"/>
                </a:lnTo>
                <a:lnTo>
                  <a:pt x="2329" y="0"/>
                </a:lnTo>
                <a:lnTo>
                  <a:pt x="0" y="48"/>
                </a:lnTo>
                <a:lnTo>
                  <a:pt x="80" y="1498"/>
                </a:lnTo>
                <a:lnTo>
                  <a:pt x="2329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19" name="Shape"/>
          <p:cNvSpPr/>
          <p:nvPr/>
        </p:nvSpPr>
        <p:spPr>
          <a:xfrm>
            <a:off x="1773237" y="3565525"/>
            <a:ext cx="144463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22" y="11747"/>
                </a:moveTo>
                <a:lnTo>
                  <a:pt x="19760" y="0"/>
                </a:lnTo>
                <a:lnTo>
                  <a:pt x="0" y="0"/>
                </a:lnTo>
                <a:lnTo>
                  <a:pt x="0" y="21600"/>
                </a:lnTo>
                <a:lnTo>
                  <a:pt x="19760" y="21600"/>
                </a:lnTo>
                <a:lnTo>
                  <a:pt x="18158" y="9853"/>
                </a:lnTo>
                <a:lnTo>
                  <a:pt x="21422" y="11747"/>
                </a:lnTo>
                <a:lnTo>
                  <a:pt x="21600" y="0"/>
                </a:lnTo>
                <a:lnTo>
                  <a:pt x="19760" y="0"/>
                </a:lnTo>
                <a:lnTo>
                  <a:pt x="21422" y="11747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0" name="Shape"/>
          <p:cNvSpPr/>
          <p:nvPr/>
        </p:nvSpPr>
        <p:spPr>
          <a:xfrm>
            <a:off x="1947862" y="3565525"/>
            <a:ext cx="36514" cy="55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54" y="0"/>
                </a:moveTo>
                <a:lnTo>
                  <a:pt x="8545" y="4902"/>
                </a:lnTo>
                <a:lnTo>
                  <a:pt x="8545" y="6128"/>
                </a:lnTo>
                <a:lnTo>
                  <a:pt x="8070" y="6740"/>
                </a:lnTo>
                <a:lnTo>
                  <a:pt x="8070" y="7353"/>
                </a:lnTo>
                <a:lnTo>
                  <a:pt x="7121" y="8885"/>
                </a:lnTo>
                <a:lnTo>
                  <a:pt x="5934" y="10264"/>
                </a:lnTo>
                <a:lnTo>
                  <a:pt x="4747" y="11489"/>
                </a:lnTo>
                <a:lnTo>
                  <a:pt x="3323" y="12409"/>
                </a:lnTo>
                <a:lnTo>
                  <a:pt x="1424" y="13174"/>
                </a:lnTo>
                <a:lnTo>
                  <a:pt x="0" y="13634"/>
                </a:lnTo>
                <a:lnTo>
                  <a:pt x="4273" y="21600"/>
                </a:lnTo>
                <a:lnTo>
                  <a:pt x="8070" y="20528"/>
                </a:lnTo>
                <a:lnTo>
                  <a:pt x="11868" y="18843"/>
                </a:lnTo>
                <a:lnTo>
                  <a:pt x="14954" y="17004"/>
                </a:lnTo>
                <a:lnTo>
                  <a:pt x="17327" y="14706"/>
                </a:lnTo>
                <a:lnTo>
                  <a:pt x="19464" y="12255"/>
                </a:lnTo>
                <a:lnTo>
                  <a:pt x="20651" y="9651"/>
                </a:lnTo>
                <a:lnTo>
                  <a:pt x="21363" y="8119"/>
                </a:lnTo>
                <a:lnTo>
                  <a:pt x="21600" y="6740"/>
                </a:lnTo>
                <a:lnTo>
                  <a:pt x="21600" y="5362"/>
                </a:lnTo>
                <a:lnTo>
                  <a:pt x="21363" y="3830"/>
                </a:lnTo>
                <a:lnTo>
                  <a:pt x="14954" y="8732"/>
                </a:lnTo>
                <a:lnTo>
                  <a:pt x="14954" y="0"/>
                </a:lnTo>
                <a:lnTo>
                  <a:pt x="7121" y="0"/>
                </a:lnTo>
                <a:lnTo>
                  <a:pt x="8545" y="4902"/>
                </a:lnTo>
                <a:lnTo>
                  <a:pt x="14954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1" name="Shape"/>
          <p:cNvSpPr/>
          <p:nvPr/>
        </p:nvSpPr>
        <p:spPr>
          <a:xfrm>
            <a:off x="1973262" y="3565525"/>
            <a:ext cx="146051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3" y="11747"/>
                </a:moveTo>
                <a:lnTo>
                  <a:pt x="19898" y="0"/>
                </a:lnTo>
                <a:lnTo>
                  <a:pt x="0" y="0"/>
                </a:lnTo>
                <a:lnTo>
                  <a:pt x="0" y="21600"/>
                </a:lnTo>
                <a:lnTo>
                  <a:pt x="19898" y="21600"/>
                </a:lnTo>
                <a:lnTo>
                  <a:pt x="18196" y="9853"/>
                </a:lnTo>
                <a:lnTo>
                  <a:pt x="21483" y="11747"/>
                </a:lnTo>
                <a:lnTo>
                  <a:pt x="21600" y="0"/>
                </a:lnTo>
                <a:lnTo>
                  <a:pt x="19898" y="0"/>
                </a:lnTo>
                <a:lnTo>
                  <a:pt x="21483" y="11747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2" name="Shape"/>
          <p:cNvSpPr/>
          <p:nvPr/>
        </p:nvSpPr>
        <p:spPr>
          <a:xfrm>
            <a:off x="2009775" y="3575050"/>
            <a:ext cx="109538" cy="174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72"/>
                </a:moveTo>
                <a:lnTo>
                  <a:pt x="3119" y="20764"/>
                </a:lnTo>
                <a:lnTo>
                  <a:pt x="5458" y="19681"/>
                </a:lnTo>
                <a:lnTo>
                  <a:pt x="7564" y="18697"/>
                </a:lnTo>
                <a:lnTo>
                  <a:pt x="9435" y="17664"/>
                </a:lnTo>
                <a:lnTo>
                  <a:pt x="11229" y="16680"/>
                </a:lnTo>
                <a:lnTo>
                  <a:pt x="12866" y="15646"/>
                </a:lnTo>
                <a:lnTo>
                  <a:pt x="14270" y="14564"/>
                </a:lnTo>
                <a:lnTo>
                  <a:pt x="15518" y="13531"/>
                </a:lnTo>
                <a:lnTo>
                  <a:pt x="16687" y="12350"/>
                </a:lnTo>
                <a:lnTo>
                  <a:pt x="17623" y="11120"/>
                </a:lnTo>
                <a:lnTo>
                  <a:pt x="18559" y="9841"/>
                </a:lnTo>
                <a:lnTo>
                  <a:pt x="19261" y="8512"/>
                </a:lnTo>
                <a:lnTo>
                  <a:pt x="19884" y="7085"/>
                </a:lnTo>
                <a:lnTo>
                  <a:pt x="20430" y="5560"/>
                </a:lnTo>
                <a:lnTo>
                  <a:pt x="20898" y="3887"/>
                </a:lnTo>
                <a:lnTo>
                  <a:pt x="21288" y="2116"/>
                </a:lnTo>
                <a:lnTo>
                  <a:pt x="21600" y="246"/>
                </a:lnTo>
                <a:lnTo>
                  <a:pt x="17233" y="0"/>
                </a:lnTo>
                <a:lnTo>
                  <a:pt x="16921" y="1821"/>
                </a:lnTo>
                <a:lnTo>
                  <a:pt x="16531" y="3444"/>
                </a:lnTo>
                <a:lnTo>
                  <a:pt x="16142" y="4969"/>
                </a:lnTo>
                <a:lnTo>
                  <a:pt x="15674" y="6446"/>
                </a:lnTo>
                <a:lnTo>
                  <a:pt x="15128" y="7676"/>
                </a:lnTo>
                <a:lnTo>
                  <a:pt x="14426" y="8906"/>
                </a:lnTo>
                <a:lnTo>
                  <a:pt x="13724" y="9988"/>
                </a:lnTo>
                <a:lnTo>
                  <a:pt x="12866" y="10972"/>
                </a:lnTo>
                <a:lnTo>
                  <a:pt x="11931" y="12005"/>
                </a:lnTo>
                <a:lnTo>
                  <a:pt x="10839" y="12891"/>
                </a:lnTo>
                <a:lnTo>
                  <a:pt x="9669" y="13826"/>
                </a:lnTo>
                <a:lnTo>
                  <a:pt x="8266" y="14712"/>
                </a:lnTo>
                <a:lnTo>
                  <a:pt x="6628" y="15646"/>
                </a:lnTo>
                <a:lnTo>
                  <a:pt x="4835" y="16532"/>
                </a:lnTo>
                <a:lnTo>
                  <a:pt x="2963" y="17467"/>
                </a:lnTo>
                <a:lnTo>
                  <a:pt x="702" y="18500"/>
                </a:lnTo>
                <a:lnTo>
                  <a:pt x="3821" y="18943"/>
                </a:lnTo>
                <a:lnTo>
                  <a:pt x="0" y="20272"/>
                </a:lnTo>
                <a:lnTo>
                  <a:pt x="1248" y="21600"/>
                </a:lnTo>
                <a:lnTo>
                  <a:pt x="3119" y="20764"/>
                </a:lnTo>
                <a:lnTo>
                  <a:pt x="0" y="20272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3" name="Shape"/>
          <p:cNvSpPr/>
          <p:nvPr/>
        </p:nvSpPr>
        <p:spPr>
          <a:xfrm>
            <a:off x="1936750" y="3600450"/>
            <a:ext cx="92075" cy="13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6" y="0"/>
                </a:moveTo>
                <a:lnTo>
                  <a:pt x="1397" y="2476"/>
                </a:lnTo>
                <a:lnTo>
                  <a:pt x="3352" y="4828"/>
                </a:lnTo>
                <a:lnTo>
                  <a:pt x="5214" y="7241"/>
                </a:lnTo>
                <a:lnTo>
                  <a:pt x="7169" y="9593"/>
                </a:lnTo>
                <a:lnTo>
                  <a:pt x="9217" y="12007"/>
                </a:lnTo>
                <a:lnTo>
                  <a:pt x="11079" y="14421"/>
                </a:lnTo>
                <a:lnTo>
                  <a:pt x="13128" y="16834"/>
                </a:lnTo>
                <a:lnTo>
                  <a:pt x="15176" y="19310"/>
                </a:lnTo>
                <a:lnTo>
                  <a:pt x="17038" y="21600"/>
                </a:lnTo>
                <a:lnTo>
                  <a:pt x="21600" y="19929"/>
                </a:lnTo>
                <a:lnTo>
                  <a:pt x="19552" y="17515"/>
                </a:lnTo>
                <a:lnTo>
                  <a:pt x="17690" y="15225"/>
                </a:lnTo>
                <a:lnTo>
                  <a:pt x="15641" y="12750"/>
                </a:lnTo>
                <a:lnTo>
                  <a:pt x="13779" y="10398"/>
                </a:lnTo>
                <a:lnTo>
                  <a:pt x="11731" y="7984"/>
                </a:lnTo>
                <a:lnTo>
                  <a:pt x="9776" y="5570"/>
                </a:lnTo>
                <a:lnTo>
                  <a:pt x="7914" y="3156"/>
                </a:lnTo>
                <a:lnTo>
                  <a:pt x="5959" y="866"/>
                </a:lnTo>
                <a:lnTo>
                  <a:pt x="4562" y="3218"/>
                </a:lnTo>
                <a:lnTo>
                  <a:pt x="2886" y="0"/>
                </a:lnTo>
                <a:lnTo>
                  <a:pt x="0" y="619"/>
                </a:lnTo>
                <a:lnTo>
                  <a:pt x="1397" y="2476"/>
                </a:lnTo>
                <a:lnTo>
                  <a:pt x="2886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4" name="Shape"/>
          <p:cNvSpPr/>
          <p:nvPr/>
        </p:nvSpPr>
        <p:spPr>
          <a:xfrm>
            <a:off x="1909762" y="3532187"/>
            <a:ext cx="57151" cy="33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567"/>
                </a:moveTo>
                <a:lnTo>
                  <a:pt x="6000" y="16828"/>
                </a:lnTo>
                <a:lnTo>
                  <a:pt x="7200" y="15823"/>
                </a:lnTo>
                <a:lnTo>
                  <a:pt x="8550" y="14819"/>
                </a:lnTo>
                <a:lnTo>
                  <a:pt x="10050" y="14316"/>
                </a:lnTo>
                <a:lnTo>
                  <a:pt x="13050" y="14316"/>
                </a:lnTo>
                <a:lnTo>
                  <a:pt x="14700" y="14819"/>
                </a:lnTo>
                <a:lnTo>
                  <a:pt x="15000" y="14819"/>
                </a:lnTo>
                <a:lnTo>
                  <a:pt x="15600" y="15572"/>
                </a:lnTo>
                <a:lnTo>
                  <a:pt x="16050" y="15823"/>
                </a:lnTo>
                <a:lnTo>
                  <a:pt x="16350" y="16074"/>
                </a:lnTo>
                <a:lnTo>
                  <a:pt x="21600" y="5526"/>
                </a:lnTo>
                <a:lnTo>
                  <a:pt x="19200" y="3014"/>
                </a:lnTo>
                <a:lnTo>
                  <a:pt x="18150" y="2009"/>
                </a:lnTo>
                <a:lnTo>
                  <a:pt x="16650" y="1256"/>
                </a:lnTo>
                <a:lnTo>
                  <a:pt x="14100" y="251"/>
                </a:lnTo>
                <a:lnTo>
                  <a:pt x="11400" y="0"/>
                </a:lnTo>
                <a:lnTo>
                  <a:pt x="8700" y="753"/>
                </a:lnTo>
                <a:lnTo>
                  <a:pt x="6000" y="1758"/>
                </a:lnTo>
                <a:lnTo>
                  <a:pt x="3450" y="3265"/>
                </a:lnTo>
                <a:lnTo>
                  <a:pt x="1200" y="5777"/>
                </a:lnTo>
                <a:lnTo>
                  <a:pt x="7350" y="8037"/>
                </a:lnTo>
                <a:lnTo>
                  <a:pt x="0" y="14567"/>
                </a:lnTo>
                <a:lnTo>
                  <a:pt x="2250" y="21600"/>
                </a:lnTo>
                <a:lnTo>
                  <a:pt x="6000" y="16828"/>
                </a:lnTo>
                <a:lnTo>
                  <a:pt x="0" y="14567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5" name="Shape"/>
          <p:cNvSpPr/>
          <p:nvPr/>
        </p:nvSpPr>
        <p:spPr>
          <a:xfrm>
            <a:off x="1836737" y="3419475"/>
            <a:ext cx="92076" cy="134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92" y="0"/>
                </a:moveTo>
                <a:lnTo>
                  <a:pt x="1292" y="2414"/>
                </a:lnTo>
                <a:lnTo>
                  <a:pt x="3323" y="4765"/>
                </a:lnTo>
                <a:lnTo>
                  <a:pt x="5354" y="7242"/>
                </a:lnTo>
                <a:lnTo>
                  <a:pt x="7292" y="9593"/>
                </a:lnTo>
                <a:lnTo>
                  <a:pt x="9231" y="12071"/>
                </a:lnTo>
                <a:lnTo>
                  <a:pt x="11262" y="14421"/>
                </a:lnTo>
                <a:lnTo>
                  <a:pt x="13200" y="16835"/>
                </a:lnTo>
                <a:lnTo>
                  <a:pt x="15046" y="19249"/>
                </a:lnTo>
                <a:lnTo>
                  <a:pt x="17077" y="21600"/>
                </a:lnTo>
                <a:lnTo>
                  <a:pt x="21600" y="19948"/>
                </a:lnTo>
                <a:lnTo>
                  <a:pt x="19569" y="17534"/>
                </a:lnTo>
                <a:lnTo>
                  <a:pt x="17723" y="15184"/>
                </a:lnTo>
                <a:lnTo>
                  <a:pt x="15692" y="12706"/>
                </a:lnTo>
                <a:lnTo>
                  <a:pt x="13754" y="10355"/>
                </a:lnTo>
                <a:lnTo>
                  <a:pt x="11723" y="7878"/>
                </a:lnTo>
                <a:lnTo>
                  <a:pt x="9692" y="5527"/>
                </a:lnTo>
                <a:lnTo>
                  <a:pt x="7846" y="3113"/>
                </a:lnTo>
                <a:lnTo>
                  <a:pt x="5815" y="699"/>
                </a:lnTo>
                <a:lnTo>
                  <a:pt x="4800" y="3176"/>
                </a:lnTo>
                <a:lnTo>
                  <a:pt x="2492" y="0"/>
                </a:lnTo>
                <a:lnTo>
                  <a:pt x="0" y="826"/>
                </a:lnTo>
                <a:lnTo>
                  <a:pt x="1292" y="2414"/>
                </a:lnTo>
                <a:lnTo>
                  <a:pt x="2492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6" name="Shape"/>
          <p:cNvSpPr/>
          <p:nvPr/>
        </p:nvSpPr>
        <p:spPr>
          <a:xfrm>
            <a:off x="1847850" y="3392487"/>
            <a:ext cx="195263" cy="46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8" y="19440"/>
                </a:moveTo>
                <a:lnTo>
                  <a:pt x="20507" y="12600"/>
                </a:lnTo>
                <a:lnTo>
                  <a:pt x="19108" y="9720"/>
                </a:lnTo>
                <a:lnTo>
                  <a:pt x="17709" y="7200"/>
                </a:lnTo>
                <a:lnTo>
                  <a:pt x="16397" y="5220"/>
                </a:lnTo>
                <a:lnTo>
                  <a:pt x="15172" y="3240"/>
                </a:lnTo>
                <a:lnTo>
                  <a:pt x="13948" y="1980"/>
                </a:lnTo>
                <a:lnTo>
                  <a:pt x="12768" y="1080"/>
                </a:lnTo>
                <a:lnTo>
                  <a:pt x="11500" y="360"/>
                </a:lnTo>
                <a:lnTo>
                  <a:pt x="10319" y="0"/>
                </a:lnTo>
                <a:lnTo>
                  <a:pt x="9138" y="360"/>
                </a:lnTo>
                <a:lnTo>
                  <a:pt x="7958" y="1080"/>
                </a:lnTo>
                <a:lnTo>
                  <a:pt x="6734" y="1980"/>
                </a:lnTo>
                <a:lnTo>
                  <a:pt x="5509" y="3240"/>
                </a:lnTo>
                <a:lnTo>
                  <a:pt x="2886" y="7200"/>
                </a:lnTo>
                <a:lnTo>
                  <a:pt x="1487" y="9720"/>
                </a:lnTo>
                <a:lnTo>
                  <a:pt x="0" y="12600"/>
                </a:lnTo>
                <a:lnTo>
                  <a:pt x="1093" y="21600"/>
                </a:lnTo>
                <a:lnTo>
                  <a:pt x="2492" y="18720"/>
                </a:lnTo>
                <a:lnTo>
                  <a:pt x="3804" y="16560"/>
                </a:lnTo>
                <a:lnTo>
                  <a:pt x="5072" y="14400"/>
                </a:lnTo>
                <a:lnTo>
                  <a:pt x="6165" y="12780"/>
                </a:lnTo>
                <a:lnTo>
                  <a:pt x="7302" y="11700"/>
                </a:lnTo>
                <a:lnTo>
                  <a:pt x="8351" y="10620"/>
                </a:lnTo>
                <a:lnTo>
                  <a:pt x="9401" y="10260"/>
                </a:lnTo>
                <a:lnTo>
                  <a:pt x="10319" y="10080"/>
                </a:lnTo>
                <a:lnTo>
                  <a:pt x="11368" y="10260"/>
                </a:lnTo>
                <a:lnTo>
                  <a:pt x="12374" y="10620"/>
                </a:lnTo>
                <a:lnTo>
                  <a:pt x="13380" y="11700"/>
                </a:lnTo>
                <a:lnTo>
                  <a:pt x="14429" y="12780"/>
                </a:lnTo>
                <a:lnTo>
                  <a:pt x="15566" y="14400"/>
                </a:lnTo>
                <a:lnTo>
                  <a:pt x="18015" y="18720"/>
                </a:lnTo>
                <a:lnTo>
                  <a:pt x="19414" y="21600"/>
                </a:lnTo>
                <a:lnTo>
                  <a:pt x="18933" y="14580"/>
                </a:lnTo>
                <a:lnTo>
                  <a:pt x="20988" y="19440"/>
                </a:lnTo>
                <a:lnTo>
                  <a:pt x="21600" y="14940"/>
                </a:lnTo>
                <a:lnTo>
                  <a:pt x="20507" y="12600"/>
                </a:lnTo>
                <a:lnTo>
                  <a:pt x="20988" y="1944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7" name="Shape"/>
          <p:cNvSpPr/>
          <p:nvPr/>
        </p:nvSpPr>
        <p:spPr>
          <a:xfrm>
            <a:off x="1951037" y="3424237"/>
            <a:ext cx="87313" cy="141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2" y="20326"/>
                </a:moveTo>
                <a:lnTo>
                  <a:pt x="4636" y="19901"/>
                </a:lnTo>
                <a:lnTo>
                  <a:pt x="6805" y="17596"/>
                </a:lnTo>
                <a:lnTo>
                  <a:pt x="8975" y="15351"/>
                </a:lnTo>
                <a:lnTo>
                  <a:pt x="11145" y="13045"/>
                </a:lnTo>
                <a:lnTo>
                  <a:pt x="13118" y="10739"/>
                </a:lnTo>
                <a:lnTo>
                  <a:pt x="17458" y="6249"/>
                </a:lnTo>
                <a:lnTo>
                  <a:pt x="19627" y="3883"/>
                </a:lnTo>
                <a:lnTo>
                  <a:pt x="21600" y="1638"/>
                </a:lnTo>
                <a:lnTo>
                  <a:pt x="16964" y="0"/>
                </a:lnTo>
                <a:lnTo>
                  <a:pt x="14795" y="2306"/>
                </a:lnTo>
                <a:lnTo>
                  <a:pt x="12625" y="4551"/>
                </a:lnTo>
                <a:lnTo>
                  <a:pt x="10652" y="6856"/>
                </a:lnTo>
                <a:lnTo>
                  <a:pt x="8482" y="9101"/>
                </a:lnTo>
                <a:lnTo>
                  <a:pt x="6312" y="11407"/>
                </a:lnTo>
                <a:lnTo>
                  <a:pt x="4142" y="13652"/>
                </a:lnTo>
                <a:lnTo>
                  <a:pt x="2170" y="15957"/>
                </a:lnTo>
                <a:lnTo>
                  <a:pt x="0" y="18263"/>
                </a:lnTo>
                <a:lnTo>
                  <a:pt x="4044" y="17778"/>
                </a:lnTo>
                <a:lnTo>
                  <a:pt x="592" y="20326"/>
                </a:lnTo>
                <a:lnTo>
                  <a:pt x="3156" y="21600"/>
                </a:lnTo>
                <a:lnTo>
                  <a:pt x="4636" y="19901"/>
                </a:lnTo>
                <a:lnTo>
                  <a:pt x="592" y="20326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8" name="Shape"/>
          <p:cNvSpPr/>
          <p:nvPr/>
        </p:nvSpPr>
        <p:spPr>
          <a:xfrm>
            <a:off x="1941512" y="3544887"/>
            <a:ext cx="31751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333" y="17385"/>
                </a:lnTo>
                <a:lnTo>
                  <a:pt x="20000" y="13171"/>
                </a:lnTo>
                <a:lnTo>
                  <a:pt x="17867" y="9483"/>
                </a:lnTo>
                <a:lnTo>
                  <a:pt x="15467" y="6585"/>
                </a:lnTo>
                <a:lnTo>
                  <a:pt x="12000" y="3688"/>
                </a:lnTo>
                <a:lnTo>
                  <a:pt x="8267" y="1844"/>
                </a:lnTo>
                <a:lnTo>
                  <a:pt x="4267" y="790"/>
                </a:lnTo>
                <a:lnTo>
                  <a:pt x="0" y="0"/>
                </a:lnTo>
                <a:lnTo>
                  <a:pt x="0" y="15015"/>
                </a:lnTo>
                <a:lnTo>
                  <a:pt x="1600" y="15015"/>
                </a:lnTo>
                <a:lnTo>
                  <a:pt x="2933" y="15278"/>
                </a:lnTo>
                <a:lnTo>
                  <a:pt x="4000" y="16068"/>
                </a:lnTo>
                <a:lnTo>
                  <a:pt x="4800" y="16595"/>
                </a:lnTo>
                <a:lnTo>
                  <a:pt x="5867" y="17649"/>
                </a:lnTo>
                <a:lnTo>
                  <a:pt x="6400" y="18702"/>
                </a:lnTo>
                <a:lnTo>
                  <a:pt x="6933" y="20020"/>
                </a:lnTo>
                <a:lnTo>
                  <a:pt x="6933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29" name="Shape"/>
          <p:cNvSpPr/>
          <p:nvPr/>
        </p:nvSpPr>
        <p:spPr>
          <a:xfrm>
            <a:off x="1941512" y="3576637"/>
            <a:ext cx="31751" cy="3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533" y="20864"/>
                </a:lnTo>
                <a:lnTo>
                  <a:pt x="8800" y="19882"/>
                </a:lnTo>
                <a:lnTo>
                  <a:pt x="12533" y="17673"/>
                </a:lnTo>
                <a:lnTo>
                  <a:pt x="15467" y="15218"/>
                </a:lnTo>
                <a:lnTo>
                  <a:pt x="18133" y="12027"/>
                </a:lnTo>
                <a:lnTo>
                  <a:pt x="20267" y="8345"/>
                </a:lnTo>
                <a:lnTo>
                  <a:pt x="21333" y="4173"/>
                </a:lnTo>
                <a:lnTo>
                  <a:pt x="21600" y="0"/>
                </a:lnTo>
                <a:lnTo>
                  <a:pt x="6933" y="0"/>
                </a:lnTo>
                <a:lnTo>
                  <a:pt x="6667" y="1964"/>
                </a:lnTo>
                <a:lnTo>
                  <a:pt x="6400" y="3682"/>
                </a:lnTo>
                <a:lnTo>
                  <a:pt x="4800" y="6136"/>
                </a:lnTo>
                <a:lnTo>
                  <a:pt x="4000" y="6627"/>
                </a:lnTo>
                <a:lnTo>
                  <a:pt x="2933" y="7364"/>
                </a:lnTo>
                <a:lnTo>
                  <a:pt x="1600" y="7609"/>
                </a:lnTo>
                <a:lnTo>
                  <a:pt x="0" y="7609"/>
                </a:lnTo>
                <a:lnTo>
                  <a:pt x="0" y="2160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0" name="Shape"/>
          <p:cNvSpPr/>
          <p:nvPr/>
        </p:nvSpPr>
        <p:spPr>
          <a:xfrm>
            <a:off x="1906587" y="3576637"/>
            <a:ext cx="34926" cy="3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53" y="4418"/>
                </a:lnTo>
                <a:lnTo>
                  <a:pt x="1758" y="8345"/>
                </a:lnTo>
                <a:lnTo>
                  <a:pt x="3767" y="12027"/>
                </a:lnTo>
                <a:lnTo>
                  <a:pt x="6279" y="15218"/>
                </a:lnTo>
                <a:lnTo>
                  <a:pt x="9544" y="18164"/>
                </a:lnTo>
                <a:lnTo>
                  <a:pt x="13060" y="19882"/>
                </a:lnTo>
                <a:lnTo>
                  <a:pt x="17079" y="20864"/>
                </a:lnTo>
                <a:lnTo>
                  <a:pt x="21600" y="21600"/>
                </a:lnTo>
                <a:lnTo>
                  <a:pt x="21600" y="7609"/>
                </a:lnTo>
                <a:lnTo>
                  <a:pt x="19842" y="7609"/>
                </a:lnTo>
                <a:lnTo>
                  <a:pt x="18586" y="7364"/>
                </a:lnTo>
                <a:lnTo>
                  <a:pt x="17079" y="6627"/>
                </a:lnTo>
                <a:lnTo>
                  <a:pt x="16326" y="5645"/>
                </a:lnTo>
                <a:lnTo>
                  <a:pt x="15321" y="4909"/>
                </a:lnTo>
                <a:lnTo>
                  <a:pt x="14819" y="3682"/>
                </a:lnTo>
                <a:lnTo>
                  <a:pt x="14316" y="1964"/>
                </a:lnTo>
                <a:lnTo>
                  <a:pt x="14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1" name="Shape"/>
          <p:cNvSpPr/>
          <p:nvPr/>
        </p:nvSpPr>
        <p:spPr>
          <a:xfrm>
            <a:off x="1906587" y="3544887"/>
            <a:ext cx="34926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581" y="790"/>
                </a:lnTo>
                <a:lnTo>
                  <a:pt x="13312" y="1844"/>
                </a:lnTo>
                <a:lnTo>
                  <a:pt x="9795" y="3688"/>
                </a:lnTo>
                <a:lnTo>
                  <a:pt x="6530" y="6059"/>
                </a:lnTo>
                <a:lnTo>
                  <a:pt x="3767" y="9483"/>
                </a:lnTo>
                <a:lnTo>
                  <a:pt x="1758" y="13171"/>
                </a:lnTo>
                <a:lnTo>
                  <a:pt x="753" y="17385"/>
                </a:lnTo>
                <a:lnTo>
                  <a:pt x="0" y="21600"/>
                </a:lnTo>
                <a:lnTo>
                  <a:pt x="14316" y="21600"/>
                </a:lnTo>
                <a:lnTo>
                  <a:pt x="14316" y="20020"/>
                </a:lnTo>
                <a:lnTo>
                  <a:pt x="14567" y="18966"/>
                </a:lnTo>
                <a:lnTo>
                  <a:pt x="15321" y="17649"/>
                </a:lnTo>
                <a:lnTo>
                  <a:pt x="15823" y="16859"/>
                </a:lnTo>
                <a:lnTo>
                  <a:pt x="16828" y="16068"/>
                </a:lnTo>
                <a:lnTo>
                  <a:pt x="18084" y="15278"/>
                </a:lnTo>
                <a:lnTo>
                  <a:pt x="19842" y="15015"/>
                </a:lnTo>
                <a:lnTo>
                  <a:pt x="21600" y="15015"/>
                </a:lnTo>
                <a:lnTo>
                  <a:pt x="2160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2" name="Shape"/>
          <p:cNvSpPr/>
          <p:nvPr/>
        </p:nvSpPr>
        <p:spPr>
          <a:xfrm>
            <a:off x="3487737" y="4267200"/>
            <a:ext cx="1331913" cy="41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985"/>
                </a:moveTo>
                <a:lnTo>
                  <a:pt x="0" y="0"/>
                </a:lnTo>
                <a:lnTo>
                  <a:pt x="0" y="16408"/>
                </a:lnTo>
                <a:lnTo>
                  <a:pt x="21600" y="21600"/>
                </a:lnTo>
                <a:lnTo>
                  <a:pt x="21600" y="4985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3" name="Shape"/>
          <p:cNvSpPr/>
          <p:nvPr/>
        </p:nvSpPr>
        <p:spPr>
          <a:xfrm>
            <a:off x="5424487" y="4265612"/>
            <a:ext cx="1331913" cy="41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192"/>
                </a:moveTo>
                <a:lnTo>
                  <a:pt x="0" y="0"/>
                </a:lnTo>
                <a:lnTo>
                  <a:pt x="0" y="16615"/>
                </a:lnTo>
                <a:lnTo>
                  <a:pt x="21600" y="21600"/>
                </a:lnTo>
                <a:lnTo>
                  <a:pt x="21600" y="5192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4" name="Shape"/>
          <p:cNvSpPr/>
          <p:nvPr/>
        </p:nvSpPr>
        <p:spPr>
          <a:xfrm>
            <a:off x="7023100" y="4676775"/>
            <a:ext cx="312738" cy="31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9" y="21600"/>
                </a:moveTo>
                <a:lnTo>
                  <a:pt x="21600" y="1916"/>
                </a:lnTo>
                <a:lnTo>
                  <a:pt x="19654" y="0"/>
                </a:lnTo>
                <a:lnTo>
                  <a:pt x="0" y="19656"/>
                </a:lnTo>
                <a:lnTo>
                  <a:pt x="1919" y="21600"/>
                </a:lnTo>
                <a:close/>
              </a:path>
            </a:pathLst>
          </a:custGeom>
          <a:solidFill>
            <a:srgbClr val="E5E5E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5" name="Shape"/>
          <p:cNvSpPr/>
          <p:nvPr/>
        </p:nvSpPr>
        <p:spPr>
          <a:xfrm>
            <a:off x="7235824" y="3665537"/>
            <a:ext cx="1112839" cy="1111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417"/>
                </a:moveTo>
                <a:lnTo>
                  <a:pt x="16181" y="0"/>
                </a:lnTo>
                <a:lnTo>
                  <a:pt x="0" y="16175"/>
                </a:lnTo>
                <a:lnTo>
                  <a:pt x="5427" y="21600"/>
                </a:lnTo>
                <a:lnTo>
                  <a:pt x="7447" y="19578"/>
                </a:lnTo>
                <a:lnTo>
                  <a:pt x="9466" y="17549"/>
                </a:lnTo>
                <a:lnTo>
                  <a:pt x="11486" y="15527"/>
                </a:lnTo>
                <a:lnTo>
                  <a:pt x="13513" y="13513"/>
                </a:lnTo>
                <a:lnTo>
                  <a:pt x="21600" y="541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6" name="Shape"/>
          <p:cNvSpPr/>
          <p:nvPr/>
        </p:nvSpPr>
        <p:spPr>
          <a:xfrm>
            <a:off x="8059737" y="3648074"/>
            <a:ext cx="296864" cy="304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21"/>
                </a:moveTo>
                <a:lnTo>
                  <a:pt x="0" y="1835"/>
                </a:lnTo>
                <a:lnTo>
                  <a:pt x="20411" y="21600"/>
                </a:lnTo>
                <a:lnTo>
                  <a:pt x="21600" y="20442"/>
                </a:lnTo>
                <a:lnTo>
                  <a:pt x="1218" y="621"/>
                </a:lnTo>
                <a:lnTo>
                  <a:pt x="0" y="621"/>
                </a:lnTo>
                <a:lnTo>
                  <a:pt x="1218" y="621"/>
                </a:lnTo>
                <a:lnTo>
                  <a:pt x="609" y="0"/>
                </a:lnTo>
                <a:lnTo>
                  <a:pt x="0" y="62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7" name="Shape"/>
          <p:cNvSpPr/>
          <p:nvPr/>
        </p:nvSpPr>
        <p:spPr>
          <a:xfrm>
            <a:off x="7219950" y="3657600"/>
            <a:ext cx="857250" cy="847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" y="21600"/>
                </a:moveTo>
                <a:lnTo>
                  <a:pt x="630" y="21600"/>
                </a:lnTo>
                <a:lnTo>
                  <a:pt x="21600" y="434"/>
                </a:lnTo>
                <a:lnTo>
                  <a:pt x="21180" y="0"/>
                </a:lnTo>
                <a:lnTo>
                  <a:pt x="210" y="21166"/>
                </a:lnTo>
                <a:lnTo>
                  <a:pt x="210" y="21600"/>
                </a:lnTo>
                <a:lnTo>
                  <a:pt x="210" y="21166"/>
                </a:lnTo>
                <a:lnTo>
                  <a:pt x="0" y="21378"/>
                </a:lnTo>
                <a:lnTo>
                  <a:pt x="21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8" name="Shape"/>
          <p:cNvSpPr/>
          <p:nvPr/>
        </p:nvSpPr>
        <p:spPr>
          <a:xfrm>
            <a:off x="7227887" y="4489450"/>
            <a:ext cx="295276" cy="303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980"/>
                </a:moveTo>
                <a:lnTo>
                  <a:pt x="21600" y="19826"/>
                </a:lnTo>
                <a:lnTo>
                  <a:pt x="1218" y="0"/>
                </a:lnTo>
                <a:lnTo>
                  <a:pt x="0" y="1211"/>
                </a:lnTo>
                <a:lnTo>
                  <a:pt x="20411" y="20980"/>
                </a:lnTo>
                <a:lnTo>
                  <a:pt x="21600" y="20980"/>
                </a:lnTo>
                <a:lnTo>
                  <a:pt x="20411" y="20980"/>
                </a:lnTo>
                <a:lnTo>
                  <a:pt x="20991" y="21600"/>
                </a:lnTo>
                <a:lnTo>
                  <a:pt x="21600" y="2098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9" name="Shape"/>
          <p:cNvSpPr/>
          <p:nvPr/>
        </p:nvSpPr>
        <p:spPr>
          <a:xfrm>
            <a:off x="7507287" y="3935412"/>
            <a:ext cx="857251" cy="849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70" y="414"/>
                </a:moveTo>
                <a:lnTo>
                  <a:pt x="20970" y="0"/>
                </a:lnTo>
                <a:lnTo>
                  <a:pt x="18332" y="2646"/>
                </a:lnTo>
                <a:lnTo>
                  <a:pt x="15713" y="5291"/>
                </a:lnTo>
                <a:lnTo>
                  <a:pt x="13104" y="7937"/>
                </a:lnTo>
                <a:lnTo>
                  <a:pt x="10465" y="10593"/>
                </a:lnTo>
                <a:lnTo>
                  <a:pt x="2609" y="18530"/>
                </a:lnTo>
                <a:lnTo>
                  <a:pt x="0" y="21186"/>
                </a:lnTo>
                <a:lnTo>
                  <a:pt x="410" y="21600"/>
                </a:lnTo>
                <a:lnTo>
                  <a:pt x="3029" y="18954"/>
                </a:lnTo>
                <a:lnTo>
                  <a:pt x="5657" y="16309"/>
                </a:lnTo>
                <a:lnTo>
                  <a:pt x="8276" y="13663"/>
                </a:lnTo>
                <a:lnTo>
                  <a:pt x="10895" y="11007"/>
                </a:lnTo>
                <a:lnTo>
                  <a:pt x="13514" y="8361"/>
                </a:lnTo>
                <a:lnTo>
                  <a:pt x="16143" y="5716"/>
                </a:lnTo>
                <a:lnTo>
                  <a:pt x="18761" y="3080"/>
                </a:lnTo>
                <a:lnTo>
                  <a:pt x="21380" y="414"/>
                </a:lnTo>
                <a:lnTo>
                  <a:pt x="21380" y="0"/>
                </a:lnTo>
                <a:lnTo>
                  <a:pt x="21380" y="414"/>
                </a:lnTo>
                <a:lnTo>
                  <a:pt x="21600" y="212"/>
                </a:lnTo>
                <a:lnTo>
                  <a:pt x="21380" y="0"/>
                </a:lnTo>
                <a:lnTo>
                  <a:pt x="20970" y="41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0" name="Shape"/>
          <p:cNvSpPr/>
          <p:nvPr/>
        </p:nvSpPr>
        <p:spPr>
          <a:xfrm>
            <a:off x="7272337" y="4564062"/>
            <a:ext cx="176213" cy="176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40" y="0"/>
                </a:moveTo>
                <a:lnTo>
                  <a:pt x="3204" y="485"/>
                </a:lnTo>
                <a:lnTo>
                  <a:pt x="2864" y="971"/>
                </a:lnTo>
                <a:lnTo>
                  <a:pt x="2427" y="1456"/>
                </a:lnTo>
                <a:lnTo>
                  <a:pt x="2039" y="1990"/>
                </a:lnTo>
                <a:lnTo>
                  <a:pt x="1408" y="3107"/>
                </a:lnTo>
                <a:lnTo>
                  <a:pt x="922" y="4223"/>
                </a:lnTo>
                <a:lnTo>
                  <a:pt x="485" y="5339"/>
                </a:lnTo>
                <a:lnTo>
                  <a:pt x="243" y="6504"/>
                </a:lnTo>
                <a:lnTo>
                  <a:pt x="49" y="7766"/>
                </a:lnTo>
                <a:lnTo>
                  <a:pt x="0" y="8980"/>
                </a:lnTo>
                <a:lnTo>
                  <a:pt x="49" y="10193"/>
                </a:lnTo>
                <a:lnTo>
                  <a:pt x="146" y="11407"/>
                </a:lnTo>
                <a:lnTo>
                  <a:pt x="485" y="12572"/>
                </a:lnTo>
                <a:lnTo>
                  <a:pt x="874" y="13737"/>
                </a:lnTo>
                <a:lnTo>
                  <a:pt x="1116" y="14319"/>
                </a:lnTo>
                <a:lnTo>
                  <a:pt x="1359" y="14853"/>
                </a:lnTo>
                <a:lnTo>
                  <a:pt x="1650" y="15436"/>
                </a:lnTo>
                <a:lnTo>
                  <a:pt x="2039" y="15921"/>
                </a:lnTo>
                <a:lnTo>
                  <a:pt x="2330" y="16455"/>
                </a:lnTo>
                <a:lnTo>
                  <a:pt x="2767" y="16989"/>
                </a:lnTo>
                <a:lnTo>
                  <a:pt x="3155" y="17426"/>
                </a:lnTo>
                <a:lnTo>
                  <a:pt x="4077" y="18348"/>
                </a:lnTo>
                <a:lnTo>
                  <a:pt x="4611" y="18785"/>
                </a:lnTo>
                <a:lnTo>
                  <a:pt x="5582" y="19561"/>
                </a:lnTo>
                <a:lnTo>
                  <a:pt x="6164" y="19853"/>
                </a:lnTo>
                <a:lnTo>
                  <a:pt x="6698" y="20192"/>
                </a:lnTo>
                <a:lnTo>
                  <a:pt x="7281" y="20435"/>
                </a:lnTo>
                <a:lnTo>
                  <a:pt x="7815" y="20678"/>
                </a:lnTo>
                <a:lnTo>
                  <a:pt x="8980" y="21115"/>
                </a:lnTo>
                <a:lnTo>
                  <a:pt x="10193" y="21357"/>
                </a:lnTo>
                <a:lnTo>
                  <a:pt x="11407" y="21551"/>
                </a:lnTo>
                <a:lnTo>
                  <a:pt x="12620" y="21600"/>
                </a:lnTo>
                <a:lnTo>
                  <a:pt x="13834" y="21551"/>
                </a:lnTo>
                <a:lnTo>
                  <a:pt x="15047" y="21357"/>
                </a:lnTo>
                <a:lnTo>
                  <a:pt x="16261" y="21115"/>
                </a:lnTo>
                <a:lnTo>
                  <a:pt x="17426" y="20678"/>
                </a:lnTo>
                <a:lnTo>
                  <a:pt x="18542" y="20192"/>
                </a:lnTo>
                <a:lnTo>
                  <a:pt x="19610" y="19561"/>
                </a:lnTo>
                <a:lnTo>
                  <a:pt x="20095" y="19173"/>
                </a:lnTo>
                <a:lnTo>
                  <a:pt x="20629" y="18785"/>
                </a:lnTo>
                <a:lnTo>
                  <a:pt x="21600" y="17911"/>
                </a:lnTo>
                <a:lnTo>
                  <a:pt x="3640" y="0"/>
                </a:lnTo>
                <a:close/>
              </a:path>
            </a:pathLst>
          </a:custGeom>
          <a:solidFill>
            <a:srgbClr val="00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1" name="Shape"/>
          <p:cNvSpPr/>
          <p:nvPr/>
        </p:nvSpPr>
        <p:spPr>
          <a:xfrm>
            <a:off x="7259637" y="4556125"/>
            <a:ext cx="50801" cy="161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31" y="19393"/>
                </a:moveTo>
                <a:lnTo>
                  <a:pt x="19912" y="18972"/>
                </a:lnTo>
                <a:lnTo>
                  <a:pt x="18562" y="18499"/>
                </a:lnTo>
                <a:lnTo>
                  <a:pt x="17550" y="18026"/>
                </a:lnTo>
                <a:lnTo>
                  <a:pt x="16369" y="17501"/>
                </a:lnTo>
                <a:lnTo>
                  <a:pt x="15356" y="17028"/>
                </a:lnTo>
                <a:lnTo>
                  <a:pt x="14512" y="16450"/>
                </a:lnTo>
                <a:lnTo>
                  <a:pt x="13669" y="15924"/>
                </a:lnTo>
                <a:lnTo>
                  <a:pt x="12994" y="15451"/>
                </a:lnTo>
                <a:lnTo>
                  <a:pt x="11644" y="14295"/>
                </a:lnTo>
                <a:lnTo>
                  <a:pt x="10800" y="13139"/>
                </a:lnTo>
                <a:lnTo>
                  <a:pt x="10294" y="12035"/>
                </a:lnTo>
                <a:lnTo>
                  <a:pt x="10125" y="10826"/>
                </a:lnTo>
                <a:lnTo>
                  <a:pt x="10294" y="9670"/>
                </a:lnTo>
                <a:lnTo>
                  <a:pt x="10800" y="8514"/>
                </a:lnTo>
                <a:lnTo>
                  <a:pt x="11644" y="7358"/>
                </a:lnTo>
                <a:lnTo>
                  <a:pt x="12994" y="6201"/>
                </a:lnTo>
                <a:lnTo>
                  <a:pt x="14681" y="5150"/>
                </a:lnTo>
                <a:lnTo>
                  <a:pt x="16706" y="4047"/>
                </a:lnTo>
                <a:lnTo>
                  <a:pt x="17719" y="3626"/>
                </a:lnTo>
                <a:lnTo>
                  <a:pt x="18900" y="3101"/>
                </a:lnTo>
                <a:lnTo>
                  <a:pt x="20081" y="2628"/>
                </a:lnTo>
                <a:lnTo>
                  <a:pt x="21600" y="2207"/>
                </a:lnTo>
                <a:lnTo>
                  <a:pt x="14512" y="0"/>
                </a:lnTo>
                <a:lnTo>
                  <a:pt x="12825" y="526"/>
                </a:lnTo>
                <a:lnTo>
                  <a:pt x="8269" y="2418"/>
                </a:lnTo>
                <a:lnTo>
                  <a:pt x="5738" y="3731"/>
                </a:lnTo>
                <a:lnTo>
                  <a:pt x="3712" y="5045"/>
                </a:lnTo>
                <a:lnTo>
                  <a:pt x="2194" y="6464"/>
                </a:lnTo>
                <a:lnTo>
                  <a:pt x="1012" y="7883"/>
                </a:lnTo>
                <a:lnTo>
                  <a:pt x="338" y="9407"/>
                </a:lnTo>
                <a:lnTo>
                  <a:pt x="0" y="10826"/>
                </a:lnTo>
                <a:lnTo>
                  <a:pt x="338" y="12298"/>
                </a:lnTo>
                <a:lnTo>
                  <a:pt x="844" y="13769"/>
                </a:lnTo>
                <a:lnTo>
                  <a:pt x="2194" y="15188"/>
                </a:lnTo>
                <a:lnTo>
                  <a:pt x="3712" y="16555"/>
                </a:lnTo>
                <a:lnTo>
                  <a:pt x="4556" y="17291"/>
                </a:lnTo>
                <a:lnTo>
                  <a:pt x="5569" y="17974"/>
                </a:lnTo>
                <a:lnTo>
                  <a:pt x="6750" y="18552"/>
                </a:lnTo>
                <a:lnTo>
                  <a:pt x="7931" y="19235"/>
                </a:lnTo>
                <a:lnTo>
                  <a:pt x="9450" y="19866"/>
                </a:lnTo>
                <a:lnTo>
                  <a:pt x="10969" y="20444"/>
                </a:lnTo>
                <a:lnTo>
                  <a:pt x="12488" y="21074"/>
                </a:lnTo>
                <a:lnTo>
                  <a:pt x="14344" y="21600"/>
                </a:lnTo>
                <a:lnTo>
                  <a:pt x="21431" y="1939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2" name="Shape"/>
          <p:cNvSpPr/>
          <p:nvPr/>
        </p:nvSpPr>
        <p:spPr>
          <a:xfrm>
            <a:off x="7292975" y="4702175"/>
            <a:ext cx="173038" cy="49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65" y="7143"/>
                </a:moveTo>
                <a:lnTo>
                  <a:pt x="18365" y="0"/>
                </a:lnTo>
                <a:lnTo>
                  <a:pt x="18017" y="1531"/>
                </a:lnTo>
                <a:lnTo>
                  <a:pt x="17121" y="3912"/>
                </a:lnTo>
                <a:lnTo>
                  <a:pt x="16673" y="4932"/>
                </a:lnTo>
                <a:lnTo>
                  <a:pt x="15628" y="6973"/>
                </a:lnTo>
                <a:lnTo>
                  <a:pt x="14632" y="8674"/>
                </a:lnTo>
                <a:lnTo>
                  <a:pt x="13537" y="9694"/>
                </a:lnTo>
                <a:lnTo>
                  <a:pt x="12442" y="10885"/>
                </a:lnTo>
                <a:lnTo>
                  <a:pt x="10253" y="11565"/>
                </a:lnTo>
                <a:lnTo>
                  <a:pt x="9108" y="11225"/>
                </a:lnTo>
                <a:lnTo>
                  <a:pt x="8013" y="10885"/>
                </a:lnTo>
                <a:lnTo>
                  <a:pt x="6968" y="9694"/>
                </a:lnTo>
                <a:lnTo>
                  <a:pt x="5873" y="8674"/>
                </a:lnTo>
                <a:lnTo>
                  <a:pt x="5325" y="7824"/>
                </a:lnTo>
                <a:lnTo>
                  <a:pt x="4828" y="6973"/>
                </a:lnTo>
                <a:lnTo>
                  <a:pt x="4380" y="5953"/>
                </a:lnTo>
                <a:lnTo>
                  <a:pt x="3882" y="4932"/>
                </a:lnTo>
                <a:lnTo>
                  <a:pt x="3434" y="3912"/>
                </a:lnTo>
                <a:lnTo>
                  <a:pt x="2936" y="2721"/>
                </a:lnTo>
                <a:lnTo>
                  <a:pt x="2538" y="1531"/>
                </a:lnTo>
                <a:lnTo>
                  <a:pt x="2090" y="0"/>
                </a:lnTo>
                <a:lnTo>
                  <a:pt x="0" y="7143"/>
                </a:lnTo>
                <a:lnTo>
                  <a:pt x="547" y="8844"/>
                </a:lnTo>
                <a:lnTo>
                  <a:pt x="1045" y="10545"/>
                </a:lnTo>
                <a:lnTo>
                  <a:pt x="1642" y="12076"/>
                </a:lnTo>
                <a:lnTo>
                  <a:pt x="2289" y="13436"/>
                </a:lnTo>
                <a:lnTo>
                  <a:pt x="2837" y="14797"/>
                </a:lnTo>
                <a:lnTo>
                  <a:pt x="3484" y="15817"/>
                </a:lnTo>
                <a:lnTo>
                  <a:pt x="4131" y="17008"/>
                </a:lnTo>
                <a:lnTo>
                  <a:pt x="4828" y="18028"/>
                </a:lnTo>
                <a:lnTo>
                  <a:pt x="6122" y="19559"/>
                </a:lnTo>
                <a:lnTo>
                  <a:pt x="7465" y="20580"/>
                </a:lnTo>
                <a:lnTo>
                  <a:pt x="8859" y="21260"/>
                </a:lnTo>
                <a:lnTo>
                  <a:pt x="10253" y="21600"/>
                </a:lnTo>
                <a:lnTo>
                  <a:pt x="11596" y="21260"/>
                </a:lnTo>
                <a:lnTo>
                  <a:pt x="12990" y="20580"/>
                </a:lnTo>
                <a:lnTo>
                  <a:pt x="14334" y="19559"/>
                </a:lnTo>
                <a:lnTo>
                  <a:pt x="15677" y="18028"/>
                </a:lnTo>
                <a:lnTo>
                  <a:pt x="16971" y="15817"/>
                </a:lnTo>
                <a:lnTo>
                  <a:pt x="18166" y="13436"/>
                </a:lnTo>
                <a:lnTo>
                  <a:pt x="18813" y="12076"/>
                </a:lnTo>
                <a:lnTo>
                  <a:pt x="19410" y="10545"/>
                </a:lnTo>
                <a:lnTo>
                  <a:pt x="20505" y="7143"/>
                </a:lnTo>
                <a:lnTo>
                  <a:pt x="20505" y="0"/>
                </a:lnTo>
                <a:lnTo>
                  <a:pt x="20505" y="7143"/>
                </a:lnTo>
                <a:lnTo>
                  <a:pt x="21600" y="3572"/>
                </a:lnTo>
                <a:lnTo>
                  <a:pt x="20505" y="0"/>
                </a:lnTo>
                <a:lnTo>
                  <a:pt x="18365" y="714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3" name="Shape"/>
          <p:cNvSpPr/>
          <p:nvPr/>
        </p:nvSpPr>
        <p:spPr>
          <a:xfrm>
            <a:off x="7294562" y="4546600"/>
            <a:ext cx="161926" cy="171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02"/>
                </a:moveTo>
                <a:lnTo>
                  <a:pt x="0" y="3107"/>
                </a:lnTo>
                <a:lnTo>
                  <a:pt x="19340" y="21600"/>
                </a:lnTo>
                <a:lnTo>
                  <a:pt x="21600" y="19495"/>
                </a:lnTo>
                <a:lnTo>
                  <a:pt x="2207" y="1002"/>
                </a:lnTo>
                <a:lnTo>
                  <a:pt x="0" y="1002"/>
                </a:lnTo>
                <a:lnTo>
                  <a:pt x="2207" y="1002"/>
                </a:lnTo>
                <a:lnTo>
                  <a:pt x="1051" y="0"/>
                </a:lnTo>
                <a:lnTo>
                  <a:pt x="0" y="100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4" name="Shape"/>
          <p:cNvSpPr/>
          <p:nvPr/>
        </p:nvSpPr>
        <p:spPr>
          <a:xfrm>
            <a:off x="8140700" y="3554412"/>
            <a:ext cx="317500" cy="319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930"/>
                </a:moveTo>
                <a:lnTo>
                  <a:pt x="2598" y="0"/>
                </a:lnTo>
                <a:lnTo>
                  <a:pt x="0" y="2670"/>
                </a:lnTo>
                <a:lnTo>
                  <a:pt x="7011" y="9708"/>
                </a:lnTo>
                <a:lnTo>
                  <a:pt x="2111" y="14616"/>
                </a:lnTo>
                <a:lnTo>
                  <a:pt x="4547" y="16989"/>
                </a:lnTo>
                <a:lnTo>
                  <a:pt x="6740" y="19227"/>
                </a:lnTo>
                <a:lnTo>
                  <a:pt x="11666" y="14292"/>
                </a:lnTo>
                <a:lnTo>
                  <a:pt x="18947" y="21600"/>
                </a:lnTo>
                <a:lnTo>
                  <a:pt x="21600" y="1893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5" name="Shape"/>
          <p:cNvSpPr/>
          <p:nvPr/>
        </p:nvSpPr>
        <p:spPr>
          <a:xfrm>
            <a:off x="8170862" y="3538537"/>
            <a:ext cx="295276" cy="303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64"/>
                </a:moveTo>
                <a:lnTo>
                  <a:pt x="58" y="1777"/>
                </a:lnTo>
                <a:lnTo>
                  <a:pt x="20382" y="21600"/>
                </a:lnTo>
                <a:lnTo>
                  <a:pt x="21600" y="20416"/>
                </a:lnTo>
                <a:lnTo>
                  <a:pt x="1247" y="564"/>
                </a:lnTo>
                <a:lnTo>
                  <a:pt x="0" y="564"/>
                </a:lnTo>
                <a:lnTo>
                  <a:pt x="1247" y="564"/>
                </a:lnTo>
                <a:lnTo>
                  <a:pt x="638" y="0"/>
                </a:lnTo>
                <a:lnTo>
                  <a:pt x="0" y="56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6" name="Shape"/>
          <p:cNvSpPr/>
          <p:nvPr/>
        </p:nvSpPr>
        <p:spPr>
          <a:xfrm>
            <a:off x="8124825" y="3546475"/>
            <a:ext cx="63501" cy="55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17" y="21600"/>
                </a:moveTo>
                <a:lnTo>
                  <a:pt x="8452" y="21600"/>
                </a:lnTo>
                <a:lnTo>
                  <a:pt x="21600" y="6541"/>
                </a:lnTo>
                <a:lnTo>
                  <a:pt x="15697" y="0"/>
                </a:lnTo>
                <a:lnTo>
                  <a:pt x="2817" y="15211"/>
                </a:lnTo>
                <a:lnTo>
                  <a:pt x="2817" y="21600"/>
                </a:lnTo>
                <a:lnTo>
                  <a:pt x="2817" y="15211"/>
                </a:lnTo>
                <a:lnTo>
                  <a:pt x="0" y="18406"/>
                </a:lnTo>
                <a:lnTo>
                  <a:pt x="2817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7" name="Shape"/>
          <p:cNvSpPr/>
          <p:nvPr/>
        </p:nvSpPr>
        <p:spPr>
          <a:xfrm>
            <a:off x="8132762" y="3586162"/>
            <a:ext cx="128588" cy="120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00" y="21600"/>
                </a:moveTo>
                <a:lnTo>
                  <a:pt x="20200" y="18616"/>
                </a:lnTo>
                <a:lnTo>
                  <a:pt x="2800" y="0"/>
                </a:lnTo>
                <a:lnTo>
                  <a:pt x="0" y="3055"/>
                </a:lnTo>
                <a:lnTo>
                  <a:pt x="17400" y="21600"/>
                </a:lnTo>
                <a:lnTo>
                  <a:pt x="20200" y="21600"/>
                </a:lnTo>
                <a:lnTo>
                  <a:pt x="21600" y="20108"/>
                </a:lnTo>
                <a:lnTo>
                  <a:pt x="20200" y="18616"/>
                </a:lnTo>
                <a:lnTo>
                  <a:pt x="202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8" name="Shape"/>
          <p:cNvSpPr/>
          <p:nvPr/>
        </p:nvSpPr>
        <p:spPr>
          <a:xfrm>
            <a:off x="8154987" y="3689350"/>
            <a:ext cx="98426" cy="88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0" y="21600"/>
                </a:moveTo>
                <a:lnTo>
                  <a:pt x="5554" y="21600"/>
                </a:lnTo>
                <a:lnTo>
                  <a:pt x="21600" y="4068"/>
                </a:lnTo>
                <a:lnTo>
                  <a:pt x="17897" y="0"/>
                </a:lnTo>
                <a:lnTo>
                  <a:pt x="1940" y="17532"/>
                </a:lnTo>
                <a:lnTo>
                  <a:pt x="1940" y="21600"/>
                </a:lnTo>
                <a:lnTo>
                  <a:pt x="1940" y="17532"/>
                </a:lnTo>
                <a:lnTo>
                  <a:pt x="0" y="19663"/>
                </a:lnTo>
                <a:lnTo>
                  <a:pt x="194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9" name="Shape"/>
          <p:cNvSpPr/>
          <p:nvPr/>
        </p:nvSpPr>
        <p:spPr>
          <a:xfrm>
            <a:off x="8164512" y="3760787"/>
            <a:ext cx="50801" cy="52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10" y="21600"/>
                </a:moveTo>
                <a:lnTo>
                  <a:pt x="21600" y="14727"/>
                </a:lnTo>
                <a:lnTo>
                  <a:pt x="6760" y="0"/>
                </a:lnTo>
                <a:lnTo>
                  <a:pt x="0" y="6873"/>
                </a:lnTo>
                <a:lnTo>
                  <a:pt x="14510" y="21600"/>
                </a:lnTo>
                <a:lnTo>
                  <a:pt x="21600" y="14727"/>
                </a:lnTo>
                <a:lnTo>
                  <a:pt x="1451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0" name="Shape"/>
          <p:cNvSpPr/>
          <p:nvPr/>
        </p:nvSpPr>
        <p:spPr>
          <a:xfrm>
            <a:off x="8199437" y="3797300"/>
            <a:ext cx="49213" cy="57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450"/>
                </a:moveTo>
                <a:lnTo>
                  <a:pt x="21600" y="12150"/>
                </a:lnTo>
                <a:lnTo>
                  <a:pt x="7551" y="0"/>
                </a:lnTo>
                <a:lnTo>
                  <a:pt x="0" y="6300"/>
                </a:lnTo>
                <a:lnTo>
                  <a:pt x="14400" y="18450"/>
                </a:lnTo>
                <a:lnTo>
                  <a:pt x="21600" y="18450"/>
                </a:lnTo>
                <a:lnTo>
                  <a:pt x="14400" y="18450"/>
                </a:lnTo>
                <a:lnTo>
                  <a:pt x="18088" y="21600"/>
                </a:lnTo>
                <a:lnTo>
                  <a:pt x="21600" y="1845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1" name="Shape"/>
          <p:cNvSpPr/>
          <p:nvPr/>
        </p:nvSpPr>
        <p:spPr>
          <a:xfrm>
            <a:off x="8231187" y="3749675"/>
            <a:ext cx="90488" cy="96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9"/>
                </a:moveTo>
                <a:lnTo>
                  <a:pt x="17568" y="1859"/>
                </a:lnTo>
                <a:lnTo>
                  <a:pt x="0" y="17882"/>
                </a:lnTo>
                <a:lnTo>
                  <a:pt x="3936" y="21600"/>
                </a:lnTo>
                <a:lnTo>
                  <a:pt x="21600" y="5577"/>
                </a:lnTo>
                <a:lnTo>
                  <a:pt x="21600" y="1859"/>
                </a:lnTo>
                <a:lnTo>
                  <a:pt x="19488" y="0"/>
                </a:lnTo>
                <a:lnTo>
                  <a:pt x="17568" y="1859"/>
                </a:lnTo>
                <a:lnTo>
                  <a:pt x="21600" y="185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2" name="Shape"/>
          <p:cNvSpPr/>
          <p:nvPr/>
        </p:nvSpPr>
        <p:spPr>
          <a:xfrm>
            <a:off x="8304212" y="3757612"/>
            <a:ext cx="123826" cy="131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299"/>
                </a:moveTo>
                <a:lnTo>
                  <a:pt x="21600" y="17501"/>
                </a:lnTo>
                <a:lnTo>
                  <a:pt x="2926" y="0"/>
                </a:lnTo>
                <a:lnTo>
                  <a:pt x="0" y="2733"/>
                </a:lnTo>
                <a:lnTo>
                  <a:pt x="18674" y="20299"/>
                </a:lnTo>
                <a:lnTo>
                  <a:pt x="21600" y="20299"/>
                </a:lnTo>
                <a:lnTo>
                  <a:pt x="18674" y="20299"/>
                </a:lnTo>
                <a:lnTo>
                  <a:pt x="20137" y="21600"/>
                </a:lnTo>
                <a:lnTo>
                  <a:pt x="21600" y="2029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3" name="Shape"/>
          <p:cNvSpPr/>
          <p:nvPr/>
        </p:nvSpPr>
        <p:spPr>
          <a:xfrm>
            <a:off x="8410575" y="3825875"/>
            <a:ext cx="63501" cy="55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83" y="0"/>
                </a:moveTo>
                <a:lnTo>
                  <a:pt x="13148" y="0"/>
                </a:lnTo>
                <a:lnTo>
                  <a:pt x="0" y="14966"/>
                </a:lnTo>
                <a:lnTo>
                  <a:pt x="5635" y="21600"/>
                </a:lnTo>
                <a:lnTo>
                  <a:pt x="18783" y="6480"/>
                </a:lnTo>
                <a:lnTo>
                  <a:pt x="18783" y="0"/>
                </a:lnTo>
                <a:lnTo>
                  <a:pt x="18783" y="6480"/>
                </a:lnTo>
                <a:lnTo>
                  <a:pt x="21600" y="3086"/>
                </a:lnTo>
                <a:lnTo>
                  <a:pt x="18783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4" name="Shape"/>
          <p:cNvSpPr/>
          <p:nvPr/>
        </p:nvSpPr>
        <p:spPr>
          <a:xfrm>
            <a:off x="7235825" y="4437062"/>
            <a:ext cx="614363" cy="333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424"/>
                </a:moveTo>
                <a:lnTo>
                  <a:pt x="10087" y="21600"/>
                </a:lnTo>
                <a:lnTo>
                  <a:pt x="21600" y="0"/>
                </a:lnTo>
                <a:lnTo>
                  <a:pt x="2263" y="0"/>
                </a:lnTo>
                <a:lnTo>
                  <a:pt x="0" y="3424"/>
                </a:lnTo>
                <a:close/>
              </a:path>
            </a:pathLst>
          </a:custGeom>
          <a:solidFill>
            <a:srgbClr val="00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5" name="Shape"/>
          <p:cNvSpPr/>
          <p:nvPr/>
        </p:nvSpPr>
        <p:spPr>
          <a:xfrm>
            <a:off x="7508875" y="4556125"/>
            <a:ext cx="8731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142"/>
                </a:moveTo>
                <a:lnTo>
                  <a:pt x="17495" y="21600"/>
                </a:lnTo>
                <a:lnTo>
                  <a:pt x="21600" y="17458"/>
                </a:lnTo>
                <a:lnTo>
                  <a:pt x="4105" y="0"/>
                </a:lnTo>
                <a:lnTo>
                  <a:pt x="0" y="414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6" name="Shape"/>
          <p:cNvSpPr/>
          <p:nvPr/>
        </p:nvSpPr>
        <p:spPr>
          <a:xfrm>
            <a:off x="7612062" y="4452937"/>
            <a:ext cx="87314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22"/>
                </a:moveTo>
                <a:lnTo>
                  <a:pt x="17397" y="21600"/>
                </a:lnTo>
                <a:lnTo>
                  <a:pt x="21600" y="17575"/>
                </a:lnTo>
                <a:lnTo>
                  <a:pt x="4105" y="0"/>
                </a:lnTo>
                <a:lnTo>
                  <a:pt x="0" y="422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7" name="Shape"/>
          <p:cNvSpPr/>
          <p:nvPr/>
        </p:nvSpPr>
        <p:spPr>
          <a:xfrm>
            <a:off x="7715250" y="4349750"/>
            <a:ext cx="85726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142"/>
                </a:moveTo>
                <a:lnTo>
                  <a:pt x="17419" y="21600"/>
                </a:lnTo>
                <a:lnTo>
                  <a:pt x="21600" y="17556"/>
                </a:lnTo>
                <a:lnTo>
                  <a:pt x="4280" y="0"/>
                </a:lnTo>
                <a:lnTo>
                  <a:pt x="0" y="414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8" name="Shape"/>
          <p:cNvSpPr/>
          <p:nvPr/>
        </p:nvSpPr>
        <p:spPr>
          <a:xfrm>
            <a:off x="7818437" y="4246562"/>
            <a:ext cx="8731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142"/>
                </a:moveTo>
                <a:lnTo>
                  <a:pt x="17458" y="21600"/>
                </a:lnTo>
                <a:lnTo>
                  <a:pt x="21600" y="17458"/>
                </a:lnTo>
                <a:lnTo>
                  <a:pt x="4044" y="0"/>
                </a:lnTo>
                <a:lnTo>
                  <a:pt x="0" y="414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9" name="Shape"/>
          <p:cNvSpPr/>
          <p:nvPr/>
        </p:nvSpPr>
        <p:spPr>
          <a:xfrm>
            <a:off x="7921625" y="4144962"/>
            <a:ext cx="87313" cy="85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22"/>
                </a:moveTo>
                <a:lnTo>
                  <a:pt x="17495" y="21600"/>
                </a:lnTo>
                <a:lnTo>
                  <a:pt x="21600" y="17378"/>
                </a:lnTo>
                <a:lnTo>
                  <a:pt x="4203" y="0"/>
                </a:lnTo>
                <a:lnTo>
                  <a:pt x="0" y="422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0" name="Shape"/>
          <p:cNvSpPr/>
          <p:nvPr/>
        </p:nvSpPr>
        <p:spPr>
          <a:xfrm>
            <a:off x="8024812" y="4040187"/>
            <a:ext cx="8731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142"/>
                </a:moveTo>
                <a:lnTo>
                  <a:pt x="17378" y="21600"/>
                </a:lnTo>
                <a:lnTo>
                  <a:pt x="21600" y="17556"/>
                </a:lnTo>
                <a:lnTo>
                  <a:pt x="4124" y="0"/>
                </a:lnTo>
                <a:lnTo>
                  <a:pt x="0" y="414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1" name="Shape"/>
          <p:cNvSpPr/>
          <p:nvPr/>
        </p:nvSpPr>
        <p:spPr>
          <a:xfrm>
            <a:off x="8128000" y="3937000"/>
            <a:ext cx="8731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22"/>
                </a:moveTo>
                <a:lnTo>
                  <a:pt x="17458" y="21600"/>
                </a:lnTo>
                <a:lnTo>
                  <a:pt x="21600" y="17378"/>
                </a:lnTo>
                <a:lnTo>
                  <a:pt x="4142" y="0"/>
                </a:lnTo>
                <a:lnTo>
                  <a:pt x="0" y="422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2" name="Shape"/>
          <p:cNvSpPr/>
          <p:nvPr/>
        </p:nvSpPr>
        <p:spPr>
          <a:xfrm>
            <a:off x="8143875" y="3849687"/>
            <a:ext cx="158751" cy="15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279"/>
                </a:moveTo>
                <a:lnTo>
                  <a:pt x="19266" y="21600"/>
                </a:lnTo>
                <a:lnTo>
                  <a:pt x="21600" y="19266"/>
                </a:lnTo>
                <a:lnTo>
                  <a:pt x="2279" y="0"/>
                </a:lnTo>
                <a:lnTo>
                  <a:pt x="0" y="227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3" name="Shape"/>
          <p:cNvSpPr/>
          <p:nvPr/>
        </p:nvSpPr>
        <p:spPr>
          <a:xfrm>
            <a:off x="8042275" y="3954462"/>
            <a:ext cx="157163" cy="15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334"/>
                </a:moveTo>
                <a:lnTo>
                  <a:pt x="19315" y="21600"/>
                </a:lnTo>
                <a:lnTo>
                  <a:pt x="21600" y="19321"/>
                </a:lnTo>
                <a:lnTo>
                  <a:pt x="2285" y="0"/>
                </a:lnTo>
                <a:lnTo>
                  <a:pt x="0" y="233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4" name="Shape"/>
          <p:cNvSpPr/>
          <p:nvPr/>
        </p:nvSpPr>
        <p:spPr>
          <a:xfrm>
            <a:off x="7937500" y="4057650"/>
            <a:ext cx="158751" cy="15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225"/>
                </a:moveTo>
                <a:lnTo>
                  <a:pt x="19266" y="21600"/>
                </a:lnTo>
                <a:lnTo>
                  <a:pt x="21600" y="19266"/>
                </a:lnTo>
                <a:lnTo>
                  <a:pt x="2279" y="0"/>
                </a:lnTo>
                <a:lnTo>
                  <a:pt x="0" y="222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5" name="Shape"/>
          <p:cNvSpPr/>
          <p:nvPr/>
        </p:nvSpPr>
        <p:spPr>
          <a:xfrm>
            <a:off x="7834312" y="4160837"/>
            <a:ext cx="157163" cy="15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345"/>
                </a:moveTo>
                <a:lnTo>
                  <a:pt x="19315" y="21600"/>
                </a:lnTo>
                <a:lnTo>
                  <a:pt x="21600" y="19364"/>
                </a:lnTo>
                <a:lnTo>
                  <a:pt x="2340" y="0"/>
                </a:lnTo>
                <a:lnTo>
                  <a:pt x="0" y="234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6" name="Shape"/>
          <p:cNvSpPr/>
          <p:nvPr/>
        </p:nvSpPr>
        <p:spPr>
          <a:xfrm>
            <a:off x="7731125" y="4264025"/>
            <a:ext cx="157163" cy="15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291"/>
                </a:moveTo>
                <a:lnTo>
                  <a:pt x="19364" y="21600"/>
                </a:lnTo>
                <a:lnTo>
                  <a:pt x="21600" y="19309"/>
                </a:lnTo>
                <a:lnTo>
                  <a:pt x="2291" y="0"/>
                </a:lnTo>
                <a:lnTo>
                  <a:pt x="0" y="229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7" name="Shape"/>
          <p:cNvSpPr/>
          <p:nvPr/>
        </p:nvSpPr>
        <p:spPr>
          <a:xfrm>
            <a:off x="7629525" y="4367212"/>
            <a:ext cx="155575" cy="15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340"/>
                </a:moveTo>
                <a:lnTo>
                  <a:pt x="19309" y="21600"/>
                </a:lnTo>
                <a:lnTo>
                  <a:pt x="21600" y="19260"/>
                </a:lnTo>
                <a:lnTo>
                  <a:pt x="2291" y="0"/>
                </a:lnTo>
                <a:lnTo>
                  <a:pt x="0" y="234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8" name="Shape"/>
          <p:cNvSpPr/>
          <p:nvPr/>
        </p:nvSpPr>
        <p:spPr>
          <a:xfrm>
            <a:off x="7524750" y="4470400"/>
            <a:ext cx="158751" cy="157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236"/>
                </a:moveTo>
                <a:lnTo>
                  <a:pt x="19260" y="21600"/>
                </a:lnTo>
                <a:lnTo>
                  <a:pt x="21600" y="19309"/>
                </a:lnTo>
                <a:lnTo>
                  <a:pt x="2285" y="0"/>
                </a:lnTo>
                <a:lnTo>
                  <a:pt x="0" y="2236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9" name="Shape"/>
          <p:cNvSpPr/>
          <p:nvPr/>
        </p:nvSpPr>
        <p:spPr>
          <a:xfrm>
            <a:off x="7421562" y="4572000"/>
            <a:ext cx="157163" cy="15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279"/>
                </a:moveTo>
                <a:lnTo>
                  <a:pt x="19260" y="21600"/>
                </a:lnTo>
                <a:lnTo>
                  <a:pt x="21600" y="19375"/>
                </a:lnTo>
                <a:lnTo>
                  <a:pt x="2285" y="0"/>
                </a:lnTo>
                <a:lnTo>
                  <a:pt x="0" y="227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0" name="Shape"/>
          <p:cNvSpPr/>
          <p:nvPr/>
        </p:nvSpPr>
        <p:spPr>
          <a:xfrm>
            <a:off x="7864475" y="4632325"/>
            <a:ext cx="138113" cy="160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51" y="0"/>
                </a:moveTo>
                <a:lnTo>
                  <a:pt x="15225" y="0"/>
                </a:lnTo>
                <a:lnTo>
                  <a:pt x="21600" y="10773"/>
                </a:lnTo>
                <a:lnTo>
                  <a:pt x="15225" y="21600"/>
                </a:lnTo>
                <a:lnTo>
                  <a:pt x="6251" y="21600"/>
                </a:lnTo>
                <a:lnTo>
                  <a:pt x="0" y="10773"/>
                </a:lnTo>
                <a:lnTo>
                  <a:pt x="6251" y="0"/>
                </a:lnTo>
                <a:close/>
                <a:moveTo>
                  <a:pt x="6313" y="1018"/>
                </a:moveTo>
                <a:lnTo>
                  <a:pt x="20857" y="10773"/>
                </a:lnTo>
                <a:lnTo>
                  <a:pt x="6313" y="1018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1" name="Shape"/>
          <p:cNvSpPr/>
          <p:nvPr/>
        </p:nvSpPr>
        <p:spPr>
          <a:xfrm>
            <a:off x="7904162" y="4624387"/>
            <a:ext cx="65089" cy="1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684"/>
                </a:moveTo>
                <a:lnTo>
                  <a:pt x="19215" y="0"/>
                </a:lnTo>
                <a:lnTo>
                  <a:pt x="0" y="0"/>
                </a:lnTo>
                <a:lnTo>
                  <a:pt x="0" y="21600"/>
                </a:lnTo>
                <a:lnTo>
                  <a:pt x="19215" y="21600"/>
                </a:lnTo>
                <a:lnTo>
                  <a:pt x="21600" y="5684"/>
                </a:lnTo>
                <a:lnTo>
                  <a:pt x="20937" y="0"/>
                </a:lnTo>
                <a:lnTo>
                  <a:pt x="19215" y="0"/>
                </a:lnTo>
                <a:lnTo>
                  <a:pt x="21600" y="5684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2" name="Shape"/>
          <p:cNvSpPr/>
          <p:nvPr/>
        </p:nvSpPr>
        <p:spPr>
          <a:xfrm>
            <a:off x="7954962" y="4629150"/>
            <a:ext cx="57151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92" y="21600"/>
                </a:moveTo>
                <a:lnTo>
                  <a:pt x="20992" y="19825"/>
                </a:lnTo>
                <a:lnTo>
                  <a:pt x="5324" y="0"/>
                </a:lnTo>
                <a:lnTo>
                  <a:pt x="0" y="1775"/>
                </a:lnTo>
                <a:lnTo>
                  <a:pt x="15515" y="21600"/>
                </a:lnTo>
                <a:lnTo>
                  <a:pt x="20992" y="21600"/>
                </a:lnTo>
                <a:lnTo>
                  <a:pt x="21600" y="20712"/>
                </a:lnTo>
                <a:lnTo>
                  <a:pt x="20992" y="19825"/>
                </a:lnTo>
                <a:lnTo>
                  <a:pt x="20992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3" name="Shape"/>
          <p:cNvSpPr/>
          <p:nvPr/>
        </p:nvSpPr>
        <p:spPr>
          <a:xfrm>
            <a:off x="7954962" y="4708525"/>
            <a:ext cx="55563" cy="9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61" y="21600"/>
                </a:moveTo>
                <a:lnTo>
                  <a:pt x="5478" y="20661"/>
                </a:lnTo>
                <a:lnTo>
                  <a:pt x="21600" y="1690"/>
                </a:lnTo>
                <a:lnTo>
                  <a:pt x="15965" y="0"/>
                </a:lnTo>
                <a:lnTo>
                  <a:pt x="0" y="18970"/>
                </a:lnTo>
                <a:lnTo>
                  <a:pt x="2661" y="21600"/>
                </a:lnTo>
                <a:lnTo>
                  <a:pt x="4696" y="21600"/>
                </a:lnTo>
                <a:lnTo>
                  <a:pt x="5478" y="20661"/>
                </a:lnTo>
                <a:lnTo>
                  <a:pt x="2661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4" name="Shape"/>
          <p:cNvSpPr/>
          <p:nvPr/>
        </p:nvSpPr>
        <p:spPr>
          <a:xfrm>
            <a:off x="7897812" y="4784725"/>
            <a:ext cx="65089" cy="1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916"/>
                </a:moveTo>
                <a:lnTo>
                  <a:pt x="238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385" y="0"/>
                </a:lnTo>
                <a:lnTo>
                  <a:pt x="0" y="15916"/>
                </a:lnTo>
                <a:lnTo>
                  <a:pt x="663" y="21600"/>
                </a:lnTo>
                <a:lnTo>
                  <a:pt x="2385" y="21600"/>
                </a:lnTo>
                <a:lnTo>
                  <a:pt x="0" y="15916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5" name="Shape"/>
          <p:cNvSpPr/>
          <p:nvPr/>
        </p:nvSpPr>
        <p:spPr>
          <a:xfrm>
            <a:off x="7854950" y="4708525"/>
            <a:ext cx="5556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7" y="0"/>
                </a:moveTo>
                <a:lnTo>
                  <a:pt x="617" y="1767"/>
                </a:lnTo>
                <a:lnTo>
                  <a:pt x="16200" y="21600"/>
                </a:lnTo>
                <a:lnTo>
                  <a:pt x="21600" y="19833"/>
                </a:lnTo>
                <a:lnTo>
                  <a:pt x="6171" y="0"/>
                </a:lnTo>
                <a:lnTo>
                  <a:pt x="617" y="0"/>
                </a:lnTo>
                <a:lnTo>
                  <a:pt x="0" y="884"/>
                </a:lnTo>
                <a:lnTo>
                  <a:pt x="617" y="1767"/>
                </a:lnTo>
                <a:lnTo>
                  <a:pt x="617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6" name="Shape"/>
          <p:cNvSpPr/>
          <p:nvPr/>
        </p:nvSpPr>
        <p:spPr>
          <a:xfrm>
            <a:off x="7856537" y="4624387"/>
            <a:ext cx="53976" cy="9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0"/>
                </a:moveTo>
                <a:lnTo>
                  <a:pt x="16041" y="943"/>
                </a:lnTo>
                <a:lnTo>
                  <a:pt x="0" y="19902"/>
                </a:lnTo>
                <a:lnTo>
                  <a:pt x="5718" y="21600"/>
                </a:lnTo>
                <a:lnTo>
                  <a:pt x="21600" y="2641"/>
                </a:lnTo>
                <a:lnTo>
                  <a:pt x="18900" y="0"/>
                </a:lnTo>
                <a:lnTo>
                  <a:pt x="16835" y="0"/>
                </a:lnTo>
                <a:lnTo>
                  <a:pt x="16041" y="943"/>
                </a:lnTo>
                <a:lnTo>
                  <a:pt x="189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7" name="Shape"/>
          <p:cNvSpPr/>
          <p:nvPr/>
        </p:nvSpPr>
        <p:spPr>
          <a:xfrm>
            <a:off x="7900987" y="4633912"/>
            <a:ext cx="103188" cy="84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456"/>
                </a:moveTo>
                <a:lnTo>
                  <a:pt x="2002" y="0"/>
                </a:lnTo>
                <a:lnTo>
                  <a:pt x="0" y="3144"/>
                </a:lnTo>
                <a:lnTo>
                  <a:pt x="19598" y="21600"/>
                </a:lnTo>
                <a:lnTo>
                  <a:pt x="21600" y="18456"/>
                </a:lnTo>
                <a:lnTo>
                  <a:pt x="19598" y="21600"/>
                </a:lnTo>
                <a:lnTo>
                  <a:pt x="20516" y="19977"/>
                </a:lnTo>
                <a:lnTo>
                  <a:pt x="21600" y="18456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8" name="Shape"/>
          <p:cNvSpPr/>
          <p:nvPr/>
        </p:nvSpPr>
        <p:spPr>
          <a:xfrm>
            <a:off x="7900987" y="4633912"/>
            <a:ext cx="103188" cy="84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44"/>
                </a:moveTo>
                <a:lnTo>
                  <a:pt x="19598" y="21600"/>
                </a:lnTo>
                <a:lnTo>
                  <a:pt x="21600" y="18456"/>
                </a:lnTo>
                <a:lnTo>
                  <a:pt x="2002" y="0"/>
                </a:lnTo>
                <a:lnTo>
                  <a:pt x="0" y="3144"/>
                </a:lnTo>
                <a:lnTo>
                  <a:pt x="2002" y="0"/>
                </a:lnTo>
                <a:lnTo>
                  <a:pt x="917" y="1521"/>
                </a:lnTo>
                <a:lnTo>
                  <a:pt x="0" y="3144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9" name="Shape"/>
          <p:cNvSpPr/>
          <p:nvPr/>
        </p:nvSpPr>
        <p:spPr>
          <a:xfrm>
            <a:off x="8012112" y="4605337"/>
            <a:ext cx="73026" cy="19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2" y="0"/>
                </a:moveTo>
                <a:lnTo>
                  <a:pt x="11792" y="45"/>
                </a:lnTo>
                <a:lnTo>
                  <a:pt x="12960" y="223"/>
                </a:lnTo>
                <a:lnTo>
                  <a:pt x="13894" y="446"/>
                </a:lnTo>
                <a:lnTo>
                  <a:pt x="14945" y="848"/>
                </a:lnTo>
                <a:lnTo>
                  <a:pt x="15879" y="1294"/>
                </a:lnTo>
                <a:lnTo>
                  <a:pt x="16813" y="1830"/>
                </a:lnTo>
                <a:lnTo>
                  <a:pt x="17630" y="2455"/>
                </a:lnTo>
                <a:lnTo>
                  <a:pt x="18448" y="3124"/>
                </a:lnTo>
                <a:lnTo>
                  <a:pt x="19148" y="3883"/>
                </a:lnTo>
                <a:lnTo>
                  <a:pt x="19732" y="4731"/>
                </a:lnTo>
                <a:lnTo>
                  <a:pt x="20316" y="5668"/>
                </a:lnTo>
                <a:lnTo>
                  <a:pt x="20783" y="6560"/>
                </a:lnTo>
                <a:lnTo>
                  <a:pt x="21133" y="7542"/>
                </a:lnTo>
                <a:lnTo>
                  <a:pt x="21366" y="8569"/>
                </a:lnTo>
                <a:lnTo>
                  <a:pt x="21600" y="9684"/>
                </a:lnTo>
                <a:lnTo>
                  <a:pt x="21600" y="11916"/>
                </a:lnTo>
                <a:lnTo>
                  <a:pt x="21133" y="13969"/>
                </a:lnTo>
                <a:lnTo>
                  <a:pt x="20783" y="14995"/>
                </a:lnTo>
                <a:lnTo>
                  <a:pt x="20316" y="15888"/>
                </a:lnTo>
                <a:lnTo>
                  <a:pt x="19732" y="16825"/>
                </a:lnTo>
                <a:lnTo>
                  <a:pt x="19148" y="17628"/>
                </a:lnTo>
                <a:lnTo>
                  <a:pt x="18448" y="18431"/>
                </a:lnTo>
                <a:lnTo>
                  <a:pt x="17630" y="19101"/>
                </a:lnTo>
                <a:lnTo>
                  <a:pt x="16813" y="19726"/>
                </a:lnTo>
                <a:lnTo>
                  <a:pt x="15879" y="20261"/>
                </a:lnTo>
                <a:lnTo>
                  <a:pt x="14945" y="20707"/>
                </a:lnTo>
                <a:lnTo>
                  <a:pt x="13894" y="21109"/>
                </a:lnTo>
                <a:lnTo>
                  <a:pt x="12960" y="21332"/>
                </a:lnTo>
                <a:lnTo>
                  <a:pt x="11792" y="21511"/>
                </a:lnTo>
                <a:lnTo>
                  <a:pt x="10742" y="21600"/>
                </a:lnTo>
                <a:lnTo>
                  <a:pt x="9691" y="21511"/>
                </a:lnTo>
                <a:lnTo>
                  <a:pt x="8523" y="21332"/>
                </a:lnTo>
                <a:lnTo>
                  <a:pt x="7589" y="21109"/>
                </a:lnTo>
                <a:lnTo>
                  <a:pt x="6538" y="20707"/>
                </a:lnTo>
                <a:lnTo>
                  <a:pt x="5604" y="20261"/>
                </a:lnTo>
                <a:lnTo>
                  <a:pt x="4787" y="19726"/>
                </a:lnTo>
                <a:lnTo>
                  <a:pt x="3853" y="19101"/>
                </a:lnTo>
                <a:lnTo>
                  <a:pt x="3152" y="18431"/>
                </a:lnTo>
                <a:lnTo>
                  <a:pt x="2335" y="17628"/>
                </a:lnTo>
                <a:lnTo>
                  <a:pt x="1751" y="16825"/>
                </a:lnTo>
                <a:lnTo>
                  <a:pt x="1168" y="15888"/>
                </a:lnTo>
                <a:lnTo>
                  <a:pt x="701" y="14995"/>
                </a:lnTo>
                <a:lnTo>
                  <a:pt x="467" y="13969"/>
                </a:lnTo>
                <a:lnTo>
                  <a:pt x="117" y="12942"/>
                </a:lnTo>
                <a:lnTo>
                  <a:pt x="0" y="11916"/>
                </a:lnTo>
                <a:lnTo>
                  <a:pt x="0" y="9684"/>
                </a:lnTo>
                <a:lnTo>
                  <a:pt x="117" y="8569"/>
                </a:lnTo>
                <a:lnTo>
                  <a:pt x="467" y="7542"/>
                </a:lnTo>
                <a:lnTo>
                  <a:pt x="701" y="6560"/>
                </a:lnTo>
                <a:lnTo>
                  <a:pt x="1168" y="5668"/>
                </a:lnTo>
                <a:lnTo>
                  <a:pt x="1751" y="4731"/>
                </a:lnTo>
                <a:lnTo>
                  <a:pt x="2335" y="3883"/>
                </a:lnTo>
                <a:lnTo>
                  <a:pt x="3152" y="3124"/>
                </a:lnTo>
                <a:lnTo>
                  <a:pt x="3853" y="2455"/>
                </a:lnTo>
                <a:lnTo>
                  <a:pt x="4787" y="1830"/>
                </a:lnTo>
                <a:lnTo>
                  <a:pt x="5604" y="1294"/>
                </a:lnTo>
                <a:lnTo>
                  <a:pt x="6538" y="848"/>
                </a:lnTo>
                <a:lnTo>
                  <a:pt x="7589" y="446"/>
                </a:lnTo>
                <a:lnTo>
                  <a:pt x="8523" y="223"/>
                </a:lnTo>
                <a:lnTo>
                  <a:pt x="9691" y="45"/>
                </a:lnTo>
                <a:lnTo>
                  <a:pt x="10742" y="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0" name="Shape"/>
          <p:cNvSpPr/>
          <p:nvPr/>
        </p:nvSpPr>
        <p:spPr>
          <a:xfrm>
            <a:off x="8048625" y="4597400"/>
            <a:ext cx="44450" cy="10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409" y="19621"/>
                </a:lnTo>
                <a:lnTo>
                  <a:pt x="21218" y="17478"/>
                </a:lnTo>
                <a:lnTo>
                  <a:pt x="19497" y="11789"/>
                </a:lnTo>
                <a:lnTo>
                  <a:pt x="18350" y="10058"/>
                </a:lnTo>
                <a:lnTo>
                  <a:pt x="17395" y="8492"/>
                </a:lnTo>
                <a:lnTo>
                  <a:pt x="16248" y="7008"/>
                </a:lnTo>
                <a:lnTo>
                  <a:pt x="14719" y="5524"/>
                </a:lnTo>
                <a:lnTo>
                  <a:pt x="13189" y="4205"/>
                </a:lnTo>
                <a:lnTo>
                  <a:pt x="11469" y="3215"/>
                </a:lnTo>
                <a:lnTo>
                  <a:pt x="9940" y="2144"/>
                </a:lnTo>
                <a:lnTo>
                  <a:pt x="7646" y="1319"/>
                </a:lnTo>
                <a:lnTo>
                  <a:pt x="5352" y="660"/>
                </a:lnTo>
                <a:lnTo>
                  <a:pt x="2676" y="247"/>
                </a:lnTo>
                <a:lnTo>
                  <a:pt x="0" y="0"/>
                </a:lnTo>
                <a:lnTo>
                  <a:pt x="0" y="3298"/>
                </a:lnTo>
                <a:lnTo>
                  <a:pt x="765" y="3380"/>
                </a:lnTo>
                <a:lnTo>
                  <a:pt x="1720" y="3463"/>
                </a:lnTo>
                <a:lnTo>
                  <a:pt x="3058" y="3792"/>
                </a:lnTo>
                <a:lnTo>
                  <a:pt x="5352" y="4947"/>
                </a:lnTo>
                <a:lnTo>
                  <a:pt x="6690" y="5936"/>
                </a:lnTo>
                <a:lnTo>
                  <a:pt x="7837" y="6925"/>
                </a:lnTo>
                <a:lnTo>
                  <a:pt x="9175" y="8162"/>
                </a:lnTo>
                <a:lnTo>
                  <a:pt x="10131" y="9398"/>
                </a:lnTo>
                <a:lnTo>
                  <a:pt x="11087" y="10882"/>
                </a:lnTo>
                <a:lnTo>
                  <a:pt x="12042" y="12531"/>
                </a:lnTo>
                <a:lnTo>
                  <a:pt x="12616" y="14180"/>
                </a:lnTo>
                <a:lnTo>
                  <a:pt x="13189" y="15911"/>
                </a:lnTo>
                <a:lnTo>
                  <a:pt x="13954" y="19704"/>
                </a:lnTo>
                <a:lnTo>
                  <a:pt x="13954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1" name="Shape"/>
          <p:cNvSpPr/>
          <p:nvPr/>
        </p:nvSpPr>
        <p:spPr>
          <a:xfrm>
            <a:off x="8048625" y="4700587"/>
            <a:ext cx="44450" cy="10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676" y="21436"/>
                </a:lnTo>
                <a:lnTo>
                  <a:pt x="5352" y="20943"/>
                </a:lnTo>
                <a:lnTo>
                  <a:pt x="7646" y="20368"/>
                </a:lnTo>
                <a:lnTo>
                  <a:pt x="9940" y="19465"/>
                </a:lnTo>
                <a:lnTo>
                  <a:pt x="11469" y="18479"/>
                </a:lnTo>
                <a:lnTo>
                  <a:pt x="13189" y="17247"/>
                </a:lnTo>
                <a:lnTo>
                  <a:pt x="14719" y="16015"/>
                </a:lnTo>
                <a:lnTo>
                  <a:pt x="16248" y="14619"/>
                </a:lnTo>
                <a:lnTo>
                  <a:pt x="17395" y="13141"/>
                </a:lnTo>
                <a:lnTo>
                  <a:pt x="18350" y="11580"/>
                </a:lnTo>
                <a:lnTo>
                  <a:pt x="19497" y="9773"/>
                </a:lnTo>
                <a:lnTo>
                  <a:pt x="20071" y="8049"/>
                </a:lnTo>
                <a:lnTo>
                  <a:pt x="20644" y="6078"/>
                </a:lnTo>
                <a:lnTo>
                  <a:pt x="21218" y="4189"/>
                </a:lnTo>
                <a:lnTo>
                  <a:pt x="21409" y="2135"/>
                </a:lnTo>
                <a:lnTo>
                  <a:pt x="21600" y="0"/>
                </a:lnTo>
                <a:lnTo>
                  <a:pt x="13954" y="0"/>
                </a:lnTo>
                <a:lnTo>
                  <a:pt x="13954" y="1971"/>
                </a:lnTo>
                <a:lnTo>
                  <a:pt x="13572" y="3860"/>
                </a:lnTo>
                <a:lnTo>
                  <a:pt x="13189" y="5831"/>
                </a:lnTo>
                <a:lnTo>
                  <a:pt x="12616" y="7474"/>
                </a:lnTo>
                <a:lnTo>
                  <a:pt x="12042" y="9198"/>
                </a:lnTo>
                <a:lnTo>
                  <a:pt x="11087" y="10759"/>
                </a:lnTo>
                <a:lnTo>
                  <a:pt x="10131" y="12237"/>
                </a:lnTo>
                <a:lnTo>
                  <a:pt x="9175" y="13469"/>
                </a:lnTo>
                <a:lnTo>
                  <a:pt x="7837" y="14619"/>
                </a:lnTo>
                <a:lnTo>
                  <a:pt x="6690" y="15687"/>
                </a:lnTo>
                <a:lnTo>
                  <a:pt x="5352" y="16508"/>
                </a:lnTo>
                <a:lnTo>
                  <a:pt x="4205" y="17247"/>
                </a:lnTo>
                <a:lnTo>
                  <a:pt x="3058" y="17822"/>
                </a:lnTo>
                <a:lnTo>
                  <a:pt x="1720" y="18151"/>
                </a:lnTo>
                <a:lnTo>
                  <a:pt x="765" y="18233"/>
                </a:lnTo>
                <a:lnTo>
                  <a:pt x="0" y="18315"/>
                </a:lnTo>
                <a:lnTo>
                  <a:pt x="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2" name="Shape"/>
          <p:cNvSpPr/>
          <p:nvPr/>
        </p:nvSpPr>
        <p:spPr>
          <a:xfrm>
            <a:off x="8004175" y="4700587"/>
            <a:ext cx="44450" cy="104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1" y="2135"/>
                </a:lnTo>
                <a:lnTo>
                  <a:pt x="573" y="4189"/>
                </a:lnTo>
                <a:lnTo>
                  <a:pt x="956" y="6078"/>
                </a:lnTo>
                <a:lnTo>
                  <a:pt x="1529" y="8049"/>
                </a:lnTo>
                <a:lnTo>
                  <a:pt x="2294" y="9773"/>
                </a:lnTo>
                <a:lnTo>
                  <a:pt x="3250" y="11580"/>
                </a:lnTo>
                <a:lnTo>
                  <a:pt x="4205" y="13141"/>
                </a:lnTo>
                <a:lnTo>
                  <a:pt x="5352" y="14619"/>
                </a:lnTo>
                <a:lnTo>
                  <a:pt x="6881" y="16015"/>
                </a:lnTo>
                <a:lnTo>
                  <a:pt x="8411" y="17247"/>
                </a:lnTo>
                <a:lnTo>
                  <a:pt x="10131" y="18479"/>
                </a:lnTo>
                <a:lnTo>
                  <a:pt x="11851" y="19465"/>
                </a:lnTo>
                <a:lnTo>
                  <a:pt x="13954" y="20368"/>
                </a:lnTo>
                <a:lnTo>
                  <a:pt x="16248" y="20943"/>
                </a:lnTo>
                <a:lnTo>
                  <a:pt x="18924" y="21436"/>
                </a:lnTo>
                <a:lnTo>
                  <a:pt x="21600" y="21600"/>
                </a:lnTo>
                <a:lnTo>
                  <a:pt x="21600" y="18315"/>
                </a:lnTo>
                <a:lnTo>
                  <a:pt x="20835" y="18233"/>
                </a:lnTo>
                <a:lnTo>
                  <a:pt x="19880" y="18151"/>
                </a:lnTo>
                <a:lnTo>
                  <a:pt x="18733" y="17822"/>
                </a:lnTo>
                <a:lnTo>
                  <a:pt x="17395" y="17247"/>
                </a:lnTo>
                <a:lnTo>
                  <a:pt x="16248" y="16508"/>
                </a:lnTo>
                <a:lnTo>
                  <a:pt x="14910" y="15687"/>
                </a:lnTo>
                <a:lnTo>
                  <a:pt x="13763" y="14619"/>
                </a:lnTo>
                <a:lnTo>
                  <a:pt x="12616" y="13469"/>
                </a:lnTo>
                <a:lnTo>
                  <a:pt x="10513" y="10759"/>
                </a:lnTo>
                <a:lnTo>
                  <a:pt x="9558" y="9198"/>
                </a:lnTo>
                <a:lnTo>
                  <a:pt x="9175" y="7474"/>
                </a:lnTo>
                <a:lnTo>
                  <a:pt x="8411" y="5831"/>
                </a:lnTo>
                <a:lnTo>
                  <a:pt x="8219" y="3860"/>
                </a:lnTo>
                <a:lnTo>
                  <a:pt x="7646" y="1971"/>
                </a:lnTo>
                <a:lnTo>
                  <a:pt x="76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3" name="Shape"/>
          <p:cNvSpPr/>
          <p:nvPr/>
        </p:nvSpPr>
        <p:spPr>
          <a:xfrm>
            <a:off x="8004175" y="4597400"/>
            <a:ext cx="44450" cy="10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924" y="247"/>
                </a:lnTo>
                <a:lnTo>
                  <a:pt x="16248" y="660"/>
                </a:lnTo>
                <a:lnTo>
                  <a:pt x="13954" y="1319"/>
                </a:lnTo>
                <a:lnTo>
                  <a:pt x="11851" y="2144"/>
                </a:lnTo>
                <a:lnTo>
                  <a:pt x="10131" y="3215"/>
                </a:lnTo>
                <a:lnTo>
                  <a:pt x="8411" y="4205"/>
                </a:lnTo>
                <a:lnTo>
                  <a:pt x="6881" y="5524"/>
                </a:lnTo>
                <a:lnTo>
                  <a:pt x="5352" y="7008"/>
                </a:lnTo>
                <a:lnTo>
                  <a:pt x="4205" y="8492"/>
                </a:lnTo>
                <a:lnTo>
                  <a:pt x="3250" y="10058"/>
                </a:lnTo>
                <a:lnTo>
                  <a:pt x="2294" y="11789"/>
                </a:lnTo>
                <a:lnTo>
                  <a:pt x="1529" y="13685"/>
                </a:lnTo>
                <a:lnTo>
                  <a:pt x="956" y="15582"/>
                </a:lnTo>
                <a:lnTo>
                  <a:pt x="573" y="17478"/>
                </a:lnTo>
                <a:lnTo>
                  <a:pt x="191" y="19621"/>
                </a:lnTo>
                <a:lnTo>
                  <a:pt x="0" y="21600"/>
                </a:lnTo>
                <a:lnTo>
                  <a:pt x="7646" y="21600"/>
                </a:lnTo>
                <a:lnTo>
                  <a:pt x="7646" y="19704"/>
                </a:lnTo>
                <a:lnTo>
                  <a:pt x="8219" y="17808"/>
                </a:lnTo>
                <a:lnTo>
                  <a:pt x="8411" y="15911"/>
                </a:lnTo>
                <a:lnTo>
                  <a:pt x="9175" y="14180"/>
                </a:lnTo>
                <a:lnTo>
                  <a:pt x="9558" y="12531"/>
                </a:lnTo>
                <a:lnTo>
                  <a:pt x="10513" y="10882"/>
                </a:lnTo>
                <a:lnTo>
                  <a:pt x="12616" y="8162"/>
                </a:lnTo>
                <a:lnTo>
                  <a:pt x="13763" y="6925"/>
                </a:lnTo>
                <a:lnTo>
                  <a:pt x="14910" y="5936"/>
                </a:lnTo>
                <a:lnTo>
                  <a:pt x="16248" y="4947"/>
                </a:lnTo>
                <a:lnTo>
                  <a:pt x="17395" y="4369"/>
                </a:lnTo>
                <a:lnTo>
                  <a:pt x="18733" y="3792"/>
                </a:lnTo>
                <a:lnTo>
                  <a:pt x="19880" y="3463"/>
                </a:lnTo>
                <a:lnTo>
                  <a:pt x="20835" y="3380"/>
                </a:lnTo>
                <a:lnTo>
                  <a:pt x="21600" y="3298"/>
                </a:lnTo>
                <a:lnTo>
                  <a:pt x="216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4" name="Shape"/>
          <p:cNvSpPr/>
          <p:nvPr/>
        </p:nvSpPr>
        <p:spPr>
          <a:xfrm>
            <a:off x="7505700" y="4525962"/>
            <a:ext cx="333376" cy="33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53" y="11330"/>
                </a:moveTo>
                <a:lnTo>
                  <a:pt x="8553" y="11667"/>
                </a:lnTo>
                <a:lnTo>
                  <a:pt x="8604" y="12003"/>
                </a:lnTo>
                <a:lnTo>
                  <a:pt x="8707" y="12339"/>
                </a:lnTo>
                <a:lnTo>
                  <a:pt x="8835" y="12624"/>
                </a:lnTo>
                <a:lnTo>
                  <a:pt x="9041" y="12882"/>
                </a:lnTo>
                <a:lnTo>
                  <a:pt x="9272" y="13115"/>
                </a:lnTo>
                <a:lnTo>
                  <a:pt x="9529" y="13322"/>
                </a:lnTo>
                <a:lnTo>
                  <a:pt x="9863" y="13503"/>
                </a:lnTo>
                <a:lnTo>
                  <a:pt x="9323" y="14486"/>
                </a:lnTo>
                <a:lnTo>
                  <a:pt x="8810" y="15495"/>
                </a:lnTo>
                <a:lnTo>
                  <a:pt x="8322" y="16504"/>
                </a:lnTo>
                <a:lnTo>
                  <a:pt x="7782" y="17539"/>
                </a:lnTo>
                <a:lnTo>
                  <a:pt x="7294" y="18573"/>
                </a:lnTo>
                <a:lnTo>
                  <a:pt x="6780" y="19608"/>
                </a:lnTo>
                <a:lnTo>
                  <a:pt x="6267" y="20591"/>
                </a:lnTo>
                <a:lnTo>
                  <a:pt x="5727" y="21600"/>
                </a:lnTo>
                <a:lnTo>
                  <a:pt x="4983" y="21031"/>
                </a:lnTo>
                <a:lnTo>
                  <a:pt x="4289" y="20488"/>
                </a:lnTo>
                <a:lnTo>
                  <a:pt x="3647" y="19970"/>
                </a:lnTo>
                <a:lnTo>
                  <a:pt x="3056" y="19427"/>
                </a:lnTo>
                <a:lnTo>
                  <a:pt x="2568" y="18910"/>
                </a:lnTo>
                <a:lnTo>
                  <a:pt x="2106" y="18366"/>
                </a:lnTo>
                <a:lnTo>
                  <a:pt x="1721" y="17849"/>
                </a:lnTo>
                <a:lnTo>
                  <a:pt x="1387" y="17280"/>
                </a:lnTo>
                <a:lnTo>
                  <a:pt x="1079" y="16685"/>
                </a:lnTo>
                <a:lnTo>
                  <a:pt x="822" y="16090"/>
                </a:lnTo>
                <a:lnTo>
                  <a:pt x="591" y="15417"/>
                </a:lnTo>
                <a:lnTo>
                  <a:pt x="437" y="14719"/>
                </a:lnTo>
                <a:lnTo>
                  <a:pt x="257" y="13969"/>
                </a:lnTo>
                <a:lnTo>
                  <a:pt x="154" y="13167"/>
                </a:lnTo>
                <a:lnTo>
                  <a:pt x="77" y="12287"/>
                </a:lnTo>
                <a:lnTo>
                  <a:pt x="0" y="11330"/>
                </a:lnTo>
                <a:lnTo>
                  <a:pt x="8553" y="11330"/>
                </a:lnTo>
                <a:close/>
                <a:moveTo>
                  <a:pt x="11532" y="13581"/>
                </a:moveTo>
                <a:lnTo>
                  <a:pt x="11840" y="13451"/>
                </a:lnTo>
                <a:lnTo>
                  <a:pt x="12097" y="13270"/>
                </a:lnTo>
                <a:lnTo>
                  <a:pt x="12354" y="12986"/>
                </a:lnTo>
                <a:lnTo>
                  <a:pt x="12585" y="12701"/>
                </a:lnTo>
                <a:lnTo>
                  <a:pt x="12765" y="12365"/>
                </a:lnTo>
                <a:lnTo>
                  <a:pt x="12868" y="12029"/>
                </a:lnTo>
                <a:lnTo>
                  <a:pt x="12893" y="11874"/>
                </a:lnTo>
                <a:lnTo>
                  <a:pt x="12919" y="11692"/>
                </a:lnTo>
                <a:lnTo>
                  <a:pt x="12919" y="11330"/>
                </a:lnTo>
                <a:lnTo>
                  <a:pt x="21600" y="11330"/>
                </a:lnTo>
                <a:lnTo>
                  <a:pt x="21497" y="12339"/>
                </a:lnTo>
                <a:lnTo>
                  <a:pt x="21369" y="13219"/>
                </a:lnTo>
                <a:lnTo>
                  <a:pt x="21240" y="14046"/>
                </a:lnTo>
                <a:lnTo>
                  <a:pt x="21061" y="14823"/>
                </a:lnTo>
                <a:lnTo>
                  <a:pt x="20881" y="15521"/>
                </a:lnTo>
                <a:lnTo>
                  <a:pt x="20650" y="16194"/>
                </a:lnTo>
                <a:lnTo>
                  <a:pt x="20367" y="16814"/>
                </a:lnTo>
                <a:lnTo>
                  <a:pt x="20085" y="17409"/>
                </a:lnTo>
                <a:lnTo>
                  <a:pt x="19751" y="17978"/>
                </a:lnTo>
                <a:lnTo>
                  <a:pt x="19366" y="18496"/>
                </a:lnTo>
                <a:lnTo>
                  <a:pt x="18903" y="19039"/>
                </a:lnTo>
                <a:lnTo>
                  <a:pt x="18441" y="19531"/>
                </a:lnTo>
                <a:lnTo>
                  <a:pt x="17876" y="20022"/>
                </a:lnTo>
                <a:lnTo>
                  <a:pt x="17285" y="20539"/>
                </a:lnTo>
                <a:lnTo>
                  <a:pt x="16592" y="21057"/>
                </a:lnTo>
                <a:lnTo>
                  <a:pt x="15873" y="21600"/>
                </a:lnTo>
                <a:lnTo>
                  <a:pt x="15307" y="20591"/>
                </a:lnTo>
                <a:lnTo>
                  <a:pt x="14768" y="19608"/>
                </a:lnTo>
                <a:lnTo>
                  <a:pt x="14203" y="18599"/>
                </a:lnTo>
                <a:lnTo>
                  <a:pt x="13664" y="17565"/>
                </a:lnTo>
                <a:lnTo>
                  <a:pt x="13124" y="16582"/>
                </a:lnTo>
                <a:lnTo>
                  <a:pt x="12585" y="15573"/>
                </a:lnTo>
                <a:lnTo>
                  <a:pt x="12071" y="14590"/>
                </a:lnTo>
                <a:lnTo>
                  <a:pt x="11532" y="13581"/>
                </a:lnTo>
                <a:close/>
                <a:moveTo>
                  <a:pt x="12071" y="9520"/>
                </a:moveTo>
                <a:lnTo>
                  <a:pt x="11943" y="9416"/>
                </a:lnTo>
                <a:lnTo>
                  <a:pt x="11763" y="9313"/>
                </a:lnTo>
                <a:lnTo>
                  <a:pt x="11635" y="9235"/>
                </a:lnTo>
                <a:lnTo>
                  <a:pt x="11481" y="9209"/>
                </a:lnTo>
                <a:lnTo>
                  <a:pt x="11121" y="9131"/>
                </a:lnTo>
                <a:lnTo>
                  <a:pt x="10761" y="9106"/>
                </a:lnTo>
                <a:lnTo>
                  <a:pt x="10376" y="9131"/>
                </a:lnTo>
                <a:lnTo>
                  <a:pt x="10068" y="9235"/>
                </a:lnTo>
                <a:lnTo>
                  <a:pt x="9734" y="9364"/>
                </a:lnTo>
                <a:lnTo>
                  <a:pt x="9400" y="9545"/>
                </a:lnTo>
                <a:lnTo>
                  <a:pt x="8861" y="8588"/>
                </a:lnTo>
                <a:lnTo>
                  <a:pt x="8347" y="7579"/>
                </a:lnTo>
                <a:lnTo>
                  <a:pt x="7782" y="6622"/>
                </a:lnTo>
                <a:lnTo>
                  <a:pt x="7243" y="5613"/>
                </a:lnTo>
                <a:lnTo>
                  <a:pt x="6703" y="4656"/>
                </a:lnTo>
                <a:lnTo>
                  <a:pt x="6138" y="3673"/>
                </a:lnTo>
                <a:lnTo>
                  <a:pt x="5599" y="2690"/>
                </a:lnTo>
                <a:lnTo>
                  <a:pt x="5034" y="1733"/>
                </a:lnTo>
                <a:lnTo>
                  <a:pt x="5907" y="1293"/>
                </a:lnTo>
                <a:lnTo>
                  <a:pt x="6703" y="983"/>
                </a:lnTo>
                <a:lnTo>
                  <a:pt x="7448" y="673"/>
                </a:lnTo>
                <a:lnTo>
                  <a:pt x="8167" y="440"/>
                </a:lnTo>
                <a:lnTo>
                  <a:pt x="8861" y="233"/>
                </a:lnTo>
                <a:lnTo>
                  <a:pt x="9529" y="103"/>
                </a:lnTo>
                <a:lnTo>
                  <a:pt x="10196" y="52"/>
                </a:lnTo>
                <a:lnTo>
                  <a:pt x="10813" y="0"/>
                </a:lnTo>
                <a:lnTo>
                  <a:pt x="12097" y="103"/>
                </a:lnTo>
                <a:lnTo>
                  <a:pt x="12765" y="233"/>
                </a:lnTo>
                <a:lnTo>
                  <a:pt x="13433" y="440"/>
                </a:lnTo>
                <a:lnTo>
                  <a:pt x="14126" y="673"/>
                </a:lnTo>
                <a:lnTo>
                  <a:pt x="14871" y="983"/>
                </a:lnTo>
                <a:lnTo>
                  <a:pt x="15641" y="1293"/>
                </a:lnTo>
                <a:lnTo>
                  <a:pt x="16463" y="1733"/>
                </a:lnTo>
                <a:lnTo>
                  <a:pt x="15924" y="2690"/>
                </a:lnTo>
                <a:lnTo>
                  <a:pt x="15359" y="3673"/>
                </a:lnTo>
                <a:lnTo>
                  <a:pt x="14794" y="4630"/>
                </a:lnTo>
                <a:lnTo>
                  <a:pt x="13715" y="6596"/>
                </a:lnTo>
                <a:lnTo>
                  <a:pt x="12585" y="8511"/>
                </a:lnTo>
                <a:lnTo>
                  <a:pt x="12071" y="9520"/>
                </a:lnTo>
                <a:close/>
                <a:moveTo>
                  <a:pt x="10787" y="9933"/>
                </a:moveTo>
                <a:lnTo>
                  <a:pt x="11070" y="9959"/>
                </a:lnTo>
                <a:lnTo>
                  <a:pt x="11352" y="10037"/>
                </a:lnTo>
                <a:lnTo>
                  <a:pt x="11583" y="10166"/>
                </a:lnTo>
                <a:lnTo>
                  <a:pt x="11943" y="10528"/>
                </a:lnTo>
                <a:lnTo>
                  <a:pt x="12071" y="10761"/>
                </a:lnTo>
                <a:lnTo>
                  <a:pt x="12174" y="11046"/>
                </a:lnTo>
                <a:lnTo>
                  <a:pt x="12174" y="11667"/>
                </a:lnTo>
                <a:lnTo>
                  <a:pt x="12071" y="11951"/>
                </a:lnTo>
                <a:lnTo>
                  <a:pt x="11943" y="12236"/>
                </a:lnTo>
                <a:lnTo>
                  <a:pt x="11763" y="12417"/>
                </a:lnTo>
                <a:lnTo>
                  <a:pt x="11583" y="12624"/>
                </a:lnTo>
                <a:lnTo>
                  <a:pt x="11352" y="12753"/>
                </a:lnTo>
                <a:lnTo>
                  <a:pt x="11070" y="12831"/>
                </a:lnTo>
                <a:lnTo>
                  <a:pt x="10787" y="12857"/>
                </a:lnTo>
                <a:lnTo>
                  <a:pt x="10479" y="12831"/>
                </a:lnTo>
                <a:lnTo>
                  <a:pt x="10196" y="12753"/>
                </a:lnTo>
                <a:lnTo>
                  <a:pt x="9965" y="12624"/>
                </a:lnTo>
                <a:lnTo>
                  <a:pt x="9734" y="12417"/>
                </a:lnTo>
                <a:lnTo>
                  <a:pt x="9554" y="12236"/>
                </a:lnTo>
                <a:lnTo>
                  <a:pt x="9426" y="11951"/>
                </a:lnTo>
                <a:lnTo>
                  <a:pt x="9375" y="11667"/>
                </a:lnTo>
                <a:lnTo>
                  <a:pt x="9323" y="11330"/>
                </a:lnTo>
                <a:lnTo>
                  <a:pt x="9426" y="10761"/>
                </a:lnTo>
                <a:lnTo>
                  <a:pt x="9554" y="10528"/>
                </a:lnTo>
                <a:lnTo>
                  <a:pt x="9734" y="10347"/>
                </a:lnTo>
                <a:lnTo>
                  <a:pt x="9965" y="10166"/>
                </a:lnTo>
                <a:lnTo>
                  <a:pt x="10196" y="10037"/>
                </a:lnTo>
                <a:lnTo>
                  <a:pt x="10479" y="9959"/>
                </a:lnTo>
                <a:lnTo>
                  <a:pt x="10787" y="9933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5" name="Shape"/>
          <p:cNvSpPr/>
          <p:nvPr/>
        </p:nvSpPr>
        <p:spPr>
          <a:xfrm>
            <a:off x="7627937" y="4697412"/>
            <a:ext cx="46038" cy="44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07" y="19459"/>
                </a:moveTo>
                <a:lnTo>
                  <a:pt x="16386" y="11676"/>
                </a:lnTo>
                <a:lnTo>
                  <a:pt x="14897" y="10897"/>
                </a:lnTo>
                <a:lnTo>
                  <a:pt x="13593" y="9924"/>
                </a:lnTo>
                <a:lnTo>
                  <a:pt x="12662" y="8562"/>
                </a:lnTo>
                <a:lnTo>
                  <a:pt x="11545" y="7395"/>
                </a:lnTo>
                <a:lnTo>
                  <a:pt x="10986" y="5838"/>
                </a:lnTo>
                <a:lnTo>
                  <a:pt x="10428" y="4086"/>
                </a:lnTo>
                <a:lnTo>
                  <a:pt x="10241" y="2724"/>
                </a:lnTo>
                <a:lnTo>
                  <a:pt x="10241" y="973"/>
                </a:lnTo>
                <a:lnTo>
                  <a:pt x="0" y="0"/>
                </a:lnTo>
                <a:lnTo>
                  <a:pt x="0" y="3503"/>
                </a:lnTo>
                <a:lnTo>
                  <a:pt x="372" y="6616"/>
                </a:lnTo>
                <a:lnTo>
                  <a:pt x="1303" y="9924"/>
                </a:lnTo>
                <a:lnTo>
                  <a:pt x="2793" y="12843"/>
                </a:lnTo>
                <a:lnTo>
                  <a:pt x="4469" y="15568"/>
                </a:lnTo>
                <a:lnTo>
                  <a:pt x="6890" y="18097"/>
                </a:lnTo>
                <a:lnTo>
                  <a:pt x="9497" y="20238"/>
                </a:lnTo>
                <a:lnTo>
                  <a:pt x="12290" y="21600"/>
                </a:lnTo>
                <a:lnTo>
                  <a:pt x="9869" y="14205"/>
                </a:lnTo>
                <a:lnTo>
                  <a:pt x="18807" y="19459"/>
                </a:lnTo>
                <a:lnTo>
                  <a:pt x="21600" y="14205"/>
                </a:lnTo>
                <a:lnTo>
                  <a:pt x="16386" y="11676"/>
                </a:lnTo>
                <a:lnTo>
                  <a:pt x="18807" y="19459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6" name="Shape"/>
          <p:cNvSpPr/>
          <p:nvPr/>
        </p:nvSpPr>
        <p:spPr>
          <a:xfrm>
            <a:off x="7585075" y="4727575"/>
            <a:ext cx="82550" cy="144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1" y="20482"/>
                </a:moveTo>
                <a:lnTo>
                  <a:pt x="5088" y="19952"/>
                </a:lnTo>
                <a:lnTo>
                  <a:pt x="7165" y="17657"/>
                </a:lnTo>
                <a:lnTo>
                  <a:pt x="9346" y="15302"/>
                </a:lnTo>
                <a:lnTo>
                  <a:pt x="11319" y="12948"/>
                </a:lnTo>
                <a:lnTo>
                  <a:pt x="13500" y="10653"/>
                </a:lnTo>
                <a:lnTo>
                  <a:pt x="15473" y="8299"/>
                </a:lnTo>
                <a:lnTo>
                  <a:pt x="17446" y="6003"/>
                </a:lnTo>
                <a:lnTo>
                  <a:pt x="19627" y="3767"/>
                </a:lnTo>
                <a:lnTo>
                  <a:pt x="21600" y="1589"/>
                </a:lnTo>
                <a:lnTo>
                  <a:pt x="16615" y="0"/>
                </a:lnTo>
                <a:lnTo>
                  <a:pt x="14435" y="2178"/>
                </a:lnTo>
                <a:lnTo>
                  <a:pt x="10281" y="6886"/>
                </a:lnTo>
                <a:lnTo>
                  <a:pt x="8308" y="9181"/>
                </a:lnTo>
                <a:lnTo>
                  <a:pt x="2181" y="16126"/>
                </a:lnTo>
                <a:lnTo>
                  <a:pt x="0" y="18363"/>
                </a:lnTo>
                <a:lnTo>
                  <a:pt x="4258" y="17833"/>
                </a:lnTo>
                <a:lnTo>
                  <a:pt x="831" y="20482"/>
                </a:lnTo>
                <a:lnTo>
                  <a:pt x="3427" y="21600"/>
                </a:lnTo>
                <a:lnTo>
                  <a:pt x="5088" y="19952"/>
                </a:lnTo>
                <a:lnTo>
                  <a:pt x="831" y="20482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7" name="Shape"/>
          <p:cNvSpPr/>
          <p:nvPr/>
        </p:nvSpPr>
        <p:spPr>
          <a:xfrm>
            <a:off x="7494587" y="4687887"/>
            <a:ext cx="106363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71" y="0"/>
                </a:moveTo>
                <a:lnTo>
                  <a:pt x="239" y="1453"/>
                </a:lnTo>
                <a:lnTo>
                  <a:pt x="399" y="3245"/>
                </a:lnTo>
                <a:lnTo>
                  <a:pt x="717" y="4940"/>
                </a:lnTo>
                <a:lnTo>
                  <a:pt x="1116" y="6490"/>
                </a:lnTo>
                <a:lnTo>
                  <a:pt x="1674" y="7943"/>
                </a:lnTo>
                <a:lnTo>
                  <a:pt x="2232" y="9347"/>
                </a:lnTo>
                <a:lnTo>
                  <a:pt x="2949" y="10655"/>
                </a:lnTo>
                <a:lnTo>
                  <a:pt x="3826" y="11865"/>
                </a:lnTo>
                <a:lnTo>
                  <a:pt x="4862" y="13125"/>
                </a:lnTo>
                <a:lnTo>
                  <a:pt x="6058" y="14239"/>
                </a:lnTo>
                <a:lnTo>
                  <a:pt x="7413" y="15352"/>
                </a:lnTo>
                <a:lnTo>
                  <a:pt x="8847" y="16418"/>
                </a:lnTo>
                <a:lnTo>
                  <a:pt x="10441" y="17435"/>
                </a:lnTo>
                <a:lnTo>
                  <a:pt x="12275" y="18452"/>
                </a:lnTo>
                <a:lnTo>
                  <a:pt x="14347" y="19469"/>
                </a:lnTo>
                <a:lnTo>
                  <a:pt x="16579" y="20535"/>
                </a:lnTo>
                <a:lnTo>
                  <a:pt x="18970" y="21600"/>
                </a:lnTo>
                <a:lnTo>
                  <a:pt x="21600" y="19421"/>
                </a:lnTo>
                <a:lnTo>
                  <a:pt x="19289" y="18404"/>
                </a:lnTo>
                <a:lnTo>
                  <a:pt x="17137" y="17435"/>
                </a:lnTo>
                <a:lnTo>
                  <a:pt x="15224" y="16418"/>
                </a:lnTo>
                <a:lnTo>
                  <a:pt x="13550" y="15498"/>
                </a:lnTo>
                <a:lnTo>
                  <a:pt x="12115" y="14626"/>
                </a:lnTo>
                <a:lnTo>
                  <a:pt x="10760" y="13706"/>
                </a:lnTo>
                <a:lnTo>
                  <a:pt x="9644" y="12737"/>
                </a:lnTo>
                <a:lnTo>
                  <a:pt x="8688" y="11769"/>
                </a:lnTo>
                <a:lnTo>
                  <a:pt x="7891" y="10752"/>
                </a:lnTo>
                <a:lnTo>
                  <a:pt x="7094" y="9686"/>
                </a:lnTo>
                <a:lnTo>
                  <a:pt x="6456" y="8572"/>
                </a:lnTo>
                <a:lnTo>
                  <a:pt x="5978" y="7361"/>
                </a:lnTo>
                <a:lnTo>
                  <a:pt x="5500" y="5957"/>
                </a:lnTo>
                <a:lnTo>
                  <a:pt x="5101" y="4552"/>
                </a:lnTo>
                <a:lnTo>
                  <a:pt x="4862" y="3003"/>
                </a:lnTo>
                <a:lnTo>
                  <a:pt x="4623" y="1259"/>
                </a:lnTo>
                <a:lnTo>
                  <a:pt x="2471" y="2664"/>
                </a:lnTo>
                <a:lnTo>
                  <a:pt x="2471" y="0"/>
                </a:lnTo>
                <a:lnTo>
                  <a:pt x="0" y="0"/>
                </a:lnTo>
                <a:lnTo>
                  <a:pt x="239" y="1453"/>
                </a:lnTo>
                <a:lnTo>
                  <a:pt x="2471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8" name="Shape"/>
          <p:cNvSpPr/>
          <p:nvPr/>
        </p:nvSpPr>
        <p:spPr>
          <a:xfrm>
            <a:off x="7505700" y="4687887"/>
            <a:ext cx="144463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1" y="11782"/>
                </a:moveTo>
                <a:lnTo>
                  <a:pt x="19815" y="0"/>
                </a:lnTo>
                <a:lnTo>
                  <a:pt x="0" y="0"/>
                </a:lnTo>
                <a:lnTo>
                  <a:pt x="0" y="21600"/>
                </a:lnTo>
                <a:lnTo>
                  <a:pt x="19815" y="21600"/>
                </a:lnTo>
                <a:lnTo>
                  <a:pt x="18208" y="9818"/>
                </a:lnTo>
                <a:lnTo>
                  <a:pt x="21481" y="11782"/>
                </a:lnTo>
                <a:lnTo>
                  <a:pt x="21600" y="0"/>
                </a:lnTo>
                <a:lnTo>
                  <a:pt x="19815" y="0"/>
                </a:lnTo>
                <a:lnTo>
                  <a:pt x="21481" y="11782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9" name="Shape"/>
          <p:cNvSpPr/>
          <p:nvPr/>
        </p:nvSpPr>
        <p:spPr>
          <a:xfrm>
            <a:off x="7680325" y="4687887"/>
            <a:ext cx="36513" cy="55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91" y="0"/>
                </a:moveTo>
                <a:lnTo>
                  <a:pt x="8217" y="4783"/>
                </a:lnTo>
                <a:lnTo>
                  <a:pt x="8452" y="5400"/>
                </a:lnTo>
                <a:lnTo>
                  <a:pt x="8452" y="6017"/>
                </a:lnTo>
                <a:lnTo>
                  <a:pt x="8217" y="6634"/>
                </a:lnTo>
                <a:lnTo>
                  <a:pt x="8217" y="7097"/>
                </a:lnTo>
                <a:lnTo>
                  <a:pt x="7278" y="8794"/>
                </a:lnTo>
                <a:lnTo>
                  <a:pt x="6104" y="10183"/>
                </a:lnTo>
                <a:lnTo>
                  <a:pt x="4930" y="11263"/>
                </a:lnTo>
                <a:lnTo>
                  <a:pt x="3052" y="12343"/>
                </a:lnTo>
                <a:lnTo>
                  <a:pt x="1643" y="13114"/>
                </a:lnTo>
                <a:lnTo>
                  <a:pt x="0" y="13423"/>
                </a:lnTo>
                <a:lnTo>
                  <a:pt x="3991" y="21600"/>
                </a:lnTo>
                <a:lnTo>
                  <a:pt x="8217" y="20366"/>
                </a:lnTo>
                <a:lnTo>
                  <a:pt x="11504" y="18823"/>
                </a:lnTo>
                <a:lnTo>
                  <a:pt x="14557" y="16817"/>
                </a:lnTo>
                <a:lnTo>
                  <a:pt x="17374" y="14657"/>
                </a:lnTo>
                <a:lnTo>
                  <a:pt x="19487" y="12034"/>
                </a:lnTo>
                <a:lnTo>
                  <a:pt x="20661" y="9566"/>
                </a:lnTo>
                <a:lnTo>
                  <a:pt x="21130" y="7869"/>
                </a:lnTo>
                <a:lnTo>
                  <a:pt x="21600" y="6634"/>
                </a:lnTo>
                <a:lnTo>
                  <a:pt x="21600" y="5246"/>
                </a:lnTo>
                <a:lnTo>
                  <a:pt x="21130" y="3549"/>
                </a:lnTo>
                <a:lnTo>
                  <a:pt x="14791" y="8486"/>
                </a:lnTo>
                <a:lnTo>
                  <a:pt x="14791" y="0"/>
                </a:lnTo>
                <a:lnTo>
                  <a:pt x="7278" y="0"/>
                </a:lnTo>
                <a:lnTo>
                  <a:pt x="8217" y="4783"/>
                </a:lnTo>
                <a:lnTo>
                  <a:pt x="14791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0" name="Shape"/>
          <p:cNvSpPr/>
          <p:nvPr/>
        </p:nvSpPr>
        <p:spPr>
          <a:xfrm>
            <a:off x="7705725" y="4687887"/>
            <a:ext cx="146050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24" y="11782"/>
                </a:moveTo>
                <a:lnTo>
                  <a:pt x="19785" y="0"/>
                </a:lnTo>
                <a:lnTo>
                  <a:pt x="0" y="0"/>
                </a:lnTo>
                <a:lnTo>
                  <a:pt x="0" y="21600"/>
                </a:lnTo>
                <a:lnTo>
                  <a:pt x="19785" y="21600"/>
                </a:lnTo>
                <a:lnTo>
                  <a:pt x="18205" y="9818"/>
                </a:lnTo>
                <a:lnTo>
                  <a:pt x="21424" y="11782"/>
                </a:lnTo>
                <a:lnTo>
                  <a:pt x="21600" y="0"/>
                </a:lnTo>
                <a:lnTo>
                  <a:pt x="19785" y="0"/>
                </a:lnTo>
                <a:lnTo>
                  <a:pt x="21424" y="11782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1" name="Shape"/>
          <p:cNvSpPr/>
          <p:nvPr/>
        </p:nvSpPr>
        <p:spPr>
          <a:xfrm>
            <a:off x="7742237" y="4697412"/>
            <a:ext cx="109538" cy="174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321"/>
                </a:moveTo>
                <a:lnTo>
                  <a:pt x="3130" y="20764"/>
                </a:lnTo>
                <a:lnTo>
                  <a:pt x="5478" y="19681"/>
                </a:lnTo>
                <a:lnTo>
                  <a:pt x="7513" y="18648"/>
                </a:lnTo>
                <a:lnTo>
                  <a:pt x="9470" y="17664"/>
                </a:lnTo>
                <a:lnTo>
                  <a:pt x="11270" y="16631"/>
                </a:lnTo>
                <a:lnTo>
                  <a:pt x="12757" y="15646"/>
                </a:lnTo>
                <a:lnTo>
                  <a:pt x="14322" y="14564"/>
                </a:lnTo>
                <a:lnTo>
                  <a:pt x="15496" y="13482"/>
                </a:lnTo>
                <a:lnTo>
                  <a:pt x="16670" y="12350"/>
                </a:lnTo>
                <a:lnTo>
                  <a:pt x="17687" y="11071"/>
                </a:lnTo>
                <a:lnTo>
                  <a:pt x="18470" y="9841"/>
                </a:lnTo>
                <a:lnTo>
                  <a:pt x="19330" y="8512"/>
                </a:lnTo>
                <a:lnTo>
                  <a:pt x="19878" y="7036"/>
                </a:lnTo>
                <a:lnTo>
                  <a:pt x="20426" y="5511"/>
                </a:lnTo>
                <a:lnTo>
                  <a:pt x="20896" y="3887"/>
                </a:lnTo>
                <a:lnTo>
                  <a:pt x="21287" y="2116"/>
                </a:lnTo>
                <a:lnTo>
                  <a:pt x="21600" y="246"/>
                </a:lnTo>
                <a:lnTo>
                  <a:pt x="17296" y="0"/>
                </a:lnTo>
                <a:lnTo>
                  <a:pt x="16983" y="1821"/>
                </a:lnTo>
                <a:lnTo>
                  <a:pt x="16591" y="3444"/>
                </a:lnTo>
                <a:lnTo>
                  <a:pt x="16200" y="4969"/>
                </a:lnTo>
                <a:lnTo>
                  <a:pt x="15652" y="6396"/>
                </a:lnTo>
                <a:lnTo>
                  <a:pt x="15104" y="7676"/>
                </a:lnTo>
                <a:lnTo>
                  <a:pt x="14478" y="8906"/>
                </a:lnTo>
                <a:lnTo>
                  <a:pt x="13774" y="9939"/>
                </a:lnTo>
                <a:lnTo>
                  <a:pt x="12913" y="10972"/>
                </a:lnTo>
                <a:lnTo>
                  <a:pt x="11974" y="11956"/>
                </a:lnTo>
                <a:lnTo>
                  <a:pt x="10878" y="12940"/>
                </a:lnTo>
                <a:lnTo>
                  <a:pt x="9548" y="13826"/>
                </a:lnTo>
                <a:lnTo>
                  <a:pt x="6652" y="15646"/>
                </a:lnTo>
                <a:lnTo>
                  <a:pt x="4852" y="16532"/>
                </a:lnTo>
                <a:lnTo>
                  <a:pt x="2817" y="17516"/>
                </a:lnTo>
                <a:lnTo>
                  <a:pt x="704" y="18500"/>
                </a:lnTo>
                <a:lnTo>
                  <a:pt x="3835" y="18943"/>
                </a:lnTo>
                <a:lnTo>
                  <a:pt x="0" y="20321"/>
                </a:lnTo>
                <a:lnTo>
                  <a:pt x="1252" y="21600"/>
                </a:lnTo>
                <a:lnTo>
                  <a:pt x="3130" y="20764"/>
                </a:lnTo>
                <a:lnTo>
                  <a:pt x="0" y="20321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2" name="Shape"/>
          <p:cNvSpPr/>
          <p:nvPr/>
        </p:nvSpPr>
        <p:spPr>
          <a:xfrm>
            <a:off x="7669212" y="4722812"/>
            <a:ext cx="92076" cy="13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93" y="0"/>
                </a:moveTo>
                <a:lnTo>
                  <a:pt x="1397" y="2462"/>
                </a:lnTo>
                <a:lnTo>
                  <a:pt x="3352" y="4862"/>
                </a:lnTo>
                <a:lnTo>
                  <a:pt x="5214" y="7200"/>
                </a:lnTo>
                <a:lnTo>
                  <a:pt x="7169" y="9600"/>
                </a:lnTo>
                <a:lnTo>
                  <a:pt x="9031" y="12062"/>
                </a:lnTo>
                <a:lnTo>
                  <a:pt x="11079" y="14400"/>
                </a:lnTo>
                <a:lnTo>
                  <a:pt x="13128" y="16862"/>
                </a:lnTo>
                <a:lnTo>
                  <a:pt x="14990" y="19200"/>
                </a:lnTo>
                <a:lnTo>
                  <a:pt x="17038" y="21600"/>
                </a:lnTo>
                <a:lnTo>
                  <a:pt x="21600" y="19877"/>
                </a:lnTo>
                <a:lnTo>
                  <a:pt x="17503" y="15200"/>
                </a:lnTo>
                <a:lnTo>
                  <a:pt x="15641" y="12800"/>
                </a:lnTo>
                <a:lnTo>
                  <a:pt x="13593" y="10400"/>
                </a:lnTo>
                <a:lnTo>
                  <a:pt x="11638" y="8000"/>
                </a:lnTo>
                <a:lnTo>
                  <a:pt x="9776" y="5538"/>
                </a:lnTo>
                <a:lnTo>
                  <a:pt x="7821" y="3200"/>
                </a:lnTo>
                <a:lnTo>
                  <a:pt x="5959" y="923"/>
                </a:lnTo>
                <a:lnTo>
                  <a:pt x="4376" y="3262"/>
                </a:lnTo>
                <a:lnTo>
                  <a:pt x="2793" y="0"/>
                </a:lnTo>
                <a:lnTo>
                  <a:pt x="0" y="677"/>
                </a:lnTo>
                <a:lnTo>
                  <a:pt x="1397" y="2462"/>
                </a:lnTo>
                <a:lnTo>
                  <a:pt x="2793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3" name="Shape"/>
          <p:cNvSpPr/>
          <p:nvPr/>
        </p:nvSpPr>
        <p:spPr>
          <a:xfrm>
            <a:off x="7642225" y="4654550"/>
            <a:ext cx="57150" cy="33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85"/>
                </a:moveTo>
                <a:lnTo>
                  <a:pt x="6000" y="16772"/>
                </a:lnTo>
                <a:lnTo>
                  <a:pt x="7050" y="15755"/>
                </a:lnTo>
                <a:lnTo>
                  <a:pt x="8400" y="14739"/>
                </a:lnTo>
                <a:lnTo>
                  <a:pt x="10050" y="14485"/>
                </a:lnTo>
                <a:lnTo>
                  <a:pt x="11550" y="13976"/>
                </a:lnTo>
                <a:lnTo>
                  <a:pt x="13050" y="13976"/>
                </a:lnTo>
                <a:lnTo>
                  <a:pt x="14550" y="14739"/>
                </a:lnTo>
                <a:lnTo>
                  <a:pt x="15000" y="14993"/>
                </a:lnTo>
                <a:lnTo>
                  <a:pt x="15600" y="15247"/>
                </a:lnTo>
                <a:lnTo>
                  <a:pt x="15900" y="15755"/>
                </a:lnTo>
                <a:lnTo>
                  <a:pt x="16350" y="16009"/>
                </a:lnTo>
                <a:lnTo>
                  <a:pt x="21600" y="5336"/>
                </a:lnTo>
                <a:lnTo>
                  <a:pt x="20400" y="4066"/>
                </a:lnTo>
                <a:lnTo>
                  <a:pt x="19200" y="2541"/>
                </a:lnTo>
                <a:lnTo>
                  <a:pt x="16500" y="1016"/>
                </a:lnTo>
                <a:lnTo>
                  <a:pt x="14100" y="0"/>
                </a:lnTo>
                <a:lnTo>
                  <a:pt x="11400" y="0"/>
                </a:lnTo>
                <a:lnTo>
                  <a:pt x="8700" y="254"/>
                </a:lnTo>
                <a:lnTo>
                  <a:pt x="6000" y="1271"/>
                </a:lnTo>
                <a:lnTo>
                  <a:pt x="3450" y="3049"/>
                </a:lnTo>
                <a:lnTo>
                  <a:pt x="1200" y="5591"/>
                </a:lnTo>
                <a:lnTo>
                  <a:pt x="7050" y="7878"/>
                </a:lnTo>
                <a:lnTo>
                  <a:pt x="0" y="14485"/>
                </a:lnTo>
                <a:lnTo>
                  <a:pt x="2100" y="21600"/>
                </a:lnTo>
                <a:lnTo>
                  <a:pt x="6000" y="16772"/>
                </a:lnTo>
                <a:lnTo>
                  <a:pt x="0" y="14485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4" name="Shape"/>
          <p:cNvSpPr/>
          <p:nvPr/>
        </p:nvSpPr>
        <p:spPr>
          <a:xfrm>
            <a:off x="7569200" y="4541837"/>
            <a:ext cx="92075" cy="134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14" y="0"/>
                </a:moveTo>
                <a:lnTo>
                  <a:pt x="1303" y="2470"/>
                </a:lnTo>
                <a:lnTo>
                  <a:pt x="5400" y="7284"/>
                </a:lnTo>
                <a:lnTo>
                  <a:pt x="7262" y="9691"/>
                </a:lnTo>
                <a:lnTo>
                  <a:pt x="9310" y="12035"/>
                </a:lnTo>
                <a:lnTo>
                  <a:pt x="13221" y="16849"/>
                </a:lnTo>
                <a:lnTo>
                  <a:pt x="15176" y="19193"/>
                </a:lnTo>
                <a:lnTo>
                  <a:pt x="17224" y="21600"/>
                </a:lnTo>
                <a:lnTo>
                  <a:pt x="21600" y="19953"/>
                </a:lnTo>
                <a:lnTo>
                  <a:pt x="19738" y="17483"/>
                </a:lnTo>
                <a:lnTo>
                  <a:pt x="17783" y="15139"/>
                </a:lnTo>
                <a:lnTo>
                  <a:pt x="15734" y="12732"/>
                </a:lnTo>
                <a:lnTo>
                  <a:pt x="13872" y="10325"/>
                </a:lnTo>
                <a:lnTo>
                  <a:pt x="11824" y="7918"/>
                </a:lnTo>
                <a:lnTo>
                  <a:pt x="9776" y="5574"/>
                </a:lnTo>
                <a:lnTo>
                  <a:pt x="7728" y="3104"/>
                </a:lnTo>
                <a:lnTo>
                  <a:pt x="5866" y="760"/>
                </a:lnTo>
                <a:lnTo>
                  <a:pt x="4655" y="3230"/>
                </a:lnTo>
                <a:lnTo>
                  <a:pt x="2514" y="0"/>
                </a:lnTo>
                <a:lnTo>
                  <a:pt x="0" y="823"/>
                </a:lnTo>
                <a:lnTo>
                  <a:pt x="1303" y="2470"/>
                </a:lnTo>
                <a:lnTo>
                  <a:pt x="2514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5" name="Shape"/>
          <p:cNvSpPr/>
          <p:nvPr/>
        </p:nvSpPr>
        <p:spPr>
          <a:xfrm>
            <a:off x="7578725" y="4514850"/>
            <a:ext cx="196851" cy="46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8" y="19440"/>
                </a:moveTo>
                <a:lnTo>
                  <a:pt x="20507" y="12420"/>
                </a:lnTo>
                <a:lnTo>
                  <a:pt x="19020" y="9720"/>
                </a:lnTo>
                <a:lnTo>
                  <a:pt x="17665" y="7200"/>
                </a:lnTo>
                <a:lnTo>
                  <a:pt x="16397" y="5040"/>
                </a:lnTo>
                <a:lnTo>
                  <a:pt x="15172" y="3240"/>
                </a:lnTo>
                <a:lnTo>
                  <a:pt x="13904" y="1800"/>
                </a:lnTo>
                <a:lnTo>
                  <a:pt x="12680" y="900"/>
                </a:lnTo>
                <a:lnTo>
                  <a:pt x="11500" y="180"/>
                </a:lnTo>
                <a:lnTo>
                  <a:pt x="10319" y="0"/>
                </a:lnTo>
                <a:lnTo>
                  <a:pt x="9138" y="180"/>
                </a:lnTo>
                <a:lnTo>
                  <a:pt x="7958" y="900"/>
                </a:lnTo>
                <a:lnTo>
                  <a:pt x="6734" y="1800"/>
                </a:lnTo>
                <a:lnTo>
                  <a:pt x="5509" y="3240"/>
                </a:lnTo>
                <a:lnTo>
                  <a:pt x="4198" y="5040"/>
                </a:lnTo>
                <a:lnTo>
                  <a:pt x="2842" y="7200"/>
                </a:lnTo>
                <a:lnTo>
                  <a:pt x="1443" y="9720"/>
                </a:lnTo>
                <a:lnTo>
                  <a:pt x="0" y="12420"/>
                </a:lnTo>
                <a:lnTo>
                  <a:pt x="1006" y="21600"/>
                </a:lnTo>
                <a:lnTo>
                  <a:pt x="2449" y="18720"/>
                </a:lnTo>
                <a:lnTo>
                  <a:pt x="3760" y="16380"/>
                </a:lnTo>
                <a:lnTo>
                  <a:pt x="5028" y="14400"/>
                </a:lnTo>
                <a:lnTo>
                  <a:pt x="6165" y="12780"/>
                </a:lnTo>
                <a:lnTo>
                  <a:pt x="7302" y="11520"/>
                </a:lnTo>
                <a:lnTo>
                  <a:pt x="8351" y="10620"/>
                </a:lnTo>
                <a:lnTo>
                  <a:pt x="9357" y="10260"/>
                </a:lnTo>
                <a:lnTo>
                  <a:pt x="10319" y="9900"/>
                </a:lnTo>
                <a:lnTo>
                  <a:pt x="11325" y="10260"/>
                </a:lnTo>
                <a:lnTo>
                  <a:pt x="12287" y="10620"/>
                </a:lnTo>
                <a:lnTo>
                  <a:pt x="13336" y="11520"/>
                </a:lnTo>
                <a:lnTo>
                  <a:pt x="14429" y="12780"/>
                </a:lnTo>
                <a:lnTo>
                  <a:pt x="15566" y="14400"/>
                </a:lnTo>
                <a:lnTo>
                  <a:pt x="16747" y="16380"/>
                </a:lnTo>
                <a:lnTo>
                  <a:pt x="18015" y="18720"/>
                </a:lnTo>
                <a:lnTo>
                  <a:pt x="19414" y="21600"/>
                </a:lnTo>
                <a:lnTo>
                  <a:pt x="18933" y="14580"/>
                </a:lnTo>
                <a:lnTo>
                  <a:pt x="20988" y="19440"/>
                </a:lnTo>
                <a:lnTo>
                  <a:pt x="21600" y="14760"/>
                </a:lnTo>
                <a:lnTo>
                  <a:pt x="20507" y="12420"/>
                </a:lnTo>
                <a:lnTo>
                  <a:pt x="20988" y="1944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6" name="Shape"/>
          <p:cNvSpPr/>
          <p:nvPr/>
        </p:nvSpPr>
        <p:spPr>
          <a:xfrm>
            <a:off x="7683500" y="4546600"/>
            <a:ext cx="87313" cy="141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2" y="20269"/>
                </a:moveTo>
                <a:lnTo>
                  <a:pt x="4636" y="19785"/>
                </a:lnTo>
                <a:lnTo>
                  <a:pt x="8975" y="15308"/>
                </a:lnTo>
                <a:lnTo>
                  <a:pt x="10948" y="13069"/>
                </a:lnTo>
                <a:lnTo>
                  <a:pt x="13118" y="10709"/>
                </a:lnTo>
                <a:lnTo>
                  <a:pt x="17458" y="6232"/>
                </a:lnTo>
                <a:lnTo>
                  <a:pt x="19430" y="3933"/>
                </a:lnTo>
                <a:lnTo>
                  <a:pt x="21600" y="1634"/>
                </a:lnTo>
                <a:lnTo>
                  <a:pt x="16964" y="0"/>
                </a:lnTo>
                <a:lnTo>
                  <a:pt x="12625" y="4477"/>
                </a:lnTo>
                <a:lnTo>
                  <a:pt x="10455" y="6837"/>
                </a:lnTo>
                <a:lnTo>
                  <a:pt x="8482" y="9076"/>
                </a:lnTo>
                <a:lnTo>
                  <a:pt x="6312" y="11314"/>
                </a:lnTo>
                <a:lnTo>
                  <a:pt x="1973" y="15913"/>
                </a:lnTo>
                <a:lnTo>
                  <a:pt x="0" y="18151"/>
                </a:lnTo>
                <a:lnTo>
                  <a:pt x="4044" y="17728"/>
                </a:lnTo>
                <a:lnTo>
                  <a:pt x="592" y="20269"/>
                </a:lnTo>
                <a:lnTo>
                  <a:pt x="3156" y="21600"/>
                </a:lnTo>
                <a:lnTo>
                  <a:pt x="4636" y="19785"/>
                </a:lnTo>
                <a:lnTo>
                  <a:pt x="592" y="20269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7" name="Shape"/>
          <p:cNvSpPr/>
          <p:nvPr/>
        </p:nvSpPr>
        <p:spPr>
          <a:xfrm>
            <a:off x="7672387" y="4667250"/>
            <a:ext cx="33338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337" y="17067"/>
                </a:lnTo>
                <a:lnTo>
                  <a:pt x="20020" y="13067"/>
                </a:lnTo>
                <a:lnTo>
                  <a:pt x="17912" y="9333"/>
                </a:lnTo>
                <a:lnTo>
                  <a:pt x="15278" y="6133"/>
                </a:lnTo>
                <a:lnTo>
                  <a:pt x="12117" y="3467"/>
                </a:lnTo>
                <a:lnTo>
                  <a:pt x="8429" y="1333"/>
                </a:lnTo>
                <a:lnTo>
                  <a:pt x="4478" y="533"/>
                </a:lnTo>
                <a:lnTo>
                  <a:pt x="0" y="0"/>
                </a:lnTo>
                <a:lnTo>
                  <a:pt x="0" y="14667"/>
                </a:lnTo>
                <a:lnTo>
                  <a:pt x="1580" y="14667"/>
                </a:lnTo>
                <a:lnTo>
                  <a:pt x="2898" y="15200"/>
                </a:lnTo>
                <a:lnTo>
                  <a:pt x="3951" y="15733"/>
                </a:lnTo>
                <a:lnTo>
                  <a:pt x="5005" y="16533"/>
                </a:lnTo>
                <a:lnTo>
                  <a:pt x="5795" y="17600"/>
                </a:lnTo>
                <a:lnTo>
                  <a:pt x="6322" y="18933"/>
                </a:lnTo>
                <a:lnTo>
                  <a:pt x="6849" y="20000"/>
                </a:lnTo>
                <a:lnTo>
                  <a:pt x="7112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8" name="Shape"/>
          <p:cNvSpPr/>
          <p:nvPr/>
        </p:nvSpPr>
        <p:spPr>
          <a:xfrm>
            <a:off x="7672387" y="4699000"/>
            <a:ext cx="33338" cy="3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478" y="21352"/>
                </a:lnTo>
                <a:lnTo>
                  <a:pt x="8693" y="20110"/>
                </a:lnTo>
                <a:lnTo>
                  <a:pt x="12380" y="17876"/>
                </a:lnTo>
                <a:lnTo>
                  <a:pt x="15541" y="15393"/>
                </a:lnTo>
                <a:lnTo>
                  <a:pt x="18176" y="12166"/>
                </a:lnTo>
                <a:lnTo>
                  <a:pt x="20020" y="8193"/>
                </a:lnTo>
                <a:lnTo>
                  <a:pt x="21337" y="4469"/>
                </a:lnTo>
                <a:lnTo>
                  <a:pt x="21600" y="0"/>
                </a:lnTo>
                <a:lnTo>
                  <a:pt x="7112" y="0"/>
                </a:lnTo>
                <a:lnTo>
                  <a:pt x="6849" y="1986"/>
                </a:lnTo>
                <a:lnTo>
                  <a:pt x="6322" y="3476"/>
                </a:lnTo>
                <a:lnTo>
                  <a:pt x="5795" y="4717"/>
                </a:lnTo>
                <a:lnTo>
                  <a:pt x="4741" y="5959"/>
                </a:lnTo>
                <a:lnTo>
                  <a:pt x="3951" y="6703"/>
                </a:lnTo>
                <a:lnTo>
                  <a:pt x="2634" y="7448"/>
                </a:lnTo>
                <a:lnTo>
                  <a:pt x="1580" y="7697"/>
                </a:lnTo>
                <a:lnTo>
                  <a:pt x="0" y="7945"/>
                </a:lnTo>
                <a:lnTo>
                  <a:pt x="0" y="2160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9" name="Shape"/>
          <p:cNvSpPr/>
          <p:nvPr/>
        </p:nvSpPr>
        <p:spPr>
          <a:xfrm>
            <a:off x="7639050" y="4699000"/>
            <a:ext cx="33338" cy="3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54" y="4469"/>
                </a:lnTo>
                <a:lnTo>
                  <a:pt x="1779" y="8193"/>
                </a:lnTo>
                <a:lnTo>
                  <a:pt x="3558" y="12166"/>
                </a:lnTo>
                <a:lnTo>
                  <a:pt x="6099" y="15393"/>
                </a:lnTo>
                <a:lnTo>
                  <a:pt x="9402" y="18124"/>
                </a:lnTo>
                <a:lnTo>
                  <a:pt x="12960" y="20110"/>
                </a:lnTo>
                <a:lnTo>
                  <a:pt x="17280" y="21352"/>
                </a:lnTo>
                <a:lnTo>
                  <a:pt x="21600" y="21600"/>
                </a:lnTo>
                <a:lnTo>
                  <a:pt x="21600" y="7945"/>
                </a:lnTo>
                <a:lnTo>
                  <a:pt x="19821" y="7697"/>
                </a:lnTo>
                <a:lnTo>
                  <a:pt x="18551" y="7448"/>
                </a:lnTo>
                <a:lnTo>
                  <a:pt x="17280" y="6703"/>
                </a:lnTo>
                <a:lnTo>
                  <a:pt x="15247" y="4717"/>
                </a:lnTo>
                <a:lnTo>
                  <a:pt x="14739" y="3476"/>
                </a:lnTo>
                <a:lnTo>
                  <a:pt x="14485" y="1986"/>
                </a:lnTo>
                <a:lnTo>
                  <a:pt x="14485" y="0"/>
                </a:lnTo>
                <a:lnTo>
                  <a:pt x="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0" name="Shape"/>
          <p:cNvSpPr/>
          <p:nvPr/>
        </p:nvSpPr>
        <p:spPr>
          <a:xfrm>
            <a:off x="7639050" y="4667250"/>
            <a:ext cx="33338" cy="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280" y="533"/>
                </a:lnTo>
                <a:lnTo>
                  <a:pt x="13468" y="1333"/>
                </a:lnTo>
                <a:lnTo>
                  <a:pt x="9402" y="3467"/>
                </a:lnTo>
                <a:lnTo>
                  <a:pt x="6607" y="5867"/>
                </a:lnTo>
                <a:lnTo>
                  <a:pt x="3558" y="9333"/>
                </a:lnTo>
                <a:lnTo>
                  <a:pt x="1779" y="13067"/>
                </a:lnTo>
                <a:lnTo>
                  <a:pt x="254" y="17067"/>
                </a:lnTo>
                <a:lnTo>
                  <a:pt x="0" y="21600"/>
                </a:lnTo>
                <a:lnTo>
                  <a:pt x="14485" y="21600"/>
                </a:lnTo>
                <a:lnTo>
                  <a:pt x="14485" y="20000"/>
                </a:lnTo>
                <a:lnTo>
                  <a:pt x="14739" y="18933"/>
                </a:lnTo>
                <a:lnTo>
                  <a:pt x="15247" y="17867"/>
                </a:lnTo>
                <a:lnTo>
                  <a:pt x="16009" y="16800"/>
                </a:lnTo>
                <a:lnTo>
                  <a:pt x="17026" y="15733"/>
                </a:lnTo>
                <a:lnTo>
                  <a:pt x="18296" y="15467"/>
                </a:lnTo>
                <a:lnTo>
                  <a:pt x="19821" y="14667"/>
                </a:lnTo>
                <a:lnTo>
                  <a:pt x="21600" y="14667"/>
                </a:lnTo>
                <a:lnTo>
                  <a:pt x="21600" y="0"/>
                </a:lnTo>
                <a:close/>
              </a:path>
            </a:pathLst>
          </a:custGeom>
          <a:solidFill>
            <a:srgbClr val="F8E41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1" name="Shape"/>
          <p:cNvSpPr/>
          <p:nvPr/>
        </p:nvSpPr>
        <p:spPr>
          <a:xfrm>
            <a:off x="7159625" y="4325937"/>
            <a:ext cx="138113" cy="160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51" y="0"/>
                </a:moveTo>
                <a:lnTo>
                  <a:pt x="15225" y="0"/>
                </a:lnTo>
                <a:lnTo>
                  <a:pt x="21600" y="10773"/>
                </a:lnTo>
                <a:lnTo>
                  <a:pt x="15225" y="21600"/>
                </a:lnTo>
                <a:lnTo>
                  <a:pt x="6251" y="21600"/>
                </a:lnTo>
                <a:lnTo>
                  <a:pt x="0" y="10773"/>
                </a:lnTo>
                <a:lnTo>
                  <a:pt x="6251" y="0"/>
                </a:lnTo>
                <a:close/>
                <a:moveTo>
                  <a:pt x="6313" y="1018"/>
                </a:moveTo>
                <a:lnTo>
                  <a:pt x="20857" y="10773"/>
                </a:lnTo>
                <a:lnTo>
                  <a:pt x="6313" y="1018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2" name="Shape"/>
          <p:cNvSpPr/>
          <p:nvPr/>
        </p:nvSpPr>
        <p:spPr>
          <a:xfrm>
            <a:off x="7199312" y="4318000"/>
            <a:ext cx="65089" cy="15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480"/>
                </a:moveTo>
                <a:lnTo>
                  <a:pt x="19215" y="0"/>
                </a:lnTo>
                <a:lnTo>
                  <a:pt x="0" y="0"/>
                </a:lnTo>
                <a:lnTo>
                  <a:pt x="0" y="21600"/>
                </a:lnTo>
                <a:lnTo>
                  <a:pt x="19215" y="21600"/>
                </a:lnTo>
                <a:lnTo>
                  <a:pt x="21600" y="6480"/>
                </a:lnTo>
                <a:lnTo>
                  <a:pt x="20937" y="0"/>
                </a:lnTo>
                <a:lnTo>
                  <a:pt x="19215" y="0"/>
                </a:lnTo>
                <a:lnTo>
                  <a:pt x="21600" y="648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3" name="Shape"/>
          <p:cNvSpPr/>
          <p:nvPr/>
        </p:nvSpPr>
        <p:spPr>
          <a:xfrm>
            <a:off x="7250112" y="4322762"/>
            <a:ext cx="55563" cy="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92" y="21600"/>
                </a:moveTo>
                <a:lnTo>
                  <a:pt x="20992" y="19825"/>
                </a:lnTo>
                <a:lnTo>
                  <a:pt x="5324" y="0"/>
                </a:lnTo>
                <a:lnTo>
                  <a:pt x="0" y="1775"/>
                </a:lnTo>
                <a:lnTo>
                  <a:pt x="15515" y="21600"/>
                </a:lnTo>
                <a:lnTo>
                  <a:pt x="20992" y="21600"/>
                </a:lnTo>
                <a:lnTo>
                  <a:pt x="21600" y="20712"/>
                </a:lnTo>
                <a:lnTo>
                  <a:pt x="20992" y="19825"/>
                </a:lnTo>
                <a:lnTo>
                  <a:pt x="20992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4" name="Shape"/>
          <p:cNvSpPr/>
          <p:nvPr/>
        </p:nvSpPr>
        <p:spPr>
          <a:xfrm>
            <a:off x="7250112" y="4403725"/>
            <a:ext cx="53976" cy="9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61" y="21600"/>
                </a:moveTo>
                <a:lnTo>
                  <a:pt x="5478" y="20661"/>
                </a:lnTo>
                <a:lnTo>
                  <a:pt x="21600" y="1690"/>
                </a:lnTo>
                <a:lnTo>
                  <a:pt x="15965" y="0"/>
                </a:lnTo>
                <a:lnTo>
                  <a:pt x="0" y="18970"/>
                </a:lnTo>
                <a:lnTo>
                  <a:pt x="2661" y="21600"/>
                </a:lnTo>
                <a:lnTo>
                  <a:pt x="4696" y="21600"/>
                </a:lnTo>
                <a:lnTo>
                  <a:pt x="5478" y="20661"/>
                </a:lnTo>
                <a:lnTo>
                  <a:pt x="2661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5" name="Shape"/>
          <p:cNvSpPr/>
          <p:nvPr/>
        </p:nvSpPr>
        <p:spPr>
          <a:xfrm>
            <a:off x="7192962" y="4478337"/>
            <a:ext cx="63501" cy="15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238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385" y="0"/>
                </a:lnTo>
                <a:lnTo>
                  <a:pt x="0" y="16200"/>
                </a:lnTo>
                <a:lnTo>
                  <a:pt x="663" y="21600"/>
                </a:lnTo>
                <a:lnTo>
                  <a:pt x="2385" y="21600"/>
                </a:lnTo>
                <a:lnTo>
                  <a:pt x="0" y="162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6" name="Shape"/>
          <p:cNvSpPr/>
          <p:nvPr/>
        </p:nvSpPr>
        <p:spPr>
          <a:xfrm>
            <a:off x="7150100" y="4403725"/>
            <a:ext cx="55563" cy="85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3" y="0"/>
                </a:moveTo>
                <a:lnTo>
                  <a:pt x="913" y="1767"/>
                </a:lnTo>
                <a:lnTo>
                  <a:pt x="16276" y="21600"/>
                </a:lnTo>
                <a:lnTo>
                  <a:pt x="21600" y="19833"/>
                </a:lnTo>
                <a:lnTo>
                  <a:pt x="6085" y="0"/>
                </a:lnTo>
                <a:lnTo>
                  <a:pt x="913" y="0"/>
                </a:lnTo>
                <a:lnTo>
                  <a:pt x="0" y="884"/>
                </a:lnTo>
                <a:lnTo>
                  <a:pt x="913" y="1767"/>
                </a:lnTo>
                <a:lnTo>
                  <a:pt x="913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7" name="Shape"/>
          <p:cNvSpPr/>
          <p:nvPr/>
        </p:nvSpPr>
        <p:spPr>
          <a:xfrm>
            <a:off x="7151687" y="4318000"/>
            <a:ext cx="53976" cy="9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0"/>
                </a:moveTo>
                <a:lnTo>
                  <a:pt x="16041" y="1122"/>
                </a:lnTo>
                <a:lnTo>
                  <a:pt x="0" y="19917"/>
                </a:lnTo>
                <a:lnTo>
                  <a:pt x="5400" y="21600"/>
                </a:lnTo>
                <a:lnTo>
                  <a:pt x="21600" y="2805"/>
                </a:lnTo>
                <a:lnTo>
                  <a:pt x="18900" y="0"/>
                </a:lnTo>
                <a:lnTo>
                  <a:pt x="16835" y="0"/>
                </a:lnTo>
                <a:lnTo>
                  <a:pt x="16041" y="1122"/>
                </a:lnTo>
                <a:lnTo>
                  <a:pt x="189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8" name="Shape"/>
          <p:cNvSpPr/>
          <p:nvPr/>
        </p:nvSpPr>
        <p:spPr>
          <a:xfrm>
            <a:off x="7194550" y="4327525"/>
            <a:ext cx="103188" cy="85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355"/>
                </a:moveTo>
                <a:lnTo>
                  <a:pt x="2009" y="0"/>
                </a:lnTo>
                <a:lnTo>
                  <a:pt x="0" y="3042"/>
                </a:lnTo>
                <a:lnTo>
                  <a:pt x="19674" y="21600"/>
                </a:lnTo>
                <a:lnTo>
                  <a:pt x="21600" y="18355"/>
                </a:lnTo>
                <a:lnTo>
                  <a:pt x="19674" y="21600"/>
                </a:lnTo>
                <a:lnTo>
                  <a:pt x="20595" y="19977"/>
                </a:lnTo>
                <a:lnTo>
                  <a:pt x="21600" y="18355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9" name="Shape"/>
          <p:cNvSpPr/>
          <p:nvPr/>
        </p:nvSpPr>
        <p:spPr>
          <a:xfrm>
            <a:off x="7194550" y="4327525"/>
            <a:ext cx="103188" cy="85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042"/>
                </a:moveTo>
                <a:lnTo>
                  <a:pt x="19674" y="21600"/>
                </a:lnTo>
                <a:lnTo>
                  <a:pt x="21600" y="18355"/>
                </a:lnTo>
                <a:lnTo>
                  <a:pt x="2009" y="0"/>
                </a:lnTo>
                <a:lnTo>
                  <a:pt x="0" y="3042"/>
                </a:lnTo>
                <a:lnTo>
                  <a:pt x="2009" y="0"/>
                </a:lnTo>
                <a:lnTo>
                  <a:pt x="921" y="1521"/>
                </a:lnTo>
                <a:lnTo>
                  <a:pt x="0" y="3042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0" name="Shape"/>
          <p:cNvSpPr/>
          <p:nvPr/>
        </p:nvSpPr>
        <p:spPr>
          <a:xfrm>
            <a:off x="7305675" y="4298950"/>
            <a:ext cx="74613" cy="19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2" y="0"/>
                </a:moveTo>
                <a:lnTo>
                  <a:pt x="11792" y="45"/>
                </a:lnTo>
                <a:lnTo>
                  <a:pt x="12960" y="223"/>
                </a:lnTo>
                <a:lnTo>
                  <a:pt x="13894" y="534"/>
                </a:lnTo>
                <a:lnTo>
                  <a:pt x="14945" y="846"/>
                </a:lnTo>
                <a:lnTo>
                  <a:pt x="15879" y="1336"/>
                </a:lnTo>
                <a:lnTo>
                  <a:pt x="16696" y="1915"/>
                </a:lnTo>
                <a:lnTo>
                  <a:pt x="17630" y="2539"/>
                </a:lnTo>
                <a:lnTo>
                  <a:pt x="18448" y="3207"/>
                </a:lnTo>
                <a:lnTo>
                  <a:pt x="19148" y="3964"/>
                </a:lnTo>
                <a:lnTo>
                  <a:pt x="20316" y="5656"/>
                </a:lnTo>
                <a:lnTo>
                  <a:pt x="20783" y="6636"/>
                </a:lnTo>
                <a:lnTo>
                  <a:pt x="21133" y="7616"/>
                </a:lnTo>
                <a:lnTo>
                  <a:pt x="21366" y="8640"/>
                </a:lnTo>
                <a:lnTo>
                  <a:pt x="21600" y="9709"/>
                </a:lnTo>
                <a:lnTo>
                  <a:pt x="21600" y="11891"/>
                </a:lnTo>
                <a:lnTo>
                  <a:pt x="21366" y="13005"/>
                </a:lnTo>
                <a:lnTo>
                  <a:pt x="21133" y="14029"/>
                </a:lnTo>
                <a:lnTo>
                  <a:pt x="20783" y="15009"/>
                </a:lnTo>
                <a:lnTo>
                  <a:pt x="20316" y="15944"/>
                </a:lnTo>
                <a:lnTo>
                  <a:pt x="19732" y="16835"/>
                </a:lnTo>
                <a:lnTo>
                  <a:pt x="19148" y="17681"/>
                </a:lnTo>
                <a:lnTo>
                  <a:pt x="18448" y="18438"/>
                </a:lnTo>
                <a:lnTo>
                  <a:pt x="17630" y="19151"/>
                </a:lnTo>
                <a:lnTo>
                  <a:pt x="16696" y="19729"/>
                </a:lnTo>
                <a:lnTo>
                  <a:pt x="15879" y="20308"/>
                </a:lnTo>
                <a:lnTo>
                  <a:pt x="14945" y="20754"/>
                </a:lnTo>
                <a:lnTo>
                  <a:pt x="13894" y="21110"/>
                </a:lnTo>
                <a:lnTo>
                  <a:pt x="12960" y="21377"/>
                </a:lnTo>
                <a:lnTo>
                  <a:pt x="11792" y="21555"/>
                </a:lnTo>
                <a:lnTo>
                  <a:pt x="10742" y="21600"/>
                </a:lnTo>
                <a:lnTo>
                  <a:pt x="9691" y="21555"/>
                </a:lnTo>
                <a:lnTo>
                  <a:pt x="8523" y="21377"/>
                </a:lnTo>
                <a:lnTo>
                  <a:pt x="7472" y="21110"/>
                </a:lnTo>
                <a:lnTo>
                  <a:pt x="6538" y="20754"/>
                </a:lnTo>
                <a:lnTo>
                  <a:pt x="5604" y="20308"/>
                </a:lnTo>
                <a:lnTo>
                  <a:pt x="4787" y="19729"/>
                </a:lnTo>
                <a:lnTo>
                  <a:pt x="3853" y="19151"/>
                </a:lnTo>
                <a:lnTo>
                  <a:pt x="3152" y="18438"/>
                </a:lnTo>
                <a:lnTo>
                  <a:pt x="2335" y="17681"/>
                </a:lnTo>
                <a:lnTo>
                  <a:pt x="1751" y="16835"/>
                </a:lnTo>
                <a:lnTo>
                  <a:pt x="1168" y="15944"/>
                </a:lnTo>
                <a:lnTo>
                  <a:pt x="701" y="15009"/>
                </a:lnTo>
                <a:lnTo>
                  <a:pt x="350" y="14029"/>
                </a:lnTo>
                <a:lnTo>
                  <a:pt x="117" y="13005"/>
                </a:lnTo>
                <a:lnTo>
                  <a:pt x="0" y="11891"/>
                </a:lnTo>
                <a:lnTo>
                  <a:pt x="0" y="9709"/>
                </a:lnTo>
                <a:lnTo>
                  <a:pt x="117" y="8640"/>
                </a:lnTo>
                <a:lnTo>
                  <a:pt x="350" y="7616"/>
                </a:lnTo>
                <a:lnTo>
                  <a:pt x="701" y="6636"/>
                </a:lnTo>
                <a:lnTo>
                  <a:pt x="1168" y="5656"/>
                </a:lnTo>
                <a:lnTo>
                  <a:pt x="2335" y="3964"/>
                </a:lnTo>
                <a:lnTo>
                  <a:pt x="3152" y="3207"/>
                </a:lnTo>
                <a:lnTo>
                  <a:pt x="3853" y="2539"/>
                </a:lnTo>
                <a:lnTo>
                  <a:pt x="4787" y="1915"/>
                </a:lnTo>
                <a:lnTo>
                  <a:pt x="5604" y="1336"/>
                </a:lnTo>
                <a:lnTo>
                  <a:pt x="6538" y="846"/>
                </a:lnTo>
                <a:lnTo>
                  <a:pt x="7472" y="534"/>
                </a:lnTo>
                <a:lnTo>
                  <a:pt x="8523" y="223"/>
                </a:lnTo>
                <a:lnTo>
                  <a:pt x="9691" y="45"/>
                </a:lnTo>
                <a:lnTo>
                  <a:pt x="10742" y="0"/>
                </a:lnTo>
                <a:close/>
              </a:path>
            </a:pathLst>
          </a:custGeom>
          <a:solidFill>
            <a:srgbClr val="00FF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1" name="Shape"/>
          <p:cNvSpPr/>
          <p:nvPr/>
        </p:nvSpPr>
        <p:spPr>
          <a:xfrm>
            <a:off x="7343775" y="4291012"/>
            <a:ext cx="44450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409" y="19456"/>
                </a:lnTo>
                <a:lnTo>
                  <a:pt x="21218" y="17478"/>
                </a:lnTo>
                <a:lnTo>
                  <a:pt x="20644" y="15417"/>
                </a:lnTo>
                <a:lnTo>
                  <a:pt x="20071" y="13521"/>
                </a:lnTo>
                <a:lnTo>
                  <a:pt x="19497" y="11707"/>
                </a:lnTo>
                <a:lnTo>
                  <a:pt x="18350" y="10058"/>
                </a:lnTo>
                <a:lnTo>
                  <a:pt x="17395" y="8327"/>
                </a:lnTo>
                <a:lnTo>
                  <a:pt x="16248" y="6843"/>
                </a:lnTo>
                <a:lnTo>
                  <a:pt x="13189" y="4205"/>
                </a:lnTo>
                <a:lnTo>
                  <a:pt x="11469" y="3050"/>
                </a:lnTo>
                <a:lnTo>
                  <a:pt x="7646" y="1237"/>
                </a:lnTo>
                <a:lnTo>
                  <a:pt x="5352" y="660"/>
                </a:lnTo>
                <a:lnTo>
                  <a:pt x="2676" y="82"/>
                </a:lnTo>
                <a:lnTo>
                  <a:pt x="0" y="0"/>
                </a:lnTo>
                <a:lnTo>
                  <a:pt x="0" y="3298"/>
                </a:lnTo>
                <a:lnTo>
                  <a:pt x="765" y="3298"/>
                </a:lnTo>
                <a:lnTo>
                  <a:pt x="1720" y="3463"/>
                </a:lnTo>
                <a:lnTo>
                  <a:pt x="3058" y="3792"/>
                </a:lnTo>
                <a:lnTo>
                  <a:pt x="5352" y="4947"/>
                </a:lnTo>
                <a:lnTo>
                  <a:pt x="6690" y="5853"/>
                </a:lnTo>
                <a:lnTo>
                  <a:pt x="7837" y="6843"/>
                </a:lnTo>
                <a:lnTo>
                  <a:pt x="9175" y="8079"/>
                </a:lnTo>
                <a:lnTo>
                  <a:pt x="10131" y="9398"/>
                </a:lnTo>
                <a:lnTo>
                  <a:pt x="11087" y="10882"/>
                </a:lnTo>
                <a:lnTo>
                  <a:pt x="11851" y="12366"/>
                </a:lnTo>
                <a:lnTo>
                  <a:pt x="12616" y="14098"/>
                </a:lnTo>
                <a:lnTo>
                  <a:pt x="13189" y="15829"/>
                </a:lnTo>
                <a:lnTo>
                  <a:pt x="13572" y="17643"/>
                </a:lnTo>
                <a:lnTo>
                  <a:pt x="13954" y="19539"/>
                </a:lnTo>
                <a:lnTo>
                  <a:pt x="13954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2" name="Shape"/>
          <p:cNvSpPr/>
          <p:nvPr/>
        </p:nvSpPr>
        <p:spPr>
          <a:xfrm>
            <a:off x="7343775" y="4394200"/>
            <a:ext cx="44450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676" y="21435"/>
                </a:lnTo>
                <a:lnTo>
                  <a:pt x="5352" y="20940"/>
                </a:lnTo>
                <a:lnTo>
                  <a:pt x="7646" y="20281"/>
                </a:lnTo>
                <a:lnTo>
                  <a:pt x="9558" y="19456"/>
                </a:lnTo>
                <a:lnTo>
                  <a:pt x="11469" y="18467"/>
                </a:lnTo>
                <a:lnTo>
                  <a:pt x="13189" y="17313"/>
                </a:lnTo>
                <a:lnTo>
                  <a:pt x="14719" y="16076"/>
                </a:lnTo>
                <a:lnTo>
                  <a:pt x="16248" y="14675"/>
                </a:lnTo>
                <a:lnTo>
                  <a:pt x="17395" y="13191"/>
                </a:lnTo>
                <a:lnTo>
                  <a:pt x="18350" y="11542"/>
                </a:lnTo>
                <a:lnTo>
                  <a:pt x="19497" y="9811"/>
                </a:lnTo>
                <a:lnTo>
                  <a:pt x="20071" y="7997"/>
                </a:lnTo>
                <a:lnTo>
                  <a:pt x="20644" y="6101"/>
                </a:lnTo>
                <a:lnTo>
                  <a:pt x="21218" y="4122"/>
                </a:lnTo>
                <a:lnTo>
                  <a:pt x="21600" y="0"/>
                </a:lnTo>
                <a:lnTo>
                  <a:pt x="13954" y="0"/>
                </a:lnTo>
                <a:lnTo>
                  <a:pt x="13954" y="1979"/>
                </a:lnTo>
                <a:lnTo>
                  <a:pt x="13572" y="3875"/>
                </a:lnTo>
                <a:lnTo>
                  <a:pt x="13189" y="5689"/>
                </a:lnTo>
                <a:lnTo>
                  <a:pt x="12616" y="7502"/>
                </a:lnTo>
                <a:lnTo>
                  <a:pt x="11087" y="10800"/>
                </a:lnTo>
                <a:lnTo>
                  <a:pt x="10131" y="12119"/>
                </a:lnTo>
                <a:lnTo>
                  <a:pt x="9175" y="13521"/>
                </a:lnTo>
                <a:lnTo>
                  <a:pt x="7837" y="14675"/>
                </a:lnTo>
                <a:lnTo>
                  <a:pt x="6690" y="15747"/>
                </a:lnTo>
                <a:lnTo>
                  <a:pt x="5352" y="16571"/>
                </a:lnTo>
                <a:lnTo>
                  <a:pt x="4205" y="17313"/>
                </a:lnTo>
                <a:lnTo>
                  <a:pt x="3058" y="17725"/>
                </a:lnTo>
                <a:lnTo>
                  <a:pt x="1720" y="18055"/>
                </a:lnTo>
                <a:lnTo>
                  <a:pt x="765" y="18302"/>
                </a:lnTo>
                <a:lnTo>
                  <a:pt x="0" y="18302"/>
                </a:lnTo>
                <a:lnTo>
                  <a:pt x="0" y="2160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3" name="Shape"/>
          <p:cNvSpPr/>
          <p:nvPr/>
        </p:nvSpPr>
        <p:spPr>
          <a:xfrm>
            <a:off x="7297737" y="4394200"/>
            <a:ext cx="46038" cy="1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1" y="2061"/>
                </a:lnTo>
                <a:lnTo>
                  <a:pt x="573" y="4122"/>
                </a:lnTo>
                <a:lnTo>
                  <a:pt x="956" y="6101"/>
                </a:lnTo>
                <a:lnTo>
                  <a:pt x="1529" y="7997"/>
                </a:lnTo>
                <a:lnTo>
                  <a:pt x="2294" y="9811"/>
                </a:lnTo>
                <a:lnTo>
                  <a:pt x="3250" y="11542"/>
                </a:lnTo>
                <a:lnTo>
                  <a:pt x="4205" y="13191"/>
                </a:lnTo>
                <a:lnTo>
                  <a:pt x="5352" y="14675"/>
                </a:lnTo>
                <a:lnTo>
                  <a:pt x="6881" y="16076"/>
                </a:lnTo>
                <a:lnTo>
                  <a:pt x="8411" y="17313"/>
                </a:lnTo>
                <a:lnTo>
                  <a:pt x="10131" y="18467"/>
                </a:lnTo>
                <a:lnTo>
                  <a:pt x="11851" y="19456"/>
                </a:lnTo>
                <a:lnTo>
                  <a:pt x="13954" y="20281"/>
                </a:lnTo>
                <a:lnTo>
                  <a:pt x="16248" y="20940"/>
                </a:lnTo>
                <a:lnTo>
                  <a:pt x="18924" y="21435"/>
                </a:lnTo>
                <a:lnTo>
                  <a:pt x="21600" y="21600"/>
                </a:lnTo>
                <a:lnTo>
                  <a:pt x="21600" y="18302"/>
                </a:lnTo>
                <a:lnTo>
                  <a:pt x="20835" y="18302"/>
                </a:lnTo>
                <a:lnTo>
                  <a:pt x="19880" y="18055"/>
                </a:lnTo>
                <a:lnTo>
                  <a:pt x="18733" y="17725"/>
                </a:lnTo>
                <a:lnTo>
                  <a:pt x="17395" y="17313"/>
                </a:lnTo>
                <a:lnTo>
                  <a:pt x="16248" y="16571"/>
                </a:lnTo>
                <a:lnTo>
                  <a:pt x="14910" y="15747"/>
                </a:lnTo>
                <a:lnTo>
                  <a:pt x="13763" y="14675"/>
                </a:lnTo>
                <a:lnTo>
                  <a:pt x="12616" y="13521"/>
                </a:lnTo>
                <a:lnTo>
                  <a:pt x="11469" y="12119"/>
                </a:lnTo>
                <a:lnTo>
                  <a:pt x="10513" y="10800"/>
                </a:lnTo>
                <a:lnTo>
                  <a:pt x="9558" y="9151"/>
                </a:lnTo>
                <a:lnTo>
                  <a:pt x="9175" y="7502"/>
                </a:lnTo>
                <a:lnTo>
                  <a:pt x="8411" y="5689"/>
                </a:lnTo>
                <a:lnTo>
                  <a:pt x="7837" y="3875"/>
                </a:lnTo>
                <a:lnTo>
                  <a:pt x="7646" y="1979"/>
                </a:lnTo>
                <a:lnTo>
                  <a:pt x="76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4" name="Shape"/>
          <p:cNvSpPr/>
          <p:nvPr/>
        </p:nvSpPr>
        <p:spPr>
          <a:xfrm>
            <a:off x="7297737" y="4291012"/>
            <a:ext cx="46038" cy="103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924" y="82"/>
                </a:lnTo>
                <a:lnTo>
                  <a:pt x="16248" y="660"/>
                </a:lnTo>
                <a:lnTo>
                  <a:pt x="13954" y="1237"/>
                </a:lnTo>
                <a:lnTo>
                  <a:pt x="11851" y="2144"/>
                </a:lnTo>
                <a:lnTo>
                  <a:pt x="10131" y="3050"/>
                </a:lnTo>
                <a:lnTo>
                  <a:pt x="8411" y="4205"/>
                </a:lnTo>
                <a:lnTo>
                  <a:pt x="5352" y="6843"/>
                </a:lnTo>
                <a:lnTo>
                  <a:pt x="4205" y="8327"/>
                </a:lnTo>
                <a:lnTo>
                  <a:pt x="3250" y="10058"/>
                </a:lnTo>
                <a:lnTo>
                  <a:pt x="2294" y="11707"/>
                </a:lnTo>
                <a:lnTo>
                  <a:pt x="1529" y="13521"/>
                </a:lnTo>
                <a:lnTo>
                  <a:pt x="956" y="15417"/>
                </a:lnTo>
                <a:lnTo>
                  <a:pt x="573" y="17478"/>
                </a:lnTo>
                <a:lnTo>
                  <a:pt x="191" y="19456"/>
                </a:lnTo>
                <a:lnTo>
                  <a:pt x="0" y="21600"/>
                </a:lnTo>
                <a:lnTo>
                  <a:pt x="7646" y="21600"/>
                </a:lnTo>
                <a:lnTo>
                  <a:pt x="7646" y="19539"/>
                </a:lnTo>
                <a:lnTo>
                  <a:pt x="7837" y="17643"/>
                </a:lnTo>
                <a:lnTo>
                  <a:pt x="8411" y="15829"/>
                </a:lnTo>
                <a:lnTo>
                  <a:pt x="9175" y="14098"/>
                </a:lnTo>
                <a:lnTo>
                  <a:pt x="9558" y="12366"/>
                </a:lnTo>
                <a:lnTo>
                  <a:pt x="11469" y="9398"/>
                </a:lnTo>
                <a:lnTo>
                  <a:pt x="12616" y="8079"/>
                </a:lnTo>
                <a:lnTo>
                  <a:pt x="13763" y="6843"/>
                </a:lnTo>
                <a:lnTo>
                  <a:pt x="14910" y="5853"/>
                </a:lnTo>
                <a:lnTo>
                  <a:pt x="16248" y="4947"/>
                </a:lnTo>
                <a:lnTo>
                  <a:pt x="17395" y="4369"/>
                </a:lnTo>
                <a:lnTo>
                  <a:pt x="18733" y="3792"/>
                </a:lnTo>
                <a:lnTo>
                  <a:pt x="19880" y="3463"/>
                </a:lnTo>
                <a:lnTo>
                  <a:pt x="20835" y="3298"/>
                </a:lnTo>
                <a:lnTo>
                  <a:pt x="21600" y="3298"/>
                </a:lnTo>
                <a:lnTo>
                  <a:pt x="21600" y="0"/>
                </a:lnTo>
                <a:close/>
              </a:path>
            </a:pathLst>
          </a:custGeom>
          <a:solidFill>
            <a:srgbClr val="00FF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5" name="mSyringe"/>
          <p:cNvSpPr txBox="1"/>
          <p:nvPr/>
        </p:nvSpPr>
        <p:spPr>
          <a:xfrm>
            <a:off x="5653087" y="3803650"/>
            <a:ext cx="955577" cy="40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561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t>m</a:t>
            </a:r>
            <a:r>
              <a:rPr baseline="-25000"/>
              <a:t>Syringe</a:t>
            </a:r>
          </a:p>
        </p:txBody>
      </p:sp>
      <p:sp>
        <p:nvSpPr>
          <p:cNvPr id="1616" name="cSyringe"/>
          <p:cNvSpPr txBox="1"/>
          <p:nvPr/>
        </p:nvSpPr>
        <p:spPr>
          <a:xfrm>
            <a:off x="5732462" y="4452937"/>
            <a:ext cx="854076" cy="40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561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t>c</a:t>
            </a:r>
            <a:r>
              <a:rPr baseline="-25000"/>
              <a:t>Syringe</a:t>
            </a:r>
          </a:p>
        </p:txBody>
      </p:sp>
      <p:sp>
        <p:nvSpPr>
          <p:cNvPr id="1617" name="cPET"/>
          <p:cNvSpPr txBox="1"/>
          <p:nvPr/>
        </p:nvSpPr>
        <p:spPr>
          <a:xfrm>
            <a:off x="3859212" y="4452937"/>
            <a:ext cx="560289" cy="40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5612">
              <a:defRPr sz="2400" b="0">
                <a:latin typeface="Arial"/>
                <a:ea typeface="Arial"/>
                <a:cs typeface="Arial"/>
                <a:sym typeface="Arial"/>
              </a:defRPr>
            </a:pPr>
            <a:r>
              <a:t>c</a:t>
            </a:r>
            <a:r>
              <a:rPr baseline="-25000"/>
              <a:t>PET</a:t>
            </a:r>
          </a:p>
        </p:txBody>
      </p:sp>
      <p:sp>
        <p:nvSpPr>
          <p:cNvPr id="1618" name="From Radioactivity Concentration (kBq/ml)…"/>
          <p:cNvSpPr txBox="1"/>
          <p:nvPr/>
        </p:nvSpPr>
        <p:spPr>
          <a:xfrm>
            <a:off x="1646726" y="889000"/>
            <a:ext cx="5914048" cy="99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 algn="ctr" defTabSz="455612">
              <a:lnSpc>
                <a:spcPct val="150000"/>
              </a:lnSpc>
              <a:defRPr sz="2400" b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From Radioactivity Concentration (kBq/ml) </a:t>
            </a:r>
          </a:p>
          <a:p>
            <a:pPr algn="ctr" defTabSz="455612">
              <a:lnSpc>
                <a:spcPct val="150000"/>
              </a:lnSpc>
              <a:defRPr sz="2400" b="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 Mass Concentration (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mol/ml)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Quantitation of Mass Concentration"/>
          <p:cNvSpPr txBox="1">
            <a:spLocks noGrp="1"/>
          </p:cNvSpPr>
          <p:nvPr>
            <p:ph type="title" idx="4294967295"/>
          </p:nvPr>
        </p:nvSpPr>
        <p:spPr>
          <a:xfrm>
            <a:off x="34925" y="6523037"/>
            <a:ext cx="1328738" cy="139701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defTabSz="384047">
              <a:defRPr sz="378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Quantitation of Mass Concentration</a:t>
            </a:r>
          </a:p>
        </p:txBody>
      </p:sp>
      <p:grpSp>
        <p:nvGrpSpPr>
          <p:cNvPr id="1634" name="Group"/>
          <p:cNvGrpSpPr/>
          <p:nvPr/>
        </p:nvGrpSpPr>
        <p:grpSpPr>
          <a:xfrm>
            <a:off x="6902450" y="2346325"/>
            <a:ext cx="1579563" cy="3957638"/>
            <a:chOff x="0" y="0"/>
            <a:chExt cx="1579562" cy="3957637"/>
          </a:xfrm>
        </p:grpSpPr>
        <p:grpSp>
          <p:nvGrpSpPr>
            <p:cNvPr id="1625" name="Group"/>
            <p:cNvGrpSpPr/>
            <p:nvPr/>
          </p:nvGrpSpPr>
          <p:grpSpPr>
            <a:xfrm>
              <a:off x="0" y="0"/>
              <a:ext cx="1579563" cy="3957638"/>
              <a:chOff x="0" y="0"/>
              <a:chExt cx="1579562" cy="3957637"/>
            </a:xfrm>
          </p:grpSpPr>
          <p:grpSp>
            <p:nvGrpSpPr>
              <p:cNvPr id="1623" name="Group"/>
              <p:cNvGrpSpPr/>
              <p:nvPr/>
            </p:nvGrpSpPr>
            <p:grpSpPr>
              <a:xfrm>
                <a:off x="0" y="0"/>
                <a:ext cx="1579563" cy="3957638"/>
                <a:chOff x="0" y="0"/>
                <a:chExt cx="1579562" cy="3957637"/>
              </a:xfrm>
            </p:grpSpPr>
            <p:pic>
              <p:nvPicPr>
                <p:cNvPr id="1621" name="image.png" descr="image.pn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1579563" cy="39576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622" name="Rectangle"/>
                <p:cNvSpPr/>
                <p:nvPr/>
              </p:nvSpPr>
              <p:spPr>
                <a:xfrm>
                  <a:off x="428625" y="185737"/>
                  <a:ext cx="666750" cy="3344863"/>
                </a:xfrm>
                <a:prstGeom prst="rect">
                  <a:avLst/>
                </a:prstGeom>
                <a:solidFill>
                  <a:srgbClr val="0000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defRPr sz="1800" b="0"/>
                  </a:pPr>
                  <a:endParaRPr/>
                </a:p>
              </p:txBody>
            </p:sp>
          </p:grpSp>
          <p:sp>
            <p:nvSpPr>
              <p:cNvPr id="1624" name="Rectangle"/>
              <p:cNvSpPr/>
              <p:nvPr/>
            </p:nvSpPr>
            <p:spPr>
              <a:xfrm>
                <a:off x="1166812" y="2076450"/>
                <a:ext cx="107951" cy="269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 b="0"/>
                </a:pPr>
                <a:endParaRPr/>
              </a:p>
            </p:txBody>
          </p:sp>
        </p:grpSp>
        <p:sp>
          <p:nvSpPr>
            <p:cNvPr id="1626" name="86"/>
            <p:cNvSpPr txBox="1"/>
            <p:nvPr/>
          </p:nvSpPr>
          <p:spPr>
            <a:xfrm>
              <a:off x="779326" y="120650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86</a:t>
              </a:r>
            </a:p>
          </p:txBody>
        </p:sp>
        <p:sp>
          <p:nvSpPr>
            <p:cNvPr id="1627" name="66"/>
            <p:cNvSpPr txBox="1"/>
            <p:nvPr/>
          </p:nvSpPr>
          <p:spPr>
            <a:xfrm>
              <a:off x="782501" y="1039812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66</a:t>
              </a:r>
            </a:p>
          </p:txBody>
        </p:sp>
        <p:sp>
          <p:nvSpPr>
            <p:cNvPr id="1628" name="54"/>
            <p:cNvSpPr txBox="1"/>
            <p:nvPr/>
          </p:nvSpPr>
          <p:spPr>
            <a:xfrm>
              <a:off x="782501" y="1498600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54</a:t>
              </a:r>
            </a:p>
          </p:txBody>
        </p:sp>
        <p:sp>
          <p:nvSpPr>
            <p:cNvPr id="1629" name="43"/>
            <p:cNvSpPr txBox="1"/>
            <p:nvPr/>
          </p:nvSpPr>
          <p:spPr>
            <a:xfrm>
              <a:off x="836476" y="1946275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43</a:t>
              </a:r>
            </a:p>
          </p:txBody>
        </p:sp>
        <p:sp>
          <p:nvSpPr>
            <p:cNvPr id="1630" name="22"/>
            <p:cNvSpPr txBox="1"/>
            <p:nvPr/>
          </p:nvSpPr>
          <p:spPr>
            <a:xfrm>
              <a:off x="833301" y="2874962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22</a:t>
              </a:r>
            </a:p>
          </p:txBody>
        </p:sp>
        <p:sp>
          <p:nvSpPr>
            <p:cNvPr id="1631" name="fmol/ml"/>
            <p:cNvSpPr txBox="1"/>
            <p:nvPr/>
          </p:nvSpPr>
          <p:spPr>
            <a:xfrm>
              <a:off x="578739" y="3262312"/>
              <a:ext cx="953897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23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fmol/ml</a:t>
              </a:r>
            </a:p>
          </p:txBody>
        </p:sp>
        <p:sp>
          <p:nvSpPr>
            <p:cNvPr id="1632" name="33"/>
            <p:cNvSpPr txBox="1"/>
            <p:nvPr/>
          </p:nvSpPr>
          <p:spPr>
            <a:xfrm>
              <a:off x="836476" y="2420937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33</a:t>
              </a:r>
            </a:p>
          </p:txBody>
        </p:sp>
        <p:sp>
          <p:nvSpPr>
            <p:cNvPr id="1633" name="75"/>
            <p:cNvSpPr txBox="1"/>
            <p:nvPr/>
          </p:nvSpPr>
          <p:spPr>
            <a:xfrm>
              <a:off x="776151" y="558800"/>
              <a:ext cx="266973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75</a:t>
              </a:r>
            </a:p>
          </p:txBody>
        </p:sp>
      </p:grpSp>
      <p:sp>
        <p:nvSpPr>
          <p:cNvPr id="1635" name="Quantification of Mass Concentration"/>
          <p:cNvSpPr txBox="1"/>
          <p:nvPr/>
        </p:nvSpPr>
        <p:spPr>
          <a:xfrm>
            <a:off x="621982" y="1277721"/>
            <a:ext cx="8158799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2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Quantification of Mass Concentration</a:t>
            </a:r>
          </a:p>
        </p:txBody>
      </p:sp>
      <p:sp>
        <p:nvSpPr>
          <p:cNvPr id="1636" name="Measurement of altanserin concentration"/>
          <p:cNvSpPr txBox="1"/>
          <p:nvPr/>
        </p:nvSpPr>
        <p:spPr>
          <a:xfrm>
            <a:off x="1287158" y="5456237"/>
            <a:ext cx="4678971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Measurement of altanserin concentration</a:t>
            </a:r>
            <a:r>
              <a:rPr sz="1800"/>
              <a:t> </a:t>
            </a:r>
          </a:p>
        </p:txBody>
      </p:sp>
      <p:pic>
        <p:nvPicPr>
          <p:cNvPr id="163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2497137"/>
            <a:ext cx="2378075" cy="2724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" name="Bild1x_zoom1" descr="Bild1x_zoom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1189037"/>
            <a:ext cx="8426451" cy="5516563"/>
          </a:xfrm>
          <a:prstGeom prst="rect">
            <a:avLst/>
          </a:prstGeom>
          <a:ln w="12700">
            <a:miter lim="400000"/>
          </a:ln>
        </p:spPr>
      </p:pic>
      <p:sp>
        <p:nvSpPr>
          <p:cNvPr id="1640" name="18Flour-Deoxy-Glucose-PET"/>
          <p:cNvSpPr txBox="1"/>
          <p:nvPr/>
        </p:nvSpPr>
        <p:spPr>
          <a:xfrm>
            <a:off x="3401668" y="963612"/>
            <a:ext cx="2513702" cy="288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>
              <a:defRPr sz="1400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18</a:t>
            </a:r>
            <a:r>
              <a:rPr baseline="0"/>
              <a:t>Flour-Deoxy-Glucose-PET</a:t>
            </a:r>
          </a:p>
        </p:txBody>
      </p:sp>
      <p:sp>
        <p:nvSpPr>
          <p:cNvPr id="1641" name="simultaneous MR (T1 MPRAGE)"/>
          <p:cNvSpPr txBox="1"/>
          <p:nvPr/>
        </p:nvSpPr>
        <p:spPr>
          <a:xfrm>
            <a:off x="3327055" y="3800475"/>
            <a:ext cx="2705790" cy="288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>
              <a:defRPr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simultaneous MR </a:t>
            </a:r>
            <a:r>
              <a:rPr sz="1100"/>
              <a:t>(T1 MPRAGE)</a:t>
            </a:r>
          </a:p>
        </p:txBody>
      </p:sp>
      <p:sp>
        <p:nvSpPr>
          <p:cNvPr id="1642" name="metabolic…"/>
          <p:cNvSpPr txBox="1"/>
          <p:nvPr/>
        </p:nvSpPr>
        <p:spPr>
          <a:xfrm>
            <a:off x="2384080" y="1368425"/>
            <a:ext cx="983632" cy="49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>
              <a:defRPr sz="1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metabolic</a:t>
            </a:r>
          </a:p>
          <a:p>
            <a:pPr>
              <a:defRPr sz="1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information</a:t>
            </a:r>
          </a:p>
        </p:txBody>
      </p:sp>
      <p:sp>
        <p:nvSpPr>
          <p:cNvPr id="1643" name="anatomical…"/>
          <p:cNvSpPr txBox="1"/>
          <p:nvPr/>
        </p:nvSpPr>
        <p:spPr>
          <a:xfrm>
            <a:off x="2422180" y="4289425"/>
            <a:ext cx="983632" cy="491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>
              <a:defRPr sz="1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anatomical</a:t>
            </a:r>
          </a:p>
          <a:p>
            <a:pPr>
              <a:defRPr sz="14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information</a:t>
            </a:r>
          </a:p>
        </p:txBody>
      </p:sp>
      <p:sp>
        <p:nvSpPr>
          <p:cNvPr id="1644" name="Rectangle"/>
          <p:cNvSpPr/>
          <p:nvPr/>
        </p:nvSpPr>
        <p:spPr>
          <a:xfrm>
            <a:off x="6731000" y="101600"/>
            <a:ext cx="2273300" cy="371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8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5" name="Simultaneous PET-MR patient measurements"/>
          <p:cNvSpPr txBox="1">
            <a:spLocks noGrp="1"/>
          </p:cNvSpPr>
          <p:nvPr>
            <p:ph type="title" idx="4294967295"/>
          </p:nvPr>
        </p:nvSpPr>
        <p:spPr>
          <a:xfrm>
            <a:off x="647700" y="3175"/>
            <a:ext cx="7772400" cy="782638"/>
          </a:xfrm>
          <a:prstGeom prst="rect">
            <a:avLst/>
          </a:prstGeom>
          <a:solidFill>
            <a:srgbClr val="000000"/>
          </a:solidFill>
        </p:spPr>
        <p:txBody>
          <a:bodyPr lIns="0" tIns="0" rIns="0" bIns="0">
            <a:normAutofit/>
          </a:bodyPr>
          <a:lstStyle>
            <a:lvl1pPr algn="l"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Simultaneous PET-MR patient measurements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4" name="Group"/>
          <p:cNvGrpSpPr/>
          <p:nvPr/>
        </p:nvGrpSpPr>
        <p:grpSpPr>
          <a:xfrm>
            <a:off x="5618590" y="3162300"/>
            <a:ext cx="3061861" cy="2446275"/>
            <a:chOff x="0" y="0"/>
            <a:chExt cx="3061859" cy="2446274"/>
          </a:xfrm>
        </p:grpSpPr>
        <p:grpSp>
          <p:nvGrpSpPr>
            <p:cNvPr id="1650" name="Group"/>
            <p:cNvGrpSpPr/>
            <p:nvPr/>
          </p:nvGrpSpPr>
          <p:grpSpPr>
            <a:xfrm>
              <a:off x="195904" y="1477962"/>
              <a:ext cx="674343" cy="370117"/>
              <a:chOff x="0" y="0"/>
              <a:chExt cx="674342" cy="370116"/>
            </a:xfrm>
          </p:grpSpPr>
          <p:sp>
            <p:nvSpPr>
              <p:cNvPr id="1647" name="Shape"/>
              <p:cNvSpPr/>
              <p:nvPr/>
            </p:nvSpPr>
            <p:spPr>
              <a:xfrm>
                <a:off x="0" y="0"/>
                <a:ext cx="674343" cy="370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2442"/>
                      <a:pt x="0" y="5454"/>
                    </a:cubicBezTo>
                    <a:lnTo>
                      <a:pt x="0" y="12636"/>
                    </a:lnTo>
                    <a:cubicBezTo>
                      <a:pt x="0" y="15291"/>
                      <a:pt x="7573" y="17561"/>
                      <a:pt x="17937" y="18011"/>
                    </a:cubicBezTo>
                    <a:lnTo>
                      <a:pt x="17937" y="21600"/>
                    </a:lnTo>
                    <a:lnTo>
                      <a:pt x="21600" y="14500"/>
                    </a:lnTo>
                    <a:lnTo>
                      <a:pt x="17937" y="7240"/>
                    </a:lnTo>
                    <a:lnTo>
                      <a:pt x="17937" y="10830"/>
                    </a:lnTo>
                    <a:cubicBezTo>
                      <a:pt x="13051" y="10618"/>
                      <a:pt x="8604" y="9987"/>
                      <a:pt x="5340" y="9045"/>
                    </a:cubicBezTo>
                    <a:lnTo>
                      <a:pt x="5340" y="9045"/>
                    </a:lnTo>
                    <a:cubicBezTo>
                      <a:pt x="9442" y="7861"/>
                      <a:pt x="15369" y="7181"/>
                      <a:pt x="21600" y="718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C3300"/>
                  </a:gs>
                  <a:gs pos="100000">
                    <a:srgbClr val="140500"/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48" name="Shape"/>
              <p:cNvSpPr/>
              <p:nvPr/>
            </p:nvSpPr>
            <p:spPr>
              <a:xfrm>
                <a:off x="0" y="0"/>
                <a:ext cx="674343" cy="154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5832"/>
                      <a:pt x="0" y="13025"/>
                    </a:cubicBezTo>
                    <a:cubicBezTo>
                      <a:pt x="0" y="16179"/>
                      <a:pt x="1897" y="19226"/>
                      <a:pt x="5340" y="21600"/>
                    </a:cubicBezTo>
                    <a:lnTo>
                      <a:pt x="5340" y="21600"/>
                    </a:lnTo>
                    <a:cubicBezTo>
                      <a:pt x="9442" y="18772"/>
                      <a:pt x="15369" y="17149"/>
                      <a:pt x="21600" y="17149"/>
                    </a:cubicBezTo>
                    <a:close/>
                  </a:path>
                </a:pathLst>
              </a:custGeom>
              <a:solidFill>
                <a:srgbClr val="A329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49" name="Line"/>
              <p:cNvSpPr/>
              <p:nvPr/>
            </p:nvSpPr>
            <p:spPr>
              <a:xfrm>
                <a:off x="0" y="93462"/>
                <a:ext cx="166719" cy="6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945"/>
                      <a:pt x="7675" y="15620"/>
                      <a:pt x="21600" y="21600"/>
                    </a:cubicBezTo>
                  </a:path>
                </a:pathLst>
              </a:cu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651" name="detector…"/>
            <p:cNvSpPr txBox="1"/>
            <p:nvPr/>
          </p:nvSpPr>
          <p:spPr>
            <a:xfrm>
              <a:off x="0" y="0"/>
              <a:ext cx="1485416" cy="1019376"/>
            </a:xfrm>
            <a:prstGeom prst="rect">
              <a:avLst/>
            </a:prstGeom>
            <a:gradFill flip="none" rotWithShape="1">
              <a:gsLst>
                <a:gs pos="0">
                  <a:srgbClr val="00002A"/>
                </a:gs>
                <a:gs pos="100000">
                  <a:srgbClr val="0D0D33"/>
                </a:gs>
              </a:gsLst>
              <a:lin ang="13500000" scaled="0"/>
            </a:gradFill>
            <a:ln w="9525" cap="flat">
              <a:solidFill>
                <a:srgbClr val="66FFC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t">
              <a:spAutoFit/>
            </a:bodyPr>
            <a:lstStyle/>
            <a:p>
              <a:pPr algn="ctr">
                <a:defRPr sz="2000" b="0">
                  <a:solidFill>
                    <a:srgbClr val="66FF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detector</a:t>
              </a:r>
            </a:p>
            <a:p>
              <a:pPr algn="ctr">
                <a:defRPr sz="2000" b="0">
                  <a:solidFill>
                    <a:srgbClr val="66FF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combination</a:t>
              </a:r>
            </a:p>
            <a:p>
              <a:pPr algn="ctr">
                <a:defRPr sz="2000" b="0">
                  <a:solidFill>
                    <a:srgbClr val="66FF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 D</a:t>
              </a:r>
              <a:r>
                <a:rPr baseline="-25000"/>
                <a:t>1 </a:t>
              </a:r>
              <a:r>
                <a:t>, D</a:t>
              </a:r>
              <a:r>
                <a:rPr baseline="-25000"/>
                <a:t>2</a:t>
              </a:r>
              <a:r>
                <a:t> )</a:t>
              </a:r>
            </a:p>
          </p:txBody>
        </p:sp>
        <p:sp>
          <p:nvSpPr>
            <p:cNvPr id="1652" name="line of response…"/>
            <p:cNvSpPr txBox="1"/>
            <p:nvPr/>
          </p:nvSpPr>
          <p:spPr>
            <a:xfrm>
              <a:off x="988689" y="1593849"/>
              <a:ext cx="1979650" cy="852426"/>
            </a:xfrm>
            <a:prstGeom prst="rect">
              <a:avLst/>
            </a:prstGeom>
            <a:gradFill flip="none" rotWithShape="1">
              <a:gsLst>
                <a:gs pos="0">
                  <a:srgbClr val="00002A"/>
                </a:gs>
                <a:gs pos="100000">
                  <a:srgbClr val="0D0D33"/>
                </a:gs>
              </a:gsLst>
              <a:lin ang="13500000" scaled="0"/>
            </a:gradFill>
            <a:ln w="9525" cap="flat">
              <a:solidFill>
                <a:srgbClr val="66FFC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t">
              <a:spAutoFit/>
            </a:bodyPr>
            <a:lstStyle/>
            <a:p>
              <a:pPr algn="ctr">
                <a:defRPr sz="2000" b="0">
                  <a:solidFill>
                    <a:srgbClr val="66FF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line of response </a:t>
              </a:r>
            </a:p>
            <a:p>
              <a:pPr algn="ctr">
                <a:defRPr sz="2000" b="0">
                  <a:solidFill>
                    <a:srgbClr val="66FF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(R, </a:t>
              </a:r>
              <a:r>
                <a:rPr sz="3600" baseline="-5999">
                  <a:latin typeface="Symbol"/>
                  <a:ea typeface="Symbol"/>
                  <a:cs typeface="Symbol"/>
                  <a:sym typeface="Symbol"/>
                </a:rPr>
                <a:t>q</a:t>
              </a:r>
              <a:r>
                <a:t>)</a:t>
              </a:r>
            </a:p>
          </p:txBody>
        </p:sp>
        <p:pic>
          <p:nvPicPr>
            <p:cNvPr id="1653" name="LORtext" descr="LORtex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7674" y="1117600"/>
              <a:ext cx="724186" cy="466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65" name="Group"/>
          <p:cNvGrpSpPr/>
          <p:nvPr/>
        </p:nvGrpSpPr>
        <p:grpSpPr>
          <a:xfrm>
            <a:off x="319087" y="925512"/>
            <a:ext cx="4976813" cy="5362576"/>
            <a:chOff x="0" y="0"/>
            <a:chExt cx="4976812" cy="5362575"/>
          </a:xfrm>
        </p:grpSpPr>
        <p:pic>
          <p:nvPicPr>
            <p:cNvPr id="1655" name="scann2xx" descr="scann2xx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976813" cy="5362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6" name="D1"/>
            <p:cNvSpPr txBox="1"/>
            <p:nvPr/>
          </p:nvSpPr>
          <p:spPr>
            <a:xfrm>
              <a:off x="46130" y="1144585"/>
              <a:ext cx="429454" cy="396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799" tIns="46799" rIns="46799" bIns="46799" numCol="1" anchor="t">
              <a:spAutoFit/>
            </a:bodyPr>
            <a:lstStyle/>
            <a:p>
              <a:pPr>
                <a:defRPr sz="1800" b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25000"/>
                <a:t>1</a:t>
              </a:r>
            </a:p>
          </p:txBody>
        </p:sp>
        <p:sp>
          <p:nvSpPr>
            <p:cNvPr id="1657" name="D2"/>
            <p:cNvSpPr txBox="1"/>
            <p:nvPr/>
          </p:nvSpPr>
          <p:spPr>
            <a:xfrm>
              <a:off x="4007357" y="4697411"/>
              <a:ext cx="354714" cy="396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799" tIns="46799" rIns="46799" bIns="46799" numCol="1" anchor="t">
              <a:spAutoFit/>
            </a:bodyPr>
            <a:lstStyle/>
            <a:p>
              <a:pPr>
                <a:defRPr sz="1800" b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25000"/>
                <a:t>2</a:t>
              </a:r>
            </a:p>
          </p:txBody>
        </p:sp>
        <p:pic>
          <p:nvPicPr>
            <p:cNvPr id="1658" name="LORtext" descr="LORtex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1180" y="4264024"/>
              <a:ext cx="756195" cy="488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9" name="Line"/>
            <p:cNvSpPr/>
            <p:nvPr/>
          </p:nvSpPr>
          <p:spPr>
            <a:xfrm>
              <a:off x="1396118" y="2779711"/>
              <a:ext cx="418161" cy="37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extrusionOk="0">
                  <a:moveTo>
                    <a:pt x="10518" y="21600"/>
                  </a:moveTo>
                  <a:cubicBezTo>
                    <a:pt x="5593" y="18825"/>
                    <a:pt x="669" y="16050"/>
                    <a:pt x="64" y="13364"/>
                  </a:cubicBezTo>
                  <a:cubicBezTo>
                    <a:pt x="-541" y="10678"/>
                    <a:pt x="3261" y="7637"/>
                    <a:pt x="6717" y="5417"/>
                  </a:cubicBezTo>
                  <a:cubicBezTo>
                    <a:pt x="10173" y="3197"/>
                    <a:pt x="15616" y="1598"/>
                    <a:pt x="21059" y="0"/>
                  </a:cubicBezTo>
                </a:path>
              </a:pathLst>
            </a:custGeom>
            <a:noFill/>
            <a:ln w="22225" cap="flat">
              <a:solidFill>
                <a:srgbClr val="0066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777777"/>
                  </a:solidFill>
                </a:defRPr>
              </a:pPr>
              <a:endParaRPr/>
            </a:p>
          </p:txBody>
        </p:sp>
        <p:sp>
          <p:nvSpPr>
            <p:cNvPr id="1660" name="γ"/>
            <p:cNvSpPr txBox="1"/>
            <p:nvPr/>
          </p:nvSpPr>
          <p:spPr>
            <a:xfrm>
              <a:off x="721022" y="1381123"/>
              <a:ext cx="252499" cy="4492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t">
              <a:spAutoFit/>
            </a:bodyPr>
            <a:lstStyle>
              <a:lvl1pPr>
                <a:defRPr sz="2800" b="0">
                  <a:solidFill>
                    <a:srgbClr val="FFFF00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r>
                <a:t>g</a:t>
              </a:r>
            </a:p>
          </p:txBody>
        </p:sp>
        <p:sp>
          <p:nvSpPr>
            <p:cNvPr id="1661" name="γ"/>
            <p:cNvSpPr txBox="1"/>
            <p:nvPr/>
          </p:nvSpPr>
          <p:spPr>
            <a:xfrm>
              <a:off x="3256324" y="4100512"/>
              <a:ext cx="252500" cy="4492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t">
              <a:spAutoFit/>
            </a:bodyPr>
            <a:lstStyle>
              <a:lvl1pPr>
                <a:defRPr sz="2800" b="0">
                  <a:solidFill>
                    <a:srgbClr val="FFFF00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r>
                <a:t>g</a:t>
              </a:r>
            </a:p>
          </p:txBody>
        </p:sp>
        <p:sp>
          <p:nvSpPr>
            <p:cNvPr id="1662" name="Line"/>
            <p:cNvSpPr/>
            <p:nvPr/>
          </p:nvSpPr>
          <p:spPr>
            <a:xfrm>
              <a:off x="530507" y="1630361"/>
              <a:ext cx="3300291" cy="2895600"/>
            </a:xfrm>
            <a:prstGeom prst="line">
              <a:avLst/>
            </a:prstGeom>
            <a:noFill/>
            <a:ln w="25400" cap="flat">
              <a:solidFill>
                <a:srgbClr val="FF99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63" name="18F"/>
            <p:cNvSpPr txBox="1"/>
            <p:nvPr/>
          </p:nvSpPr>
          <p:spPr>
            <a:xfrm>
              <a:off x="2952203" y="3016249"/>
              <a:ext cx="449804" cy="377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t">
              <a:spAutoFit/>
            </a:bodyPr>
            <a:lstStyle/>
            <a:p>
              <a:pPr>
                <a:defRPr sz="2000" baseline="30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18</a:t>
              </a:r>
              <a:r>
                <a:rPr baseline="0"/>
                <a:t>F</a:t>
              </a:r>
            </a:p>
          </p:txBody>
        </p:sp>
        <p:sp>
          <p:nvSpPr>
            <p:cNvPr id="1664" name="Shape"/>
            <p:cNvSpPr/>
            <p:nvPr/>
          </p:nvSpPr>
          <p:spPr>
            <a:xfrm rot="3339118">
              <a:off x="2643124" y="3113876"/>
              <a:ext cx="397488" cy="1161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2" y="0"/>
                  </a:moveTo>
                  <a:lnTo>
                    <a:pt x="0" y="3890"/>
                  </a:lnTo>
                  <a:lnTo>
                    <a:pt x="7602" y="8382"/>
                  </a:lnTo>
                  <a:lnTo>
                    <a:pt x="5022" y="9705"/>
                  </a:lnTo>
                  <a:lnTo>
                    <a:pt x="12222" y="13897"/>
                  </a:lnTo>
                  <a:lnTo>
                    <a:pt x="10012" y="14915"/>
                  </a:lnTo>
                  <a:lnTo>
                    <a:pt x="21600" y="21600"/>
                  </a:lnTo>
                  <a:lnTo>
                    <a:pt x="14767" y="12877"/>
                  </a:lnTo>
                  <a:lnTo>
                    <a:pt x="16577" y="12007"/>
                  </a:lnTo>
                  <a:lnTo>
                    <a:pt x="11050" y="6797"/>
                  </a:lnTo>
                  <a:lnTo>
                    <a:pt x="12860" y="6080"/>
                  </a:lnTo>
                  <a:close/>
                </a:path>
              </a:pathLst>
            </a:custGeom>
            <a:solidFill>
              <a:srgbClr val="FF0000"/>
            </a:solidFill>
            <a:ln w="22225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 b="0">
                  <a:solidFill>
                    <a:srgbClr val="77777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666" name="First Principle: Positron-Emission-Tomographie (PET)"/>
          <p:cNvSpPr txBox="1">
            <a:spLocks noGrp="1"/>
          </p:cNvSpPr>
          <p:nvPr>
            <p:ph type="title" idx="4294967295"/>
          </p:nvPr>
        </p:nvSpPr>
        <p:spPr>
          <a:xfrm>
            <a:off x="719137" y="195262"/>
            <a:ext cx="7391401" cy="508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000" b="1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First Principle: Positron-Emission-Tomographie (PET)</a:t>
            </a:r>
          </a:p>
        </p:txBody>
      </p:sp>
      <p:sp>
        <p:nvSpPr>
          <p:cNvPr id="1667" name="β+ decay process of metabolic tracer:…"/>
          <p:cNvSpPr txBox="1"/>
          <p:nvPr/>
        </p:nvSpPr>
        <p:spPr>
          <a:xfrm>
            <a:off x="5087937" y="958850"/>
            <a:ext cx="3868525" cy="170424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2E"/>
              </a:gs>
            </a:gsLst>
            <a:lin ang="13500000"/>
          </a:gradFill>
          <a:ln>
            <a:solidFill>
              <a:srgbClr val="CC99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75" tIns="46775" rIns="46775" bIns="46775">
            <a:spAutoFit/>
          </a:bodyPr>
          <a:lstStyle/>
          <a:p>
            <a:pPr>
              <a:defRPr sz="1800" b="0">
                <a:solidFill>
                  <a:srgbClr val="66FF66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b</a:t>
            </a:r>
            <a:r>
              <a:rPr sz="2000" b="1" baseline="30000">
                <a:latin typeface="SymbolProp BT"/>
                <a:ea typeface="SymbolProp BT"/>
                <a:cs typeface="SymbolProp BT"/>
                <a:sym typeface="SymbolProp BT"/>
              </a:rPr>
              <a:t>+ </a:t>
            </a:r>
            <a:r>
              <a:rPr>
                <a:latin typeface="Arial"/>
                <a:ea typeface="Arial"/>
                <a:cs typeface="Arial"/>
                <a:sym typeface="Arial"/>
              </a:rPr>
              <a:t>decay process of metabolic tracer:</a:t>
            </a:r>
          </a:p>
          <a:p>
            <a:pPr>
              <a:defRPr sz="10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defRPr sz="2000" b="0">
                <a:solidFill>
                  <a:srgbClr val="66FF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e.g.:  </a:t>
            </a:r>
            <a:r>
              <a:rPr baseline="30000"/>
              <a:t>18</a:t>
            </a:r>
            <a:r>
              <a:t>F --&gt; </a:t>
            </a:r>
            <a:r>
              <a:rPr baseline="30000"/>
              <a:t>18</a:t>
            </a:r>
            <a:r>
              <a:t>O +</a:t>
            </a:r>
            <a:r>
              <a:rPr>
                <a:solidFill>
                  <a:srgbClr val="777777"/>
                </a:solidFill>
              </a:rPr>
              <a:t>  </a:t>
            </a:r>
            <a:r>
              <a:rPr sz="2400">
                <a:solidFill>
                  <a:srgbClr val="FF9933"/>
                </a:solidFill>
              </a:rPr>
              <a:t>e</a:t>
            </a:r>
            <a:r>
              <a:rPr sz="2400" baseline="30000">
                <a:solidFill>
                  <a:srgbClr val="FF9933"/>
                </a:solidFill>
              </a:rPr>
              <a:t>+</a:t>
            </a:r>
            <a:r>
              <a:rPr>
                <a:solidFill>
                  <a:srgbClr val="777777"/>
                </a:solidFill>
              </a:rPr>
              <a:t> </a:t>
            </a:r>
            <a:r>
              <a:t>+ </a:t>
            </a:r>
            <a:r>
              <a:rPr sz="2400" b="1">
                <a:latin typeface="SymbolProp BT"/>
                <a:ea typeface="SymbolProp BT"/>
                <a:cs typeface="SymbolProp BT"/>
                <a:sym typeface="SymbolProp BT"/>
              </a:rPr>
              <a:t>n</a:t>
            </a:r>
            <a:r>
              <a:rPr sz="2400" baseline="-25000"/>
              <a:t>e</a:t>
            </a:r>
          </a:p>
          <a:p>
            <a:pPr>
              <a:defRPr sz="18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 baseline="-25000"/>
          </a:p>
          <a:p>
            <a:pPr>
              <a:defRPr sz="2400" b="0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    e</a:t>
            </a:r>
            <a:r>
              <a:rPr baseline="30000"/>
              <a:t>+</a:t>
            </a:r>
            <a:r>
              <a:rPr baseline="30000">
                <a:solidFill>
                  <a:srgbClr val="777777"/>
                </a:solidFill>
              </a:rPr>
              <a:t> </a:t>
            </a:r>
            <a:r>
              <a:rPr>
                <a:solidFill>
                  <a:srgbClr val="66FF66"/>
                </a:solidFill>
              </a:rPr>
              <a:t>e</a:t>
            </a:r>
            <a:r>
              <a:rPr sz="2800" b="1" baseline="30000">
                <a:solidFill>
                  <a:srgbClr val="66FF66"/>
                </a:solidFill>
              </a:rPr>
              <a:t>-</a:t>
            </a:r>
            <a:r>
              <a:rPr baseline="-25000">
                <a:solidFill>
                  <a:srgbClr val="66FF66"/>
                </a:solidFill>
              </a:rPr>
              <a:t> </a:t>
            </a:r>
            <a:r>
              <a:rPr>
                <a:solidFill>
                  <a:srgbClr val="66FF66"/>
                </a:solidFill>
              </a:rPr>
              <a:t>--&gt;</a:t>
            </a:r>
            <a:r>
              <a:rPr>
                <a:solidFill>
                  <a:srgbClr val="00FF99"/>
                </a:solidFill>
              </a:rPr>
              <a:t> </a:t>
            </a:r>
            <a:r>
              <a:rPr>
                <a:solidFill>
                  <a:srgbClr val="FFFF00"/>
                </a:solidFill>
                <a:latin typeface="SymbolProp BT"/>
                <a:ea typeface="SymbolProp BT"/>
                <a:cs typeface="SymbolProp BT"/>
                <a:sym typeface="SymbolProp BT"/>
              </a:rPr>
              <a:t>2 </a:t>
            </a:r>
            <a:r>
              <a:rPr>
                <a:solidFill>
                  <a:srgbClr val="FFFF00"/>
                </a:solidFill>
                <a:latin typeface="Symbol"/>
                <a:ea typeface="Symbol"/>
                <a:cs typeface="Symbol"/>
                <a:sym typeface="Symbol"/>
              </a:rPr>
              <a:t>g</a:t>
            </a:r>
          </a:p>
        </p:txBody>
      </p:sp>
      <p:sp>
        <p:nvSpPr>
          <p:cNvPr id="1668" name="Line"/>
          <p:cNvSpPr/>
          <p:nvPr/>
        </p:nvSpPr>
        <p:spPr>
          <a:xfrm>
            <a:off x="7274665" y="1778000"/>
            <a:ext cx="159598" cy="371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3" h="21600" extrusionOk="0">
                <a:moveTo>
                  <a:pt x="21083" y="0"/>
                </a:moveTo>
                <a:cubicBezTo>
                  <a:pt x="10823" y="3675"/>
                  <a:pt x="563" y="7439"/>
                  <a:pt x="23" y="11024"/>
                </a:cubicBezTo>
                <a:cubicBezTo>
                  <a:pt x="-517" y="14609"/>
                  <a:pt x="8663" y="18105"/>
                  <a:pt x="18113" y="21600"/>
                </a:cubicBezTo>
              </a:path>
            </a:pathLst>
          </a:custGeom>
          <a:ln w="15875">
            <a:solidFill>
              <a:srgbClr val="FF9900"/>
            </a:solidFill>
            <a:tailEnd type="stealth"/>
          </a:ln>
        </p:spPr>
        <p:txBody>
          <a:bodyPr lIns="45719" rIns="45719"/>
          <a:lstStyle/>
          <a:p>
            <a:pPr>
              <a:defRPr>
                <a:solidFill>
                  <a:srgbClr val="777777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4" grpId="2" animBg="1" advAuto="0"/>
      <p:bldP spid="1665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Outline"/>
          <p:cNvSpPr txBox="1">
            <a:spLocks noGrp="1"/>
          </p:cNvSpPr>
          <p:nvPr>
            <p:ph type="title" idx="4294967295"/>
          </p:nvPr>
        </p:nvSpPr>
        <p:spPr>
          <a:xfrm>
            <a:off x="719137" y="304799"/>
            <a:ext cx="7772401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Outline</a:t>
            </a:r>
          </a:p>
        </p:txBody>
      </p:sp>
      <p:sp>
        <p:nvSpPr>
          <p:cNvPr id="728" name="Introduction…"/>
          <p:cNvSpPr txBox="1">
            <a:spLocks noGrp="1"/>
          </p:cNvSpPr>
          <p:nvPr>
            <p:ph type="body" idx="4294967295"/>
          </p:nvPr>
        </p:nvSpPr>
        <p:spPr>
          <a:xfrm>
            <a:off x="1485900" y="1460499"/>
            <a:ext cx="5867400" cy="476250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spcBef>
                <a:spcPts val="400"/>
              </a:spcBef>
              <a:buSzTx/>
              <a:buNone/>
              <a:defRPr sz="200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Introduction</a:t>
            </a:r>
          </a:p>
          <a:p>
            <a:pPr marL="1141412" lvl="2" indent="-227012">
              <a:spcBef>
                <a:spcPts val="0"/>
              </a:spcBef>
              <a:buClr>
                <a:srgbClr val="800000"/>
              </a:buClr>
              <a:buFont typeface="Arial"/>
              <a:defRPr sz="1600" i="1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PET Basics</a:t>
            </a:r>
          </a:p>
          <a:p>
            <a:pPr marL="1141412" lvl="2" indent="-227012">
              <a:spcBef>
                <a:spcPts val="0"/>
              </a:spcBef>
              <a:buClr>
                <a:srgbClr val="800000"/>
              </a:buClr>
              <a:buFont typeface="Arial"/>
              <a:defRPr sz="1600" i="1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Example Measurement </a:t>
            </a:r>
          </a:p>
          <a:p>
            <a:pPr marL="741362" lvl="1" indent="-284162">
              <a:spcBef>
                <a:spcPts val="0"/>
              </a:spcBef>
              <a:buClr>
                <a:srgbClr val="800000"/>
              </a:buClr>
              <a:buFont typeface="Arial"/>
              <a:buChar char="•"/>
              <a:defRPr sz="6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spcBef>
                <a:spcPts val="500"/>
              </a:spcBef>
              <a:buClr>
                <a:srgbClr val="800000"/>
              </a:buClr>
              <a:buChar char="•"/>
              <a:defRPr sz="5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Overview Processing Workflow</a:t>
            </a:r>
          </a:p>
          <a:p>
            <a:pPr>
              <a:spcBef>
                <a:spcPts val="500"/>
              </a:spcBef>
              <a:buSzTx/>
              <a:buNone/>
              <a:defRPr sz="7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Require</a:t>
            </a:r>
            <a:r>
              <a:rPr>
                <a:solidFill>
                  <a:srgbClr val="161613"/>
                </a:solidFill>
              </a:rPr>
              <a:t>d Data Corrections in Detail</a:t>
            </a:r>
            <a:endParaRPr sz="1600">
              <a:solidFill>
                <a:srgbClr val="161613"/>
              </a:solidFill>
            </a:endParaRPr>
          </a:p>
          <a:p>
            <a:pPr marL="1141412" lvl="2" indent="-227012">
              <a:spcBef>
                <a:spcPts val="0"/>
              </a:spcBef>
              <a:buClr>
                <a:srgbClr val="800000"/>
              </a:buClr>
              <a:buFont typeface="Arial"/>
              <a:defRPr sz="1600" i="1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Attenuation</a:t>
            </a:r>
          </a:p>
          <a:p>
            <a:pPr marL="1141412" lvl="2" indent="-227012">
              <a:spcBef>
                <a:spcPts val="0"/>
              </a:spcBef>
              <a:buClr>
                <a:srgbClr val="800000"/>
              </a:buClr>
              <a:buFont typeface="Arial"/>
              <a:defRPr sz="1600" i="1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Randoms</a:t>
            </a:r>
          </a:p>
          <a:p>
            <a:pPr marL="1141412" lvl="2" indent="-227012">
              <a:spcBef>
                <a:spcPts val="0"/>
              </a:spcBef>
              <a:buClr>
                <a:srgbClr val="800000"/>
              </a:buClr>
              <a:buFont typeface="Arial"/>
              <a:defRPr sz="1600" i="1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Normalisation</a:t>
            </a:r>
          </a:p>
          <a:p>
            <a:pPr marL="1141412" lvl="2" indent="-227012">
              <a:spcBef>
                <a:spcPts val="0"/>
              </a:spcBef>
              <a:buClr>
                <a:srgbClr val="800000"/>
              </a:buClr>
              <a:buFont typeface="Arial"/>
              <a:defRPr sz="1600" i="1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Compton Scattering</a:t>
            </a:r>
          </a:p>
          <a:p>
            <a:pPr marL="1141412" lvl="2" indent="-227012">
              <a:spcBef>
                <a:spcPts val="0"/>
              </a:spcBef>
              <a:buClr>
                <a:srgbClr val="800000"/>
              </a:buClr>
              <a:buFont typeface="Arial"/>
              <a:defRPr sz="1600" i="1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Decay &amp; Deadtime Correction</a:t>
            </a:r>
          </a:p>
          <a:p>
            <a:pPr marL="1141412" lvl="2" indent="-227012">
              <a:spcBef>
                <a:spcPts val="0"/>
              </a:spcBef>
              <a:buClr>
                <a:srgbClr val="800000"/>
              </a:buClr>
              <a:buFont typeface="Arial"/>
              <a:defRPr sz="1600" i="1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Calibration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" name="Group"/>
          <p:cNvGrpSpPr/>
          <p:nvPr/>
        </p:nvGrpSpPr>
        <p:grpSpPr>
          <a:xfrm>
            <a:off x="495300" y="1685925"/>
            <a:ext cx="5694363" cy="4397375"/>
            <a:chOff x="0" y="0"/>
            <a:chExt cx="5694362" cy="4397375"/>
          </a:xfrm>
        </p:grpSpPr>
        <p:pic>
          <p:nvPicPr>
            <p:cNvPr id="1670" name="scannner00" descr="scannner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694363" cy="4397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1" name="Line"/>
            <p:cNvSpPr/>
            <p:nvPr/>
          </p:nvSpPr>
          <p:spPr>
            <a:xfrm>
              <a:off x="2792412" y="750887"/>
              <a:ext cx="187326" cy="302895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2" name="Line"/>
            <p:cNvSpPr/>
            <p:nvPr/>
          </p:nvSpPr>
          <p:spPr>
            <a:xfrm>
              <a:off x="2798762" y="744537"/>
              <a:ext cx="533401" cy="294957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3" name="Line"/>
            <p:cNvSpPr/>
            <p:nvPr/>
          </p:nvSpPr>
          <p:spPr>
            <a:xfrm>
              <a:off x="2801937" y="774700"/>
              <a:ext cx="877889" cy="283527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4" name="Line"/>
            <p:cNvSpPr/>
            <p:nvPr/>
          </p:nvSpPr>
          <p:spPr>
            <a:xfrm>
              <a:off x="2800350" y="768350"/>
              <a:ext cx="1169988" cy="268128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5" name="Line"/>
            <p:cNvSpPr/>
            <p:nvPr/>
          </p:nvSpPr>
          <p:spPr>
            <a:xfrm>
              <a:off x="2795587" y="787399"/>
              <a:ext cx="1425576" cy="245427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6" name="Line"/>
            <p:cNvSpPr/>
            <p:nvPr/>
          </p:nvSpPr>
          <p:spPr>
            <a:xfrm>
              <a:off x="2805112" y="763587"/>
              <a:ext cx="1655764" cy="224313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7" name="Line"/>
            <p:cNvSpPr/>
            <p:nvPr/>
          </p:nvSpPr>
          <p:spPr>
            <a:xfrm>
              <a:off x="2824162" y="774700"/>
              <a:ext cx="1809751" cy="1984375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8" name="Line"/>
            <p:cNvSpPr/>
            <p:nvPr/>
          </p:nvSpPr>
          <p:spPr>
            <a:xfrm>
              <a:off x="2811462" y="754062"/>
              <a:ext cx="1884364" cy="170815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9" name="Line"/>
            <p:cNvSpPr/>
            <p:nvPr/>
          </p:nvSpPr>
          <p:spPr>
            <a:xfrm>
              <a:off x="2770187" y="792162"/>
              <a:ext cx="1966913" cy="1366839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0" name="Line"/>
            <p:cNvSpPr/>
            <p:nvPr/>
          </p:nvSpPr>
          <p:spPr>
            <a:xfrm flipH="1">
              <a:off x="1022350" y="750887"/>
              <a:ext cx="1790701" cy="150177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1" name="Line"/>
            <p:cNvSpPr/>
            <p:nvPr/>
          </p:nvSpPr>
          <p:spPr>
            <a:xfrm flipH="1">
              <a:off x="1066800" y="798512"/>
              <a:ext cx="1682750" cy="116205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2" name="Line"/>
            <p:cNvSpPr/>
            <p:nvPr/>
          </p:nvSpPr>
          <p:spPr>
            <a:xfrm flipH="1">
              <a:off x="2655887" y="754062"/>
              <a:ext cx="141288" cy="306705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3" name="Line"/>
            <p:cNvSpPr/>
            <p:nvPr/>
          </p:nvSpPr>
          <p:spPr>
            <a:xfrm flipH="1">
              <a:off x="2319337" y="738187"/>
              <a:ext cx="474664" cy="302895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4" name="Line"/>
            <p:cNvSpPr/>
            <p:nvPr/>
          </p:nvSpPr>
          <p:spPr>
            <a:xfrm flipH="1">
              <a:off x="1979612" y="777875"/>
              <a:ext cx="796926" cy="289242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5" name="Line"/>
            <p:cNvSpPr/>
            <p:nvPr/>
          </p:nvSpPr>
          <p:spPr>
            <a:xfrm flipH="1">
              <a:off x="1682750" y="784224"/>
              <a:ext cx="1085851" cy="274796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6" name="Line"/>
            <p:cNvSpPr/>
            <p:nvPr/>
          </p:nvSpPr>
          <p:spPr>
            <a:xfrm flipH="1">
              <a:off x="1438274" y="771525"/>
              <a:ext cx="1306514" cy="260191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7" name="Line"/>
            <p:cNvSpPr/>
            <p:nvPr/>
          </p:nvSpPr>
          <p:spPr>
            <a:xfrm flipH="1">
              <a:off x="1223962" y="749300"/>
              <a:ext cx="1541464" cy="238918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8" name="Line"/>
            <p:cNvSpPr/>
            <p:nvPr/>
          </p:nvSpPr>
          <p:spPr>
            <a:xfrm flipH="1">
              <a:off x="1065212" y="739775"/>
              <a:ext cx="1709739" cy="210820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89" name="Line"/>
            <p:cNvSpPr/>
            <p:nvPr/>
          </p:nvSpPr>
          <p:spPr>
            <a:xfrm flipV="1">
              <a:off x="1027112" y="771525"/>
              <a:ext cx="1749426" cy="177165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691" name="3D data acquisition"/>
          <p:cNvSpPr txBox="1">
            <a:spLocks noGrp="1"/>
          </p:cNvSpPr>
          <p:nvPr>
            <p:ph type="title" idx="4294967295"/>
          </p:nvPr>
        </p:nvSpPr>
        <p:spPr>
          <a:xfrm>
            <a:off x="685800" y="174625"/>
            <a:ext cx="7772400" cy="7826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3D data acquisition</a:t>
            </a:r>
          </a:p>
        </p:txBody>
      </p:sp>
      <p:sp>
        <p:nvSpPr>
          <p:cNvPr id="1692" name="144 crystals / block…"/>
          <p:cNvSpPr txBox="1"/>
          <p:nvPr/>
        </p:nvSpPr>
        <p:spPr>
          <a:xfrm>
            <a:off x="6404289" y="1736725"/>
            <a:ext cx="2417134" cy="1458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75" tIns="46775" rIns="46775" bIns="46775">
            <a:spAutoFit/>
          </a:bodyPr>
          <a:lstStyle/>
          <a:p>
            <a:pPr>
              <a:defRPr sz="16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144 crystals / block</a:t>
            </a:r>
          </a:p>
          <a:p>
            <a:pPr>
              <a:defRPr sz="16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6 blocks / modul</a:t>
            </a:r>
          </a:p>
          <a:p>
            <a:pPr>
              <a:defRPr sz="16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32 moduls</a:t>
            </a:r>
          </a:p>
          <a:p>
            <a:pPr>
              <a:defRPr sz="1600" b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buSzPct val="100000"/>
              <a:buChar char="à"/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27648   </a:t>
            </a:r>
          </a:p>
          <a:p>
            <a:pPr>
              <a:defRPr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detector crystals</a:t>
            </a:r>
          </a:p>
        </p:txBody>
      </p:sp>
      <p:sp>
        <p:nvSpPr>
          <p:cNvPr id="1693" name="1 HEAD"/>
          <p:cNvSpPr txBox="1"/>
          <p:nvPr/>
        </p:nvSpPr>
        <p:spPr>
          <a:xfrm>
            <a:off x="2835275" y="2089150"/>
            <a:ext cx="944639" cy="352774"/>
          </a:xfrm>
          <a:prstGeom prst="rect">
            <a:avLst/>
          </a:prstGeom>
          <a:solidFill>
            <a:srgbClr val="FFFFFF">
              <a:alpha val="3607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75" tIns="46775" rIns="46775" bIns="46775">
            <a:spAutoFit/>
          </a:bodyPr>
          <a:lstStyle>
            <a:lvl1pPr>
              <a:defRPr sz="180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 HEAD</a:t>
            </a:r>
          </a:p>
        </p:txBody>
      </p:sp>
      <p:sp>
        <p:nvSpPr>
          <p:cNvPr id="1694" name="Line"/>
          <p:cNvSpPr/>
          <p:nvPr/>
        </p:nvSpPr>
        <p:spPr>
          <a:xfrm>
            <a:off x="1433314" y="3597275"/>
            <a:ext cx="3849886" cy="368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450" extrusionOk="0">
                <a:moveTo>
                  <a:pt x="338" y="0"/>
                </a:moveTo>
                <a:cubicBezTo>
                  <a:pt x="117" y="2587"/>
                  <a:pt x="-105" y="5192"/>
                  <a:pt x="55" y="7478"/>
                </a:cubicBezTo>
                <a:cubicBezTo>
                  <a:pt x="214" y="9763"/>
                  <a:pt x="613" y="11837"/>
                  <a:pt x="1304" y="13715"/>
                </a:cubicBezTo>
                <a:cubicBezTo>
                  <a:pt x="1996" y="15593"/>
                  <a:pt x="3139" y="17507"/>
                  <a:pt x="4194" y="18712"/>
                </a:cubicBezTo>
                <a:cubicBezTo>
                  <a:pt x="5248" y="19917"/>
                  <a:pt x="6463" y="20555"/>
                  <a:pt x="7650" y="20980"/>
                </a:cubicBezTo>
                <a:cubicBezTo>
                  <a:pt x="8838" y="21405"/>
                  <a:pt x="10088" y="21600"/>
                  <a:pt x="11338" y="21316"/>
                </a:cubicBezTo>
                <a:cubicBezTo>
                  <a:pt x="12587" y="21033"/>
                  <a:pt x="13943" y="20324"/>
                  <a:pt x="15140" y="19279"/>
                </a:cubicBezTo>
                <a:cubicBezTo>
                  <a:pt x="16337" y="18233"/>
                  <a:pt x="17622" y="16515"/>
                  <a:pt x="18490" y="15079"/>
                </a:cubicBezTo>
                <a:cubicBezTo>
                  <a:pt x="19359" y="13644"/>
                  <a:pt x="19908" y="11978"/>
                  <a:pt x="20360" y="10649"/>
                </a:cubicBezTo>
                <a:cubicBezTo>
                  <a:pt x="20813" y="9320"/>
                  <a:pt x="21025" y="8470"/>
                  <a:pt x="21211" y="7141"/>
                </a:cubicBezTo>
                <a:cubicBezTo>
                  <a:pt x="21398" y="5812"/>
                  <a:pt x="21442" y="4253"/>
                  <a:pt x="21495" y="2711"/>
                </a:cubicBezTo>
              </a:path>
            </a:pathLst>
          </a:custGeom>
          <a:ln w="73025">
            <a:solidFill>
              <a:srgbClr val="000080"/>
            </a:solidFill>
            <a:prstDash val="sysDot"/>
          </a:ln>
        </p:spPr>
        <p:txBody>
          <a:bodyPr lIns="45719" rIns="45719"/>
          <a:lstStyle/>
          <a:p>
            <a:pPr>
              <a:defRPr>
                <a:solidFill>
                  <a:srgbClr val="777777"/>
                </a:solidFill>
              </a:defRPr>
            </a:pPr>
            <a:endParaRPr/>
          </a:p>
        </p:txBody>
      </p:sp>
      <p:sp>
        <p:nvSpPr>
          <p:cNvPr id="1695" name="19 OPPOSITE HEADS"/>
          <p:cNvSpPr txBox="1"/>
          <p:nvPr/>
        </p:nvSpPr>
        <p:spPr>
          <a:xfrm>
            <a:off x="2144712" y="5624512"/>
            <a:ext cx="2456435" cy="352774"/>
          </a:xfrm>
          <a:prstGeom prst="rect">
            <a:avLst/>
          </a:prstGeom>
          <a:solidFill>
            <a:srgbClr val="FFFFFF">
              <a:alpha val="3294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75" tIns="46775" rIns="46775" bIns="46775">
            <a:spAutoFit/>
          </a:bodyPr>
          <a:lstStyle>
            <a:lvl1pPr>
              <a:def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 OPPOSITE HEADS</a:t>
            </a:r>
          </a:p>
        </p:txBody>
      </p:sp>
      <p:sp>
        <p:nvSpPr>
          <p:cNvPr id="1696" name="227 million…"/>
          <p:cNvSpPr txBox="1"/>
          <p:nvPr/>
        </p:nvSpPr>
        <p:spPr>
          <a:xfrm>
            <a:off x="6399527" y="3727450"/>
            <a:ext cx="2701296" cy="1686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75" tIns="46775" rIns="46775" bIns="46775">
            <a:spAutoFit/>
          </a:bodyPr>
          <a:lstStyle/>
          <a:p>
            <a:pPr>
              <a:defRPr sz="1800" b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buSzPct val="100000"/>
              <a:buChar char="à"/>
              <a:defRPr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227 million</a:t>
            </a:r>
          </a:p>
          <a:p>
            <a:pPr>
              <a:defRPr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detector combinations</a:t>
            </a:r>
          </a:p>
          <a:p>
            <a:pPr>
              <a:defRPr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(Lines-Of-Response)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Oval"/>
          <p:cNvSpPr/>
          <p:nvPr/>
        </p:nvSpPr>
        <p:spPr>
          <a:xfrm>
            <a:off x="1257300" y="3048000"/>
            <a:ext cx="2794000" cy="2870200"/>
          </a:xfrm>
          <a:prstGeom prst="ellipse">
            <a:avLst/>
          </a:prstGeom>
          <a:gradFill>
            <a:gsLst>
              <a:gs pos="0">
                <a:srgbClr val="CCD8DC"/>
              </a:gs>
              <a:gs pos="999">
                <a:srgbClr val="CCD8DC"/>
              </a:gs>
              <a:gs pos="100000">
                <a:srgbClr val="CCFFCC"/>
              </a:gs>
            </a:gsLst>
            <a:lin ang="10800000"/>
          </a:gradFill>
          <a:ln>
            <a:solidFill>
              <a:srgbClr val="8D8D7F"/>
            </a:solidFill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algn="ctr"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9" name="Oval"/>
          <p:cNvSpPr/>
          <p:nvPr/>
        </p:nvSpPr>
        <p:spPr>
          <a:xfrm>
            <a:off x="1435100" y="3213100"/>
            <a:ext cx="2438400" cy="2514600"/>
          </a:xfrm>
          <a:prstGeom prst="ellipse">
            <a:avLst/>
          </a:prstGeom>
          <a:solidFill>
            <a:srgbClr val="FFFFFF"/>
          </a:solidFill>
          <a:ln>
            <a:solidFill>
              <a:srgbClr val="8D8D7F"/>
            </a:solidFill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algn="ctr"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00" name="BrainPET Data Formats (I)"/>
          <p:cNvSpPr txBox="1">
            <a:spLocks noGrp="1"/>
          </p:cNvSpPr>
          <p:nvPr>
            <p:ph type="title" idx="4294967295"/>
          </p:nvPr>
        </p:nvSpPr>
        <p:spPr>
          <a:xfrm>
            <a:off x="719137" y="-76201"/>
            <a:ext cx="7772401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BrainPET Data Formats (I)</a:t>
            </a:r>
          </a:p>
        </p:txBody>
      </p:sp>
      <p:sp>
        <p:nvSpPr>
          <p:cNvPr id="1701" name="List Mode (LM) Data:…"/>
          <p:cNvSpPr txBox="1"/>
          <p:nvPr/>
        </p:nvSpPr>
        <p:spPr>
          <a:xfrm>
            <a:off x="947393" y="1498600"/>
            <a:ext cx="2963269" cy="88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>
              <a:defRPr sz="180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List Mode (LM) Data:</a:t>
            </a:r>
          </a:p>
          <a:p>
            <a:pPr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list of detected coincidences</a:t>
            </a:r>
          </a:p>
          <a:p>
            <a:pPr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chronological order</a:t>
            </a:r>
          </a:p>
        </p:txBody>
      </p:sp>
      <p:grpSp>
        <p:nvGrpSpPr>
          <p:cNvPr id="1704" name="Group"/>
          <p:cNvGrpSpPr/>
          <p:nvPr/>
        </p:nvGrpSpPr>
        <p:grpSpPr>
          <a:xfrm>
            <a:off x="1925319" y="3733800"/>
            <a:ext cx="525782" cy="520701"/>
            <a:chOff x="0" y="0"/>
            <a:chExt cx="525780" cy="520700"/>
          </a:xfrm>
        </p:grpSpPr>
        <p:sp>
          <p:nvSpPr>
            <p:cNvPr id="1702" name="Shape"/>
            <p:cNvSpPr/>
            <p:nvPr/>
          </p:nvSpPr>
          <p:spPr>
            <a:xfrm>
              <a:off x="220980" y="139699"/>
              <a:ext cx="304801" cy="38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2" y="0"/>
                  </a:moveTo>
                  <a:lnTo>
                    <a:pt x="0" y="3890"/>
                  </a:lnTo>
                  <a:lnTo>
                    <a:pt x="7602" y="8382"/>
                  </a:lnTo>
                  <a:lnTo>
                    <a:pt x="5022" y="9705"/>
                  </a:lnTo>
                  <a:lnTo>
                    <a:pt x="12222" y="13897"/>
                  </a:lnTo>
                  <a:lnTo>
                    <a:pt x="10012" y="14915"/>
                  </a:lnTo>
                  <a:lnTo>
                    <a:pt x="21600" y="21600"/>
                  </a:lnTo>
                  <a:lnTo>
                    <a:pt x="14767" y="12877"/>
                  </a:lnTo>
                  <a:lnTo>
                    <a:pt x="16577" y="12007"/>
                  </a:lnTo>
                  <a:lnTo>
                    <a:pt x="11050" y="6797"/>
                  </a:lnTo>
                  <a:lnTo>
                    <a:pt x="12860" y="6080"/>
                  </a:lnTo>
                  <a:close/>
                </a:path>
              </a:pathLst>
            </a:custGeom>
            <a:solidFill>
              <a:srgbClr val="FF6600"/>
            </a:solidFill>
            <a:ln w="9525" cap="flat">
              <a:solidFill>
                <a:srgbClr val="FF6600"/>
              </a:solidFill>
              <a:prstDash val="solid"/>
              <a:round/>
            </a:ln>
            <a:effectLst>
              <a:outerShdw blurRad="381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3" name="1."/>
            <p:cNvSpPr txBox="1"/>
            <p:nvPr/>
          </p:nvSpPr>
          <p:spPr>
            <a:xfrm>
              <a:off x="0" y="0"/>
              <a:ext cx="294789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8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1.</a:t>
              </a:r>
            </a:p>
          </p:txBody>
        </p:sp>
      </p:grpSp>
      <p:grpSp>
        <p:nvGrpSpPr>
          <p:cNvPr id="1707" name="Group"/>
          <p:cNvGrpSpPr/>
          <p:nvPr/>
        </p:nvGrpSpPr>
        <p:grpSpPr>
          <a:xfrm>
            <a:off x="2471419" y="4368800"/>
            <a:ext cx="525782" cy="520701"/>
            <a:chOff x="0" y="0"/>
            <a:chExt cx="525780" cy="520700"/>
          </a:xfrm>
        </p:grpSpPr>
        <p:sp>
          <p:nvSpPr>
            <p:cNvPr id="1705" name="Shape"/>
            <p:cNvSpPr/>
            <p:nvPr/>
          </p:nvSpPr>
          <p:spPr>
            <a:xfrm>
              <a:off x="220980" y="139699"/>
              <a:ext cx="304801" cy="38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2" y="0"/>
                  </a:moveTo>
                  <a:lnTo>
                    <a:pt x="0" y="3890"/>
                  </a:lnTo>
                  <a:lnTo>
                    <a:pt x="7602" y="8382"/>
                  </a:lnTo>
                  <a:lnTo>
                    <a:pt x="5022" y="9705"/>
                  </a:lnTo>
                  <a:lnTo>
                    <a:pt x="12222" y="13897"/>
                  </a:lnTo>
                  <a:lnTo>
                    <a:pt x="10012" y="14915"/>
                  </a:lnTo>
                  <a:lnTo>
                    <a:pt x="21600" y="21600"/>
                  </a:lnTo>
                  <a:lnTo>
                    <a:pt x="14767" y="12877"/>
                  </a:lnTo>
                  <a:lnTo>
                    <a:pt x="16577" y="12007"/>
                  </a:lnTo>
                  <a:lnTo>
                    <a:pt x="11050" y="6797"/>
                  </a:lnTo>
                  <a:lnTo>
                    <a:pt x="12860" y="6080"/>
                  </a:lnTo>
                  <a:close/>
                </a:path>
              </a:pathLst>
            </a:custGeom>
            <a:solidFill>
              <a:srgbClr val="FF6600"/>
            </a:solidFill>
            <a:ln w="9525" cap="flat">
              <a:solidFill>
                <a:srgbClr val="FF6600"/>
              </a:solidFill>
              <a:prstDash val="solid"/>
              <a:round/>
            </a:ln>
            <a:effectLst>
              <a:outerShdw blurRad="381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6" name="2."/>
            <p:cNvSpPr txBox="1"/>
            <p:nvPr/>
          </p:nvSpPr>
          <p:spPr>
            <a:xfrm>
              <a:off x="0" y="0"/>
              <a:ext cx="294789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8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2.</a:t>
              </a:r>
            </a:p>
          </p:txBody>
        </p:sp>
      </p:grpSp>
      <p:grpSp>
        <p:nvGrpSpPr>
          <p:cNvPr id="1710" name="Group"/>
          <p:cNvGrpSpPr/>
          <p:nvPr/>
        </p:nvGrpSpPr>
        <p:grpSpPr>
          <a:xfrm>
            <a:off x="2001519" y="4749799"/>
            <a:ext cx="398782" cy="401589"/>
            <a:chOff x="0" y="0"/>
            <a:chExt cx="398780" cy="401587"/>
          </a:xfrm>
        </p:grpSpPr>
        <p:sp>
          <p:nvSpPr>
            <p:cNvPr id="1708" name="Shape"/>
            <p:cNvSpPr/>
            <p:nvPr/>
          </p:nvSpPr>
          <p:spPr>
            <a:xfrm>
              <a:off x="93980" y="0"/>
              <a:ext cx="304801" cy="38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2" y="0"/>
                  </a:moveTo>
                  <a:lnTo>
                    <a:pt x="0" y="3890"/>
                  </a:lnTo>
                  <a:lnTo>
                    <a:pt x="7602" y="8382"/>
                  </a:lnTo>
                  <a:lnTo>
                    <a:pt x="5022" y="9705"/>
                  </a:lnTo>
                  <a:lnTo>
                    <a:pt x="12222" y="13897"/>
                  </a:lnTo>
                  <a:lnTo>
                    <a:pt x="10012" y="14915"/>
                  </a:lnTo>
                  <a:lnTo>
                    <a:pt x="21600" y="21600"/>
                  </a:lnTo>
                  <a:lnTo>
                    <a:pt x="14767" y="12877"/>
                  </a:lnTo>
                  <a:lnTo>
                    <a:pt x="16577" y="12007"/>
                  </a:lnTo>
                  <a:lnTo>
                    <a:pt x="11050" y="6797"/>
                  </a:lnTo>
                  <a:lnTo>
                    <a:pt x="12860" y="6080"/>
                  </a:lnTo>
                  <a:close/>
                </a:path>
              </a:pathLst>
            </a:custGeom>
            <a:solidFill>
              <a:srgbClr val="FF6600"/>
            </a:solidFill>
            <a:ln w="9525" cap="flat">
              <a:solidFill>
                <a:srgbClr val="FF6600"/>
              </a:solidFill>
              <a:prstDash val="solid"/>
              <a:round/>
            </a:ln>
            <a:effectLst>
              <a:outerShdw blurRad="381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9" name="3."/>
            <p:cNvSpPr txBox="1"/>
            <p:nvPr/>
          </p:nvSpPr>
          <p:spPr>
            <a:xfrm>
              <a:off x="0" y="50926"/>
              <a:ext cx="294789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8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3.</a:t>
              </a:r>
            </a:p>
          </p:txBody>
        </p:sp>
      </p:grpSp>
      <p:grpSp>
        <p:nvGrpSpPr>
          <p:cNvPr id="1714" name="Group"/>
          <p:cNvGrpSpPr/>
          <p:nvPr/>
        </p:nvGrpSpPr>
        <p:grpSpPr>
          <a:xfrm>
            <a:off x="1176019" y="4451350"/>
            <a:ext cx="2625823" cy="1057356"/>
            <a:chOff x="0" y="0"/>
            <a:chExt cx="2625821" cy="1057355"/>
          </a:xfrm>
        </p:grpSpPr>
        <p:sp>
          <p:nvSpPr>
            <p:cNvPr id="1711" name="33"/>
            <p:cNvSpPr txBox="1"/>
            <p:nvPr/>
          </p:nvSpPr>
          <p:spPr>
            <a:xfrm>
              <a:off x="2323913" y="768532"/>
              <a:ext cx="301909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33</a:t>
              </a:r>
            </a:p>
          </p:txBody>
        </p:sp>
        <p:sp>
          <p:nvSpPr>
            <p:cNvPr id="1712" name="Line"/>
            <p:cNvSpPr/>
            <p:nvPr/>
          </p:nvSpPr>
          <p:spPr>
            <a:xfrm>
              <a:off x="259076" y="171458"/>
              <a:ext cx="2081193" cy="73664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13" name="54"/>
            <p:cNvSpPr txBox="1"/>
            <p:nvPr/>
          </p:nvSpPr>
          <p:spPr>
            <a:xfrm>
              <a:off x="0" y="0"/>
              <a:ext cx="301908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54</a:t>
              </a:r>
            </a:p>
          </p:txBody>
        </p:sp>
      </p:grpSp>
      <p:grpSp>
        <p:nvGrpSpPr>
          <p:cNvPr id="1718" name="Group"/>
          <p:cNvGrpSpPr/>
          <p:nvPr/>
        </p:nvGrpSpPr>
        <p:grpSpPr>
          <a:xfrm>
            <a:off x="2255520" y="3162299"/>
            <a:ext cx="1193290" cy="2778221"/>
            <a:chOff x="0" y="0"/>
            <a:chExt cx="1193289" cy="2778219"/>
          </a:xfrm>
        </p:grpSpPr>
        <p:sp>
          <p:nvSpPr>
            <p:cNvPr id="1715" name="41"/>
            <p:cNvSpPr txBox="1"/>
            <p:nvPr/>
          </p:nvSpPr>
          <p:spPr>
            <a:xfrm>
              <a:off x="0" y="2489395"/>
              <a:ext cx="301908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41</a:t>
              </a:r>
            </a:p>
          </p:txBody>
        </p:sp>
        <p:sp>
          <p:nvSpPr>
            <p:cNvPr id="1716" name="Line"/>
            <p:cNvSpPr/>
            <p:nvPr/>
          </p:nvSpPr>
          <p:spPr>
            <a:xfrm flipH="1">
              <a:off x="182865" y="215902"/>
              <a:ext cx="850849" cy="234951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17" name="7"/>
            <p:cNvSpPr txBox="1"/>
            <p:nvPr/>
          </p:nvSpPr>
          <p:spPr>
            <a:xfrm>
              <a:off x="990265" y="0"/>
              <a:ext cx="20302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722" name="Group"/>
          <p:cNvGrpSpPr/>
          <p:nvPr/>
        </p:nvGrpSpPr>
        <p:grpSpPr>
          <a:xfrm>
            <a:off x="1309369" y="3009899"/>
            <a:ext cx="1745731" cy="2181319"/>
            <a:chOff x="0" y="0"/>
            <a:chExt cx="1745729" cy="2181317"/>
          </a:xfrm>
        </p:grpSpPr>
        <p:sp>
          <p:nvSpPr>
            <p:cNvPr id="1719" name="Line"/>
            <p:cNvSpPr/>
            <p:nvPr/>
          </p:nvSpPr>
          <p:spPr>
            <a:xfrm flipH="1">
              <a:off x="240021" y="228603"/>
              <a:ext cx="1358860" cy="1778024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20" name="50"/>
            <p:cNvSpPr txBox="1"/>
            <p:nvPr/>
          </p:nvSpPr>
          <p:spPr>
            <a:xfrm>
              <a:off x="0" y="1892494"/>
              <a:ext cx="301908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50</a:t>
              </a:r>
            </a:p>
          </p:txBody>
        </p:sp>
        <p:sp>
          <p:nvSpPr>
            <p:cNvPr id="1721" name="1"/>
            <p:cNvSpPr txBox="1"/>
            <p:nvPr/>
          </p:nvSpPr>
          <p:spPr>
            <a:xfrm>
              <a:off x="1542705" y="0"/>
              <a:ext cx="20302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4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1723" name="2. event: ( 7 ,41)"/>
          <p:cNvSpPr txBox="1"/>
          <p:nvPr/>
        </p:nvSpPr>
        <p:spPr>
          <a:xfrm>
            <a:off x="4604993" y="3238500"/>
            <a:ext cx="1583744" cy="313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>
            <a:lvl1pPr>
              <a:defRPr sz="16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2. event: ( 7 ,41)</a:t>
            </a:r>
          </a:p>
        </p:txBody>
      </p:sp>
      <p:sp>
        <p:nvSpPr>
          <p:cNvPr id="1724" name="3. event: (33,54)"/>
          <p:cNvSpPr txBox="1"/>
          <p:nvPr/>
        </p:nvSpPr>
        <p:spPr>
          <a:xfrm>
            <a:off x="4604993" y="3479800"/>
            <a:ext cx="1583843" cy="313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>
            <a:lvl1pPr>
              <a:defRPr sz="16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3. event: (33,54)</a:t>
            </a:r>
          </a:p>
        </p:txBody>
      </p:sp>
      <p:grpSp>
        <p:nvGrpSpPr>
          <p:cNvPr id="1730" name="Group"/>
          <p:cNvGrpSpPr/>
          <p:nvPr/>
        </p:nvGrpSpPr>
        <p:grpSpPr>
          <a:xfrm>
            <a:off x="4598669" y="2381249"/>
            <a:ext cx="2682024" cy="1670051"/>
            <a:chOff x="0" y="0"/>
            <a:chExt cx="2682022" cy="1670050"/>
          </a:xfrm>
        </p:grpSpPr>
        <p:grpSp>
          <p:nvGrpSpPr>
            <p:cNvPr id="1727" name="Group"/>
            <p:cNvGrpSpPr/>
            <p:nvPr/>
          </p:nvGrpSpPr>
          <p:grpSpPr>
            <a:xfrm>
              <a:off x="0" y="-1"/>
              <a:ext cx="1647693" cy="935694"/>
              <a:chOff x="0" y="0"/>
              <a:chExt cx="1647692" cy="935692"/>
            </a:xfrm>
          </p:grpSpPr>
          <p:sp>
            <p:nvSpPr>
              <p:cNvPr id="1725" name="1. event: ( 1 ,50)"/>
              <p:cNvSpPr txBox="1"/>
              <p:nvPr/>
            </p:nvSpPr>
            <p:spPr>
              <a:xfrm>
                <a:off x="0" y="622300"/>
                <a:ext cx="1583790" cy="3133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600" b="0">
                    <a:solidFill>
                      <a:srgbClr val="161613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1. event: ( 1 ,50)</a:t>
                </a:r>
              </a:p>
            </p:txBody>
          </p:sp>
          <p:sp>
            <p:nvSpPr>
              <p:cNvPr id="1726" name="store pairs of…"/>
              <p:cNvSpPr txBox="1"/>
              <p:nvPr/>
            </p:nvSpPr>
            <p:spPr>
              <a:xfrm>
                <a:off x="159959" y="0"/>
                <a:ext cx="1487734" cy="4920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algn="ctr">
                  <a:defRPr sz="1400" b="0" u="sng">
                    <a:solidFill>
                      <a:srgbClr val="3C5158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store pairs of </a:t>
                </a:r>
              </a:p>
              <a:p>
                <a:pPr algn="ctr">
                  <a:defRPr sz="1400" b="0" u="sng">
                    <a:solidFill>
                      <a:srgbClr val="3C5158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detector numbers</a:t>
                </a:r>
              </a:p>
            </p:txBody>
          </p:sp>
        </p:grpSp>
        <p:sp>
          <p:nvSpPr>
            <p:cNvPr id="1728" name="Line"/>
            <p:cNvSpPr/>
            <p:nvPr/>
          </p:nvSpPr>
          <p:spPr>
            <a:xfrm>
              <a:off x="1713638" y="679450"/>
              <a:ext cx="12704" cy="990601"/>
            </a:xfrm>
            <a:prstGeom prst="line">
              <a:avLst/>
            </a:prstGeom>
            <a:noFill/>
            <a:ln w="25400" cap="flat">
              <a:solidFill>
                <a:srgbClr val="909082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29" name="Acquisition…"/>
            <p:cNvSpPr txBox="1"/>
            <p:nvPr/>
          </p:nvSpPr>
          <p:spPr>
            <a:xfrm>
              <a:off x="1840885" y="876300"/>
              <a:ext cx="841138" cy="442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200" b="0">
                  <a:solidFill>
                    <a:srgbClr val="3C515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Acquisition</a:t>
              </a:r>
            </a:p>
            <a:p>
              <a:pPr algn="ctr">
                <a:defRPr sz="1200" b="0">
                  <a:solidFill>
                    <a:srgbClr val="3C515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Time</a:t>
              </a:r>
            </a:p>
          </p:txBody>
        </p:sp>
      </p:grpSp>
      <p:sp>
        <p:nvSpPr>
          <p:cNvPr id="1731" name="additional tags are…"/>
          <p:cNvSpPr txBox="1"/>
          <p:nvPr/>
        </p:nvSpPr>
        <p:spPr>
          <a:xfrm>
            <a:off x="5214593" y="4686300"/>
            <a:ext cx="1836516" cy="130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>
              <a:defRPr sz="1400" b="0">
                <a:latin typeface="Arial"/>
                <a:ea typeface="Arial"/>
                <a:cs typeface="Arial"/>
                <a:sym typeface="Arial"/>
              </a:defRPr>
            </a:pPr>
            <a:r>
              <a:t>additional tags are </a:t>
            </a:r>
          </a:p>
          <a:p>
            <a:pPr>
              <a:defRPr sz="1400" b="0">
                <a:latin typeface="Arial"/>
                <a:ea typeface="Arial"/>
                <a:cs typeface="Arial"/>
                <a:sym typeface="Arial"/>
              </a:defRPr>
            </a:pPr>
            <a:r>
              <a:t>periodically inserted:</a:t>
            </a:r>
          </a:p>
          <a:p>
            <a:pPr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buSzPct val="100000"/>
              <a:buFont typeface="Arial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pPr>
            <a:r>
              <a:t> time tags</a:t>
            </a:r>
          </a:p>
          <a:p>
            <a:pPr>
              <a:buSzPct val="100000"/>
              <a:buFont typeface="Arial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pPr>
            <a:r>
              <a:t> count rate tags</a:t>
            </a:r>
          </a:p>
          <a:p>
            <a:pPr>
              <a:buSzPct val="100000"/>
              <a:buFont typeface="Arial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pPr>
            <a:r>
              <a:t> external trigger tags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4" grpId="1" animBg="1" advAuto="0"/>
      <p:bldP spid="1707" grpId="4" animBg="1" advAuto="0"/>
      <p:bldP spid="1710" grpId="7" animBg="1" advAuto="0"/>
      <p:bldP spid="1714" grpId="8" animBg="1" advAuto="0"/>
      <p:bldP spid="1718" grpId="5" animBg="1" advAuto="0"/>
      <p:bldP spid="1722" grpId="2" animBg="1" advAuto="0"/>
      <p:bldP spid="1723" grpId="6" animBg="1" advAuto="0"/>
      <p:bldP spid="1724" grpId="9" animBg="1" advAuto="0"/>
      <p:bldP spid="1730" grpId="3" animBg="1" advAuto="0"/>
      <p:bldP spid="1731" grpId="1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" name="Group"/>
          <p:cNvGrpSpPr/>
          <p:nvPr/>
        </p:nvGrpSpPr>
        <p:grpSpPr>
          <a:xfrm>
            <a:off x="368299" y="1865312"/>
            <a:ext cx="8729982" cy="3900488"/>
            <a:chOff x="0" y="0"/>
            <a:chExt cx="8729981" cy="3900487"/>
          </a:xfrm>
        </p:grpSpPr>
        <p:grpSp>
          <p:nvGrpSpPr>
            <p:cNvPr id="1739" name="Group"/>
            <p:cNvGrpSpPr/>
            <p:nvPr/>
          </p:nvGrpSpPr>
          <p:grpSpPr>
            <a:xfrm>
              <a:off x="-1" y="0"/>
              <a:ext cx="8729982" cy="3900488"/>
              <a:chOff x="0" y="0"/>
              <a:chExt cx="8729981" cy="3900487"/>
            </a:xfrm>
          </p:grpSpPr>
          <p:grpSp>
            <p:nvGrpSpPr>
              <p:cNvPr id="1737" name="Group"/>
              <p:cNvGrpSpPr/>
              <p:nvPr/>
            </p:nvGrpSpPr>
            <p:grpSpPr>
              <a:xfrm>
                <a:off x="-1" y="0"/>
                <a:ext cx="8729982" cy="3900488"/>
                <a:chOff x="0" y="0"/>
                <a:chExt cx="8729980" cy="3900487"/>
              </a:xfrm>
            </p:grpSpPr>
            <p:pic>
              <p:nvPicPr>
                <p:cNvPr id="1733" name="image.png" descr="image.pn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217487"/>
                  <a:ext cx="5295900" cy="3683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734" name="Line-of-Response (LOR) Data:…"/>
                <p:cNvSpPr txBox="1"/>
                <p:nvPr/>
              </p:nvSpPr>
              <p:spPr>
                <a:xfrm>
                  <a:off x="5163820" y="0"/>
                  <a:ext cx="3368054" cy="11507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>
                    <a:defRPr sz="1800">
                      <a:solidFill>
                        <a:srgbClr val="161613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Line-of-Response (LOR) Data:</a:t>
                  </a:r>
                </a:p>
                <a:p>
                  <a:pPr>
                    <a:defRPr sz="1800" b="0">
                      <a:solidFill>
                        <a:srgbClr val="161613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sum of detected coincidences</a:t>
                  </a:r>
                </a:p>
                <a:p>
                  <a:pPr>
                    <a:defRPr sz="1800" b="0">
                      <a:solidFill>
                        <a:srgbClr val="161613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for any detector pair </a:t>
                  </a:r>
                </a:p>
              </p:txBody>
            </p:sp>
            <p:sp>
              <p:nvSpPr>
                <p:cNvPr id="1735" name="(  0, 50) --&gt; #0…"/>
                <p:cNvSpPr txBox="1"/>
                <p:nvPr/>
              </p:nvSpPr>
              <p:spPr>
                <a:xfrm>
                  <a:off x="5608638" y="1058861"/>
                  <a:ext cx="1568535" cy="2760488"/>
                </a:xfrm>
                <a:prstGeom prst="rect">
                  <a:avLst/>
                </a:prstGeom>
                <a:noFill/>
                <a:ln w="9525" cap="flat">
                  <a:solidFill>
                    <a:srgbClr val="5A7984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(  0, 50) --&gt; #0</a:t>
                  </a:r>
                </a:p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(  0, 51) --&gt; #0</a:t>
                  </a:r>
                </a:p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(  0, 52) --&gt; #2</a:t>
                  </a:r>
                </a:p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......</a:t>
                  </a:r>
                </a:p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(  1, 50) --&gt; #1</a:t>
                  </a:r>
                </a:p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.....</a:t>
                  </a:r>
                </a:p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.....</a:t>
                  </a:r>
                </a:p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(33, 54) --&gt; #2</a:t>
                  </a:r>
                </a:p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.....</a:t>
                  </a:r>
                </a:p>
                <a:p>
                  <a:pPr defTabSz="455612">
                    <a:defRPr sz="18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.....</a:t>
                  </a:r>
                </a:p>
              </p:txBody>
            </p:sp>
            <p:sp>
              <p:nvSpPr>
                <p:cNvPr id="1736" name="230 million…"/>
                <p:cNvSpPr txBox="1"/>
                <p:nvPr/>
              </p:nvSpPr>
              <p:spPr>
                <a:xfrm>
                  <a:off x="7344076" y="2095073"/>
                  <a:ext cx="1385905" cy="4420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>
                    <a:defRPr sz="12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    230 million </a:t>
                  </a:r>
                </a:p>
                <a:p>
                  <a:pPr>
                    <a:defRPr sz="1200" b="0">
                      <a:solidFill>
                        <a:srgbClr val="660066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    detector pairs</a:t>
                  </a:r>
                </a:p>
              </p:txBody>
            </p:sp>
          </p:grpSp>
          <p:sp>
            <p:nvSpPr>
              <p:cNvPr id="1738" name="Line"/>
              <p:cNvSpPr/>
              <p:nvPr/>
            </p:nvSpPr>
            <p:spPr>
              <a:xfrm>
                <a:off x="7124701" y="1090595"/>
                <a:ext cx="381000" cy="2547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65" y="0"/>
                      <a:pt x="10800" y="410"/>
                      <a:pt x="10800" y="915"/>
                    </a:cubicBezTo>
                    <a:lnTo>
                      <a:pt x="10800" y="9814"/>
                    </a:lnTo>
                    <a:cubicBezTo>
                      <a:pt x="10800" y="10319"/>
                      <a:pt x="15635" y="10729"/>
                      <a:pt x="21600" y="10729"/>
                    </a:cubicBezTo>
                    <a:cubicBezTo>
                      <a:pt x="15635" y="10729"/>
                      <a:pt x="10800" y="11139"/>
                      <a:pt x="10800" y="11644"/>
                    </a:cubicBezTo>
                    <a:lnTo>
                      <a:pt x="10800" y="20685"/>
                    </a:lnTo>
                    <a:cubicBezTo>
                      <a:pt x="10800" y="21190"/>
                      <a:pt x="5965" y="21600"/>
                      <a:pt x="0" y="21600"/>
                    </a:cubicBezTo>
                  </a:path>
                </a:pathLst>
              </a:custGeom>
              <a:noFill/>
              <a:ln w="15875" cap="flat">
                <a:solidFill>
                  <a:srgbClr val="660066"/>
                </a:solidFill>
                <a:prstDash val="solid"/>
                <a:round/>
              </a:ln>
              <a:effectLst>
                <a:outerShdw blurRad="38100" dist="20000" dir="5400000" rotWithShape="0">
                  <a:srgbClr val="808080">
                    <a:alpha val="37998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5612"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740" name="List Mode…"/>
            <p:cNvSpPr txBox="1"/>
            <p:nvPr/>
          </p:nvSpPr>
          <p:spPr>
            <a:xfrm rot="20587703">
              <a:off x="4185316" y="3257508"/>
              <a:ext cx="874984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400" b="0">
                  <a:solidFill>
                    <a:srgbClr val="3A6F8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List Mode</a:t>
              </a:r>
            </a:p>
            <a:p>
              <a:pPr algn="ctr">
                <a:defRPr sz="1400" b="0">
                  <a:solidFill>
                    <a:srgbClr val="3A6F8A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Sorter</a:t>
              </a:r>
            </a:p>
          </p:txBody>
        </p:sp>
      </p:grpSp>
      <p:sp>
        <p:nvSpPr>
          <p:cNvPr id="1742" name="BrainPET Data Formats (II)"/>
          <p:cNvSpPr txBox="1">
            <a:spLocks noGrp="1"/>
          </p:cNvSpPr>
          <p:nvPr>
            <p:ph type="title" idx="4294967295"/>
          </p:nvPr>
        </p:nvSpPr>
        <p:spPr>
          <a:xfrm>
            <a:off x="719137" y="-76201"/>
            <a:ext cx="7772401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BrainPET Data Formats (II)</a:t>
            </a:r>
          </a:p>
        </p:txBody>
      </p:sp>
      <p:sp>
        <p:nvSpPr>
          <p:cNvPr id="1743" name="List Mode (LM) Data"/>
          <p:cNvSpPr txBox="1"/>
          <p:nvPr/>
        </p:nvSpPr>
        <p:spPr>
          <a:xfrm>
            <a:off x="837855" y="1579562"/>
            <a:ext cx="2275683" cy="350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>
            <a:lvl1pPr>
              <a:defRPr sz="180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List Mode (LM) Data</a:t>
            </a:r>
          </a:p>
        </p:txBody>
      </p:sp>
      <p:sp>
        <p:nvSpPr>
          <p:cNvPr id="1744" name="Line"/>
          <p:cNvSpPr/>
          <p:nvPr/>
        </p:nvSpPr>
        <p:spPr>
          <a:xfrm flipH="1">
            <a:off x="850900" y="2362200"/>
            <a:ext cx="12701" cy="2933700"/>
          </a:xfrm>
          <a:prstGeom prst="line">
            <a:avLst/>
          </a:prstGeom>
          <a:ln w="25400">
            <a:solidFill>
              <a:srgbClr val="909082"/>
            </a:solidFill>
            <a:tailEnd type="triangle"/>
          </a:ln>
          <a:effectLst>
            <a:outerShdw blurRad="38100" dist="20000" dir="5400000" rotWithShape="0">
              <a:srgbClr val="808080">
                <a:alpha val="37998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1751" name="Group"/>
          <p:cNvGrpSpPr/>
          <p:nvPr/>
        </p:nvGrpSpPr>
        <p:grpSpPr>
          <a:xfrm>
            <a:off x="509270" y="2692399"/>
            <a:ext cx="4161727" cy="2363140"/>
            <a:chOff x="0" y="0"/>
            <a:chExt cx="4161726" cy="2363138"/>
          </a:xfrm>
        </p:grpSpPr>
        <p:sp>
          <p:nvSpPr>
            <p:cNvPr id="1745" name="Line"/>
            <p:cNvSpPr/>
            <p:nvPr/>
          </p:nvSpPr>
          <p:spPr>
            <a:xfrm>
              <a:off x="1763866" y="177807"/>
              <a:ext cx="977811" cy="1981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1349"/>
                    <a:pt x="10800" y="3013"/>
                  </a:cubicBezTo>
                  <a:lnTo>
                    <a:pt x="10800" y="7879"/>
                  </a:lnTo>
                  <a:cubicBezTo>
                    <a:pt x="10800" y="9543"/>
                    <a:pt x="15635" y="10892"/>
                    <a:pt x="21600" y="10892"/>
                  </a:cubicBezTo>
                  <a:cubicBezTo>
                    <a:pt x="15635" y="10892"/>
                    <a:pt x="10800" y="12241"/>
                    <a:pt x="10800" y="13905"/>
                  </a:cubicBezTo>
                  <a:lnTo>
                    <a:pt x="10800" y="18587"/>
                  </a:lnTo>
                  <a:cubicBezTo>
                    <a:pt x="10800" y="20251"/>
                    <a:pt x="5965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660066"/>
              </a:solidFill>
              <a:prstDash val="solid"/>
              <a:round/>
            </a:ln>
            <a:effectLst>
              <a:outerShdw blurRad="381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5612">
                <a:defRPr sz="1800" b="0">
                  <a:solidFill>
                    <a:srgbClr val="77777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46" name="select data…"/>
            <p:cNvSpPr txBox="1"/>
            <p:nvPr/>
          </p:nvSpPr>
          <p:spPr>
            <a:xfrm>
              <a:off x="2826480" y="649978"/>
              <a:ext cx="1335247" cy="1227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600" b="0">
                  <a:solidFill>
                    <a:srgbClr val="66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select data </a:t>
              </a:r>
            </a:p>
            <a:p>
              <a:pPr>
                <a:defRPr sz="1600" b="0">
                  <a:solidFill>
                    <a:srgbClr val="66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of specific</a:t>
              </a:r>
            </a:p>
            <a:p>
              <a:pPr>
                <a:defRPr sz="1600" b="0">
                  <a:solidFill>
                    <a:srgbClr val="66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period of time</a:t>
              </a:r>
            </a:p>
            <a:p>
              <a:pPr>
                <a:defRPr sz="1600" b="0">
                  <a:solidFill>
                    <a:srgbClr val="66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(time frame)</a:t>
              </a:r>
            </a:p>
          </p:txBody>
        </p:sp>
        <p:sp>
          <p:nvSpPr>
            <p:cNvPr id="1747" name="Line"/>
            <p:cNvSpPr/>
            <p:nvPr/>
          </p:nvSpPr>
          <p:spPr>
            <a:xfrm flipV="1">
              <a:off x="195558" y="177806"/>
              <a:ext cx="1568308" cy="19052"/>
            </a:xfrm>
            <a:prstGeom prst="line">
              <a:avLst/>
            </a:prstGeom>
            <a:noFill/>
            <a:ln w="25400" cap="flat">
              <a:solidFill>
                <a:srgbClr val="660066"/>
              </a:solidFill>
              <a:prstDash val="solid"/>
              <a:round/>
            </a:ln>
            <a:effectLst>
              <a:outerShdw blurRad="381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48" name="Line"/>
            <p:cNvSpPr/>
            <p:nvPr/>
          </p:nvSpPr>
          <p:spPr>
            <a:xfrm flipV="1">
              <a:off x="208256" y="2159081"/>
              <a:ext cx="1612755" cy="6351"/>
            </a:xfrm>
            <a:prstGeom prst="line">
              <a:avLst/>
            </a:prstGeom>
            <a:noFill/>
            <a:ln w="25400" cap="flat">
              <a:solidFill>
                <a:srgbClr val="660066"/>
              </a:solidFill>
              <a:prstDash val="solid"/>
              <a:round/>
            </a:ln>
            <a:effectLst>
              <a:outerShdw blurRad="381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49" name="t1"/>
            <p:cNvSpPr txBox="1"/>
            <p:nvPr/>
          </p:nvSpPr>
          <p:spPr>
            <a:xfrm>
              <a:off x="25394" y="0"/>
              <a:ext cx="252411" cy="394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800" b="0">
                  <a:solidFill>
                    <a:srgbClr val="66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25000"/>
                <a:t>1</a:t>
              </a:r>
            </a:p>
          </p:txBody>
        </p:sp>
        <p:sp>
          <p:nvSpPr>
            <p:cNvPr id="1750" name="t2"/>
            <p:cNvSpPr txBox="1"/>
            <p:nvPr/>
          </p:nvSpPr>
          <p:spPr>
            <a:xfrm>
              <a:off x="0" y="1969042"/>
              <a:ext cx="252411" cy="394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800" b="0">
                  <a:solidFill>
                    <a:srgbClr val="66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25000"/>
                <a:t>2</a:t>
              </a:r>
            </a:p>
          </p:txBody>
        </p:sp>
      </p:grpSp>
      <p:sp>
        <p:nvSpPr>
          <p:cNvPr id="1752" name="event (  1, 50)…"/>
          <p:cNvSpPr txBox="1"/>
          <p:nvPr/>
        </p:nvSpPr>
        <p:spPr>
          <a:xfrm>
            <a:off x="985493" y="2324100"/>
            <a:ext cx="1514650" cy="3284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(  1, 50)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(  7, 41)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(33, 54)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(29, 52)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(17, 20)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(  1, 50)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x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x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x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(33, 54)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x</a:t>
            </a:r>
          </a:p>
          <a:p>
            <a:pPr marL="341312" indent="-341312">
              <a:defRPr sz="1800" b="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" grpId="2" animBg="1" advAuto="0"/>
      <p:bldP spid="1751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BrainPET Data Formats (III)"/>
          <p:cNvSpPr txBox="1">
            <a:spLocks noGrp="1"/>
          </p:cNvSpPr>
          <p:nvPr>
            <p:ph type="title" idx="4294967295"/>
          </p:nvPr>
        </p:nvSpPr>
        <p:spPr>
          <a:xfrm>
            <a:off x="719137" y="-76201"/>
            <a:ext cx="7772401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BrainPET Data Formats (III)</a:t>
            </a:r>
          </a:p>
        </p:txBody>
      </p:sp>
      <p:sp>
        <p:nvSpPr>
          <p:cNvPr id="1755" name="LOR Data"/>
          <p:cNvSpPr txBox="1"/>
          <p:nvPr/>
        </p:nvSpPr>
        <p:spPr>
          <a:xfrm>
            <a:off x="1239493" y="2336800"/>
            <a:ext cx="1209143" cy="350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>
              <a:defRPr sz="1800">
                <a:solidFill>
                  <a:srgbClr val="16161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 Data</a:t>
            </a:r>
            <a:r>
              <a:rPr b="0"/>
              <a:t> </a:t>
            </a:r>
          </a:p>
        </p:txBody>
      </p:sp>
      <p:grpSp>
        <p:nvGrpSpPr>
          <p:cNvPr id="1758" name="Group"/>
          <p:cNvGrpSpPr/>
          <p:nvPr/>
        </p:nvGrpSpPr>
        <p:grpSpPr>
          <a:xfrm>
            <a:off x="5476557" y="1384299"/>
            <a:ext cx="3053081" cy="3962401"/>
            <a:chOff x="0" y="0"/>
            <a:chExt cx="3053080" cy="3962400"/>
          </a:xfrm>
        </p:grpSpPr>
        <p:sp>
          <p:nvSpPr>
            <p:cNvPr id="1756" name="Sinogram Data:…"/>
            <p:cNvSpPr txBox="1"/>
            <p:nvPr/>
          </p:nvSpPr>
          <p:spPr>
            <a:xfrm>
              <a:off x="0" y="0"/>
              <a:ext cx="2954972" cy="884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80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Sinogram Data:</a:t>
              </a:r>
            </a:p>
            <a:p>
              <a:pPr>
                <a:defRPr sz="18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geometrical sorting</a:t>
              </a:r>
            </a:p>
            <a:p>
              <a:pPr>
                <a:defRPr sz="1800" b="0">
                  <a:solidFill>
                    <a:srgbClr val="16161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of LOR data into projections</a:t>
              </a:r>
            </a:p>
          </p:txBody>
        </p:sp>
        <p:pic>
          <p:nvPicPr>
            <p:cNvPr id="1757" name="sino2.jpg" descr="sino2.jpg"/>
            <p:cNvPicPr>
              <a:picLocks noChangeAspect="1"/>
            </p:cNvPicPr>
            <p:nvPr/>
          </p:nvPicPr>
          <p:blipFill>
            <a:blip r:embed="rId2"/>
            <a:srcRect l="970" t="910" r="970" b="910"/>
            <a:stretch>
              <a:fillRect/>
            </a:stretch>
          </p:blipFill>
          <p:spPr>
            <a:xfrm>
              <a:off x="680548" y="1269475"/>
              <a:ext cx="2372533" cy="2692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64" name="Group"/>
          <p:cNvGrpSpPr/>
          <p:nvPr/>
        </p:nvGrpSpPr>
        <p:grpSpPr>
          <a:xfrm>
            <a:off x="3649662" y="3268662"/>
            <a:ext cx="1905001" cy="2578484"/>
            <a:chOff x="0" y="0"/>
            <a:chExt cx="1905000" cy="2578482"/>
          </a:xfrm>
        </p:grpSpPr>
        <p:grpSp>
          <p:nvGrpSpPr>
            <p:cNvPr id="1762" name="Group"/>
            <p:cNvGrpSpPr/>
            <p:nvPr/>
          </p:nvGrpSpPr>
          <p:grpSpPr>
            <a:xfrm>
              <a:off x="29104" y="0"/>
              <a:ext cx="1831205" cy="2185093"/>
              <a:chOff x="0" y="0"/>
              <a:chExt cx="1831203" cy="2185092"/>
            </a:xfrm>
          </p:grpSpPr>
          <p:pic>
            <p:nvPicPr>
              <p:cNvPr id="1759" name="detring2.jpg" descr="detring2.jpg"/>
              <p:cNvPicPr>
                <a:picLocks noChangeAspect="1"/>
              </p:cNvPicPr>
              <p:nvPr/>
            </p:nvPicPr>
            <p:blipFill>
              <a:blip r:embed="rId3"/>
              <a:srcRect l="1019" t="886" r="1019" b="886"/>
              <a:stretch>
                <a:fillRect/>
              </a:stretch>
            </p:blipFill>
            <p:spPr>
              <a:xfrm>
                <a:off x="0" y="0"/>
                <a:ext cx="1757363" cy="20282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60" name="33"/>
              <p:cNvSpPr txBox="1"/>
              <p:nvPr/>
            </p:nvSpPr>
            <p:spPr>
              <a:xfrm>
                <a:off x="541548" y="1920838"/>
                <a:ext cx="273656" cy="2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 b="0">
                    <a:solidFill>
                      <a:srgbClr val="66006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33</a:t>
                </a:r>
              </a:p>
            </p:txBody>
          </p:sp>
          <p:sp>
            <p:nvSpPr>
              <p:cNvPr id="1761" name="54"/>
              <p:cNvSpPr txBox="1"/>
              <p:nvPr/>
            </p:nvSpPr>
            <p:spPr>
              <a:xfrm>
                <a:off x="1557548" y="549640"/>
                <a:ext cx="273656" cy="264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 b="0">
                    <a:solidFill>
                      <a:srgbClr val="66006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54</a:t>
                </a:r>
              </a:p>
            </p:txBody>
          </p:sp>
        </p:grpSp>
        <p:sp>
          <p:nvSpPr>
            <p:cNvPr id="1763" name="{ D1, D2 }  { R , θ }"/>
            <p:cNvSpPr txBox="1"/>
            <p:nvPr/>
          </p:nvSpPr>
          <p:spPr>
            <a:xfrm>
              <a:off x="0" y="2228850"/>
              <a:ext cx="1905000" cy="349633"/>
            </a:xfrm>
            <a:prstGeom prst="rect">
              <a:avLst/>
            </a:prstGeom>
            <a:solidFill>
              <a:srgbClr val="CCD8DC"/>
            </a:solidFill>
            <a:ln w="6350" cap="flat">
              <a:solidFill>
                <a:srgbClr val="CC99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799" tIns="46799" rIns="46799" bIns="46799" numCol="1" anchor="t">
              <a:spAutoFit/>
            </a:bodyPr>
            <a:lstStyle/>
            <a:p>
              <a:pPr algn="ctr">
                <a:defRPr sz="1400" b="0">
                  <a:solidFill>
                    <a:srgbClr val="00009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{ D</a:t>
              </a:r>
              <a:r>
                <a:rPr baseline="-25000"/>
                <a:t>1</a:t>
              </a:r>
              <a:r>
                <a:t>, D</a:t>
              </a:r>
              <a:r>
                <a:rPr baseline="-25000"/>
                <a:t>2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 </a:t>
              </a:r>
              <a:r>
                <a:t>} 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t>{ R ,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q </a:t>
              </a:r>
              <a:r>
                <a:t>}</a:t>
              </a:r>
            </a:p>
          </p:txBody>
        </p:sp>
      </p:grpSp>
      <p:grpSp>
        <p:nvGrpSpPr>
          <p:cNvPr id="1772" name="Group"/>
          <p:cNvGrpSpPr/>
          <p:nvPr/>
        </p:nvGrpSpPr>
        <p:grpSpPr>
          <a:xfrm>
            <a:off x="1117600" y="2374923"/>
            <a:ext cx="6736574" cy="2560615"/>
            <a:chOff x="0" y="0"/>
            <a:chExt cx="6736573" cy="2560613"/>
          </a:xfrm>
        </p:grpSpPr>
        <p:sp>
          <p:nvSpPr>
            <p:cNvPr id="1765" name="Oval"/>
            <p:cNvSpPr/>
            <p:nvPr/>
          </p:nvSpPr>
          <p:spPr>
            <a:xfrm>
              <a:off x="0" y="2166922"/>
              <a:ext cx="1531938" cy="393692"/>
            </a:xfrm>
            <a:prstGeom prst="ellipse">
              <a:avLst/>
            </a:prstGeom>
            <a:solidFill>
              <a:srgbClr val="FFFCC7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blurRad="381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56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771" name="Group"/>
            <p:cNvGrpSpPr/>
            <p:nvPr/>
          </p:nvGrpSpPr>
          <p:grpSpPr>
            <a:xfrm>
              <a:off x="1079499" y="-1"/>
              <a:ext cx="5657075" cy="2438896"/>
              <a:chOff x="0" y="0"/>
              <a:chExt cx="5657073" cy="2438894"/>
            </a:xfrm>
          </p:grpSpPr>
          <p:grpSp>
            <p:nvGrpSpPr>
              <p:cNvPr id="1769" name="Group"/>
              <p:cNvGrpSpPr/>
              <p:nvPr/>
            </p:nvGrpSpPr>
            <p:grpSpPr>
              <a:xfrm>
                <a:off x="0" y="300571"/>
                <a:ext cx="5657074" cy="2138324"/>
                <a:chOff x="0" y="0"/>
                <a:chExt cx="5657073" cy="2138323"/>
              </a:xfrm>
            </p:grpSpPr>
            <p:sp>
              <p:nvSpPr>
                <p:cNvPr id="1766" name="Line"/>
                <p:cNvSpPr/>
                <p:nvPr/>
              </p:nvSpPr>
              <p:spPr>
                <a:xfrm>
                  <a:off x="0" y="244579"/>
                  <a:ext cx="5657074" cy="1828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1" h="21170" extrusionOk="0">
                      <a:moveTo>
                        <a:pt x="0" y="18819"/>
                      </a:moveTo>
                      <a:cubicBezTo>
                        <a:pt x="2763" y="9635"/>
                        <a:pt x="5525" y="452"/>
                        <a:pt x="8815" y="11"/>
                      </a:cubicBezTo>
                      <a:cubicBezTo>
                        <a:pt x="12105" y="-430"/>
                        <a:pt x="17880" y="12648"/>
                        <a:pt x="19740" y="16174"/>
                      </a:cubicBezTo>
                      <a:cubicBezTo>
                        <a:pt x="21600" y="19701"/>
                        <a:pt x="20787" y="20435"/>
                        <a:pt x="19975" y="21170"/>
                      </a:cubicBezTo>
                    </a:path>
                  </a:pathLst>
                </a:custGeom>
                <a:noFill/>
                <a:ln w="25400" cap="flat">
                  <a:solidFill>
                    <a:srgbClr val="FF0000"/>
                  </a:solidFill>
                  <a:prstDash val="solid"/>
                  <a:round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7998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777777"/>
                      </a:solidFill>
                    </a:defRPr>
                  </a:pPr>
                  <a:endParaRPr/>
                </a:p>
              </p:txBody>
            </p:sp>
            <p:sp>
              <p:nvSpPr>
                <p:cNvPr id="1767" name="Shape"/>
                <p:cNvSpPr/>
                <p:nvPr/>
              </p:nvSpPr>
              <p:spPr>
                <a:xfrm>
                  <a:off x="5224975" y="1983308"/>
                  <a:ext cx="159314" cy="15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634"/>
                      </a:moveTo>
                      <a:lnTo>
                        <a:pt x="2474" y="0"/>
                      </a:lnTo>
                      <a:lnTo>
                        <a:pt x="10800" y="8256"/>
                      </a:lnTo>
                      <a:lnTo>
                        <a:pt x="19126" y="0"/>
                      </a:lnTo>
                      <a:lnTo>
                        <a:pt x="21600" y="2634"/>
                      </a:lnTo>
                      <a:lnTo>
                        <a:pt x="13365" y="10800"/>
                      </a:lnTo>
                      <a:lnTo>
                        <a:pt x="21600" y="18966"/>
                      </a:lnTo>
                      <a:lnTo>
                        <a:pt x="19126" y="21600"/>
                      </a:lnTo>
                      <a:lnTo>
                        <a:pt x="10800" y="13344"/>
                      </a:lnTo>
                      <a:lnTo>
                        <a:pt x="2474" y="21600"/>
                      </a:lnTo>
                      <a:lnTo>
                        <a:pt x="0" y="18966"/>
                      </a:lnTo>
                      <a:lnTo>
                        <a:pt x="8235" y="10800"/>
                      </a:lnTo>
                      <a:lnTo>
                        <a:pt x="0" y="26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solidFill>
                    <a:srgbClr val="8D8D7F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4997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777777"/>
                      </a:solidFill>
                    </a:defRPr>
                  </a:pPr>
                  <a:endParaRPr/>
                </a:p>
              </p:txBody>
            </p:sp>
            <p:sp>
              <p:nvSpPr>
                <p:cNvPr id="1768" name="+2"/>
                <p:cNvSpPr txBox="1"/>
                <p:nvPr/>
              </p:nvSpPr>
              <p:spPr>
                <a:xfrm>
                  <a:off x="2708487" y="0"/>
                  <a:ext cx="306857" cy="2888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400" b="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+2</a:t>
                  </a:r>
                </a:p>
              </p:txBody>
            </p:sp>
          </p:grpSp>
          <p:sp>
            <p:nvSpPr>
              <p:cNvPr id="1770" name="Sinogram…"/>
              <p:cNvSpPr txBox="1"/>
              <p:nvPr/>
            </p:nvSpPr>
            <p:spPr>
              <a:xfrm rot="20587703">
                <a:off x="1472213" y="114947"/>
                <a:ext cx="865086" cy="4920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algn="ctr">
                  <a:defRPr sz="1400" b="0">
                    <a:solidFill>
                      <a:srgbClr val="3A6F8A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Sinogram</a:t>
                </a:r>
              </a:p>
              <a:p>
                <a:pPr algn="ctr">
                  <a:defRPr sz="1400" b="0">
                    <a:solidFill>
                      <a:srgbClr val="3A6F8A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Sorter</a:t>
                </a:r>
              </a:p>
            </p:txBody>
          </p:sp>
        </p:grpSp>
      </p:grpSp>
      <p:sp>
        <p:nvSpPr>
          <p:cNvPr id="1773" name="(  0, 50) --&gt; #0…"/>
          <p:cNvSpPr txBox="1"/>
          <p:nvPr/>
        </p:nvSpPr>
        <p:spPr>
          <a:xfrm>
            <a:off x="1125537" y="2855912"/>
            <a:ext cx="1568489" cy="2760441"/>
          </a:xfrm>
          <a:prstGeom prst="rect">
            <a:avLst/>
          </a:prstGeom>
          <a:ln>
            <a:solidFill>
              <a:srgbClr val="5A7984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  0, 50) --&gt; #0</a:t>
            </a:r>
          </a:p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  0, 51) --&gt; #0</a:t>
            </a:r>
          </a:p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  0, 52) --&gt; #2</a:t>
            </a:r>
          </a:p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......</a:t>
            </a:r>
          </a:p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  1, 50) --&gt; #1</a:t>
            </a:r>
          </a:p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.....</a:t>
            </a:r>
          </a:p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.....</a:t>
            </a:r>
          </a:p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(33, 54) --&gt; #2</a:t>
            </a:r>
          </a:p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.....</a:t>
            </a:r>
          </a:p>
          <a:p>
            <a:pPr defTabSz="455612">
              <a:defRPr sz="1800" b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8" grpId="1" animBg="1" advAuto="0"/>
      <p:bldP spid="1764" grpId="2" animBg="1" advAuto="0"/>
      <p:bldP spid="1772" grpId="3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BrainPET in 3T-Tim-Trio MR"/>
          <p:cNvSpPr txBox="1">
            <a:spLocks noGrp="1"/>
          </p:cNvSpPr>
          <p:nvPr>
            <p:ph type="title" idx="4294967295"/>
          </p:nvPr>
        </p:nvSpPr>
        <p:spPr>
          <a:xfrm>
            <a:off x="685800" y="174625"/>
            <a:ext cx="7772400" cy="7826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BrainPET in 3T-Tim-Trio MR</a:t>
            </a:r>
          </a:p>
        </p:txBody>
      </p:sp>
      <p:pic>
        <p:nvPicPr>
          <p:cNvPr id="1776" name="Fig3" descr="Fig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87" y="1296987"/>
            <a:ext cx="6113463" cy="4960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BrainPET insert"/>
          <p:cNvSpPr txBox="1">
            <a:spLocks noGrp="1"/>
          </p:cNvSpPr>
          <p:nvPr>
            <p:ph type="title" idx="4294967295"/>
          </p:nvPr>
        </p:nvSpPr>
        <p:spPr>
          <a:xfrm>
            <a:off x="685800" y="174625"/>
            <a:ext cx="7772400" cy="7826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BrainPET insert</a:t>
            </a:r>
          </a:p>
        </p:txBody>
      </p:sp>
      <p:pic>
        <p:nvPicPr>
          <p:cNvPr id="1779" name="scannner00x" descr="scannner00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570037"/>
            <a:ext cx="3598863" cy="4211638"/>
          </a:xfrm>
          <a:prstGeom prst="rect">
            <a:avLst/>
          </a:prstGeom>
          <a:ln w="12700">
            <a:miter lim="400000"/>
          </a:ln>
        </p:spPr>
      </p:pic>
      <p:sp>
        <p:nvSpPr>
          <p:cNvPr id="1780" name="scanner with 32 heads"/>
          <p:cNvSpPr txBox="1"/>
          <p:nvPr/>
        </p:nvSpPr>
        <p:spPr>
          <a:xfrm>
            <a:off x="1300477" y="1104900"/>
            <a:ext cx="2545620" cy="352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75" tIns="46775" rIns="46775" bIns="46775">
            <a:spAutoFit/>
          </a:bodyPr>
          <a:lstStyle>
            <a:lvl1pPr>
              <a:defRPr sz="1800" u="sng">
                <a:solidFill>
                  <a:srgbClr val="5153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scanner with 32 heads</a:t>
            </a:r>
          </a:p>
        </p:txBody>
      </p:sp>
      <p:sp>
        <p:nvSpPr>
          <p:cNvPr id="1781" name="38 cm"/>
          <p:cNvSpPr txBox="1"/>
          <p:nvPr/>
        </p:nvSpPr>
        <p:spPr>
          <a:xfrm rot="20661691">
            <a:off x="2329958" y="4052879"/>
            <a:ext cx="682416" cy="315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75" tIns="46775" rIns="46775" bIns="46775">
            <a:spAutoFit/>
          </a:bodyPr>
          <a:lstStyle>
            <a:lvl1pPr>
              <a:defRPr sz="1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38 cm</a:t>
            </a:r>
          </a:p>
        </p:txBody>
      </p:sp>
      <p:grpSp>
        <p:nvGrpSpPr>
          <p:cNvPr id="1785" name="Group"/>
          <p:cNvGrpSpPr/>
          <p:nvPr/>
        </p:nvGrpSpPr>
        <p:grpSpPr>
          <a:xfrm>
            <a:off x="4908549" y="1120774"/>
            <a:ext cx="3768307" cy="4141429"/>
            <a:chOff x="0" y="0"/>
            <a:chExt cx="3768305" cy="4141427"/>
          </a:xfrm>
        </p:grpSpPr>
        <p:sp>
          <p:nvSpPr>
            <p:cNvPr id="1782" name="single detector head"/>
            <p:cNvSpPr txBox="1"/>
            <p:nvPr/>
          </p:nvSpPr>
          <p:spPr>
            <a:xfrm>
              <a:off x="648037" y="0"/>
              <a:ext cx="2329347" cy="35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t">
              <a:spAutoFit/>
            </a:bodyPr>
            <a:lstStyle>
              <a:lvl1pPr>
                <a:defRPr sz="1800" u="sng">
                  <a:solidFill>
                    <a:srgbClr val="51535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single detector head</a:t>
              </a:r>
            </a:p>
          </p:txBody>
        </p:sp>
        <p:sp>
          <p:nvSpPr>
            <p:cNvPr id="1783" name="copper shielded against MR influence…"/>
            <p:cNvSpPr txBox="1"/>
            <p:nvPr/>
          </p:nvSpPr>
          <p:spPr>
            <a:xfrm>
              <a:off x="89237" y="3482975"/>
              <a:ext cx="3679069" cy="6584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t">
              <a:spAutoFit/>
            </a:bodyPr>
            <a:lstStyle/>
            <a:p>
              <a:pPr>
                <a:buSzPct val="100000"/>
                <a:buChar char="•"/>
                <a:defRPr sz="1600" b="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 copper shielded against MR influence</a:t>
              </a:r>
            </a:p>
            <a:p>
              <a:pPr>
                <a:buSzPct val="100000"/>
                <a:buChar char="•"/>
                <a:defRPr sz="800" b="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buSzPct val="100000"/>
                <a:buChar char="•"/>
                <a:defRPr sz="1600" b="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 6 PET detector blocks / head </a:t>
              </a:r>
            </a:p>
          </p:txBody>
        </p:sp>
        <p:pic>
          <p:nvPicPr>
            <p:cNvPr id="1784" name="kassette" descr="kassett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46087"/>
              <a:ext cx="3692525" cy="29003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86" name="Line"/>
          <p:cNvSpPr/>
          <p:nvPr/>
        </p:nvSpPr>
        <p:spPr>
          <a:xfrm flipH="1" flipV="1">
            <a:off x="2300287" y="1919287"/>
            <a:ext cx="173038" cy="985838"/>
          </a:xfrm>
          <a:prstGeom prst="line">
            <a:avLst/>
          </a:prstGeom>
          <a:ln w="38100">
            <a:solidFill>
              <a:srgbClr val="FF3300"/>
            </a:solidFill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7" name="20 cm…"/>
          <p:cNvSpPr txBox="1"/>
          <p:nvPr/>
        </p:nvSpPr>
        <p:spPr>
          <a:xfrm rot="20967224">
            <a:off x="2383553" y="2128522"/>
            <a:ext cx="610395" cy="49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75" tIns="46775" rIns="46775" bIns="46775">
            <a:spAutoFit/>
          </a:bodyPr>
          <a:lstStyle/>
          <a:p>
            <a:pPr>
              <a:defRPr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 cm</a:t>
            </a:r>
          </a:p>
          <a:p>
            <a:pPr>
              <a:defRPr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axial</a:t>
            </a:r>
          </a:p>
        </p:txBody>
      </p:sp>
      <p:sp>
        <p:nvSpPr>
          <p:cNvPr id="1788" name="Line"/>
          <p:cNvSpPr/>
          <p:nvPr/>
        </p:nvSpPr>
        <p:spPr>
          <a:xfrm flipH="1" flipV="1">
            <a:off x="3259137" y="3983037"/>
            <a:ext cx="193676" cy="863601"/>
          </a:xfrm>
          <a:prstGeom prst="line">
            <a:avLst/>
          </a:prstGeom>
          <a:ln w="38100">
            <a:solidFill>
              <a:srgbClr val="FF3300"/>
            </a:solidFill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9" name="Line"/>
          <p:cNvSpPr/>
          <p:nvPr/>
        </p:nvSpPr>
        <p:spPr>
          <a:xfrm flipV="1">
            <a:off x="1582737" y="4098925"/>
            <a:ext cx="2101851" cy="577850"/>
          </a:xfrm>
          <a:prstGeom prst="line">
            <a:avLst/>
          </a:prstGeom>
          <a:ln w="38100">
            <a:solidFill>
              <a:srgbClr val="FFFF00"/>
            </a:solidFill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90" name="Line"/>
          <p:cNvSpPr/>
          <p:nvPr/>
        </p:nvSpPr>
        <p:spPr>
          <a:xfrm flipV="1">
            <a:off x="3258820" y="3581400"/>
            <a:ext cx="1" cy="447675"/>
          </a:xfrm>
          <a:prstGeom prst="line">
            <a:avLst/>
          </a:prstGeom>
          <a:ln w="12700">
            <a:solidFill>
              <a:srgbClr val="FF3300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91" name="Line"/>
          <p:cNvSpPr/>
          <p:nvPr/>
        </p:nvSpPr>
        <p:spPr>
          <a:xfrm flipH="1" flipV="1">
            <a:off x="3444874" y="3746499"/>
            <a:ext cx="19051" cy="1057276"/>
          </a:xfrm>
          <a:prstGeom prst="line">
            <a:avLst/>
          </a:prstGeom>
          <a:ln w="12700">
            <a:solidFill>
              <a:srgbClr val="FF3300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806" name="Group"/>
          <p:cNvGrpSpPr/>
          <p:nvPr/>
        </p:nvGrpSpPr>
        <p:grpSpPr>
          <a:xfrm>
            <a:off x="5004137" y="1877391"/>
            <a:ext cx="3341013" cy="4831781"/>
            <a:chOff x="0" y="0"/>
            <a:chExt cx="3341012" cy="4831779"/>
          </a:xfrm>
        </p:grpSpPr>
        <p:sp>
          <p:nvSpPr>
            <p:cNvPr id="1792" name="12 x 12 crystals / block…"/>
            <p:cNvSpPr txBox="1"/>
            <p:nvPr/>
          </p:nvSpPr>
          <p:spPr>
            <a:xfrm>
              <a:off x="0" y="3450257"/>
              <a:ext cx="3341013" cy="1381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799" tIns="46799" rIns="46799" bIns="46799" numCol="1" anchor="t">
              <a:spAutoFit/>
            </a:bodyPr>
            <a:lstStyle/>
            <a:p>
              <a:pPr>
                <a:buSzPct val="100000"/>
                <a:buChar char="•"/>
                <a:defRPr sz="1800" b="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 12 x 12 crystals / block</a:t>
              </a:r>
            </a:p>
            <a:p>
              <a:pPr>
                <a:buSzPct val="100000"/>
                <a:buChar char="•"/>
                <a:defRPr sz="800" b="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buSzPct val="100000"/>
                <a:buChar char="•"/>
                <a:defRPr sz="1800" b="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 2.5 x 2.5 x 20 mm</a:t>
              </a:r>
              <a:r>
                <a:rPr baseline="30000"/>
                <a:t>3 </a:t>
              </a:r>
              <a:r>
                <a:t>LSO crystal</a:t>
              </a:r>
            </a:p>
            <a:p>
              <a:pPr>
                <a:buSzPct val="100000"/>
                <a:buChar char="•"/>
                <a:defRPr sz="800" b="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buSzPct val="100000"/>
                <a:buChar char="•"/>
                <a:defRPr sz="1800" b="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 3 x 3 APD / block</a:t>
              </a:r>
            </a:p>
          </p:txBody>
        </p:sp>
        <p:grpSp>
          <p:nvGrpSpPr>
            <p:cNvPr id="1805" name="Group"/>
            <p:cNvGrpSpPr/>
            <p:nvPr/>
          </p:nvGrpSpPr>
          <p:grpSpPr>
            <a:xfrm>
              <a:off x="293350" y="-1"/>
              <a:ext cx="2766050" cy="1298792"/>
              <a:chOff x="0" y="0"/>
              <a:chExt cx="2766049" cy="1298790"/>
            </a:xfrm>
          </p:grpSpPr>
          <p:sp>
            <p:nvSpPr>
              <p:cNvPr id="1793" name="20 cm…"/>
              <p:cNvSpPr txBox="1"/>
              <p:nvPr/>
            </p:nvSpPr>
            <p:spPr>
              <a:xfrm rot="20921089">
                <a:off x="903393" y="742286"/>
                <a:ext cx="684214" cy="494185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99" tIns="46799" rIns="46799" bIns="46799" numCol="1" anchor="t">
                <a:spAutoFit/>
              </a:bodyPr>
              <a:lstStyle/>
              <a:p>
                <a:pPr algn="ctr">
                  <a:defRPr sz="1400">
                    <a:solidFill>
                      <a:srgbClr val="0000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20 cm</a:t>
                </a:r>
              </a:p>
              <a:p>
                <a:pPr algn="ctr">
                  <a:defRPr sz="1400">
                    <a:solidFill>
                      <a:srgbClr val="00009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axial</a:t>
                </a:r>
              </a:p>
            </p:txBody>
          </p:sp>
          <p:sp>
            <p:nvSpPr>
              <p:cNvPr id="1794" name="Line"/>
              <p:cNvSpPr/>
              <p:nvPr/>
            </p:nvSpPr>
            <p:spPr>
              <a:xfrm flipH="1" flipV="1">
                <a:off x="0" y="376857"/>
                <a:ext cx="150813" cy="703264"/>
              </a:xfrm>
              <a:prstGeom prst="line">
                <a:avLst/>
              </a:prstGeom>
              <a:noFill/>
              <a:ln w="25400" cap="flat">
                <a:solidFill>
                  <a:srgbClr val="FF33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95" name="Line"/>
              <p:cNvSpPr/>
              <p:nvPr/>
            </p:nvSpPr>
            <p:spPr>
              <a:xfrm flipH="1" flipV="1">
                <a:off x="1717675" y="78407"/>
                <a:ext cx="150813" cy="703264"/>
              </a:xfrm>
              <a:prstGeom prst="line">
                <a:avLst/>
              </a:prstGeom>
              <a:noFill/>
              <a:ln w="25400" cap="flat">
                <a:solidFill>
                  <a:srgbClr val="FF33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96" name="Rectangle"/>
              <p:cNvSpPr/>
              <p:nvPr/>
            </p:nvSpPr>
            <p:spPr>
              <a:xfrm rot="20884891">
                <a:off x="90487" y="476870"/>
                <a:ext cx="258763" cy="371476"/>
              </a:xfrm>
              <a:prstGeom prst="rect">
                <a:avLst/>
              </a:prstGeom>
              <a:solidFill>
                <a:srgbClr val="0000FF">
                  <a:alpha val="30979"/>
                </a:srgbClr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97" name="Rectangle"/>
              <p:cNvSpPr/>
              <p:nvPr/>
            </p:nvSpPr>
            <p:spPr>
              <a:xfrm rot="20884891">
                <a:off x="368299" y="419720"/>
                <a:ext cx="258764" cy="371476"/>
              </a:xfrm>
              <a:prstGeom prst="rect">
                <a:avLst/>
              </a:prstGeom>
              <a:solidFill>
                <a:srgbClr val="0000FF">
                  <a:alpha val="30979"/>
                </a:srgbClr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98" name="Rectangle"/>
              <p:cNvSpPr/>
              <p:nvPr/>
            </p:nvSpPr>
            <p:spPr>
              <a:xfrm rot="20884891">
                <a:off x="647699" y="360982"/>
                <a:ext cx="258764" cy="371476"/>
              </a:xfrm>
              <a:prstGeom prst="rect">
                <a:avLst/>
              </a:prstGeom>
              <a:solidFill>
                <a:srgbClr val="0000FF">
                  <a:alpha val="30979"/>
                </a:srgbClr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99" name="Rectangle"/>
              <p:cNvSpPr/>
              <p:nvPr/>
            </p:nvSpPr>
            <p:spPr>
              <a:xfrm rot="20884891">
                <a:off x="927099" y="305420"/>
                <a:ext cx="258764" cy="371476"/>
              </a:xfrm>
              <a:prstGeom prst="rect">
                <a:avLst/>
              </a:prstGeom>
              <a:solidFill>
                <a:srgbClr val="0000FF">
                  <a:alpha val="30979"/>
                </a:srgbClr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00" name="Rectangle"/>
              <p:cNvSpPr/>
              <p:nvPr/>
            </p:nvSpPr>
            <p:spPr>
              <a:xfrm rot="20884891">
                <a:off x="1208087" y="249857"/>
                <a:ext cx="258763" cy="371476"/>
              </a:xfrm>
              <a:prstGeom prst="rect">
                <a:avLst/>
              </a:prstGeom>
              <a:solidFill>
                <a:srgbClr val="0000FF">
                  <a:alpha val="30979"/>
                </a:srgbClr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01" name="Rectangle"/>
              <p:cNvSpPr/>
              <p:nvPr/>
            </p:nvSpPr>
            <p:spPr>
              <a:xfrm rot="20884891">
                <a:off x="1490662" y="195882"/>
                <a:ext cx="258763" cy="371476"/>
              </a:xfrm>
              <a:prstGeom prst="rect">
                <a:avLst/>
              </a:prstGeom>
              <a:solidFill>
                <a:srgbClr val="0000FF">
                  <a:alpha val="30979"/>
                </a:srgbClr>
              </a:solidFill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02" name="Line"/>
              <p:cNvSpPr/>
              <p:nvPr/>
            </p:nvSpPr>
            <p:spPr>
              <a:xfrm flipV="1">
                <a:off x="139699" y="614982"/>
                <a:ext cx="1682751" cy="339726"/>
              </a:xfrm>
              <a:prstGeom prst="line">
                <a:avLst/>
              </a:prstGeom>
              <a:noFill/>
              <a:ln w="31750" cap="flat">
                <a:solidFill>
                  <a:srgbClr val="000080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03" name="Rectangle"/>
              <p:cNvSpPr/>
              <p:nvPr/>
            </p:nvSpPr>
            <p:spPr>
              <a:xfrm rot="20919000">
                <a:off x="1824037" y="86345"/>
                <a:ext cx="914401" cy="371476"/>
              </a:xfrm>
              <a:prstGeom prst="rect">
                <a:avLst/>
              </a:prstGeom>
              <a:solidFill>
                <a:srgbClr val="00FFFF">
                  <a:alpha val="39999"/>
                </a:srgbClr>
              </a:solidFill>
              <a:ln w="3175" cap="flat">
                <a:solidFill>
                  <a:srgbClr val="D1D1C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 b="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04" name="electronics"/>
              <p:cNvSpPr txBox="1"/>
              <p:nvPr/>
            </p:nvSpPr>
            <p:spPr>
              <a:xfrm rot="20890712">
                <a:off x="1851007" y="136885"/>
                <a:ext cx="776895" cy="2291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6799" tIns="46799" rIns="46799" bIns="46799" numCol="1" anchor="t">
                <a:spAutoFit/>
              </a:bodyPr>
              <a:lstStyle>
                <a:lvl1pPr>
                  <a:defRPr sz="1000">
                    <a:solidFill>
                      <a:srgbClr val="777777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electronics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5" grpId="1" animBg="1" advAuto="0"/>
      <p:bldP spid="1806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3788" y="6418262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 defTabSz="414337">
              <a:lnSpc>
                <a:spcPct val="87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900" b="0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1809" name="Design and Structure of the BrainPET"/>
          <p:cNvSpPr txBox="1">
            <a:spLocks noGrp="1"/>
          </p:cNvSpPr>
          <p:nvPr>
            <p:ph type="body" sz="quarter" idx="4294967295"/>
          </p:nvPr>
        </p:nvSpPr>
        <p:spPr>
          <a:xfrm>
            <a:off x="615950" y="349250"/>
            <a:ext cx="7488238" cy="5746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7975" indent="-307975" defTabSz="412750">
              <a:lnSpc>
                <a:spcPct val="93000"/>
              </a:lnSpc>
              <a:spcBef>
                <a:spcPts val="1200"/>
              </a:spcBef>
              <a:buSzTx/>
              <a:buNone/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Design and Structure of the BrainPET</a:t>
            </a:r>
          </a:p>
        </p:txBody>
      </p:sp>
      <p:pic>
        <p:nvPicPr>
          <p:cNvPr id="181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06525"/>
            <a:ext cx="2519363" cy="221773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7"/>
              </a:srgbClr>
            </a:outerShdw>
          </a:effectLst>
        </p:spPr>
      </p:pic>
      <p:pic>
        <p:nvPicPr>
          <p:cNvPr id="181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87" y="4492625"/>
            <a:ext cx="6426201" cy="1528763"/>
          </a:xfrm>
          <a:prstGeom prst="rect">
            <a:avLst/>
          </a:prstGeom>
          <a:ln w="12700">
            <a:miter lim="400000"/>
          </a:ln>
        </p:spPr>
      </p:pic>
      <p:sp>
        <p:nvSpPr>
          <p:cNvPr id="1812" name="Line"/>
          <p:cNvSpPr/>
          <p:nvPr/>
        </p:nvSpPr>
        <p:spPr>
          <a:xfrm rot="16200000">
            <a:off x="4686300" y="1846262"/>
            <a:ext cx="390526" cy="5029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63"/>
                  <a:pt x="10800" y="140"/>
                </a:cubicBezTo>
                <a:lnTo>
                  <a:pt x="10800" y="9538"/>
                </a:lnTo>
                <a:cubicBezTo>
                  <a:pt x="10800" y="9615"/>
                  <a:pt x="15635" y="9678"/>
                  <a:pt x="21600" y="9678"/>
                </a:cubicBezTo>
                <a:cubicBezTo>
                  <a:pt x="15635" y="9678"/>
                  <a:pt x="10800" y="9741"/>
                  <a:pt x="10800" y="9818"/>
                </a:cubicBezTo>
                <a:lnTo>
                  <a:pt x="10800" y="21460"/>
                </a:lnTo>
                <a:cubicBezTo>
                  <a:pt x="10800" y="21537"/>
                  <a:pt x="5965" y="21600"/>
                  <a:pt x="0" y="21600"/>
                </a:cubicBezTo>
              </a:path>
            </a:pathLst>
          </a:custGeom>
          <a:solidFill>
            <a:srgbClr val="FFFFFF"/>
          </a:solidFill>
          <a:ln w="28575">
            <a:solidFill>
              <a:srgbClr val="515151"/>
            </a:solidFill>
            <a:miter/>
          </a:ln>
        </p:spPr>
        <p:txBody>
          <a:bodyPr lIns="45719" rIns="45719" anchor="ctr"/>
          <a:lstStyle/>
          <a:p>
            <a:pPr defTabSz="911225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3" name="unrolled detector"/>
          <p:cNvSpPr txBox="1"/>
          <p:nvPr/>
        </p:nvSpPr>
        <p:spPr>
          <a:xfrm>
            <a:off x="2436282" y="4005262"/>
            <a:ext cx="3210986" cy="344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421" tIns="42421" rIns="42421" bIns="42421">
            <a:spAutoFit/>
          </a:bodyPr>
          <a:lstStyle>
            <a:lvl1pPr defTabSz="912812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unrolled detector</a:t>
            </a:r>
          </a:p>
        </p:txBody>
      </p:sp>
      <p:sp>
        <p:nvSpPr>
          <p:cNvPr id="1814" name="Line"/>
          <p:cNvSpPr/>
          <p:nvPr/>
        </p:nvSpPr>
        <p:spPr>
          <a:xfrm>
            <a:off x="1689100" y="4635500"/>
            <a:ext cx="1588" cy="1241426"/>
          </a:xfrm>
          <a:prstGeom prst="line">
            <a:avLst/>
          </a:prstGeom>
          <a:ln w="38160">
            <a:solidFill>
              <a:srgbClr val="51515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15" name="72…"/>
          <p:cNvSpPr txBox="1"/>
          <p:nvPr/>
        </p:nvSpPr>
        <p:spPr>
          <a:xfrm>
            <a:off x="147107" y="4797425"/>
            <a:ext cx="1488549" cy="84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421" tIns="42421" rIns="42421" bIns="42421">
            <a:spAutoFit/>
          </a:bodyPr>
          <a:lstStyle/>
          <a:p>
            <a:pPr algn="r" defTabSz="912812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72</a:t>
            </a:r>
          </a:p>
          <a:p>
            <a:pPr algn="r" defTabSz="912812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detector</a:t>
            </a:r>
          </a:p>
          <a:p>
            <a:pPr algn="r" defTabSz="912812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rings</a:t>
            </a:r>
          </a:p>
        </p:txBody>
      </p:sp>
      <p:pic>
        <p:nvPicPr>
          <p:cNvPr id="1816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87" y="1409700"/>
            <a:ext cx="2160588" cy="221138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7"/>
              </a:srgbClr>
            </a:outerShdw>
          </a:effectLst>
        </p:spPr>
      </p:pic>
      <p:pic>
        <p:nvPicPr>
          <p:cNvPr id="1817" name="image.png" descr="image.png"/>
          <p:cNvPicPr>
            <a:picLocks noChangeAspect="1"/>
          </p:cNvPicPr>
          <p:nvPr/>
        </p:nvPicPr>
        <p:blipFill>
          <a:blip r:embed="rId5"/>
          <a:srcRect l="15548" r="8227"/>
          <a:stretch>
            <a:fillRect/>
          </a:stretch>
        </p:blipFill>
        <p:spPr>
          <a:xfrm>
            <a:off x="6276974" y="1438275"/>
            <a:ext cx="2543177" cy="222408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7"/>
              </a:srgbClr>
            </a:outerShdw>
          </a:effectLst>
        </p:spPr>
      </p:pic>
      <p:sp>
        <p:nvSpPr>
          <p:cNvPr id="1818" name="12x12 crystals, 3x3 APDs"/>
          <p:cNvSpPr txBox="1"/>
          <p:nvPr/>
        </p:nvSpPr>
        <p:spPr>
          <a:xfrm>
            <a:off x="6373326" y="3394075"/>
            <a:ext cx="2694960" cy="34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790" tIns="40790" rIns="40790" bIns="40790">
            <a:spAutoFit/>
          </a:bodyPr>
          <a:lstStyle>
            <a:lvl1pPr defTabSz="912812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12x12 crystals, 3x3 APDs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3788" y="6418262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 defTabSz="404812">
              <a:lnSpc>
                <a:spcPct val="87000"/>
              </a:lnSpc>
              <a:tabLst>
                <a:tab pos="444500" algn="l"/>
                <a:tab pos="889000" algn="l"/>
                <a:tab pos="13335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27600" algn="l"/>
                <a:tab pos="5384800" algn="l"/>
                <a:tab pos="5829300" algn="l"/>
                <a:tab pos="6273800" algn="l"/>
                <a:tab pos="6731000" algn="l"/>
                <a:tab pos="7175500" algn="l"/>
                <a:tab pos="7632700" algn="l"/>
                <a:tab pos="8077200" algn="l"/>
                <a:tab pos="8521700" algn="l"/>
                <a:tab pos="8978900" algn="l"/>
              </a:tabLst>
              <a:defRPr sz="900" b="0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1821" name="image.png" descr="image.png"/>
          <p:cNvPicPr>
            <a:picLocks noChangeAspect="1"/>
          </p:cNvPicPr>
          <p:nvPr/>
        </p:nvPicPr>
        <p:blipFill>
          <a:blip r:embed="rId2"/>
          <a:srcRect l="2365" t="7026" r="4121"/>
          <a:stretch>
            <a:fillRect/>
          </a:stretch>
        </p:blipFill>
        <p:spPr>
          <a:xfrm>
            <a:off x="250824" y="1379537"/>
            <a:ext cx="4375152" cy="2554289"/>
          </a:xfrm>
          <a:prstGeom prst="rect">
            <a:avLst/>
          </a:prstGeom>
          <a:ln w="12700">
            <a:miter lim="400000"/>
          </a:ln>
        </p:spPr>
      </p:pic>
      <p:sp>
        <p:nvSpPr>
          <p:cNvPr id="1822" name="Measurement Effect: Deadtime"/>
          <p:cNvSpPr txBox="1">
            <a:spLocks noGrp="1"/>
          </p:cNvSpPr>
          <p:nvPr>
            <p:ph type="body" sz="quarter" idx="4294967295"/>
          </p:nvPr>
        </p:nvSpPr>
        <p:spPr>
          <a:xfrm>
            <a:off x="522287" y="333375"/>
            <a:ext cx="7489826" cy="5746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411162">
              <a:lnSpc>
                <a:spcPct val="93000"/>
              </a:lnSpc>
              <a:spcBef>
                <a:spcPts val="1200"/>
              </a:spcBef>
              <a:buSzTx/>
              <a:buNone/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Measurement Effect: Deadtime</a:t>
            </a:r>
          </a:p>
        </p:txBody>
      </p:sp>
      <p:pic>
        <p:nvPicPr>
          <p:cNvPr id="182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4497387"/>
            <a:ext cx="7254875" cy="1649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4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537" y="908050"/>
            <a:ext cx="4591051" cy="30622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7" name="Group"/>
          <p:cNvGrpSpPr/>
          <p:nvPr/>
        </p:nvGrpSpPr>
        <p:grpSpPr>
          <a:xfrm>
            <a:off x="539750" y="836612"/>
            <a:ext cx="1814513" cy="373063"/>
            <a:chOff x="0" y="0"/>
            <a:chExt cx="1814512" cy="373062"/>
          </a:xfrm>
        </p:grpSpPr>
        <p:sp>
          <p:nvSpPr>
            <p:cNvPr id="1825" name="Rounded Rectangle"/>
            <p:cNvSpPr/>
            <p:nvPr/>
          </p:nvSpPr>
          <p:spPr>
            <a:xfrm>
              <a:off x="0" y="0"/>
              <a:ext cx="1814513" cy="3730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008BCE"/>
                </a:gs>
                <a:gs pos="50000">
                  <a:srgbClr val="0073AD"/>
                </a:gs>
                <a:gs pos="100000">
                  <a:srgbClr val="004E7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26" name="PET countrate:"/>
            <p:cNvSpPr txBox="1"/>
            <p:nvPr/>
          </p:nvSpPr>
          <p:spPr>
            <a:xfrm>
              <a:off x="63887" y="11233"/>
              <a:ext cx="1686739" cy="350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87" tIns="45687" rIns="45687" bIns="45687" numCol="1" anchor="ctr">
              <a:spAutoFit/>
            </a:bodyPr>
            <a:lstStyle>
              <a:lvl1pPr algn="ctr"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 countrate:</a:t>
              </a:r>
            </a:p>
          </p:txBody>
        </p:sp>
      </p:grpSp>
      <p:grpSp>
        <p:nvGrpSpPr>
          <p:cNvPr id="1830" name="Group"/>
          <p:cNvGrpSpPr/>
          <p:nvPr/>
        </p:nvGrpSpPr>
        <p:grpSpPr>
          <a:xfrm>
            <a:off x="4356100" y="823912"/>
            <a:ext cx="2087563" cy="373063"/>
            <a:chOff x="0" y="0"/>
            <a:chExt cx="2087562" cy="373062"/>
          </a:xfrm>
        </p:grpSpPr>
        <p:sp>
          <p:nvSpPr>
            <p:cNvPr id="1828" name="Rounded Rectangle"/>
            <p:cNvSpPr/>
            <p:nvPr/>
          </p:nvSpPr>
          <p:spPr>
            <a:xfrm>
              <a:off x="0" y="0"/>
              <a:ext cx="2087563" cy="3730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008BCE"/>
                </a:gs>
                <a:gs pos="50000">
                  <a:srgbClr val="0073AD"/>
                </a:gs>
                <a:gs pos="100000">
                  <a:srgbClr val="004E7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29" name="deadtime effect:"/>
            <p:cNvSpPr txBox="1"/>
            <p:nvPr/>
          </p:nvSpPr>
          <p:spPr>
            <a:xfrm>
              <a:off x="63887" y="11233"/>
              <a:ext cx="1959789" cy="350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87" tIns="45687" rIns="45687" bIns="45687" numCol="1" anchor="ctr">
              <a:spAutoFit/>
            </a:bodyPr>
            <a:lstStyle>
              <a:lvl1pPr algn="ctr"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deadtime effect:</a:t>
              </a:r>
            </a:p>
          </p:txBody>
        </p:sp>
      </p:grpSp>
      <p:grpSp>
        <p:nvGrpSpPr>
          <p:cNvPr id="1833" name="Group"/>
          <p:cNvGrpSpPr/>
          <p:nvPr/>
        </p:nvGrpSpPr>
        <p:grpSpPr>
          <a:xfrm>
            <a:off x="539750" y="4208462"/>
            <a:ext cx="4349750" cy="373063"/>
            <a:chOff x="0" y="0"/>
            <a:chExt cx="4349750" cy="373062"/>
          </a:xfrm>
        </p:grpSpPr>
        <p:sp>
          <p:nvSpPr>
            <p:cNvPr id="1831" name="Rounded Rectangle"/>
            <p:cNvSpPr/>
            <p:nvPr/>
          </p:nvSpPr>
          <p:spPr>
            <a:xfrm>
              <a:off x="0" y="0"/>
              <a:ext cx="4349750" cy="3730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008BCE"/>
                </a:gs>
                <a:gs pos="50000">
                  <a:srgbClr val="0073AD"/>
                </a:gs>
                <a:gs pos="100000">
                  <a:srgbClr val="004E7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32" name="deviation from global correction factor:"/>
            <p:cNvSpPr txBox="1"/>
            <p:nvPr/>
          </p:nvSpPr>
          <p:spPr>
            <a:xfrm>
              <a:off x="63887" y="11233"/>
              <a:ext cx="4221976" cy="350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87" tIns="45687" rIns="45687" bIns="45687" numCol="1" anchor="ctr">
              <a:spAutoFit/>
            </a:bodyPr>
            <a:lstStyle>
              <a:lvl1pPr algn="ctr"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deviation from global correction factor:</a:t>
              </a:r>
            </a:p>
          </p:txBody>
        </p:sp>
      </p:grpSp>
      <p:sp>
        <p:nvSpPr>
          <p:cNvPr id="1834" name="0"/>
          <p:cNvSpPr txBox="1"/>
          <p:nvPr/>
        </p:nvSpPr>
        <p:spPr>
          <a:xfrm>
            <a:off x="4710112" y="3662362"/>
            <a:ext cx="358776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</a:t>
            </a:r>
          </a:p>
        </p:txBody>
      </p:sp>
      <p:sp>
        <p:nvSpPr>
          <p:cNvPr id="1835" name="100"/>
          <p:cNvSpPr txBox="1"/>
          <p:nvPr/>
        </p:nvSpPr>
        <p:spPr>
          <a:xfrm>
            <a:off x="5446712" y="3676650"/>
            <a:ext cx="504826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100</a:t>
            </a:r>
          </a:p>
        </p:txBody>
      </p:sp>
      <p:sp>
        <p:nvSpPr>
          <p:cNvPr id="1836" name="200"/>
          <p:cNvSpPr txBox="1"/>
          <p:nvPr/>
        </p:nvSpPr>
        <p:spPr>
          <a:xfrm>
            <a:off x="6264275" y="3687762"/>
            <a:ext cx="504825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200</a:t>
            </a:r>
          </a:p>
        </p:txBody>
      </p:sp>
      <p:sp>
        <p:nvSpPr>
          <p:cNvPr id="1837" name="300"/>
          <p:cNvSpPr txBox="1"/>
          <p:nvPr/>
        </p:nvSpPr>
        <p:spPr>
          <a:xfrm>
            <a:off x="7065962" y="3695700"/>
            <a:ext cx="504826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300</a:t>
            </a:r>
          </a:p>
        </p:txBody>
      </p:sp>
      <p:sp>
        <p:nvSpPr>
          <p:cNvPr id="1838" name="CFD-singles/s"/>
          <p:cNvSpPr txBox="1"/>
          <p:nvPr/>
        </p:nvSpPr>
        <p:spPr>
          <a:xfrm>
            <a:off x="8375650" y="3687762"/>
            <a:ext cx="792163" cy="441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CFD-singles/s</a:t>
            </a:r>
          </a:p>
        </p:txBody>
      </p:sp>
      <p:sp>
        <p:nvSpPr>
          <p:cNvPr id="1839" name="400"/>
          <p:cNvSpPr txBox="1"/>
          <p:nvPr/>
        </p:nvSpPr>
        <p:spPr>
          <a:xfrm>
            <a:off x="7885112" y="3694112"/>
            <a:ext cx="503238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400</a:t>
            </a:r>
          </a:p>
        </p:txBody>
      </p:sp>
      <p:sp>
        <p:nvSpPr>
          <p:cNvPr id="1840" name="1"/>
          <p:cNvSpPr txBox="1"/>
          <p:nvPr/>
        </p:nvSpPr>
        <p:spPr>
          <a:xfrm>
            <a:off x="4608512" y="3295650"/>
            <a:ext cx="250826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1841" name="1.1"/>
          <p:cNvSpPr txBox="1"/>
          <p:nvPr/>
        </p:nvSpPr>
        <p:spPr>
          <a:xfrm>
            <a:off x="4452937" y="2781300"/>
            <a:ext cx="419101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algn="r"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1.1</a:t>
            </a:r>
          </a:p>
        </p:txBody>
      </p:sp>
      <p:sp>
        <p:nvSpPr>
          <p:cNvPr id="1842" name="1.2"/>
          <p:cNvSpPr txBox="1"/>
          <p:nvPr/>
        </p:nvSpPr>
        <p:spPr>
          <a:xfrm>
            <a:off x="4449762" y="2293937"/>
            <a:ext cx="419101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algn="r"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1.2</a:t>
            </a:r>
          </a:p>
        </p:txBody>
      </p:sp>
      <p:sp>
        <p:nvSpPr>
          <p:cNvPr id="1843" name="1.3"/>
          <p:cNvSpPr txBox="1"/>
          <p:nvPr/>
        </p:nvSpPr>
        <p:spPr>
          <a:xfrm>
            <a:off x="4448175" y="1792287"/>
            <a:ext cx="419100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algn="r"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1.3</a:t>
            </a:r>
          </a:p>
        </p:txBody>
      </p:sp>
      <p:sp>
        <p:nvSpPr>
          <p:cNvPr id="1844" name="1.4"/>
          <p:cNvSpPr txBox="1"/>
          <p:nvPr/>
        </p:nvSpPr>
        <p:spPr>
          <a:xfrm>
            <a:off x="4441825" y="1292225"/>
            <a:ext cx="419100" cy="264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1" tIns="45691" rIns="45691" bIns="45691">
            <a:spAutoFit/>
          </a:bodyPr>
          <a:lstStyle>
            <a:lvl1pPr algn="r" defTabSz="911225">
              <a:defRPr sz="1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1.4</a:t>
            </a:r>
          </a:p>
        </p:txBody>
      </p:sp>
      <p:grpSp>
        <p:nvGrpSpPr>
          <p:cNvPr id="1847" name="Group"/>
          <p:cNvGrpSpPr/>
          <p:nvPr/>
        </p:nvGrpSpPr>
        <p:grpSpPr>
          <a:xfrm>
            <a:off x="1649412" y="1916112"/>
            <a:ext cx="2562226" cy="647701"/>
            <a:chOff x="0" y="0"/>
            <a:chExt cx="2562225" cy="647700"/>
          </a:xfrm>
        </p:grpSpPr>
        <p:sp>
          <p:nvSpPr>
            <p:cNvPr id="1845" name="Rectangle"/>
            <p:cNvSpPr/>
            <p:nvPr/>
          </p:nvSpPr>
          <p:spPr>
            <a:xfrm>
              <a:off x="0" y="0"/>
              <a:ext cx="2562225" cy="6477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9C9C9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2812">
                <a:defRPr sz="18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46" name="ideal curve…"/>
            <p:cNvSpPr txBox="1"/>
            <p:nvPr/>
          </p:nvSpPr>
          <p:spPr>
            <a:xfrm>
              <a:off x="47930" y="4762"/>
              <a:ext cx="2466365" cy="619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766" tIns="46766" rIns="46766" bIns="46766" numCol="1" anchor="t">
              <a:spAutoFit/>
            </a:bodyPr>
            <a:lstStyle/>
            <a:p>
              <a:pPr defTabSz="912812">
                <a:defRPr sz="1800" b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ideal curve</a:t>
              </a:r>
            </a:p>
            <a:p>
              <a:pPr defTabSz="912812">
                <a:defRPr sz="1800" b="0">
                  <a:latin typeface="Arial"/>
                  <a:ea typeface="Arial"/>
                  <a:cs typeface="Arial"/>
                  <a:sym typeface="Arial"/>
                </a:defRPr>
              </a:pPr>
              <a:r>
                <a:t>measured curve</a:t>
              </a:r>
            </a:p>
          </p:txBody>
        </p:sp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3788" y="6418262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 defTabSz="404812">
              <a:lnSpc>
                <a:spcPct val="87000"/>
              </a:lnSpc>
              <a:tabLst>
                <a:tab pos="444500" algn="l"/>
                <a:tab pos="889000" algn="l"/>
                <a:tab pos="13335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27600" algn="l"/>
                <a:tab pos="5384800" algn="l"/>
                <a:tab pos="5829300" algn="l"/>
                <a:tab pos="6273800" algn="l"/>
                <a:tab pos="6731000" algn="l"/>
                <a:tab pos="7175500" algn="l"/>
                <a:tab pos="7632700" algn="l"/>
                <a:tab pos="8077200" algn="l"/>
                <a:tab pos="8521700" algn="l"/>
                <a:tab pos="8978900" algn="l"/>
              </a:tabLst>
              <a:defRPr sz="900" b="0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1850" name="Measurement Effect: Pile-up"/>
          <p:cNvSpPr txBox="1">
            <a:spLocks noGrp="1"/>
          </p:cNvSpPr>
          <p:nvPr>
            <p:ph type="body" sz="quarter" idx="4294967295"/>
          </p:nvPr>
        </p:nvSpPr>
        <p:spPr>
          <a:xfrm>
            <a:off x="527050" y="330200"/>
            <a:ext cx="7489825" cy="5762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411162">
              <a:lnSpc>
                <a:spcPct val="93000"/>
              </a:lnSpc>
              <a:spcBef>
                <a:spcPts val="1200"/>
              </a:spcBef>
              <a:buSzTx/>
              <a:buNone/>
              <a:defRPr sz="2400" b="1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Measurement Effect: Pile-up</a:t>
            </a:r>
          </a:p>
        </p:txBody>
      </p:sp>
      <p:pic>
        <p:nvPicPr>
          <p:cNvPr id="185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244600"/>
            <a:ext cx="1917700" cy="19177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2" name="APD"/>
          <p:cNvSpPr txBox="1"/>
          <p:nvPr/>
        </p:nvSpPr>
        <p:spPr>
          <a:xfrm>
            <a:off x="3671401" y="1052512"/>
            <a:ext cx="572473" cy="34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790" tIns="40790" rIns="40790" bIns="40790">
            <a:spAutoFit/>
          </a:bodyPr>
          <a:lstStyle>
            <a:lvl1pPr defTabSz="912812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APD</a:t>
            </a:r>
          </a:p>
        </p:txBody>
      </p:sp>
      <p:sp>
        <p:nvSpPr>
          <p:cNvPr id="1853" name="Line"/>
          <p:cNvSpPr/>
          <p:nvPr/>
        </p:nvSpPr>
        <p:spPr>
          <a:xfrm flipH="1">
            <a:off x="3232150" y="1247774"/>
            <a:ext cx="377825" cy="196852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54" name="C"/>
          <p:cNvSpPr txBox="1"/>
          <p:nvPr/>
        </p:nvSpPr>
        <p:spPr>
          <a:xfrm>
            <a:off x="3455501" y="1509712"/>
            <a:ext cx="243860" cy="34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790" tIns="40790" rIns="40790" bIns="40790">
            <a:spAutoFit/>
          </a:bodyPr>
          <a:lstStyle>
            <a:lvl1pPr defTabSz="912812">
              <a:defRPr sz="1800" b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</a:t>
            </a:r>
          </a:p>
        </p:txBody>
      </p:sp>
      <p:sp>
        <p:nvSpPr>
          <p:cNvPr id="1855" name="D"/>
          <p:cNvSpPr txBox="1"/>
          <p:nvPr/>
        </p:nvSpPr>
        <p:spPr>
          <a:xfrm>
            <a:off x="3455501" y="2489200"/>
            <a:ext cx="243860" cy="34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790" tIns="40790" rIns="40790" bIns="40790">
            <a:spAutoFit/>
          </a:bodyPr>
          <a:lstStyle>
            <a:lvl1pPr defTabSz="912812">
              <a:defRPr sz="1800" b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</a:t>
            </a:r>
          </a:p>
        </p:txBody>
      </p:sp>
      <p:sp>
        <p:nvSpPr>
          <p:cNvPr id="1856" name="A"/>
          <p:cNvSpPr txBox="1"/>
          <p:nvPr/>
        </p:nvSpPr>
        <p:spPr>
          <a:xfrm>
            <a:off x="1347301" y="1509712"/>
            <a:ext cx="245448" cy="34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790" tIns="40790" rIns="40790" bIns="40790">
            <a:spAutoFit/>
          </a:bodyPr>
          <a:lstStyle>
            <a:lvl1pPr defTabSz="912812">
              <a:defRPr sz="1800" b="0">
                <a:solidFill>
                  <a:srgbClr val="000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</a:t>
            </a:r>
          </a:p>
        </p:txBody>
      </p:sp>
      <p:sp>
        <p:nvSpPr>
          <p:cNvPr id="1857" name="B"/>
          <p:cNvSpPr txBox="1"/>
          <p:nvPr/>
        </p:nvSpPr>
        <p:spPr>
          <a:xfrm>
            <a:off x="1347301" y="2489200"/>
            <a:ext cx="245448" cy="34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790" tIns="40790" rIns="40790" bIns="40790">
            <a:spAutoFit/>
          </a:bodyPr>
          <a:lstStyle>
            <a:lvl1pPr defTabSz="912812">
              <a:defRPr sz="1800" b="0">
                <a:solidFill>
                  <a:srgbClr val="8080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</a:t>
            </a:r>
          </a:p>
        </p:txBody>
      </p:sp>
      <p:pic>
        <p:nvPicPr>
          <p:cNvPr id="1858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4292600"/>
            <a:ext cx="2151063" cy="201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9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925" y="4305300"/>
            <a:ext cx="2163763" cy="1978025"/>
          </a:xfrm>
          <a:prstGeom prst="rect">
            <a:avLst/>
          </a:prstGeom>
          <a:ln w="12700">
            <a:miter lim="400000"/>
          </a:ln>
        </p:spPr>
      </p:pic>
      <p:sp>
        <p:nvSpPr>
          <p:cNvPr id="1860" name="Anger principle"/>
          <p:cNvSpPr txBox="1"/>
          <p:nvPr/>
        </p:nvSpPr>
        <p:spPr>
          <a:xfrm>
            <a:off x="1443037" y="3114675"/>
            <a:ext cx="2332038" cy="3505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87" tIns="45687" rIns="45687" bIns="45687">
            <a:spAutoFit/>
          </a:bodyPr>
          <a:lstStyle>
            <a:lvl1pPr algn="ctr" defTabSz="911225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Anger principle</a:t>
            </a:r>
          </a:p>
        </p:txBody>
      </p:sp>
      <p:grpSp>
        <p:nvGrpSpPr>
          <p:cNvPr id="1863" name="Group"/>
          <p:cNvGrpSpPr/>
          <p:nvPr/>
        </p:nvGrpSpPr>
        <p:grpSpPr>
          <a:xfrm>
            <a:off x="684212" y="4064000"/>
            <a:ext cx="1992313" cy="373063"/>
            <a:chOff x="0" y="0"/>
            <a:chExt cx="1992312" cy="373062"/>
          </a:xfrm>
        </p:grpSpPr>
        <p:sp>
          <p:nvSpPr>
            <p:cNvPr id="1861" name="Rounded Rectangle"/>
            <p:cNvSpPr/>
            <p:nvPr/>
          </p:nvSpPr>
          <p:spPr>
            <a:xfrm>
              <a:off x="0" y="0"/>
              <a:ext cx="1992313" cy="3730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008BCE"/>
                </a:gs>
                <a:gs pos="50000">
                  <a:srgbClr val="0073AD"/>
                </a:gs>
                <a:gs pos="100000">
                  <a:srgbClr val="004E7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2" name="at low countrate:"/>
            <p:cNvSpPr txBox="1"/>
            <p:nvPr/>
          </p:nvSpPr>
          <p:spPr>
            <a:xfrm>
              <a:off x="63887" y="11233"/>
              <a:ext cx="1864539" cy="350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87" tIns="45687" rIns="45687" bIns="45687" numCol="1" anchor="ctr">
              <a:spAutoFit/>
            </a:bodyPr>
            <a:lstStyle>
              <a:lvl1pPr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at low countrate:</a:t>
              </a:r>
            </a:p>
          </p:txBody>
        </p:sp>
      </p:grpSp>
      <p:grpSp>
        <p:nvGrpSpPr>
          <p:cNvPr id="1866" name="Group"/>
          <p:cNvGrpSpPr/>
          <p:nvPr/>
        </p:nvGrpSpPr>
        <p:grpSpPr>
          <a:xfrm>
            <a:off x="3419475" y="4064000"/>
            <a:ext cx="1992313" cy="373063"/>
            <a:chOff x="0" y="0"/>
            <a:chExt cx="1992312" cy="373062"/>
          </a:xfrm>
        </p:grpSpPr>
        <p:sp>
          <p:nvSpPr>
            <p:cNvPr id="1864" name="Rounded Rectangle"/>
            <p:cNvSpPr/>
            <p:nvPr/>
          </p:nvSpPr>
          <p:spPr>
            <a:xfrm>
              <a:off x="0" y="0"/>
              <a:ext cx="1992313" cy="3730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008BCE"/>
                </a:gs>
                <a:gs pos="50000">
                  <a:srgbClr val="0073AD"/>
                </a:gs>
                <a:gs pos="100000">
                  <a:srgbClr val="004E7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5" name="at high countrate:"/>
            <p:cNvSpPr txBox="1"/>
            <p:nvPr/>
          </p:nvSpPr>
          <p:spPr>
            <a:xfrm>
              <a:off x="63887" y="11233"/>
              <a:ext cx="1864539" cy="350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87" tIns="45687" rIns="45687" bIns="45687" numCol="1" anchor="ctr">
              <a:spAutoFit/>
            </a:bodyPr>
            <a:lstStyle>
              <a:lvl1pPr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at high countrate:</a:t>
              </a:r>
            </a:p>
          </p:txBody>
        </p:sp>
      </p:grpSp>
      <p:pic>
        <p:nvPicPr>
          <p:cNvPr id="1867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575" y="4203700"/>
            <a:ext cx="2305050" cy="21939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0" name="Group"/>
          <p:cNvGrpSpPr/>
          <p:nvPr/>
        </p:nvGrpSpPr>
        <p:grpSpPr>
          <a:xfrm>
            <a:off x="6035675" y="4064000"/>
            <a:ext cx="2393950" cy="373063"/>
            <a:chOff x="0" y="0"/>
            <a:chExt cx="2393950" cy="373062"/>
          </a:xfrm>
        </p:grpSpPr>
        <p:sp>
          <p:nvSpPr>
            <p:cNvPr id="1868" name="Rounded Rectangle"/>
            <p:cNvSpPr/>
            <p:nvPr/>
          </p:nvSpPr>
          <p:spPr>
            <a:xfrm>
              <a:off x="0" y="0"/>
              <a:ext cx="2393950" cy="3730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008BCE"/>
                </a:gs>
                <a:gs pos="50000">
                  <a:srgbClr val="0073AD"/>
                </a:gs>
                <a:gs pos="100000">
                  <a:srgbClr val="004E7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9" name="ratio (crystal level):"/>
            <p:cNvSpPr txBox="1"/>
            <p:nvPr/>
          </p:nvSpPr>
          <p:spPr>
            <a:xfrm>
              <a:off x="63887" y="11233"/>
              <a:ext cx="2266176" cy="350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87" tIns="45687" rIns="45687" bIns="45687" numCol="1" anchor="ctr">
              <a:spAutoFit/>
            </a:bodyPr>
            <a:lstStyle>
              <a:lvl1pPr defTabSz="912812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ratio (crystal level):</a:t>
              </a:r>
            </a:p>
          </p:txBody>
        </p:sp>
      </p:grpSp>
      <p:pic>
        <p:nvPicPr>
          <p:cNvPr id="1871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700" y="1127125"/>
            <a:ext cx="2682875" cy="2301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PlaceHolder 1"/>
          <p:cNvSpPr txBox="1">
            <a:spLocks noGrp="1"/>
          </p:cNvSpPr>
          <p:nvPr>
            <p:ph type="title"/>
          </p:nvPr>
        </p:nvSpPr>
        <p:spPr>
          <a:xfrm>
            <a:off x="269729" y="3582629"/>
            <a:ext cx="8046002" cy="46737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>
              <a:defRPr sz="3200" b="1" spc="-100">
                <a:solidFill>
                  <a:srgbClr val="1F497D"/>
                </a:solidFill>
              </a:defRPr>
            </a:pPr>
            <a:r>
              <a:t>7T BrainPET Insert</a:t>
            </a:r>
          </a:p>
        </p:txBody>
      </p:sp>
      <p:sp>
        <p:nvSpPr>
          <p:cNvPr id="1874" name="PlaceHolder 2"/>
          <p:cNvSpPr txBox="1">
            <a:spLocks noGrp="1"/>
          </p:cNvSpPr>
          <p:nvPr>
            <p:ph type="body" sz="quarter" idx="1"/>
          </p:nvPr>
        </p:nvSpPr>
        <p:spPr>
          <a:xfrm>
            <a:off x="269729" y="4023000"/>
            <a:ext cx="8046002" cy="41013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14000"/>
              </a:lnSpc>
              <a:defRPr sz="1800" b="1" spc="-100">
                <a:solidFill>
                  <a:srgbClr val="023D6B"/>
                </a:solidFill>
              </a:defRPr>
            </a:lvl1pPr>
          </a:lstStyle>
          <a:p>
            <a:r>
              <a:t>Christoph Lerche and Debora Niekämper + FZJ, RWTH, Monash Teams</a:t>
            </a:r>
          </a:p>
        </p:txBody>
      </p:sp>
      <p:sp>
        <p:nvSpPr>
          <p:cNvPr id="1875" name="PlaceHolder 2"/>
          <p:cNvSpPr txBox="1"/>
          <p:nvPr/>
        </p:nvSpPr>
        <p:spPr>
          <a:xfrm>
            <a:off x="269729" y="4668435"/>
            <a:ext cx="8046002" cy="410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indent="359" algn="ctr">
              <a:lnSpc>
                <a:spcPct val="114000"/>
              </a:lnSpc>
              <a:spcBef>
                <a:spcPts val="1000"/>
              </a:spcBef>
              <a:defRPr sz="1800" spc="-100">
                <a:solidFill>
                  <a:srgbClr val="023D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Thanks to Siemens for providing the crystals!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Mental activity needs energy."/>
          <p:cNvSpPr txBox="1">
            <a:spLocks noGrp="1"/>
          </p:cNvSpPr>
          <p:nvPr>
            <p:ph type="title" idx="4294967295"/>
          </p:nvPr>
        </p:nvSpPr>
        <p:spPr>
          <a:xfrm>
            <a:off x="731837" y="2695575"/>
            <a:ext cx="7772401" cy="769938"/>
          </a:xfrm>
          <a:prstGeom prst="rect">
            <a:avLst/>
          </a:prstGeom>
        </p:spPr>
        <p:txBody>
          <a:bodyPr lIns="45696" tIns="45696" rIns="45696" bIns="45696" anchor="t">
            <a:normAutofit/>
          </a:bodyPr>
          <a:lstStyle/>
          <a:p>
            <a:pPr algn="l">
              <a:buClr>
                <a:srgbClr val="FF5050"/>
              </a:buClr>
              <a:buSzPct val="100000"/>
              <a:buChar char="➢"/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  	</a:t>
            </a:r>
            <a:r>
              <a:rPr sz="2600"/>
              <a:t>Mental activity needs energy.</a:t>
            </a:r>
          </a:p>
        </p:txBody>
      </p:sp>
      <p:sp>
        <p:nvSpPr>
          <p:cNvPr id="731" name="Substrates providing energy  (glucose and oxygen)  must be transported to the brain."/>
          <p:cNvSpPr txBox="1">
            <a:spLocks noGrp="1"/>
          </p:cNvSpPr>
          <p:nvPr>
            <p:ph type="body" sz="half" idx="4294967295"/>
          </p:nvPr>
        </p:nvSpPr>
        <p:spPr>
          <a:xfrm>
            <a:off x="717550" y="3743325"/>
            <a:ext cx="8807450" cy="1641475"/>
          </a:xfrm>
          <a:prstGeom prst="rect">
            <a:avLst/>
          </a:prstGeom>
        </p:spPr>
        <p:txBody>
          <a:bodyPr lIns="45696" tIns="45696" rIns="45696" bIns="45696">
            <a:normAutofit/>
          </a:bodyPr>
          <a:lstStyle/>
          <a:p>
            <a:pPr marL="0" indent="0">
              <a:spcBef>
                <a:spcPts val="0"/>
              </a:spcBef>
              <a:buClr>
                <a:srgbClr val="FF5050"/>
              </a:buClr>
              <a:buChar char="➢"/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  	</a:t>
            </a:r>
            <a:r>
              <a:rPr sz="2600"/>
              <a:t>Substrates providing energy</a:t>
            </a:r>
            <a:br>
              <a:rPr sz="2600"/>
            </a:br>
            <a:r>
              <a:rPr sz="2600"/>
              <a:t>	(glucose and oxygen)</a:t>
            </a:r>
            <a:br>
              <a:rPr sz="2600"/>
            </a:br>
            <a:r>
              <a:rPr sz="2600"/>
              <a:t>	must be transported to the brain.</a:t>
            </a:r>
          </a:p>
        </p:txBody>
      </p:sp>
      <p:sp>
        <p:nvSpPr>
          <p:cNvPr id="732" name="This transport can be observed with PET."/>
          <p:cNvSpPr txBox="1"/>
          <p:nvPr/>
        </p:nvSpPr>
        <p:spPr>
          <a:xfrm>
            <a:off x="748955" y="5559425"/>
            <a:ext cx="7681015" cy="60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 defTabSz="455612">
              <a:buClr>
                <a:srgbClr val="FF5050"/>
              </a:buClr>
              <a:buSzPct val="100000"/>
              <a:buChar char="➢"/>
              <a:defRPr sz="3600" b="0">
                <a:latin typeface="Arial"/>
                <a:ea typeface="Arial"/>
                <a:cs typeface="Arial"/>
                <a:sym typeface="Arial"/>
              </a:defRPr>
            </a:pPr>
            <a:r>
              <a:t>  	</a:t>
            </a:r>
            <a:r>
              <a:rPr sz="2600"/>
              <a:t>This transport can be observed with PET.</a:t>
            </a:r>
          </a:p>
        </p:txBody>
      </p:sp>
      <p:sp>
        <p:nvSpPr>
          <p:cNvPr id="733" name="Example of…"/>
          <p:cNvSpPr txBox="1"/>
          <p:nvPr/>
        </p:nvSpPr>
        <p:spPr>
          <a:xfrm>
            <a:off x="1788163" y="1030287"/>
            <a:ext cx="5593074" cy="101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96" tIns="45696" rIns="45696" bIns="45696">
            <a:spAutoFit/>
          </a:bodyPr>
          <a:lstStyle/>
          <a:p>
            <a:pPr algn="ctr" defTabSz="455612">
              <a:defRPr sz="32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Example of</a:t>
            </a:r>
          </a:p>
          <a:p>
            <a:pPr algn="ctr" defTabSz="455612">
              <a:defRPr sz="32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Functional Imaging Using PET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1" animBg="1" advAuto="0"/>
      <p:bldP spid="731" grpId="2" build="p" animBg="1" advAuto="0"/>
      <p:bldP spid="732" grpId="3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TextBox 5"/>
          <p:cNvSpPr txBox="1">
            <a:spLocks noGrp="1"/>
          </p:cNvSpPr>
          <p:nvPr>
            <p:ph type="sldNum" sz="quarter" idx="4294967295"/>
          </p:nvPr>
        </p:nvSpPr>
        <p:spPr>
          <a:xfrm>
            <a:off x="4392612" y="5582420"/>
            <a:ext cx="335552" cy="32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t"/>
          <a:lstStyle>
            <a:lvl1pPr algn="l">
              <a:defRPr sz="1800" b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1878" name="PlaceHolder 1"/>
          <p:cNvSpPr txBox="1"/>
          <p:nvPr/>
        </p:nvSpPr>
        <p:spPr>
          <a:xfrm>
            <a:off x="270000" y="1100249"/>
            <a:ext cx="8586540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4000"/>
              </a:lnSpc>
              <a:defRPr sz="3200" spc="-1">
                <a:solidFill>
                  <a:srgbClr val="023D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PET Scanners – State of the art</a:t>
            </a:r>
          </a:p>
        </p:txBody>
      </p:sp>
      <p:pic>
        <p:nvPicPr>
          <p:cNvPr id="1879" name="Picture 36" descr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770" y="1404133"/>
            <a:ext cx="1572856" cy="1359454"/>
          </a:xfrm>
          <a:prstGeom prst="rect">
            <a:avLst/>
          </a:prstGeom>
          <a:ln w="12700">
            <a:miter lim="400000"/>
          </a:ln>
        </p:spPr>
      </p:pic>
      <p:sp>
        <p:nvSpPr>
          <p:cNvPr id="1880" name="TextBox 37"/>
          <p:cNvSpPr txBox="1"/>
          <p:nvPr/>
        </p:nvSpPr>
        <p:spPr>
          <a:xfrm>
            <a:off x="4907536" y="1593499"/>
            <a:ext cx="3374449" cy="281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BrainPET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Spatial resolution:</a:t>
            </a:r>
          </a:p>
          <a:p>
            <a:pPr marL="800100" lvl="1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centre ≈ 2.5 - 3 mm</a:t>
            </a:r>
          </a:p>
          <a:p>
            <a:pPr marL="800100" lvl="1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edge ≈ 5 mm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Axial field-of-view 19.2 cm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Sensitivity ≈ 7%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Combined with 3T MRI</a:t>
            </a:r>
          </a:p>
        </p:txBody>
      </p:sp>
      <p:sp>
        <p:nvSpPr>
          <p:cNvPr id="1881" name="TextBox 38"/>
          <p:cNvSpPr txBox="1"/>
          <p:nvPr/>
        </p:nvSpPr>
        <p:spPr>
          <a:xfrm>
            <a:off x="381354" y="1626099"/>
            <a:ext cx="3529727" cy="238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Clinical standard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Spatial resolution:</a:t>
            </a:r>
          </a:p>
          <a:p>
            <a:pPr marL="800100" lvl="1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centre ≈ 4 mm</a:t>
            </a:r>
          </a:p>
          <a:p>
            <a:pPr marL="800100" lvl="1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edge ≈ 6 mm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Axial field-of-view 15-25 cm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Sensitivity ≈ 2%</a:t>
            </a:r>
          </a:p>
        </p:txBody>
      </p:sp>
      <p:pic>
        <p:nvPicPr>
          <p:cNvPr id="1882" name="Picture 40" descr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865" y="3985454"/>
            <a:ext cx="1801579" cy="13322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5" name="Group 41"/>
          <p:cNvGrpSpPr/>
          <p:nvPr/>
        </p:nvGrpSpPr>
        <p:grpSpPr>
          <a:xfrm>
            <a:off x="375910" y="3996415"/>
            <a:ext cx="3156072" cy="2941227"/>
            <a:chOff x="0" y="0"/>
            <a:chExt cx="3156070" cy="2941226"/>
          </a:xfrm>
        </p:grpSpPr>
        <p:pic>
          <p:nvPicPr>
            <p:cNvPr id="1883" name="Picture 8" descr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156071" cy="1902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4" name="TextBox 43"/>
            <p:cNvSpPr/>
            <p:nvPr/>
          </p:nvSpPr>
          <p:spPr>
            <a:xfrm>
              <a:off x="242203" y="16712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4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PET-CT Siemens Biograph Vision</a:t>
              </a:r>
            </a:p>
          </p:txBody>
        </p:sp>
      </p:grpSp>
      <p:sp>
        <p:nvSpPr>
          <p:cNvPr id="1886" name="TextBox 44"/>
          <p:cNvSpPr txBox="1"/>
          <p:nvPr/>
        </p:nvSpPr>
        <p:spPr>
          <a:xfrm>
            <a:off x="5409648" y="5312475"/>
            <a:ext cx="2321266" cy="6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>
              <a:defRPr sz="14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Siemens MAGNETOM Trio MRI and the BrainPET insert in Jülich</a:t>
            </a:r>
          </a:p>
        </p:txBody>
      </p:sp>
      <p:grpSp>
        <p:nvGrpSpPr>
          <p:cNvPr id="1896" name="Group 45"/>
          <p:cNvGrpSpPr/>
          <p:nvPr/>
        </p:nvGrpSpPr>
        <p:grpSpPr>
          <a:xfrm>
            <a:off x="3172557" y="1473755"/>
            <a:ext cx="1340594" cy="1355176"/>
            <a:chOff x="0" y="0"/>
            <a:chExt cx="1340592" cy="1355175"/>
          </a:xfrm>
        </p:grpSpPr>
        <p:grpSp>
          <p:nvGrpSpPr>
            <p:cNvPr id="1893" name="Group 46"/>
            <p:cNvGrpSpPr/>
            <p:nvPr/>
          </p:nvGrpSpPr>
          <p:grpSpPr>
            <a:xfrm>
              <a:off x="0" y="-1"/>
              <a:ext cx="1340593" cy="1355177"/>
              <a:chOff x="0" y="0"/>
              <a:chExt cx="1340592" cy="1355175"/>
            </a:xfrm>
          </p:grpSpPr>
          <p:pic>
            <p:nvPicPr>
              <p:cNvPr id="1887" name="Picture 49" descr="Picture 4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93729"/>
                <a:ext cx="961445" cy="9614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892" name="Group 50"/>
              <p:cNvGrpSpPr/>
              <p:nvPr/>
            </p:nvGrpSpPr>
            <p:grpSpPr>
              <a:xfrm>
                <a:off x="76288" y="-1"/>
                <a:ext cx="1264305" cy="1072490"/>
                <a:chOff x="0" y="0"/>
                <a:chExt cx="1264304" cy="1072488"/>
              </a:xfrm>
            </p:grpSpPr>
            <p:pic>
              <p:nvPicPr>
                <p:cNvPr id="1888" name="Picture 51" descr="Picture 5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6533" y="0"/>
                  <a:ext cx="441190" cy="44119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89" name="Picture 52" descr="Picture 5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5400000">
                  <a:off x="863545" y="671728"/>
                  <a:ext cx="400760" cy="40076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90" name="Straight Arrow Connector 53"/>
                <p:cNvSpPr/>
                <p:nvPr/>
              </p:nvSpPr>
              <p:spPr>
                <a:xfrm flipH="1" flipV="1">
                  <a:off x="0" y="897428"/>
                  <a:ext cx="817250" cy="1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457200">
                    <a:defRPr sz="1800" b="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pic>
              <p:nvPicPr>
                <p:cNvPr id="1891" name="Picture 54" descr="Picture 5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6622" y="259496"/>
                  <a:ext cx="298536" cy="2985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894" name="Straight Arrow Connector 47"/>
            <p:cNvSpPr/>
            <p:nvPr/>
          </p:nvSpPr>
          <p:spPr>
            <a:xfrm flipH="1">
              <a:off x="480720" y="490494"/>
              <a:ext cx="2" cy="7772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895" name="Straight Arrow Connector 48"/>
            <p:cNvSpPr/>
            <p:nvPr/>
          </p:nvSpPr>
          <p:spPr>
            <a:xfrm flipH="1">
              <a:off x="790564" y="601853"/>
              <a:ext cx="1" cy="52926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1903" name="Group 55"/>
          <p:cNvGrpSpPr/>
          <p:nvPr/>
        </p:nvGrpSpPr>
        <p:grpSpPr>
          <a:xfrm>
            <a:off x="3205321" y="3112686"/>
            <a:ext cx="1577545" cy="886547"/>
            <a:chOff x="0" y="0"/>
            <a:chExt cx="1577544" cy="886546"/>
          </a:xfrm>
        </p:grpSpPr>
        <p:grpSp>
          <p:nvGrpSpPr>
            <p:cNvPr id="1901" name="Group 56"/>
            <p:cNvGrpSpPr/>
            <p:nvPr/>
          </p:nvGrpSpPr>
          <p:grpSpPr>
            <a:xfrm>
              <a:off x="-1" y="-1"/>
              <a:ext cx="1577545" cy="886548"/>
              <a:chOff x="0" y="0"/>
              <a:chExt cx="1577544" cy="886546"/>
            </a:xfrm>
          </p:grpSpPr>
          <p:grpSp>
            <p:nvGrpSpPr>
              <p:cNvPr id="1899" name="Group 58"/>
              <p:cNvGrpSpPr/>
              <p:nvPr/>
            </p:nvGrpSpPr>
            <p:grpSpPr>
              <a:xfrm>
                <a:off x="-1" y="0"/>
                <a:ext cx="947090" cy="886547"/>
                <a:chOff x="0" y="0"/>
                <a:chExt cx="947088" cy="886546"/>
              </a:xfrm>
            </p:grpSpPr>
            <p:pic>
              <p:nvPicPr>
                <p:cNvPr id="1897" name="Picture 60" descr="Picture 6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" y="0"/>
                  <a:ext cx="916868" cy="88654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98" name="Straight Arrow Connector 61"/>
                <p:cNvSpPr/>
                <p:nvPr/>
              </p:nvSpPr>
              <p:spPr>
                <a:xfrm flipH="1">
                  <a:off x="947087" y="0"/>
                  <a:ext cx="2" cy="717489"/>
                </a:xfrm>
                <a:prstGeom prst="line">
                  <a:avLst/>
                </a:prstGeom>
                <a:noFill/>
                <a:ln w="12700" cap="flat">
                  <a:solidFill>
                    <a:schemeClr val="accent6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457200">
                    <a:defRPr sz="1800" b="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1900" name="TextBox 59"/>
              <p:cNvSpPr txBox="1"/>
              <p:nvPr/>
            </p:nvSpPr>
            <p:spPr>
              <a:xfrm>
                <a:off x="934783" y="250365"/>
                <a:ext cx="642761" cy="59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>
                  <a:defRPr sz="1800" b="0">
                    <a:solidFill>
                      <a:schemeClr val="accent6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≈20cm</a:t>
                </a:r>
              </a:p>
            </p:txBody>
          </p:sp>
        </p:grpSp>
        <p:sp>
          <p:nvSpPr>
            <p:cNvPr id="1902" name="Rectangle 57"/>
            <p:cNvSpPr/>
            <p:nvPr/>
          </p:nvSpPr>
          <p:spPr>
            <a:xfrm>
              <a:off x="121761" y="10640"/>
              <a:ext cx="739012" cy="706847"/>
            </a:xfrm>
            <a:prstGeom prst="rect">
              <a:avLst/>
            </a:prstGeom>
            <a:noFill/>
            <a:ln w="127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9" grpId="4" animBg="1" advAuto="0"/>
      <p:bldP spid="1880" grpId="3" build="p" bldLvl="5" animBg="1" advAuto="0"/>
      <p:bldP spid="1881" grpId="1" build="p" bldLvl="5" animBg="1" advAuto="0"/>
      <p:bldP spid="1882" grpId="5" animBg="1" advAuto="0"/>
      <p:bldP spid="1886" grpId="6" animBg="1" advAuto="0"/>
      <p:bldP spid="1903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TextBox 5"/>
          <p:cNvSpPr txBox="1">
            <a:spLocks noGrp="1"/>
          </p:cNvSpPr>
          <p:nvPr>
            <p:ph type="sldNum" sz="quarter" idx="4294967295"/>
          </p:nvPr>
        </p:nvSpPr>
        <p:spPr>
          <a:xfrm>
            <a:off x="4392612" y="5582420"/>
            <a:ext cx="335552" cy="32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t"/>
          <a:lstStyle>
            <a:lvl1pPr algn="l">
              <a:defRPr sz="1800" b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1906" name="TextBox 34"/>
          <p:cNvSpPr txBox="1"/>
          <p:nvPr/>
        </p:nvSpPr>
        <p:spPr>
          <a:xfrm>
            <a:off x="310047" y="1628508"/>
            <a:ext cx="2547859" cy="539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Improved sensitivity (&gt;12%)</a:t>
            </a:r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Extended imaging region axial field-of-view ≈ 25cm </a:t>
            </a:r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Improved spatial resolution (1.5–2 mm)</a:t>
            </a:r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Improvement of time resolution (by &gt;90%)</a:t>
            </a:r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1800" b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Combined with 7T MRI</a:t>
            </a:r>
          </a:p>
        </p:txBody>
      </p:sp>
      <p:sp>
        <p:nvSpPr>
          <p:cNvPr id="1907" name="PlaceHolder 1"/>
          <p:cNvSpPr txBox="1"/>
          <p:nvPr/>
        </p:nvSpPr>
        <p:spPr>
          <a:xfrm>
            <a:off x="253610" y="1033223"/>
            <a:ext cx="8586541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4000"/>
              </a:lnSpc>
              <a:defRPr sz="3200" spc="-1">
                <a:solidFill>
                  <a:srgbClr val="023D6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7T BrainPET Insert</a:t>
            </a:r>
          </a:p>
        </p:txBody>
      </p:sp>
      <p:grpSp>
        <p:nvGrpSpPr>
          <p:cNvPr id="1912" name="Group 36"/>
          <p:cNvGrpSpPr/>
          <p:nvPr/>
        </p:nvGrpSpPr>
        <p:grpSpPr>
          <a:xfrm>
            <a:off x="3734959" y="1608726"/>
            <a:ext cx="2146475" cy="2527413"/>
            <a:chOff x="0" y="0"/>
            <a:chExt cx="2146474" cy="2527411"/>
          </a:xfrm>
        </p:grpSpPr>
        <p:pic>
          <p:nvPicPr>
            <p:cNvPr id="1908" name="Picture 37" descr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646356" y="1027293"/>
              <a:ext cx="1501271" cy="1498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9" name="Straight Connector 38"/>
            <p:cNvSpPr/>
            <p:nvPr/>
          </p:nvSpPr>
          <p:spPr>
            <a:xfrm>
              <a:off x="689316" y="787510"/>
              <a:ext cx="6718" cy="679839"/>
            </a:xfrm>
            <a:prstGeom prst="line">
              <a:avLst/>
            </a:prstGeom>
            <a:noFill/>
            <a:ln w="127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10" name="Straight Connector 39"/>
            <p:cNvSpPr/>
            <p:nvPr/>
          </p:nvSpPr>
          <p:spPr>
            <a:xfrm>
              <a:off x="1673192" y="776830"/>
              <a:ext cx="6718" cy="679840"/>
            </a:xfrm>
            <a:prstGeom prst="line">
              <a:avLst/>
            </a:prstGeom>
            <a:noFill/>
            <a:ln w="127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pic>
          <p:nvPicPr>
            <p:cNvPr id="1911" name="Picture 40" descr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2052283" cy="1026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1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939" y="4154172"/>
            <a:ext cx="2118041" cy="14595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6" name="Group 45"/>
          <p:cNvGrpSpPr/>
          <p:nvPr/>
        </p:nvGrpSpPr>
        <p:grpSpPr>
          <a:xfrm>
            <a:off x="7254034" y="994539"/>
            <a:ext cx="1793541" cy="2305920"/>
            <a:chOff x="0" y="0"/>
            <a:chExt cx="1793540" cy="2305919"/>
          </a:xfrm>
        </p:grpSpPr>
        <p:pic>
          <p:nvPicPr>
            <p:cNvPr id="1914" name="Picture 46" descr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46883" cy="2284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5" name="TextBox 47"/>
            <p:cNvSpPr/>
            <p:nvPr/>
          </p:nvSpPr>
          <p:spPr>
            <a:xfrm>
              <a:off x="115237" y="2305919"/>
              <a:ext cx="167830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r>
                <a:t>BrainPET 7T gantry with mounting / transport cart Status August 2022</a:t>
              </a:r>
            </a:p>
          </p:txBody>
        </p:sp>
      </p:grpSp>
      <p:grpSp>
        <p:nvGrpSpPr>
          <p:cNvPr id="1920" name="Group 48"/>
          <p:cNvGrpSpPr/>
          <p:nvPr/>
        </p:nvGrpSpPr>
        <p:grpSpPr>
          <a:xfrm>
            <a:off x="4680560" y="3689453"/>
            <a:ext cx="3045589" cy="1644191"/>
            <a:chOff x="0" y="0"/>
            <a:chExt cx="3045588" cy="1644190"/>
          </a:xfrm>
        </p:grpSpPr>
        <p:pic>
          <p:nvPicPr>
            <p:cNvPr id="1917" name="Picture 49" descr="Picture 4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3263" y="354344"/>
              <a:ext cx="1722325" cy="1289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8" name="Rounded Rectangle 50"/>
            <p:cNvSpPr/>
            <p:nvPr/>
          </p:nvSpPr>
          <p:spPr>
            <a:xfrm>
              <a:off x="-1" y="-1"/>
              <a:ext cx="161081" cy="128429"/>
            </a:xfrm>
            <a:prstGeom prst="roundRect">
              <a:avLst>
                <a:gd name="adj" fmla="val 16667"/>
              </a:avLst>
            </a:prstGeom>
            <a:noFill/>
            <a:ln w="127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19" name="Straight Connector 51"/>
            <p:cNvSpPr/>
            <p:nvPr/>
          </p:nvSpPr>
          <p:spPr>
            <a:xfrm>
              <a:off x="161078" y="103150"/>
              <a:ext cx="1406761" cy="348972"/>
            </a:xfrm>
            <a:prstGeom prst="line">
              <a:avLst/>
            </a:prstGeom>
            <a:noFill/>
            <a:ln w="127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1924" name="Group 53"/>
          <p:cNvGrpSpPr/>
          <p:nvPr/>
        </p:nvGrpSpPr>
        <p:grpSpPr>
          <a:xfrm>
            <a:off x="2485204" y="3125696"/>
            <a:ext cx="1015200" cy="519614"/>
            <a:chOff x="0" y="0"/>
            <a:chExt cx="1015199" cy="519613"/>
          </a:xfrm>
        </p:grpSpPr>
        <p:pic>
          <p:nvPicPr>
            <p:cNvPr id="1921" name="3D Model 54" descr="3D Model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648" y="0"/>
              <a:ext cx="584131" cy="51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2" name="TextBox 55"/>
            <p:cNvSpPr/>
            <p:nvPr/>
          </p:nvSpPr>
          <p:spPr>
            <a:xfrm>
              <a:off x="448748" y="505404"/>
              <a:ext cx="5664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r>
                <a:t>5</a:t>
              </a:r>
              <a:r>
                <a:rPr sz="800"/>
                <a:t> </a:t>
              </a:r>
              <a:r>
                <a:t>mm</a:t>
              </a:r>
              <a:r>
                <a:rPr baseline="30000"/>
                <a:t>3</a:t>
              </a:r>
            </a:p>
          </p:txBody>
        </p:sp>
        <p:sp>
          <p:nvSpPr>
            <p:cNvPr id="1923" name="TextBox 56"/>
            <p:cNvSpPr/>
            <p:nvPr/>
          </p:nvSpPr>
          <p:spPr>
            <a:xfrm>
              <a:off x="-1" y="377310"/>
              <a:ext cx="5664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r>
                <a:t>40</a:t>
              </a:r>
              <a:r>
                <a:rPr sz="800"/>
                <a:t> </a:t>
              </a:r>
              <a:r>
                <a:t>mm</a:t>
              </a:r>
              <a:r>
                <a:rPr baseline="30000"/>
                <a:t>3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9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9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9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9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9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6" grpId="1" build="p" bldLvl="5" animBg="1" advAuto="0"/>
      <p:bldP spid="1912" grpId="2" animBg="1" advAuto="0"/>
      <p:bldP spid="1913" grpId="5" animBg="1" advAuto="0"/>
      <p:bldP spid="1916" grpId="6" animBg="1" advAuto="0"/>
      <p:bldP spid="1920" grpId="4" animBg="1" advAuto="0"/>
      <p:bldP spid="1924" grpId="3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TextBox 5"/>
          <p:cNvSpPr txBox="1">
            <a:spLocks noGrp="1"/>
          </p:cNvSpPr>
          <p:nvPr>
            <p:ph type="sldNum" sz="quarter" idx="4294967295"/>
          </p:nvPr>
        </p:nvSpPr>
        <p:spPr>
          <a:xfrm>
            <a:off x="4392612" y="5582420"/>
            <a:ext cx="335552" cy="32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t"/>
          <a:lstStyle>
            <a:lvl1pPr algn="l">
              <a:defRPr sz="1800" b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1927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478586" y="1125537"/>
            <a:ext cx="5603716" cy="307779"/>
          </a:xfrm>
          <a:prstGeom prst="rect">
            <a:avLst/>
          </a:prstGeom>
        </p:spPr>
        <p:txBody>
          <a:bodyPr/>
          <a:lstStyle>
            <a:lvl1pPr defTabSz="690005">
              <a:lnSpc>
                <a:spcPts val="2300"/>
              </a:lnSpc>
              <a:defRPr sz="2309" b="1">
                <a:solidFill>
                  <a:srgbClr val="1F497D"/>
                </a:solidFill>
              </a:defRPr>
            </a:lvl1pPr>
          </a:lstStyle>
          <a:p>
            <a:r>
              <a:t>Gantry</a:t>
            </a:r>
          </a:p>
        </p:txBody>
      </p:sp>
      <p:pic>
        <p:nvPicPr>
          <p:cNvPr id="1928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096" y="3318116"/>
            <a:ext cx="1383633" cy="2296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16" y="1666776"/>
            <a:ext cx="2157415" cy="1129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381" y="3465213"/>
            <a:ext cx="2216989" cy="2002629"/>
          </a:xfrm>
          <a:prstGeom prst="rect">
            <a:avLst/>
          </a:prstGeom>
          <a:ln w="12700">
            <a:miter lim="400000"/>
          </a:ln>
        </p:spPr>
      </p:pic>
      <p:sp>
        <p:nvSpPr>
          <p:cNvPr id="1931" name="TextBox 7"/>
          <p:cNvSpPr txBox="1"/>
          <p:nvPr/>
        </p:nvSpPr>
        <p:spPr>
          <a:xfrm>
            <a:off x="4886570" y="2968688"/>
            <a:ext cx="5151444" cy="32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Check of the integration of modules and assembly</a:t>
            </a:r>
          </a:p>
        </p:txBody>
      </p:sp>
      <p:grpSp>
        <p:nvGrpSpPr>
          <p:cNvPr id="1941" name="Group 32"/>
          <p:cNvGrpSpPr/>
          <p:nvPr/>
        </p:nvGrpSpPr>
        <p:grpSpPr>
          <a:xfrm>
            <a:off x="118702" y="1779562"/>
            <a:ext cx="4699106" cy="2851716"/>
            <a:chOff x="0" y="0"/>
            <a:chExt cx="4699105" cy="2851715"/>
          </a:xfrm>
        </p:grpSpPr>
        <p:grpSp>
          <p:nvGrpSpPr>
            <p:cNvPr id="1938" name="Group 26"/>
            <p:cNvGrpSpPr/>
            <p:nvPr/>
          </p:nvGrpSpPr>
          <p:grpSpPr>
            <a:xfrm>
              <a:off x="765618" y="0"/>
              <a:ext cx="3933488" cy="2851716"/>
              <a:chOff x="0" y="0"/>
              <a:chExt cx="3933487" cy="2851715"/>
            </a:xfrm>
          </p:grpSpPr>
          <p:grpSp>
            <p:nvGrpSpPr>
              <p:cNvPr id="1935" name="Group 21"/>
              <p:cNvGrpSpPr/>
              <p:nvPr/>
            </p:nvGrpSpPr>
            <p:grpSpPr>
              <a:xfrm>
                <a:off x="0" y="331948"/>
                <a:ext cx="3687682" cy="2519768"/>
                <a:chOff x="0" y="0"/>
                <a:chExt cx="3687681" cy="2519766"/>
              </a:xfrm>
            </p:grpSpPr>
            <p:pic>
              <p:nvPicPr>
                <p:cNvPr id="1932" name="Picture 9" descr="Picture 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1" y="0"/>
                  <a:ext cx="3687683" cy="226484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933" name="TextBox 10"/>
                <p:cNvSpPr/>
                <p:nvPr/>
              </p:nvSpPr>
              <p:spPr>
                <a:xfrm>
                  <a:off x="102795" y="2519765"/>
                  <a:ext cx="291999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89" tIns="34289" rIns="34289" bIns="34289" numCol="1" anchor="t">
                  <a:spAutoFit/>
                </a:bodyPr>
                <a:lstStyle>
                  <a:lvl1pPr>
                    <a:lnSpc>
                      <a:spcPct val="80000"/>
                    </a:lnSpc>
                    <a:defRPr sz="1800" b="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Bar for precise axial and transversal positioning of the insert </a:t>
                  </a:r>
                </a:p>
              </p:txBody>
            </p:sp>
            <p:sp>
              <p:nvSpPr>
                <p:cNvPr id="1934" name="Straight Arrow Connector 12"/>
                <p:cNvSpPr/>
                <p:nvPr/>
              </p:nvSpPr>
              <p:spPr>
                <a:xfrm flipH="1" flipV="1">
                  <a:off x="1076040" y="1848252"/>
                  <a:ext cx="120318" cy="671515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>
                      <a:alpha val="99000"/>
                    </a:schemeClr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457200">
                    <a:defRPr sz="1800" b="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1936" name="Straight Arrow Connector 22"/>
              <p:cNvSpPr/>
              <p:nvPr/>
            </p:nvSpPr>
            <p:spPr>
              <a:xfrm flipH="1">
                <a:off x="1843839" y="242373"/>
                <a:ext cx="348417" cy="1385950"/>
              </a:xfrm>
              <a:prstGeom prst="line">
                <a:avLst/>
              </a:prstGeom>
              <a:noFill/>
              <a:ln w="25400" cap="flat">
                <a:solidFill>
                  <a:schemeClr val="accent6">
                    <a:alpha val="99000"/>
                  </a:schemeClr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457200">
                  <a:defRPr sz="1800" b="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937" name="TextBox 24"/>
              <p:cNvSpPr/>
              <p:nvPr/>
            </p:nvSpPr>
            <p:spPr>
              <a:xfrm>
                <a:off x="806267" y="0"/>
                <a:ext cx="312722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>
                  <a:defRPr sz="18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Connectors for alarm ball and head phones</a:t>
                </a:r>
              </a:p>
            </p:txBody>
          </p:sp>
        </p:grpSp>
        <p:sp>
          <p:nvSpPr>
            <p:cNvPr id="1939" name="TextBox 28"/>
            <p:cNvSpPr/>
            <p:nvPr/>
          </p:nvSpPr>
          <p:spPr>
            <a:xfrm>
              <a:off x="0" y="725542"/>
              <a:ext cx="79983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8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Mounting allowing rotation</a:t>
              </a:r>
            </a:p>
          </p:txBody>
        </p:sp>
        <p:sp>
          <p:nvSpPr>
            <p:cNvPr id="1940" name="Straight Arrow Connector 29"/>
            <p:cNvSpPr/>
            <p:nvPr/>
          </p:nvSpPr>
          <p:spPr>
            <a:xfrm>
              <a:off x="700003" y="1071790"/>
              <a:ext cx="934030" cy="346250"/>
            </a:xfrm>
            <a:prstGeom prst="line">
              <a:avLst/>
            </a:prstGeom>
            <a:noFill/>
            <a:ln w="25400" cap="flat">
              <a:solidFill>
                <a:schemeClr val="accent6">
                  <a:alpha val="99000"/>
                </a:schemeClr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TextBox 5"/>
          <p:cNvSpPr txBox="1">
            <a:spLocks noGrp="1"/>
          </p:cNvSpPr>
          <p:nvPr>
            <p:ph type="sldNum" sz="quarter" idx="4294967295"/>
          </p:nvPr>
        </p:nvSpPr>
        <p:spPr>
          <a:xfrm>
            <a:off x="4392612" y="5582420"/>
            <a:ext cx="335552" cy="32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t"/>
          <a:lstStyle>
            <a:lvl1pPr algn="l">
              <a:defRPr sz="1800" b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1944" name="PlaceHolder 1"/>
          <p:cNvSpPr txBox="1"/>
          <p:nvPr/>
        </p:nvSpPr>
        <p:spPr>
          <a:xfrm>
            <a:off x="269999" y="1100249"/>
            <a:ext cx="3668049" cy="99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4000"/>
              </a:lnSpc>
              <a:defRPr sz="3200" spc="-1">
                <a:solidFill>
                  <a:srgbClr val="023D6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Modules (RWTH Aachen)</a:t>
            </a:r>
          </a:p>
        </p:txBody>
      </p:sp>
      <p:grpSp>
        <p:nvGrpSpPr>
          <p:cNvPr id="1952" name="Group 9"/>
          <p:cNvGrpSpPr/>
          <p:nvPr/>
        </p:nvGrpSpPr>
        <p:grpSpPr>
          <a:xfrm>
            <a:off x="680476" y="1521854"/>
            <a:ext cx="8000610" cy="4935096"/>
            <a:chOff x="0" y="0"/>
            <a:chExt cx="8000609" cy="4935095"/>
          </a:xfrm>
        </p:grpSpPr>
        <p:pic>
          <p:nvPicPr>
            <p:cNvPr id="1945" name="Picture 10" descr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559704"/>
              <a:ext cx="7459472" cy="275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6" name="Straight Arrow Connector 12"/>
            <p:cNvSpPr/>
            <p:nvPr/>
          </p:nvSpPr>
          <p:spPr>
            <a:xfrm flipH="1" flipV="1">
              <a:off x="3729734" y="2592620"/>
              <a:ext cx="328310" cy="1028701"/>
            </a:xfrm>
            <a:prstGeom prst="line">
              <a:avLst/>
            </a:prstGeom>
            <a:noFill/>
            <a:ln w="25400" cap="flat">
              <a:solidFill>
                <a:schemeClr val="accent6">
                  <a:alpha val="99000"/>
                </a:schemeClr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47" name="TextBox 13"/>
            <p:cNvSpPr/>
            <p:nvPr/>
          </p:nvSpPr>
          <p:spPr>
            <a:xfrm>
              <a:off x="3472193" y="366509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8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Carbon fibre housing</a:t>
              </a:r>
            </a:p>
          </p:txBody>
        </p:sp>
        <p:sp>
          <p:nvSpPr>
            <p:cNvPr id="1948" name="TextBox 14"/>
            <p:cNvSpPr/>
            <p:nvPr/>
          </p:nvSpPr>
          <p:spPr>
            <a:xfrm>
              <a:off x="3011827" y="75471"/>
              <a:ext cx="28680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8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Hose for liquid cooling</a:t>
              </a:r>
            </a:p>
          </p:txBody>
        </p:sp>
        <p:sp>
          <p:nvSpPr>
            <p:cNvPr id="1949" name="Straight Arrow Connector 16"/>
            <p:cNvSpPr/>
            <p:nvPr/>
          </p:nvSpPr>
          <p:spPr>
            <a:xfrm>
              <a:off x="3729734" y="344563"/>
              <a:ext cx="2" cy="651433"/>
            </a:xfrm>
            <a:prstGeom prst="line">
              <a:avLst/>
            </a:prstGeom>
            <a:noFill/>
            <a:ln w="25400" cap="flat">
              <a:solidFill>
                <a:schemeClr val="accent6">
                  <a:alpha val="99000"/>
                </a:schemeClr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50" name="Straight Arrow Connector 17"/>
            <p:cNvSpPr/>
            <p:nvPr/>
          </p:nvSpPr>
          <p:spPr>
            <a:xfrm flipH="1">
              <a:off x="6487371" y="484748"/>
              <a:ext cx="296716" cy="1581763"/>
            </a:xfrm>
            <a:prstGeom prst="line">
              <a:avLst/>
            </a:prstGeom>
            <a:noFill/>
            <a:ln w="25400" cap="flat">
              <a:solidFill>
                <a:schemeClr val="accent6">
                  <a:alpha val="99000"/>
                </a:schemeClr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51" name="TextBox 18"/>
            <p:cNvSpPr/>
            <p:nvPr/>
          </p:nvSpPr>
          <p:spPr>
            <a:xfrm>
              <a:off x="5276307" y="0"/>
              <a:ext cx="272430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8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Feed trough for optical links and air flushing</a:t>
              </a:r>
            </a:p>
          </p:txBody>
        </p:sp>
      </p:grpSp>
      <p:sp>
        <p:nvSpPr>
          <p:cNvPr id="1953" name="Straight Arrow Connector 1"/>
          <p:cNvSpPr/>
          <p:nvPr/>
        </p:nvSpPr>
        <p:spPr>
          <a:xfrm flipV="1">
            <a:off x="2021305" y="4611351"/>
            <a:ext cx="2" cy="531823"/>
          </a:xfrm>
          <a:prstGeom prst="line">
            <a:avLst/>
          </a:prstGeom>
          <a:ln w="25400">
            <a:solidFill>
              <a:schemeClr val="accent6">
                <a:alpha val="99000"/>
              </a:schemeClr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457200">
              <a:defRPr sz="1800" b="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954" name="TextBox 2"/>
          <p:cNvSpPr txBox="1"/>
          <p:nvPr/>
        </p:nvSpPr>
        <p:spPr>
          <a:xfrm>
            <a:off x="725535" y="5148889"/>
            <a:ext cx="2822712" cy="59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Mounting and transport box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TextBox 5"/>
          <p:cNvSpPr txBox="1">
            <a:spLocks noGrp="1"/>
          </p:cNvSpPr>
          <p:nvPr>
            <p:ph type="sldNum" sz="quarter" idx="4294967295"/>
          </p:nvPr>
        </p:nvSpPr>
        <p:spPr>
          <a:xfrm>
            <a:off x="4392612" y="5582420"/>
            <a:ext cx="335552" cy="32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t"/>
          <a:lstStyle>
            <a:lvl1pPr algn="l">
              <a:defRPr sz="1800" b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1957" name="PlaceHolder 1"/>
          <p:cNvSpPr txBox="1"/>
          <p:nvPr/>
        </p:nvSpPr>
        <p:spPr>
          <a:xfrm>
            <a:off x="270000" y="1100249"/>
            <a:ext cx="8586540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4000"/>
              </a:lnSpc>
              <a:defRPr sz="3200" spc="-1">
                <a:solidFill>
                  <a:srgbClr val="023D6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Modules (RWTH Aachen)</a:t>
            </a:r>
          </a:p>
        </p:txBody>
      </p:sp>
      <p:grpSp>
        <p:nvGrpSpPr>
          <p:cNvPr id="1965" name="Group 2"/>
          <p:cNvGrpSpPr/>
          <p:nvPr/>
        </p:nvGrpSpPr>
        <p:grpSpPr>
          <a:xfrm>
            <a:off x="510326" y="1995056"/>
            <a:ext cx="7815526" cy="2816455"/>
            <a:chOff x="0" y="0"/>
            <a:chExt cx="7815524" cy="2816454"/>
          </a:xfrm>
        </p:grpSpPr>
        <p:pic>
          <p:nvPicPr>
            <p:cNvPr id="1958" name="Picture 3" descr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466" y="-1"/>
              <a:ext cx="7566059" cy="258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9" name="Straight Arrow Connector 4"/>
            <p:cNvSpPr/>
            <p:nvPr/>
          </p:nvSpPr>
          <p:spPr>
            <a:xfrm flipV="1">
              <a:off x="395961" y="2168409"/>
              <a:ext cx="383919" cy="648045"/>
            </a:xfrm>
            <a:prstGeom prst="line">
              <a:avLst/>
            </a:prstGeom>
            <a:noFill/>
            <a:ln w="25400" cap="flat">
              <a:solidFill>
                <a:schemeClr val="accent6">
                  <a:alpha val="99000"/>
                </a:schemeClr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60" name="TextBox 5"/>
            <p:cNvSpPr/>
            <p:nvPr/>
          </p:nvSpPr>
          <p:spPr>
            <a:xfrm>
              <a:off x="-1" y="2813293"/>
              <a:ext cx="80218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8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RF Seal</a:t>
              </a:r>
            </a:p>
          </p:txBody>
        </p:sp>
        <p:sp>
          <p:nvSpPr>
            <p:cNvPr id="1961" name="Straight Arrow Connector 11"/>
            <p:cNvSpPr/>
            <p:nvPr/>
          </p:nvSpPr>
          <p:spPr>
            <a:xfrm flipV="1">
              <a:off x="3413056" y="1776421"/>
              <a:ext cx="2" cy="976811"/>
            </a:xfrm>
            <a:prstGeom prst="line">
              <a:avLst/>
            </a:prstGeom>
            <a:noFill/>
            <a:ln w="25400" cap="flat">
              <a:solidFill>
                <a:schemeClr val="accent6">
                  <a:alpha val="99000"/>
                </a:schemeClr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62" name="TextBox 15"/>
            <p:cNvSpPr/>
            <p:nvPr/>
          </p:nvSpPr>
          <p:spPr>
            <a:xfrm>
              <a:off x="2340719" y="2753231"/>
              <a:ext cx="259279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8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Cooling liquid distribution</a:t>
              </a:r>
            </a:p>
          </p:txBody>
        </p:sp>
        <p:sp>
          <p:nvSpPr>
            <p:cNvPr id="1963" name="Straight Arrow Connector 19"/>
            <p:cNvSpPr/>
            <p:nvPr/>
          </p:nvSpPr>
          <p:spPr>
            <a:xfrm flipH="1" flipV="1">
              <a:off x="4771385" y="1681587"/>
              <a:ext cx="579184" cy="1131709"/>
            </a:xfrm>
            <a:prstGeom prst="line">
              <a:avLst/>
            </a:prstGeom>
            <a:noFill/>
            <a:ln w="25400" cap="flat">
              <a:solidFill>
                <a:schemeClr val="accent6">
                  <a:alpha val="99000"/>
                </a:schemeClr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964" name="TextBox 20"/>
            <p:cNvSpPr/>
            <p:nvPr/>
          </p:nvSpPr>
          <p:spPr>
            <a:xfrm>
              <a:off x="4862271" y="2788001"/>
              <a:ext cx="236419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8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 Module electronics</a:t>
              </a:r>
            </a:p>
          </p:txBody>
        </p:sp>
      </p:grp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22nd Sep. 2020 || Chang-Hoon Choi"/>
          <p:cNvSpPr txBox="1"/>
          <p:nvPr/>
        </p:nvSpPr>
        <p:spPr>
          <a:xfrm>
            <a:off x="197513" y="4984508"/>
            <a:ext cx="4204015" cy="77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584184">
              <a:lnSpc>
                <a:spcPct val="125000"/>
              </a:lnSpc>
              <a:defRPr sz="1400" i="1">
                <a:latin typeface="Arial"/>
                <a:ea typeface="Arial"/>
                <a:cs typeface="Arial"/>
                <a:sym typeface="Arial"/>
              </a:defRPr>
            </a:pPr>
            <a:r>
              <a:t>Choi et al., IEEE Trans. Med. Imaging, 2022</a:t>
            </a:r>
            <a:endParaRPr>
              <a:solidFill>
                <a:srgbClr val="023D6B"/>
              </a:solidFill>
            </a:endParaRPr>
          </a:p>
          <a:p>
            <a:pPr defTabSz="584184">
              <a:lnSpc>
                <a:spcPct val="125000"/>
              </a:lnSpc>
              <a:defRPr sz="1400" i="1">
                <a:latin typeface="Arial"/>
                <a:ea typeface="Arial"/>
                <a:cs typeface="Arial"/>
                <a:sym typeface="Arial"/>
              </a:defRPr>
            </a:pPr>
            <a:r>
              <a:t>Choi , Hong, Felder, Shah, German patent filed in 2020</a:t>
            </a:r>
          </a:p>
        </p:txBody>
      </p:sp>
      <p:grpSp>
        <p:nvGrpSpPr>
          <p:cNvPr id="1970" name="Group 10"/>
          <p:cNvGrpSpPr/>
          <p:nvPr/>
        </p:nvGrpSpPr>
        <p:grpSpPr>
          <a:xfrm>
            <a:off x="6919929" y="1414787"/>
            <a:ext cx="1594510" cy="3958429"/>
            <a:chOff x="0" y="0"/>
            <a:chExt cx="1594508" cy="3958428"/>
          </a:xfrm>
        </p:grpSpPr>
        <p:pic>
          <p:nvPicPr>
            <p:cNvPr id="1968" name="Picture 11" descr="Picture 11"/>
            <p:cNvPicPr>
              <a:picLocks noChangeAspect="1"/>
            </p:cNvPicPr>
            <p:nvPr/>
          </p:nvPicPr>
          <p:blipFill>
            <a:blip r:embed="rId3"/>
            <a:srcRect r="96851" b="43670"/>
            <a:stretch>
              <a:fillRect/>
            </a:stretch>
          </p:blipFill>
          <p:spPr>
            <a:xfrm>
              <a:off x="0" y="0"/>
              <a:ext cx="261400" cy="3958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9" name="Picture 16" descr="Picture 16"/>
            <p:cNvPicPr>
              <a:picLocks noChangeAspect="1"/>
            </p:cNvPicPr>
            <p:nvPr/>
          </p:nvPicPr>
          <p:blipFill>
            <a:blip r:embed="rId3"/>
            <a:srcRect l="37539" r="46703" b="46840"/>
            <a:stretch>
              <a:fillRect/>
            </a:stretch>
          </p:blipFill>
          <p:spPr>
            <a:xfrm>
              <a:off x="286429" y="0"/>
              <a:ext cx="1308080" cy="3735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71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606" y="1899552"/>
            <a:ext cx="2866066" cy="317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2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86" y="2225082"/>
            <a:ext cx="2533805" cy="2722789"/>
          </a:xfrm>
          <a:prstGeom prst="rect">
            <a:avLst/>
          </a:prstGeom>
          <a:ln w="12700">
            <a:miter lim="400000"/>
          </a:ln>
        </p:spPr>
      </p:pic>
      <p:sp>
        <p:nvSpPr>
          <p:cNvPr id="1973" name="Titel 1"/>
          <p:cNvSpPr txBox="1">
            <a:spLocks noGrp="1"/>
          </p:cNvSpPr>
          <p:nvPr>
            <p:ph type="title"/>
          </p:nvPr>
        </p:nvSpPr>
        <p:spPr>
          <a:xfrm>
            <a:off x="269999" y="1100249"/>
            <a:ext cx="8586789" cy="843586"/>
          </a:xfrm>
          <a:prstGeom prst="rect">
            <a:avLst/>
          </a:prstGeom>
        </p:spPr>
        <p:txBody>
          <a:bodyPr/>
          <a:lstStyle>
            <a:lvl1pPr defTabSz="584184">
              <a:defRPr cap="none">
                <a:solidFill>
                  <a:srgbClr val="000000"/>
                </a:solidFill>
              </a:defRPr>
            </a:lvl1pPr>
          </a:lstStyle>
          <a:p>
            <a:r>
              <a:t>Original J-pole antenna array</a:t>
            </a:r>
          </a:p>
        </p:txBody>
      </p:sp>
      <p:sp>
        <p:nvSpPr>
          <p:cNvPr id="1974" name="Slide Number Placeholder 5"/>
          <p:cNvSpPr txBox="1">
            <a:spLocks noGrp="1"/>
          </p:cNvSpPr>
          <p:nvPr>
            <p:ph type="sldNum" sz="quarter" idx="4294967295"/>
          </p:nvPr>
        </p:nvSpPr>
        <p:spPr>
          <a:xfrm>
            <a:off x="4363717" y="5643245"/>
            <a:ext cx="250796" cy="2463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t"/>
          <a:lstStyle>
            <a:lvl1pPr algn="l" defTabSz="457200">
              <a:defRPr b="0">
                <a:solidFill>
                  <a:srgbClr val="A7A7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3788" y="6418262"/>
            <a:ext cx="139838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 defTabSz="404812">
              <a:lnSpc>
                <a:spcPct val="87000"/>
              </a:lnSpc>
              <a:tabLst>
                <a:tab pos="444500" algn="l"/>
                <a:tab pos="889000" algn="l"/>
                <a:tab pos="13335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27600" algn="l"/>
                <a:tab pos="5384800" algn="l"/>
                <a:tab pos="5829300" algn="l"/>
                <a:tab pos="6273800" algn="l"/>
                <a:tab pos="6731000" algn="l"/>
                <a:tab pos="7175500" algn="l"/>
                <a:tab pos="7632700" algn="l"/>
                <a:tab pos="8077200" algn="l"/>
                <a:tab pos="8521700" algn="l"/>
                <a:tab pos="8978900" algn="l"/>
              </a:tabLst>
              <a:defRPr sz="900" b="0">
                <a:solidFill>
                  <a:srgbClr val="005B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1979" name="Rounded Rectangle"/>
          <p:cNvSpPr/>
          <p:nvPr/>
        </p:nvSpPr>
        <p:spPr>
          <a:xfrm>
            <a:off x="250825" y="4724400"/>
            <a:ext cx="8785225" cy="144145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0" name="Rounded Rectangle"/>
          <p:cNvSpPr/>
          <p:nvPr/>
        </p:nvSpPr>
        <p:spPr>
          <a:xfrm>
            <a:off x="250825" y="1412875"/>
            <a:ext cx="8785225" cy="143986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5612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1" name="Double Arrow"/>
          <p:cNvSpPr/>
          <p:nvPr/>
        </p:nvSpPr>
        <p:spPr>
          <a:xfrm>
            <a:off x="539750" y="3806825"/>
            <a:ext cx="8280400" cy="735013"/>
          </a:xfrm>
          <a:prstGeom prst="leftRightArrow">
            <a:avLst>
              <a:gd name="adj1" fmla="val 50000"/>
              <a:gd name="adj2" fmla="val 198140"/>
            </a:avLst>
          </a:prstGeom>
          <a:gradFill>
            <a:gsLst>
              <a:gs pos="0">
                <a:srgbClr val="0072CE"/>
              </a:gs>
              <a:gs pos="50000">
                <a:srgbClr val="005FAD"/>
              </a:gs>
              <a:gs pos="100000">
                <a:srgbClr val="003F77"/>
              </a:gs>
            </a:gsLst>
            <a:lin ang="16200000"/>
          </a:gradFill>
          <a:ln w="936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2" name="PET listmode 0-60 min: Dynamic FDG-PET"/>
          <p:cNvSpPr txBox="1"/>
          <p:nvPr/>
        </p:nvSpPr>
        <p:spPr>
          <a:xfrm>
            <a:off x="2314195" y="4005262"/>
            <a:ext cx="4948997" cy="35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53" tIns="45653" rIns="45653" bIns="45653">
            <a:spAutoFit/>
          </a:bodyPr>
          <a:lstStyle>
            <a:lvl1pPr defTabSz="41275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02000" algn="l"/>
                <a:tab pos="3721100" algn="l"/>
                <a:tab pos="4140200" algn="l"/>
                <a:tab pos="4546600" algn="l"/>
                <a:tab pos="4965700" algn="l"/>
                <a:tab pos="5372100" algn="l"/>
                <a:tab pos="5791200" algn="l"/>
                <a:tab pos="6210300" algn="l"/>
                <a:tab pos="6616700" algn="l"/>
                <a:tab pos="7035800" algn="l"/>
                <a:tab pos="7442200" algn="l"/>
                <a:tab pos="7861300" algn="l"/>
                <a:tab pos="8280400" algn="l"/>
              </a:tabLst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PET listmode 0-60 min: Dynamic FDG-PET</a:t>
            </a:r>
          </a:p>
        </p:txBody>
      </p:sp>
      <p:sp>
        <p:nvSpPr>
          <p:cNvPr id="1983" name="Double Arrow"/>
          <p:cNvSpPr/>
          <p:nvPr/>
        </p:nvSpPr>
        <p:spPr>
          <a:xfrm>
            <a:off x="539750" y="3057525"/>
            <a:ext cx="3168650" cy="723900"/>
          </a:xfrm>
          <a:prstGeom prst="leftRightArrow">
            <a:avLst>
              <a:gd name="adj1" fmla="val 50000"/>
              <a:gd name="adj2" fmla="val 66043"/>
            </a:avLst>
          </a:prstGeom>
          <a:gradFill>
            <a:gsLst>
              <a:gs pos="0">
                <a:srgbClr val="EAEAEA"/>
              </a:gs>
              <a:gs pos="50000">
                <a:srgbClr val="D4D4D4"/>
              </a:gs>
              <a:gs pos="100000">
                <a:srgbClr val="BBBBBB"/>
              </a:gs>
            </a:gsLst>
            <a:lin ang="16200000"/>
          </a:gradFill>
          <a:ln w="936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4" name="T1 / T2/ UTE"/>
          <p:cNvSpPr txBox="1"/>
          <p:nvPr/>
        </p:nvSpPr>
        <p:spPr>
          <a:xfrm>
            <a:off x="1266445" y="3235325"/>
            <a:ext cx="1566035" cy="35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53" tIns="45653" rIns="45653" bIns="45653">
            <a:spAutoFit/>
          </a:bodyPr>
          <a:lstStyle>
            <a:lvl1pPr defTabSz="41275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02000" algn="l"/>
                <a:tab pos="3721100" algn="l"/>
                <a:tab pos="4140200" algn="l"/>
                <a:tab pos="4546600" algn="l"/>
                <a:tab pos="4965700" algn="l"/>
                <a:tab pos="5372100" algn="l"/>
                <a:tab pos="5791200" algn="l"/>
                <a:tab pos="6210300" algn="l"/>
                <a:tab pos="6616700" algn="l"/>
                <a:tab pos="7035800" algn="l"/>
                <a:tab pos="7442200" algn="l"/>
                <a:tab pos="7861300" algn="l"/>
                <a:tab pos="8280400" algn="l"/>
              </a:tabLst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T1 / T2/ UTE </a:t>
            </a:r>
          </a:p>
        </p:txBody>
      </p:sp>
      <p:sp>
        <p:nvSpPr>
          <p:cNvPr id="1985" name="Double Arrow"/>
          <p:cNvSpPr/>
          <p:nvPr/>
        </p:nvSpPr>
        <p:spPr>
          <a:xfrm>
            <a:off x="6156325" y="3065462"/>
            <a:ext cx="1230313" cy="723901"/>
          </a:xfrm>
          <a:prstGeom prst="leftRightArrow">
            <a:avLst>
              <a:gd name="adj1" fmla="val 50000"/>
              <a:gd name="adj2" fmla="val 47596"/>
            </a:avLst>
          </a:prstGeom>
          <a:gradFill>
            <a:gsLst>
              <a:gs pos="0">
                <a:srgbClr val="FF0000"/>
              </a:gs>
              <a:gs pos="50000">
                <a:srgbClr val="E60000"/>
              </a:gs>
              <a:gs pos="100000">
                <a:srgbClr val="A00000"/>
              </a:gs>
            </a:gsLst>
            <a:lin ang="16200000"/>
          </a:gradFill>
          <a:ln w="936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6" name="ASL"/>
          <p:cNvSpPr txBox="1"/>
          <p:nvPr/>
        </p:nvSpPr>
        <p:spPr>
          <a:xfrm>
            <a:off x="6559170" y="3221037"/>
            <a:ext cx="561207" cy="35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53" tIns="45653" rIns="45653" bIns="45653">
            <a:spAutoFit/>
          </a:bodyPr>
          <a:lstStyle>
            <a:lvl1pPr defTabSz="41275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02000" algn="l"/>
                <a:tab pos="3721100" algn="l"/>
                <a:tab pos="4140200" algn="l"/>
                <a:tab pos="4546600" algn="l"/>
                <a:tab pos="4965700" algn="l"/>
                <a:tab pos="5372100" algn="l"/>
                <a:tab pos="5791200" algn="l"/>
                <a:tab pos="6210300" algn="l"/>
                <a:tab pos="6616700" algn="l"/>
                <a:tab pos="7035800" algn="l"/>
                <a:tab pos="7442200" algn="l"/>
                <a:tab pos="7861300" algn="l"/>
                <a:tab pos="8280400" algn="l"/>
              </a:tabLst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ASL</a:t>
            </a:r>
          </a:p>
        </p:txBody>
      </p:sp>
      <p:sp>
        <p:nvSpPr>
          <p:cNvPr id="1987" name="Double Arrow"/>
          <p:cNvSpPr/>
          <p:nvPr/>
        </p:nvSpPr>
        <p:spPr>
          <a:xfrm>
            <a:off x="3708400" y="3065462"/>
            <a:ext cx="1223963" cy="723901"/>
          </a:xfrm>
          <a:prstGeom prst="leftRightArrow">
            <a:avLst>
              <a:gd name="adj1" fmla="val 50000"/>
              <a:gd name="adj2" fmla="val 45933"/>
            </a:avLst>
          </a:prstGeom>
          <a:gradFill>
            <a:gsLst>
              <a:gs pos="0">
                <a:srgbClr val="FFFF91"/>
              </a:gs>
              <a:gs pos="50000">
                <a:srgbClr val="DDDD79"/>
              </a:gs>
              <a:gs pos="100000">
                <a:srgbClr val="9A9A52"/>
              </a:gs>
            </a:gsLst>
            <a:lin ang="16200000"/>
          </a:gradFill>
          <a:ln w="936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8" name="fMRI restingstate"/>
          <p:cNvSpPr txBox="1"/>
          <p:nvPr/>
        </p:nvSpPr>
        <p:spPr>
          <a:xfrm>
            <a:off x="4065351" y="3173412"/>
            <a:ext cx="679923" cy="468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53" tIns="45653" rIns="45653" bIns="45653">
            <a:spAutoFit/>
          </a:bodyPr>
          <a:lstStyle/>
          <a:p>
            <a:pPr algn="ctr" defTabSz="41275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02000" algn="l"/>
                <a:tab pos="3721100" algn="l"/>
                <a:tab pos="4140200" algn="l"/>
                <a:tab pos="4546600" algn="l"/>
                <a:tab pos="4965700" algn="l"/>
                <a:tab pos="5372100" algn="l"/>
                <a:tab pos="5791200" algn="l"/>
                <a:tab pos="6210300" algn="l"/>
                <a:tab pos="6616700" algn="l"/>
                <a:tab pos="7035800" algn="l"/>
                <a:tab pos="7442200" algn="l"/>
                <a:tab pos="7861300" algn="l"/>
                <a:tab pos="8280400" algn="l"/>
              </a:tabLst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fMRI</a:t>
            </a:r>
            <a:br/>
            <a:r>
              <a:rPr sz="800"/>
              <a:t>restingstate</a:t>
            </a:r>
          </a:p>
        </p:txBody>
      </p:sp>
      <p:sp>
        <p:nvSpPr>
          <p:cNvPr id="1989" name="Double Arrow"/>
          <p:cNvSpPr/>
          <p:nvPr/>
        </p:nvSpPr>
        <p:spPr>
          <a:xfrm>
            <a:off x="4932362" y="3057525"/>
            <a:ext cx="1223963" cy="725488"/>
          </a:xfrm>
          <a:prstGeom prst="leftRightArrow">
            <a:avLst>
              <a:gd name="adj1" fmla="val 50000"/>
              <a:gd name="adj2" fmla="val 45879"/>
            </a:avLst>
          </a:prstGeom>
          <a:gradFill>
            <a:gsLst>
              <a:gs pos="0">
                <a:srgbClr val="92DA46"/>
              </a:gs>
              <a:gs pos="50000">
                <a:srgbClr val="7AB73A"/>
              </a:gs>
              <a:gs pos="100000">
                <a:srgbClr val="537E25"/>
              </a:gs>
            </a:gsLst>
            <a:lin ang="16200000"/>
          </a:gradFill>
          <a:ln w="936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0" name="Angio"/>
          <p:cNvSpPr txBox="1"/>
          <p:nvPr/>
        </p:nvSpPr>
        <p:spPr>
          <a:xfrm>
            <a:off x="5147883" y="3213100"/>
            <a:ext cx="751520" cy="35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53" tIns="45653" rIns="45653" bIns="45653">
            <a:spAutoFit/>
          </a:bodyPr>
          <a:lstStyle>
            <a:lvl1pPr defTabSz="41275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02000" algn="l"/>
                <a:tab pos="3721100" algn="l"/>
                <a:tab pos="4140200" algn="l"/>
                <a:tab pos="4546600" algn="l"/>
                <a:tab pos="4965700" algn="l"/>
                <a:tab pos="5372100" algn="l"/>
                <a:tab pos="5791200" algn="l"/>
                <a:tab pos="6210300" algn="l"/>
                <a:tab pos="6616700" algn="l"/>
                <a:tab pos="7035800" algn="l"/>
                <a:tab pos="7442200" algn="l"/>
                <a:tab pos="7861300" algn="l"/>
                <a:tab pos="8280400" algn="l"/>
              </a:tabLst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Angio</a:t>
            </a:r>
          </a:p>
        </p:txBody>
      </p:sp>
      <p:sp>
        <p:nvSpPr>
          <p:cNvPr id="1991" name="Hybrid MR-PET…"/>
          <p:cNvSpPr txBox="1"/>
          <p:nvPr/>
        </p:nvSpPr>
        <p:spPr>
          <a:xfrm>
            <a:off x="685420" y="342900"/>
            <a:ext cx="3164881" cy="820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53" tIns="45653" rIns="45653" bIns="45653">
            <a:spAutoFit/>
          </a:bodyPr>
          <a:lstStyle/>
          <a:p>
            <a:pPr defTabSz="41275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02000" algn="l"/>
                <a:tab pos="3721100" algn="l"/>
                <a:tab pos="4140200" algn="l"/>
                <a:tab pos="4546600" algn="l"/>
                <a:tab pos="4965700" algn="l"/>
                <a:tab pos="5372100" algn="l"/>
                <a:tab pos="5791200" algn="l"/>
                <a:tab pos="6210300" algn="l"/>
                <a:tab pos="6616700" algn="l"/>
                <a:tab pos="7035800" algn="l"/>
                <a:tab pos="7442200" algn="l"/>
                <a:tab pos="7861300" algn="l"/>
                <a:tab pos="8280400" algn="l"/>
              </a:tabLst>
              <a:defRPr sz="320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Hybrid MR-PET</a:t>
            </a:r>
          </a:p>
          <a:p>
            <a:pPr defTabSz="41275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02000" algn="l"/>
                <a:tab pos="3721100" algn="l"/>
                <a:tab pos="4140200" algn="l"/>
                <a:tab pos="4546600" algn="l"/>
                <a:tab pos="4965700" algn="l"/>
                <a:tab pos="5372100" algn="l"/>
                <a:tab pos="5791200" algn="l"/>
                <a:tab pos="6210300" algn="l"/>
                <a:tab pos="6616700" algn="l"/>
                <a:tab pos="7035800" algn="l"/>
                <a:tab pos="7442200" algn="l"/>
                <a:tab pos="7861300" algn="l"/>
                <a:tab pos="8280400" algn="l"/>
              </a:tabLst>
              <a:defRPr sz="1800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dynamic FDG-PET with MRI </a:t>
            </a:r>
          </a:p>
        </p:txBody>
      </p:sp>
      <p:sp>
        <p:nvSpPr>
          <p:cNvPr id="1992" name="Double Arrow"/>
          <p:cNvSpPr/>
          <p:nvPr/>
        </p:nvSpPr>
        <p:spPr>
          <a:xfrm>
            <a:off x="7380287" y="3063875"/>
            <a:ext cx="1439863" cy="725488"/>
          </a:xfrm>
          <a:prstGeom prst="leftRightArrow">
            <a:avLst>
              <a:gd name="adj1" fmla="val 50000"/>
              <a:gd name="adj2" fmla="val 45877"/>
            </a:avLst>
          </a:prstGeom>
          <a:gradFill>
            <a:gsLst>
              <a:gs pos="0">
                <a:srgbClr val="FFCA00"/>
              </a:gs>
              <a:gs pos="50000">
                <a:srgbClr val="E6A900"/>
              </a:gs>
              <a:gs pos="100000">
                <a:srgbClr val="A07400"/>
              </a:gs>
            </a:gsLst>
            <a:lin ang="16200000"/>
          </a:gradFill>
          <a:ln w="936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412750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3" name="DTI"/>
          <p:cNvSpPr txBox="1"/>
          <p:nvPr/>
        </p:nvSpPr>
        <p:spPr>
          <a:xfrm>
            <a:off x="7867270" y="3232150"/>
            <a:ext cx="472245" cy="35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653" tIns="45653" rIns="45653" bIns="45653">
            <a:spAutoFit/>
          </a:bodyPr>
          <a:lstStyle>
            <a:lvl1pPr defTabSz="412750">
              <a:tabLst>
                <a:tab pos="406400" algn="l"/>
                <a:tab pos="825500" algn="l"/>
                <a:tab pos="1231900" algn="l"/>
                <a:tab pos="1651000" algn="l"/>
                <a:tab pos="2070100" algn="l"/>
                <a:tab pos="2476500" algn="l"/>
                <a:tab pos="2895600" algn="l"/>
                <a:tab pos="3302000" algn="l"/>
                <a:tab pos="3721100" algn="l"/>
                <a:tab pos="4140200" algn="l"/>
                <a:tab pos="4546600" algn="l"/>
                <a:tab pos="4965700" algn="l"/>
                <a:tab pos="5372100" algn="l"/>
                <a:tab pos="5791200" algn="l"/>
                <a:tab pos="6210300" algn="l"/>
                <a:tab pos="6616700" algn="l"/>
                <a:tab pos="7035800" algn="l"/>
                <a:tab pos="7442200" algn="l"/>
                <a:tab pos="7861300" algn="l"/>
                <a:tab pos="8280400" algn="l"/>
              </a:tabLst>
              <a:defRPr sz="1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DTI</a:t>
            </a:r>
          </a:p>
        </p:txBody>
      </p:sp>
      <p:pic>
        <p:nvPicPr>
          <p:cNvPr id="1994" name="C:\Users\pete\Dropbox\FDG_Dynamic_Images\serie_6_heads.png" descr="C:\Users\pete\Dropbox\FDG_Dynamic_Images\serie_6_hea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" y="4864100"/>
            <a:ext cx="8651875" cy="1212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5" name="C:\Users\pete\Dropbox\FDG_Dynamic_Images\MRI_sequences_heads.png" descr="C:\Users\pete\Dropbox\FDG_Dynamic_Images\MRI_sequences_head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5" y="1525587"/>
            <a:ext cx="8651875" cy="1187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9" name="Picture 5" descr="Picture 5"/>
          <p:cNvPicPr>
            <a:picLocks noChangeAspect="1"/>
          </p:cNvPicPr>
          <p:nvPr/>
        </p:nvPicPr>
        <p:blipFill>
          <a:blip r:embed="rId2"/>
          <a:srcRect b="47605"/>
          <a:stretch>
            <a:fillRect/>
          </a:stretch>
        </p:blipFill>
        <p:spPr>
          <a:xfrm>
            <a:off x="371474" y="1173613"/>
            <a:ext cx="8401051" cy="2255387"/>
          </a:xfrm>
          <a:prstGeom prst="rect">
            <a:avLst/>
          </a:prstGeom>
          <a:ln w="12700">
            <a:miter lim="400000"/>
          </a:ln>
        </p:spPr>
      </p:pic>
      <p:sp>
        <p:nvSpPr>
          <p:cNvPr id="2000" name="Titel 1"/>
          <p:cNvSpPr txBox="1">
            <a:spLocks noGrp="1"/>
          </p:cNvSpPr>
          <p:nvPr>
            <p:ph type="title"/>
          </p:nvPr>
        </p:nvSpPr>
        <p:spPr>
          <a:xfrm>
            <a:off x="1863056" y="3545011"/>
            <a:ext cx="5417887" cy="79971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841247">
              <a:defRPr sz="2576" cap="none"/>
            </a:pPr>
            <a:r>
              <a:t>Thank you for your attention </a:t>
            </a:r>
            <a:br/>
            <a:r>
              <a:t>Questions?</a:t>
            </a:r>
          </a:p>
        </p:txBody>
      </p:sp>
      <p:pic>
        <p:nvPicPr>
          <p:cNvPr id="200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056" y="2314414"/>
            <a:ext cx="413252" cy="4132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6" name="Group 3"/>
          <p:cNvGrpSpPr/>
          <p:nvPr/>
        </p:nvGrpSpPr>
        <p:grpSpPr>
          <a:xfrm>
            <a:off x="6871380" y="1212095"/>
            <a:ext cx="1038879" cy="719042"/>
            <a:chOff x="0" y="0"/>
            <a:chExt cx="1038877" cy="719040"/>
          </a:xfrm>
        </p:grpSpPr>
        <p:sp>
          <p:nvSpPr>
            <p:cNvPr id="2002" name="Rectangle 131"/>
            <p:cNvSpPr/>
            <p:nvPr/>
          </p:nvSpPr>
          <p:spPr>
            <a:xfrm rot="16199998">
              <a:off x="-328847" y="390193"/>
              <a:ext cx="65769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457200">
                <a:defRPr sz="1000" b="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depth</a:t>
              </a:r>
            </a:p>
          </p:txBody>
        </p:sp>
        <p:sp>
          <p:nvSpPr>
            <p:cNvPr id="2003" name="Freeform 23"/>
            <p:cNvSpPr/>
            <p:nvPr/>
          </p:nvSpPr>
          <p:spPr>
            <a:xfrm>
              <a:off x="185005" y="132512"/>
              <a:ext cx="607116" cy="466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260" extrusionOk="0">
                  <a:moveTo>
                    <a:pt x="84" y="2995"/>
                  </a:moveTo>
                  <a:cubicBezTo>
                    <a:pt x="274" y="2536"/>
                    <a:pt x="2606" y="1475"/>
                    <a:pt x="4644" y="983"/>
                  </a:cubicBezTo>
                  <a:cubicBezTo>
                    <a:pt x="6682" y="491"/>
                    <a:pt x="9869" y="-179"/>
                    <a:pt x="12313" y="44"/>
                  </a:cubicBezTo>
                  <a:cubicBezTo>
                    <a:pt x="14757" y="268"/>
                    <a:pt x="17841" y="1788"/>
                    <a:pt x="19309" y="2324"/>
                  </a:cubicBezTo>
                  <a:cubicBezTo>
                    <a:pt x="20777" y="2860"/>
                    <a:pt x="20984" y="2682"/>
                    <a:pt x="21123" y="3263"/>
                  </a:cubicBezTo>
                  <a:cubicBezTo>
                    <a:pt x="21261" y="3844"/>
                    <a:pt x="21356" y="3464"/>
                    <a:pt x="21382" y="6213"/>
                  </a:cubicBezTo>
                  <a:cubicBezTo>
                    <a:pt x="21408" y="8962"/>
                    <a:pt x="21494" y="19108"/>
                    <a:pt x="21278" y="19756"/>
                  </a:cubicBezTo>
                  <a:cubicBezTo>
                    <a:pt x="21062" y="20404"/>
                    <a:pt x="20009" y="19823"/>
                    <a:pt x="18221" y="19354"/>
                  </a:cubicBezTo>
                  <a:cubicBezTo>
                    <a:pt x="16433" y="18884"/>
                    <a:pt x="12642" y="17320"/>
                    <a:pt x="10551" y="16940"/>
                  </a:cubicBezTo>
                  <a:cubicBezTo>
                    <a:pt x="8461" y="16560"/>
                    <a:pt x="7313" y="16359"/>
                    <a:pt x="5680" y="17074"/>
                  </a:cubicBezTo>
                  <a:cubicBezTo>
                    <a:pt x="4048" y="17789"/>
                    <a:pt x="1500" y="21041"/>
                    <a:pt x="758" y="21231"/>
                  </a:cubicBezTo>
                  <a:cubicBezTo>
                    <a:pt x="15" y="21421"/>
                    <a:pt x="404" y="20728"/>
                    <a:pt x="291" y="18214"/>
                  </a:cubicBezTo>
                  <a:cubicBezTo>
                    <a:pt x="179" y="15700"/>
                    <a:pt x="84" y="8682"/>
                    <a:pt x="84" y="6146"/>
                  </a:cubicBezTo>
                  <a:cubicBezTo>
                    <a:pt x="84" y="3609"/>
                    <a:pt x="-106" y="3453"/>
                    <a:pt x="84" y="2995"/>
                  </a:cubicBez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457200">
                <a:defRPr sz="8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004" name="Freeform 24"/>
            <p:cNvSpPr/>
            <p:nvPr/>
          </p:nvSpPr>
          <p:spPr>
            <a:xfrm>
              <a:off x="188866" y="176438"/>
              <a:ext cx="591869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29" extrusionOk="0">
                  <a:moveTo>
                    <a:pt x="0" y="19468"/>
                  </a:moveTo>
                  <a:cubicBezTo>
                    <a:pt x="724" y="17064"/>
                    <a:pt x="1447" y="14660"/>
                    <a:pt x="2894" y="11718"/>
                  </a:cubicBezTo>
                  <a:cubicBezTo>
                    <a:pt x="4341" y="8775"/>
                    <a:pt x="6753" y="3465"/>
                    <a:pt x="8683" y="1815"/>
                  </a:cubicBezTo>
                  <a:cubicBezTo>
                    <a:pt x="10612" y="164"/>
                    <a:pt x="12319" y="-1271"/>
                    <a:pt x="14471" y="1815"/>
                  </a:cubicBezTo>
                  <a:cubicBezTo>
                    <a:pt x="16624" y="4900"/>
                    <a:pt x="19112" y="12615"/>
                    <a:pt x="21600" y="20329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457200">
                <a:defRPr sz="8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005" name="Freeform 25"/>
            <p:cNvSpPr/>
            <p:nvPr/>
          </p:nvSpPr>
          <p:spPr>
            <a:xfrm>
              <a:off x="190511" y="251780"/>
              <a:ext cx="591869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29" extrusionOk="0">
                  <a:moveTo>
                    <a:pt x="0" y="19468"/>
                  </a:moveTo>
                  <a:cubicBezTo>
                    <a:pt x="724" y="17064"/>
                    <a:pt x="1447" y="14660"/>
                    <a:pt x="2894" y="11718"/>
                  </a:cubicBezTo>
                  <a:cubicBezTo>
                    <a:pt x="4341" y="8775"/>
                    <a:pt x="6753" y="3465"/>
                    <a:pt x="8683" y="1815"/>
                  </a:cubicBezTo>
                  <a:cubicBezTo>
                    <a:pt x="10612" y="164"/>
                    <a:pt x="12319" y="-1271"/>
                    <a:pt x="14471" y="1815"/>
                  </a:cubicBezTo>
                  <a:cubicBezTo>
                    <a:pt x="16624" y="4900"/>
                    <a:pt x="19112" y="12615"/>
                    <a:pt x="21600" y="20329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457200">
                <a:defRPr sz="8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006" name="Freeform 26"/>
            <p:cNvSpPr/>
            <p:nvPr/>
          </p:nvSpPr>
          <p:spPr>
            <a:xfrm>
              <a:off x="193478" y="294761"/>
              <a:ext cx="591868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29" extrusionOk="0">
                  <a:moveTo>
                    <a:pt x="0" y="19468"/>
                  </a:moveTo>
                  <a:cubicBezTo>
                    <a:pt x="724" y="17064"/>
                    <a:pt x="1447" y="14660"/>
                    <a:pt x="2894" y="11718"/>
                  </a:cubicBezTo>
                  <a:cubicBezTo>
                    <a:pt x="4341" y="8775"/>
                    <a:pt x="6753" y="3465"/>
                    <a:pt x="8683" y="1815"/>
                  </a:cubicBezTo>
                  <a:cubicBezTo>
                    <a:pt x="10612" y="164"/>
                    <a:pt x="12319" y="-1271"/>
                    <a:pt x="14471" y="1815"/>
                  </a:cubicBezTo>
                  <a:cubicBezTo>
                    <a:pt x="16624" y="4900"/>
                    <a:pt x="19112" y="12615"/>
                    <a:pt x="21600" y="20329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457200">
                <a:defRPr sz="8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007" name="Freeform 27"/>
            <p:cNvSpPr/>
            <p:nvPr/>
          </p:nvSpPr>
          <p:spPr>
            <a:xfrm>
              <a:off x="195317" y="388808"/>
              <a:ext cx="591868" cy="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29" extrusionOk="0">
                  <a:moveTo>
                    <a:pt x="0" y="19468"/>
                  </a:moveTo>
                  <a:cubicBezTo>
                    <a:pt x="724" y="17064"/>
                    <a:pt x="1447" y="14660"/>
                    <a:pt x="2894" y="11718"/>
                  </a:cubicBezTo>
                  <a:cubicBezTo>
                    <a:pt x="4341" y="8775"/>
                    <a:pt x="6753" y="3465"/>
                    <a:pt x="8683" y="1815"/>
                  </a:cubicBezTo>
                  <a:cubicBezTo>
                    <a:pt x="10612" y="164"/>
                    <a:pt x="12319" y="-1271"/>
                    <a:pt x="14471" y="1815"/>
                  </a:cubicBezTo>
                  <a:cubicBezTo>
                    <a:pt x="16624" y="4900"/>
                    <a:pt x="19112" y="12615"/>
                    <a:pt x="21600" y="20329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457200">
                <a:defRPr sz="8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008" name="TextBox 28"/>
            <p:cNvSpPr/>
            <p:nvPr/>
          </p:nvSpPr>
          <p:spPr>
            <a:xfrm>
              <a:off x="791637" y="145942"/>
              <a:ext cx="840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defTabSz="457200">
                <a:defRPr sz="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</a:t>
              </a:r>
            </a:p>
          </p:txBody>
        </p:sp>
        <p:sp>
          <p:nvSpPr>
            <p:cNvPr id="2009" name="TextBox 29"/>
            <p:cNvSpPr/>
            <p:nvPr/>
          </p:nvSpPr>
          <p:spPr>
            <a:xfrm>
              <a:off x="787425" y="216855"/>
              <a:ext cx="2514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defTabSz="457200">
                <a:defRPr sz="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II/III</a:t>
              </a:r>
            </a:p>
          </p:txBody>
        </p:sp>
        <p:sp>
          <p:nvSpPr>
            <p:cNvPr id="2010" name="TextBox 30"/>
            <p:cNvSpPr/>
            <p:nvPr/>
          </p:nvSpPr>
          <p:spPr>
            <a:xfrm>
              <a:off x="787711" y="297759"/>
              <a:ext cx="1623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defTabSz="457200">
                <a:defRPr sz="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IV</a:t>
              </a:r>
            </a:p>
          </p:txBody>
        </p:sp>
        <p:sp>
          <p:nvSpPr>
            <p:cNvPr id="2011" name="TextBox 31"/>
            <p:cNvSpPr/>
            <p:nvPr/>
          </p:nvSpPr>
          <p:spPr>
            <a:xfrm>
              <a:off x="791637" y="377449"/>
              <a:ext cx="8954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defTabSz="457200">
                <a:defRPr sz="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</a:t>
              </a:r>
            </a:p>
          </p:txBody>
        </p:sp>
        <p:sp>
          <p:nvSpPr>
            <p:cNvPr id="2012" name="TextBox 32"/>
            <p:cNvSpPr/>
            <p:nvPr/>
          </p:nvSpPr>
          <p:spPr>
            <a:xfrm>
              <a:off x="793837" y="455759"/>
              <a:ext cx="17203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defTabSz="457200">
                <a:defRPr sz="8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VI</a:t>
              </a:r>
            </a:p>
          </p:txBody>
        </p:sp>
        <p:grpSp>
          <p:nvGrpSpPr>
            <p:cNvPr id="2015" name="Group 33"/>
            <p:cNvGrpSpPr/>
            <p:nvPr/>
          </p:nvGrpSpPr>
          <p:grpSpPr>
            <a:xfrm>
              <a:off x="353499" y="-1"/>
              <a:ext cx="235150" cy="482182"/>
              <a:chOff x="0" y="0"/>
              <a:chExt cx="235149" cy="482180"/>
            </a:xfrm>
          </p:grpSpPr>
          <p:sp>
            <p:nvSpPr>
              <p:cNvPr id="2013" name="TextBox 34"/>
              <p:cNvSpPr/>
              <p:nvPr/>
            </p:nvSpPr>
            <p:spPr>
              <a:xfrm>
                <a:off x="0" y="0"/>
                <a:ext cx="235150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 algn="ctr" defTabSz="457200">
                  <a:defRPr sz="800" b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CSF</a:t>
                </a:r>
              </a:p>
            </p:txBody>
          </p:sp>
          <p:sp>
            <p:nvSpPr>
              <p:cNvPr id="2014" name="TextBox 35"/>
              <p:cNvSpPr/>
              <p:nvPr/>
            </p:nvSpPr>
            <p:spPr>
              <a:xfrm>
                <a:off x="8104" y="482180"/>
                <a:ext cx="21174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>
                <a:lvl1pPr algn="ctr" defTabSz="457200">
                  <a:defRPr sz="800" b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WM</a:t>
                </a:r>
              </a:p>
            </p:txBody>
          </p:sp>
        </p:grpSp>
      </p:grpSp>
      <p:pic>
        <p:nvPicPr>
          <p:cNvPr id="201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194" y="2803936"/>
            <a:ext cx="568164" cy="5681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0" name="Textplatzhalter 4"/>
          <p:cNvGrpSpPr/>
          <p:nvPr/>
        </p:nvGrpSpPr>
        <p:grpSpPr>
          <a:xfrm>
            <a:off x="278715" y="5674713"/>
            <a:ext cx="1728000" cy="67501"/>
            <a:chOff x="0" y="29750"/>
            <a:chExt cx="1727999" cy="67499"/>
          </a:xfrm>
        </p:grpSpPr>
        <p:sp>
          <p:nvSpPr>
            <p:cNvPr id="2018" name="Rectangle"/>
            <p:cNvSpPr/>
            <p:nvPr/>
          </p:nvSpPr>
          <p:spPr>
            <a:xfrm>
              <a:off x="0" y="29750"/>
              <a:ext cx="1728001" cy="67500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lnSpc>
                  <a:spcPct val="114000"/>
                </a:lnSpc>
                <a:spcBef>
                  <a:spcPts val="600"/>
                </a:spcBef>
                <a:defRPr sz="2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019" name="Text"/>
            <p:cNvSpPr/>
            <p:nvPr/>
          </p:nvSpPr>
          <p:spPr>
            <a:xfrm>
              <a:off x="0" y="63499"/>
              <a:ext cx="17280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114000"/>
                </a:lnSpc>
                <a:spcBef>
                  <a:spcPts val="600"/>
                </a:spcBef>
                <a:defRPr sz="200" b="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2023" name="Picture 5"/>
          <p:cNvGrpSpPr/>
          <p:nvPr/>
        </p:nvGrpSpPr>
        <p:grpSpPr>
          <a:xfrm>
            <a:off x="278606" y="1113234"/>
            <a:ext cx="8586788" cy="2315766"/>
            <a:chOff x="0" y="0"/>
            <a:chExt cx="8586787" cy="2315765"/>
          </a:xfrm>
        </p:grpSpPr>
        <p:sp>
          <p:nvSpPr>
            <p:cNvPr id="2021" name="Rectangle"/>
            <p:cNvSpPr/>
            <p:nvPr/>
          </p:nvSpPr>
          <p:spPr>
            <a:xfrm>
              <a:off x="0" y="0"/>
              <a:ext cx="8586788" cy="2315766"/>
            </a:xfrm>
            <a:prstGeom prst="rect">
              <a:avLst/>
            </a:prstGeom>
            <a:solidFill>
              <a:srgbClr val="53535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200">
                <a:defRPr sz="1800" b="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pic>
          <p:nvPicPr>
            <p:cNvPr id="2022" name="image11.tif" descr="image11.tif"/>
            <p:cNvPicPr>
              <a:picLocks noChangeAspect="1"/>
            </p:cNvPicPr>
            <p:nvPr/>
          </p:nvPicPr>
          <p:blipFill>
            <a:blip r:embed="rId2"/>
            <a:srcRect t="23677" b="23677"/>
            <a:stretch>
              <a:fillRect/>
            </a:stretch>
          </p:blipFill>
          <p:spPr>
            <a:xfrm>
              <a:off x="0" y="0"/>
              <a:ext cx="8586788" cy="2315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1" grpId="2" animBg="1" advAuto="0"/>
      <p:bldP spid="2016" grpId="1" animBg="1" advAuto="0"/>
      <p:bldP spid="2017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H2O"/>
          <p:cNvSpPr txBox="1">
            <a:spLocks noGrp="1"/>
          </p:cNvSpPr>
          <p:nvPr>
            <p:ph type="title" idx="4294967295"/>
          </p:nvPr>
        </p:nvSpPr>
        <p:spPr>
          <a:xfrm>
            <a:off x="38100" y="6553200"/>
            <a:ext cx="685800" cy="88900"/>
          </a:xfrm>
          <a:prstGeom prst="rect">
            <a:avLst/>
          </a:prstGeom>
        </p:spPr>
        <p:txBody>
          <a:bodyPr lIns="45696" tIns="45696" rIns="45696" bIns="45696" anchor="t">
            <a:normAutofit fontScale="90000"/>
          </a:bodyPr>
          <a:lstStyle/>
          <a:p>
            <a:pPr>
              <a:defRPr sz="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baseline="-25000"/>
              <a:t>2</a:t>
            </a:r>
            <a:r>
              <a:t>O</a:t>
            </a:r>
          </a:p>
        </p:txBody>
      </p:sp>
      <p:sp>
        <p:nvSpPr>
          <p:cNvPr id="736" name="H216O"/>
          <p:cNvSpPr txBox="1"/>
          <p:nvPr/>
        </p:nvSpPr>
        <p:spPr>
          <a:xfrm>
            <a:off x="731493" y="2971800"/>
            <a:ext cx="7681014" cy="1680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 algn="ctr" defTabSz="455612">
              <a:defRPr sz="96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baseline="-25000"/>
              <a:t>2</a:t>
            </a:r>
            <a:r>
              <a:rPr baseline="30000"/>
              <a:t>16</a:t>
            </a:r>
            <a:r>
              <a:t>O</a:t>
            </a:r>
          </a:p>
        </p:txBody>
      </p:sp>
      <p:sp>
        <p:nvSpPr>
          <p:cNvPr id="737" name="H215O"/>
          <p:cNvSpPr txBox="1"/>
          <p:nvPr/>
        </p:nvSpPr>
        <p:spPr>
          <a:xfrm>
            <a:off x="737843" y="2959100"/>
            <a:ext cx="7681014" cy="156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6" tIns="45696" rIns="45696" bIns="45696">
            <a:spAutoFit/>
          </a:bodyPr>
          <a:lstStyle/>
          <a:p>
            <a:pPr algn="ctr" defTabSz="455612">
              <a:defRPr sz="96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746" name="Water is distributed within the body corresponding to blood flow"/>
          <p:cNvSpPr txBox="1"/>
          <p:nvPr/>
        </p:nvSpPr>
        <p:spPr>
          <a:xfrm>
            <a:off x="691924" y="1122475"/>
            <a:ext cx="8214362" cy="10505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 defTabSz="455612">
              <a:lnSpc>
                <a:spcPct val="140000"/>
              </a:lnSpc>
              <a:defRPr sz="2800" b="0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Water is distributed within the body corresponding to blood flow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" grpId="3" animBg="1" advAuto="0"/>
      <p:bldP spid="737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1E9B9B02-F354-E138-5536-F9A4383E56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553200"/>
            <a:ext cx="685800" cy="88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en-DE" sz="8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  <a:r>
              <a:rPr lang="de-DE" altLang="en-DE" sz="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de-DE" altLang="en-DE" sz="800" b="1">
                <a:solidFill>
                  <a:srgbClr val="FFFF00"/>
                </a:solidFill>
                <a:latin typeface="Arial" panose="020B0604020202020204" pitchFamily="34" charset="0"/>
              </a:rPr>
              <a:t>O</a:t>
            </a:r>
            <a:endParaRPr lang="de-DE" altLang="en-DE" sz="9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12003" name="Rectangle 3">
            <a:extLst>
              <a:ext uri="{FF2B5EF4-FFF2-40B4-BE49-F238E27FC236}">
                <a16:creationId xmlns:a16="http://schemas.microsoft.com/office/drawing/2014/main" id="{2A3DAA18-4C02-D34A-8CD1-23B178177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971800"/>
            <a:ext cx="7772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algn="ctr" eaLnBrk="1" hangingPunct="1"/>
            <a:r>
              <a:rPr lang="de-DE" altLang="en-DE" sz="9600">
                <a:solidFill>
                  <a:srgbClr val="005C8A"/>
                </a:solidFill>
                <a:latin typeface="Arial" panose="020B0604020202020204" pitchFamily="34" charset="0"/>
              </a:rPr>
              <a:t>H</a:t>
            </a:r>
            <a:r>
              <a:rPr lang="de-DE" altLang="en-DE" sz="9600" baseline="-25000">
                <a:solidFill>
                  <a:srgbClr val="005C8A"/>
                </a:solidFill>
                <a:latin typeface="Arial" panose="020B0604020202020204" pitchFamily="34" charset="0"/>
              </a:rPr>
              <a:t>2</a:t>
            </a:r>
            <a:r>
              <a:rPr lang="de-DE" altLang="en-DE" sz="9600" baseline="30000">
                <a:solidFill>
                  <a:srgbClr val="005C8A"/>
                </a:solidFill>
                <a:latin typeface="Arial" panose="020B0604020202020204" pitchFamily="34" charset="0"/>
              </a:rPr>
              <a:t>16</a:t>
            </a:r>
            <a:r>
              <a:rPr lang="de-DE" altLang="en-DE" sz="9600">
                <a:solidFill>
                  <a:srgbClr val="005C8A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512004" name="Rectangle 4">
            <a:extLst>
              <a:ext uri="{FF2B5EF4-FFF2-40B4-BE49-F238E27FC236}">
                <a16:creationId xmlns:a16="http://schemas.microsoft.com/office/drawing/2014/main" id="{EE06E9F9-61AB-C025-11C1-1C98D6C52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2959100"/>
            <a:ext cx="7772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algn="ctr" eaLnBrk="1" hangingPunct="1"/>
            <a:r>
              <a:rPr lang="de-DE" altLang="en-DE" sz="9600">
                <a:solidFill>
                  <a:srgbClr val="005C8A"/>
                </a:solidFill>
                <a:latin typeface="Arial" panose="020B0604020202020204" pitchFamily="34" charset="0"/>
              </a:rPr>
              <a:t>H</a:t>
            </a:r>
            <a:r>
              <a:rPr lang="de-DE" altLang="en-DE" sz="9600" baseline="-25000">
                <a:solidFill>
                  <a:srgbClr val="005C8A"/>
                </a:solidFill>
                <a:latin typeface="Arial" panose="020B0604020202020204" pitchFamily="34" charset="0"/>
              </a:rPr>
              <a:t>2</a:t>
            </a:r>
            <a:r>
              <a:rPr lang="de-DE" altLang="en-DE" sz="9600" baseline="30000">
                <a:solidFill>
                  <a:srgbClr val="FF0000"/>
                </a:solidFill>
                <a:latin typeface="Arial" panose="020B0604020202020204" pitchFamily="34" charset="0"/>
              </a:rPr>
              <a:t>15</a:t>
            </a:r>
            <a:r>
              <a:rPr lang="de-DE" altLang="en-DE" sz="9600">
                <a:solidFill>
                  <a:srgbClr val="005C8A"/>
                </a:solidFill>
                <a:latin typeface="Arial" panose="020B0604020202020204" pitchFamily="34" charset="0"/>
              </a:rPr>
              <a:t>O</a:t>
            </a:r>
          </a:p>
        </p:txBody>
      </p:sp>
      <p:grpSp>
        <p:nvGrpSpPr>
          <p:cNvPr id="512005" name="Group 5">
            <a:extLst>
              <a:ext uri="{FF2B5EF4-FFF2-40B4-BE49-F238E27FC236}">
                <a16:creationId xmlns:a16="http://schemas.microsoft.com/office/drawing/2014/main" id="{A16071D2-52C6-1816-3BAF-89D05A63CDC5}"/>
              </a:ext>
            </a:extLst>
          </p:cNvPr>
          <p:cNvGrpSpPr>
            <a:grpSpLocks/>
          </p:cNvGrpSpPr>
          <p:nvPr/>
        </p:nvGrpSpPr>
        <p:grpSpPr bwMode="auto">
          <a:xfrm>
            <a:off x="5102225" y="3854450"/>
            <a:ext cx="1301750" cy="1360488"/>
            <a:chOff x="3216" y="1968"/>
            <a:chExt cx="820" cy="857"/>
          </a:xfrm>
        </p:grpSpPr>
        <p:sp>
          <p:nvSpPr>
            <p:cNvPr id="55317" name="Line 6">
              <a:extLst>
                <a:ext uri="{FF2B5EF4-FFF2-40B4-BE49-F238E27FC236}">
                  <a16:creationId xmlns:a16="http://schemas.microsoft.com/office/drawing/2014/main" id="{1193E23F-A617-E69A-0309-0C70B7DEA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1968"/>
              <a:ext cx="432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318" name="Text Box 7">
              <a:extLst>
                <a:ext uri="{FF2B5EF4-FFF2-40B4-BE49-F238E27FC236}">
                  <a16:creationId xmlns:a16="http://schemas.microsoft.com/office/drawing/2014/main" id="{31741D26-BA90-FBAA-C85F-7A2C73850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5" y="2418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 b="1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de-DE" altLang="en-DE" sz="3600">
                  <a:solidFill>
                    <a:srgbClr val="008000"/>
                  </a:solidFill>
                </a:rPr>
                <a:t>ß</a:t>
              </a:r>
              <a:r>
                <a:rPr lang="de-DE" altLang="en-DE" sz="3600" baseline="30000">
                  <a:solidFill>
                    <a:srgbClr val="008000"/>
                  </a:solidFill>
                </a:rPr>
                <a:t>+</a:t>
              </a:r>
            </a:p>
          </p:txBody>
        </p:sp>
      </p:grpSp>
      <p:grpSp>
        <p:nvGrpSpPr>
          <p:cNvPr id="512008" name="Group 8">
            <a:extLst>
              <a:ext uri="{FF2B5EF4-FFF2-40B4-BE49-F238E27FC236}">
                <a16:creationId xmlns:a16="http://schemas.microsoft.com/office/drawing/2014/main" id="{3F369A68-C528-AA19-90D1-8ADB5DCA5E32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854450"/>
            <a:ext cx="1524000" cy="1784350"/>
            <a:chOff x="3216" y="1948"/>
            <a:chExt cx="960" cy="1124"/>
          </a:xfrm>
        </p:grpSpPr>
        <p:sp>
          <p:nvSpPr>
            <p:cNvPr id="55311" name="Text Box 9">
              <a:extLst>
                <a:ext uri="{FF2B5EF4-FFF2-40B4-BE49-F238E27FC236}">
                  <a16:creationId xmlns:a16="http://schemas.microsoft.com/office/drawing/2014/main" id="{F4FA763D-FDE8-CF33-694D-A50374E4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8" y="2668"/>
              <a:ext cx="3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de-DE" altLang="en-DE" sz="3600">
                  <a:solidFill>
                    <a:srgbClr val="FF0000"/>
                  </a:solidFill>
                </a:rPr>
                <a:t>e</a:t>
              </a:r>
              <a:r>
                <a:rPr lang="de-DE" altLang="en-DE" sz="3600" baseline="30000">
                  <a:solidFill>
                    <a:srgbClr val="FF0000"/>
                  </a:solidFill>
                </a:rPr>
                <a:t>-</a:t>
              </a:r>
            </a:p>
          </p:txBody>
        </p:sp>
        <p:grpSp>
          <p:nvGrpSpPr>
            <p:cNvPr id="55312" name="Group 10">
              <a:extLst>
                <a:ext uri="{FF2B5EF4-FFF2-40B4-BE49-F238E27FC236}">
                  <a16:creationId xmlns:a16="http://schemas.microsoft.com/office/drawing/2014/main" id="{88002A25-042F-295B-B4F7-5DF1EB6A23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948"/>
              <a:ext cx="837" cy="1031"/>
              <a:chOff x="3216" y="1948"/>
              <a:chExt cx="837" cy="1031"/>
            </a:xfrm>
          </p:grpSpPr>
          <p:grpSp>
            <p:nvGrpSpPr>
              <p:cNvPr id="55313" name="Group 11">
                <a:extLst>
                  <a:ext uri="{FF2B5EF4-FFF2-40B4-BE49-F238E27FC236}">
                    <a16:creationId xmlns:a16="http://schemas.microsoft.com/office/drawing/2014/main" id="{EA29752E-449C-9AEB-71D6-EB1D6B3486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1948"/>
                <a:ext cx="820" cy="857"/>
                <a:chOff x="3216" y="1968"/>
                <a:chExt cx="820" cy="857"/>
              </a:xfrm>
            </p:grpSpPr>
            <p:sp>
              <p:nvSpPr>
                <p:cNvPr id="55315" name="Line 12">
                  <a:extLst>
                    <a:ext uri="{FF2B5EF4-FFF2-40B4-BE49-F238E27FC236}">
                      <a16:creationId xmlns:a16="http://schemas.microsoft.com/office/drawing/2014/main" id="{40951917-790D-7768-C834-41A5DF1BA3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6" y="1968"/>
                  <a:ext cx="432" cy="48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316" name="Text Box 13">
                  <a:extLst>
                    <a:ext uri="{FF2B5EF4-FFF2-40B4-BE49-F238E27FC236}">
                      <a16:creationId xmlns:a16="http://schemas.microsoft.com/office/drawing/2014/main" id="{82D9A856-AF3A-A872-2B62-A95904570E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45" y="2418"/>
                  <a:ext cx="391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3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3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3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3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de-DE" altLang="en-DE" sz="3600">
                      <a:solidFill>
                        <a:srgbClr val="008000"/>
                      </a:solidFill>
                    </a:rPr>
                    <a:t>ß</a:t>
                  </a:r>
                  <a:r>
                    <a:rPr lang="de-DE" altLang="en-DE" sz="3600" baseline="30000">
                      <a:solidFill>
                        <a:srgbClr val="008000"/>
                      </a:solidFill>
                    </a:rPr>
                    <a:t>+</a:t>
                  </a:r>
                </a:p>
              </p:txBody>
            </p:sp>
          </p:grpSp>
          <p:sp>
            <p:nvSpPr>
              <p:cNvPr id="55314" name="Text Box 14">
                <a:extLst>
                  <a:ext uri="{FF2B5EF4-FFF2-40B4-BE49-F238E27FC236}">
                    <a16:creationId xmlns:a16="http://schemas.microsoft.com/office/drawing/2014/main" id="{A21405F3-D976-7102-92D5-EE8A2F2AA4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7" y="2688"/>
                <a:ext cx="11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endParaRPr lang="en-GB" altLang="en-DE" sz="3600" baseline="30000">
                  <a:solidFill>
                    <a:srgbClr val="FF9966"/>
                  </a:solidFill>
                </a:endParaRPr>
              </a:p>
            </p:txBody>
          </p:sp>
        </p:grpSp>
      </p:grpSp>
      <p:sp>
        <p:nvSpPr>
          <p:cNvPr id="512018" name="Text Box 18">
            <a:extLst>
              <a:ext uri="{FF2B5EF4-FFF2-40B4-BE49-F238E27FC236}">
                <a16:creationId xmlns:a16="http://schemas.microsoft.com/office/drawing/2014/main" id="{FB234269-F550-0F46-7634-3A4296742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884238"/>
            <a:ext cx="78740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>
            <a:spAutoFit/>
          </a:bodyPr>
          <a:lstStyle>
            <a:lvl1pPr>
              <a:defRPr sz="3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de-DE" altLang="en-DE" sz="2800" dirty="0" err="1">
                <a:solidFill>
                  <a:srgbClr val="005C8A"/>
                </a:solidFill>
                <a:latin typeface="Arial" panose="020B0604020202020204" pitchFamily="34" charset="0"/>
              </a:rPr>
              <a:t>Using</a:t>
            </a:r>
            <a:r>
              <a:rPr lang="de-DE" altLang="en-DE" sz="2800" dirty="0">
                <a:solidFill>
                  <a:srgbClr val="005C8A"/>
                </a:solidFill>
                <a:latin typeface="Arial" panose="020B0604020202020204" pitchFamily="34" charset="0"/>
              </a:rPr>
              <a:t> </a:t>
            </a:r>
            <a:r>
              <a:rPr lang="ja-JP" altLang="de-DE" sz="2800">
                <a:solidFill>
                  <a:srgbClr val="005C8A"/>
                </a:solidFill>
                <a:latin typeface="Arial" panose="020B0604020202020204" pitchFamily="34" charset="0"/>
              </a:rPr>
              <a:t>“</a:t>
            </a:r>
            <a:r>
              <a:rPr lang="de-DE" altLang="ja-JP" sz="2800" dirty="0" err="1">
                <a:solidFill>
                  <a:srgbClr val="005C8A"/>
                </a:solidFill>
                <a:latin typeface="Arial" panose="020B0604020202020204" pitchFamily="34" charset="0"/>
              </a:rPr>
              <a:t>radiating</a:t>
            </a:r>
            <a:r>
              <a:rPr lang="ja-JP" altLang="de-DE" sz="2800">
                <a:solidFill>
                  <a:srgbClr val="005C8A"/>
                </a:solidFill>
                <a:latin typeface="Arial" panose="020B0604020202020204" pitchFamily="34" charset="0"/>
              </a:rPr>
              <a:t>“</a:t>
            </a:r>
            <a:r>
              <a:rPr lang="de-DE" altLang="ja-JP" sz="2800" dirty="0">
                <a:solidFill>
                  <a:srgbClr val="005C8A"/>
                </a:solidFill>
                <a:latin typeface="Arial" panose="020B0604020202020204" pitchFamily="34" charset="0"/>
              </a:rPr>
              <a:t> </a:t>
            </a:r>
            <a:r>
              <a:rPr lang="de-DE" altLang="ja-JP" sz="2800" dirty="0" err="1">
                <a:solidFill>
                  <a:srgbClr val="005C8A"/>
                </a:solidFill>
                <a:latin typeface="Arial" panose="020B0604020202020204" pitchFamily="34" charset="0"/>
              </a:rPr>
              <a:t>water</a:t>
            </a:r>
            <a:r>
              <a:rPr lang="de-DE" altLang="ja-JP" sz="2800" dirty="0">
                <a:solidFill>
                  <a:srgbClr val="005C8A"/>
                </a:solidFill>
                <a:latin typeface="Arial" panose="020B0604020202020204" pitchFamily="34" charset="0"/>
              </a:rPr>
              <a:t> </a:t>
            </a:r>
            <a:br>
              <a:rPr lang="de-DE" altLang="ja-JP" sz="2800" dirty="0">
                <a:solidFill>
                  <a:srgbClr val="005C8A"/>
                </a:solidFill>
                <a:latin typeface="Arial" panose="020B0604020202020204" pitchFamily="34" charset="0"/>
              </a:rPr>
            </a:br>
            <a:r>
              <a:rPr lang="de-DE" altLang="ja-JP" sz="2800" dirty="0" err="1">
                <a:solidFill>
                  <a:srgbClr val="005C8A"/>
                </a:solidFill>
                <a:latin typeface="Arial" panose="020B0604020202020204" pitchFamily="34" charset="0"/>
              </a:rPr>
              <a:t>blood</a:t>
            </a:r>
            <a:r>
              <a:rPr lang="de-DE" altLang="ja-JP" sz="2800" dirty="0">
                <a:solidFill>
                  <a:srgbClr val="005C8A"/>
                </a:solidFill>
                <a:latin typeface="Arial" panose="020B0604020202020204" pitchFamily="34" charset="0"/>
              </a:rPr>
              <a:t> </a:t>
            </a:r>
            <a:r>
              <a:rPr lang="de-DE" altLang="ja-JP" sz="2800" dirty="0" err="1">
                <a:solidFill>
                  <a:srgbClr val="005C8A"/>
                </a:solidFill>
                <a:latin typeface="Arial" panose="020B0604020202020204" pitchFamily="34" charset="0"/>
              </a:rPr>
              <a:t>flow</a:t>
            </a:r>
            <a:r>
              <a:rPr lang="de-DE" altLang="ja-JP" sz="2800" dirty="0">
                <a:solidFill>
                  <a:srgbClr val="005C8A"/>
                </a:solidFill>
                <a:latin typeface="Arial" panose="020B0604020202020204" pitchFamily="34" charset="0"/>
              </a:rPr>
              <a:t> </a:t>
            </a:r>
            <a:r>
              <a:rPr lang="de-DE" altLang="ja-JP" sz="2800" dirty="0" err="1">
                <a:solidFill>
                  <a:srgbClr val="005C8A"/>
                </a:solidFill>
                <a:latin typeface="Arial" panose="020B0604020202020204" pitchFamily="34" charset="0"/>
              </a:rPr>
              <a:t>becomes</a:t>
            </a:r>
            <a:r>
              <a:rPr lang="de-DE" altLang="ja-JP" sz="2800" dirty="0">
                <a:solidFill>
                  <a:srgbClr val="005C8A"/>
                </a:solidFill>
                <a:latin typeface="Arial" panose="020B0604020202020204" pitchFamily="34" charset="0"/>
              </a:rPr>
              <a:t> visible</a:t>
            </a:r>
            <a:endParaRPr lang="en-GB" altLang="en-DE" sz="2800" dirty="0">
              <a:solidFill>
                <a:srgbClr val="005C8A"/>
              </a:solidFill>
              <a:latin typeface="Arial" panose="020B0604020202020204" pitchFamily="34" charset="0"/>
            </a:endParaRPr>
          </a:p>
        </p:txBody>
      </p:sp>
      <p:grpSp>
        <p:nvGrpSpPr>
          <p:cNvPr id="512019" name="Group 19">
            <a:extLst>
              <a:ext uri="{FF2B5EF4-FFF2-40B4-BE49-F238E27FC236}">
                <a16:creationId xmlns:a16="http://schemas.microsoft.com/office/drawing/2014/main" id="{FD7C38B3-B043-781B-3203-32D133997B6A}"/>
              </a:ext>
            </a:extLst>
          </p:cNvPr>
          <p:cNvGrpSpPr>
            <a:grpSpLocks/>
          </p:cNvGrpSpPr>
          <p:nvPr/>
        </p:nvGrpSpPr>
        <p:grpSpPr bwMode="auto">
          <a:xfrm>
            <a:off x="4076700" y="4030663"/>
            <a:ext cx="4344988" cy="2357437"/>
            <a:chOff x="2592" y="2067"/>
            <a:chExt cx="2737" cy="1485"/>
          </a:xfrm>
        </p:grpSpPr>
        <p:sp>
          <p:nvSpPr>
            <p:cNvPr id="55305" name="Line 20">
              <a:extLst>
                <a:ext uri="{FF2B5EF4-FFF2-40B4-BE49-F238E27FC236}">
                  <a16:creationId xmlns:a16="http://schemas.microsoft.com/office/drawing/2014/main" id="{972969F9-BF9E-2A60-EB5C-16CC2FBCE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9" y="2067"/>
              <a:ext cx="1249" cy="6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306" name="Text Box 21">
              <a:extLst>
                <a:ext uri="{FF2B5EF4-FFF2-40B4-BE49-F238E27FC236}">
                  <a16:creationId xmlns:a16="http://schemas.microsoft.com/office/drawing/2014/main" id="{7A90715F-7B4A-CCB6-4D2E-348DAEA04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7" y="2471"/>
              <a:ext cx="8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de-DE" altLang="en-DE" sz="2400">
                  <a:latin typeface="Arial" panose="020B0604020202020204" pitchFamily="34" charset="0"/>
                </a:rPr>
                <a:t>511 keV</a:t>
              </a:r>
            </a:p>
          </p:txBody>
        </p:sp>
        <p:sp>
          <p:nvSpPr>
            <p:cNvPr id="55307" name="Line 22">
              <a:extLst>
                <a:ext uri="{FF2B5EF4-FFF2-40B4-BE49-F238E27FC236}">
                  <a16:creationId xmlns:a16="http://schemas.microsoft.com/office/drawing/2014/main" id="{D8A3247B-ADD5-CE59-C602-28A464AEA0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2" y="2787"/>
              <a:ext cx="1249" cy="6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308" name="Text Box 23">
              <a:extLst>
                <a:ext uri="{FF2B5EF4-FFF2-40B4-BE49-F238E27FC236}">
                  <a16:creationId xmlns:a16="http://schemas.microsoft.com/office/drawing/2014/main" id="{87168A10-7FAD-E3F8-ABF8-BD5908F49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" y="3264"/>
              <a:ext cx="8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de-DE" altLang="en-DE" sz="2400">
                  <a:latin typeface="Arial" panose="020B0604020202020204" pitchFamily="34" charset="0"/>
                </a:rPr>
                <a:t>511 keV</a:t>
              </a:r>
            </a:p>
          </p:txBody>
        </p:sp>
      </p:grp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03" grpId="0" autoUpdateAnimBg="0"/>
      <p:bldP spid="512004" grpId="0" autoUpdateAnimBg="0"/>
      <p:bldP spid="51201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image.tif" descr="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927100"/>
            <a:ext cx="8572500" cy="57578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9" name="Group"/>
          <p:cNvGrpSpPr/>
          <p:nvPr/>
        </p:nvGrpSpPr>
        <p:grpSpPr>
          <a:xfrm>
            <a:off x="4638675" y="3843337"/>
            <a:ext cx="1195388" cy="271463"/>
            <a:chOff x="0" y="0"/>
            <a:chExt cx="1195387" cy="271462"/>
          </a:xfrm>
        </p:grpSpPr>
        <p:sp>
          <p:nvSpPr>
            <p:cNvPr id="757" name="Line"/>
            <p:cNvSpPr/>
            <p:nvPr/>
          </p:nvSpPr>
          <p:spPr>
            <a:xfrm>
              <a:off x="609431" y="138038"/>
              <a:ext cx="585957" cy="13342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8" name="Line"/>
            <p:cNvSpPr/>
            <p:nvPr/>
          </p:nvSpPr>
          <p:spPr>
            <a:xfrm flipH="1" flipV="1">
              <a:off x="0" y="0"/>
              <a:ext cx="585956" cy="13342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62" name="Group"/>
          <p:cNvGrpSpPr/>
          <p:nvPr/>
        </p:nvGrpSpPr>
        <p:grpSpPr>
          <a:xfrm>
            <a:off x="5029200" y="3505200"/>
            <a:ext cx="806450" cy="1143000"/>
            <a:chOff x="0" y="0"/>
            <a:chExt cx="806450" cy="1142999"/>
          </a:xfrm>
        </p:grpSpPr>
        <p:sp>
          <p:nvSpPr>
            <p:cNvPr id="760" name="Line"/>
            <p:cNvSpPr/>
            <p:nvPr/>
          </p:nvSpPr>
          <p:spPr>
            <a:xfrm>
              <a:off x="411143" y="582832"/>
              <a:ext cx="395308" cy="560168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61" name="Line"/>
            <p:cNvSpPr/>
            <p:nvPr/>
          </p:nvSpPr>
          <p:spPr>
            <a:xfrm flipH="1" flipV="1">
              <a:off x="0" y="0"/>
              <a:ext cx="395307" cy="560168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65" name="Group"/>
          <p:cNvGrpSpPr/>
          <p:nvPr/>
        </p:nvGrpSpPr>
        <p:grpSpPr>
          <a:xfrm>
            <a:off x="4638675" y="3908425"/>
            <a:ext cx="1076325" cy="182563"/>
            <a:chOff x="0" y="0"/>
            <a:chExt cx="1076325" cy="182562"/>
          </a:xfrm>
        </p:grpSpPr>
        <p:sp>
          <p:nvSpPr>
            <p:cNvPr id="763" name="Line"/>
            <p:cNvSpPr/>
            <p:nvPr/>
          </p:nvSpPr>
          <p:spPr>
            <a:xfrm flipV="1">
              <a:off x="547885" y="-1"/>
              <a:ext cx="528441" cy="8895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64" name="Line"/>
            <p:cNvSpPr/>
            <p:nvPr/>
          </p:nvSpPr>
          <p:spPr>
            <a:xfrm flipH="1">
              <a:off x="-1" y="93608"/>
              <a:ext cx="528441" cy="8895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68" name="Group"/>
          <p:cNvGrpSpPr/>
          <p:nvPr/>
        </p:nvGrpSpPr>
        <p:grpSpPr>
          <a:xfrm>
            <a:off x="4876800" y="3657600"/>
            <a:ext cx="981075" cy="738188"/>
            <a:chOff x="0" y="0"/>
            <a:chExt cx="981075" cy="738187"/>
          </a:xfrm>
        </p:grpSpPr>
        <p:sp>
          <p:nvSpPr>
            <p:cNvPr id="766" name="Line"/>
            <p:cNvSpPr/>
            <p:nvPr/>
          </p:nvSpPr>
          <p:spPr>
            <a:xfrm>
              <a:off x="500170" y="376412"/>
              <a:ext cx="480906" cy="361776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67" name="Line"/>
            <p:cNvSpPr/>
            <p:nvPr/>
          </p:nvSpPr>
          <p:spPr>
            <a:xfrm flipH="1" flipV="1">
              <a:off x="-1" y="0"/>
              <a:ext cx="480906" cy="36177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71" name="Group"/>
          <p:cNvGrpSpPr/>
          <p:nvPr/>
        </p:nvGrpSpPr>
        <p:grpSpPr>
          <a:xfrm>
            <a:off x="4876800" y="3740150"/>
            <a:ext cx="782638" cy="655638"/>
            <a:chOff x="0" y="0"/>
            <a:chExt cx="782637" cy="655637"/>
          </a:xfrm>
        </p:grpSpPr>
        <p:sp>
          <p:nvSpPr>
            <p:cNvPr id="769" name="Line"/>
            <p:cNvSpPr/>
            <p:nvPr/>
          </p:nvSpPr>
          <p:spPr>
            <a:xfrm flipH="1">
              <a:off x="0" y="334783"/>
              <a:ext cx="384249" cy="32085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0" name="Line"/>
            <p:cNvSpPr/>
            <p:nvPr/>
          </p:nvSpPr>
          <p:spPr>
            <a:xfrm flipV="1">
              <a:off x="398388" y="-1"/>
              <a:ext cx="384250" cy="32085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74" name="Group"/>
          <p:cNvGrpSpPr/>
          <p:nvPr/>
        </p:nvGrpSpPr>
        <p:grpSpPr>
          <a:xfrm>
            <a:off x="5213349" y="3505200"/>
            <a:ext cx="209552" cy="1614488"/>
            <a:chOff x="0" y="0"/>
            <a:chExt cx="209550" cy="1614487"/>
          </a:xfrm>
        </p:grpSpPr>
        <p:sp>
          <p:nvSpPr>
            <p:cNvPr id="772" name="Line"/>
            <p:cNvSpPr/>
            <p:nvPr/>
          </p:nvSpPr>
          <p:spPr>
            <a:xfrm>
              <a:off x="106338" y="824394"/>
              <a:ext cx="103213" cy="790094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3" name="Line"/>
            <p:cNvSpPr/>
            <p:nvPr/>
          </p:nvSpPr>
          <p:spPr>
            <a:xfrm flipH="1" flipV="1">
              <a:off x="0" y="0"/>
              <a:ext cx="103212" cy="790093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75" name="HR+ &amp; Photonenpaare"/>
          <p:cNvSpPr txBox="1">
            <a:spLocks noGrp="1"/>
          </p:cNvSpPr>
          <p:nvPr>
            <p:ph type="title" idx="4294967295"/>
          </p:nvPr>
        </p:nvSpPr>
        <p:spPr>
          <a:xfrm>
            <a:off x="0" y="6705600"/>
            <a:ext cx="1524000" cy="152400"/>
          </a:xfrm>
          <a:prstGeom prst="rect">
            <a:avLst/>
          </a:prstGeom>
        </p:spPr>
        <p:txBody>
          <a:bodyPr lIns="45696" tIns="45696" rIns="45696" bIns="45696" anchor="t">
            <a:normAutofit fontScale="90000"/>
          </a:bodyPr>
          <a:lstStyle>
            <a:lvl1pPr defTabSz="576072">
              <a:defRPr sz="504">
                <a:solidFill>
                  <a:schemeClr val="accent2"/>
                </a:solidFill>
              </a:defRPr>
            </a:lvl1pPr>
          </a:lstStyle>
          <a:p>
            <a:r>
              <a:t>HR+ &amp; Photonenpaare</a:t>
            </a:r>
          </a:p>
        </p:txBody>
      </p:sp>
      <p:grpSp>
        <p:nvGrpSpPr>
          <p:cNvPr id="857" name="Group"/>
          <p:cNvGrpSpPr/>
          <p:nvPr/>
        </p:nvGrpSpPr>
        <p:grpSpPr>
          <a:xfrm>
            <a:off x="3413125" y="3570287"/>
            <a:ext cx="1463676" cy="1450976"/>
            <a:chOff x="0" y="0"/>
            <a:chExt cx="1463675" cy="1450975"/>
          </a:xfrm>
        </p:grpSpPr>
        <p:sp>
          <p:nvSpPr>
            <p:cNvPr id="776" name="Shape"/>
            <p:cNvSpPr/>
            <p:nvPr/>
          </p:nvSpPr>
          <p:spPr>
            <a:xfrm flipH="1">
              <a:off x="1147762" y="1138237"/>
              <a:ext cx="315914" cy="312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9" y="21600"/>
                  </a:moveTo>
                  <a:lnTo>
                    <a:pt x="21600" y="1916"/>
                  </a:lnTo>
                  <a:lnTo>
                    <a:pt x="19654" y="0"/>
                  </a:lnTo>
                  <a:lnTo>
                    <a:pt x="0" y="19656"/>
                  </a:lnTo>
                  <a:lnTo>
                    <a:pt x="1919" y="216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7" name="Shape"/>
            <p:cNvSpPr/>
            <p:nvPr/>
          </p:nvSpPr>
          <p:spPr>
            <a:xfrm flipH="1">
              <a:off x="126999" y="127000"/>
              <a:ext cx="1122364" cy="1111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17"/>
                  </a:moveTo>
                  <a:lnTo>
                    <a:pt x="16181" y="0"/>
                  </a:lnTo>
                  <a:lnTo>
                    <a:pt x="0" y="16175"/>
                  </a:lnTo>
                  <a:lnTo>
                    <a:pt x="5427" y="21600"/>
                  </a:lnTo>
                  <a:lnTo>
                    <a:pt x="7447" y="19578"/>
                  </a:lnTo>
                  <a:lnTo>
                    <a:pt x="9466" y="17549"/>
                  </a:lnTo>
                  <a:lnTo>
                    <a:pt x="11486" y="15527"/>
                  </a:lnTo>
                  <a:lnTo>
                    <a:pt x="13513" y="13513"/>
                  </a:lnTo>
                  <a:lnTo>
                    <a:pt x="21600" y="541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8" name="Shape"/>
            <p:cNvSpPr/>
            <p:nvPr/>
          </p:nvSpPr>
          <p:spPr>
            <a:xfrm flipH="1">
              <a:off x="119062" y="109537"/>
              <a:ext cx="298451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21"/>
                  </a:moveTo>
                  <a:lnTo>
                    <a:pt x="0" y="1835"/>
                  </a:lnTo>
                  <a:lnTo>
                    <a:pt x="20411" y="21600"/>
                  </a:lnTo>
                  <a:lnTo>
                    <a:pt x="21600" y="20442"/>
                  </a:lnTo>
                  <a:lnTo>
                    <a:pt x="1218" y="621"/>
                  </a:lnTo>
                  <a:lnTo>
                    <a:pt x="0" y="621"/>
                  </a:lnTo>
                  <a:lnTo>
                    <a:pt x="1218" y="621"/>
                  </a:lnTo>
                  <a:lnTo>
                    <a:pt x="609" y="0"/>
                  </a:lnTo>
                  <a:lnTo>
                    <a:pt x="0" y="62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9" name="Shape"/>
            <p:cNvSpPr/>
            <p:nvPr/>
          </p:nvSpPr>
          <p:spPr>
            <a:xfrm flipH="1">
              <a:off x="400049" y="119062"/>
              <a:ext cx="865189" cy="84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" y="21600"/>
                  </a:moveTo>
                  <a:lnTo>
                    <a:pt x="630" y="21600"/>
                  </a:lnTo>
                  <a:lnTo>
                    <a:pt x="21600" y="434"/>
                  </a:lnTo>
                  <a:lnTo>
                    <a:pt x="21180" y="0"/>
                  </a:lnTo>
                  <a:lnTo>
                    <a:pt x="210" y="21166"/>
                  </a:lnTo>
                  <a:lnTo>
                    <a:pt x="210" y="21600"/>
                  </a:lnTo>
                  <a:lnTo>
                    <a:pt x="210" y="21166"/>
                  </a:lnTo>
                  <a:lnTo>
                    <a:pt x="0" y="21378"/>
                  </a:lnTo>
                  <a:lnTo>
                    <a:pt x="21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0" name="Shape"/>
            <p:cNvSpPr/>
            <p:nvPr/>
          </p:nvSpPr>
          <p:spPr>
            <a:xfrm flipH="1">
              <a:off x="958850" y="950912"/>
              <a:ext cx="298450" cy="30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80"/>
                  </a:moveTo>
                  <a:lnTo>
                    <a:pt x="21600" y="19826"/>
                  </a:lnTo>
                  <a:lnTo>
                    <a:pt x="1218" y="0"/>
                  </a:lnTo>
                  <a:lnTo>
                    <a:pt x="0" y="1211"/>
                  </a:lnTo>
                  <a:lnTo>
                    <a:pt x="20411" y="20980"/>
                  </a:lnTo>
                  <a:lnTo>
                    <a:pt x="21600" y="20980"/>
                  </a:lnTo>
                  <a:lnTo>
                    <a:pt x="20411" y="20980"/>
                  </a:lnTo>
                  <a:lnTo>
                    <a:pt x="20991" y="21600"/>
                  </a:lnTo>
                  <a:lnTo>
                    <a:pt x="21600" y="2098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1" name="Shape"/>
            <p:cNvSpPr/>
            <p:nvPr/>
          </p:nvSpPr>
          <p:spPr>
            <a:xfrm flipH="1">
              <a:off x="111125" y="396875"/>
              <a:ext cx="863600" cy="849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0" y="414"/>
                  </a:moveTo>
                  <a:lnTo>
                    <a:pt x="20970" y="0"/>
                  </a:lnTo>
                  <a:lnTo>
                    <a:pt x="18332" y="2646"/>
                  </a:lnTo>
                  <a:lnTo>
                    <a:pt x="15713" y="5291"/>
                  </a:lnTo>
                  <a:lnTo>
                    <a:pt x="13104" y="7937"/>
                  </a:lnTo>
                  <a:lnTo>
                    <a:pt x="10465" y="10593"/>
                  </a:lnTo>
                  <a:lnTo>
                    <a:pt x="2609" y="18530"/>
                  </a:lnTo>
                  <a:lnTo>
                    <a:pt x="0" y="21186"/>
                  </a:lnTo>
                  <a:lnTo>
                    <a:pt x="410" y="21600"/>
                  </a:lnTo>
                  <a:lnTo>
                    <a:pt x="3029" y="18954"/>
                  </a:lnTo>
                  <a:lnTo>
                    <a:pt x="5657" y="16309"/>
                  </a:lnTo>
                  <a:lnTo>
                    <a:pt x="8276" y="13663"/>
                  </a:lnTo>
                  <a:lnTo>
                    <a:pt x="10895" y="11007"/>
                  </a:lnTo>
                  <a:lnTo>
                    <a:pt x="13514" y="8361"/>
                  </a:lnTo>
                  <a:lnTo>
                    <a:pt x="16143" y="5716"/>
                  </a:lnTo>
                  <a:lnTo>
                    <a:pt x="18761" y="3080"/>
                  </a:lnTo>
                  <a:lnTo>
                    <a:pt x="21380" y="414"/>
                  </a:lnTo>
                  <a:lnTo>
                    <a:pt x="21380" y="0"/>
                  </a:lnTo>
                  <a:lnTo>
                    <a:pt x="21380" y="414"/>
                  </a:lnTo>
                  <a:lnTo>
                    <a:pt x="21600" y="212"/>
                  </a:lnTo>
                  <a:lnTo>
                    <a:pt x="21380" y="0"/>
                  </a:lnTo>
                  <a:lnTo>
                    <a:pt x="20970" y="41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2" name="Shape"/>
            <p:cNvSpPr/>
            <p:nvPr/>
          </p:nvSpPr>
          <p:spPr>
            <a:xfrm flipH="1">
              <a:off x="1035050" y="1025525"/>
              <a:ext cx="177800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40" y="0"/>
                  </a:moveTo>
                  <a:lnTo>
                    <a:pt x="3204" y="485"/>
                  </a:lnTo>
                  <a:lnTo>
                    <a:pt x="2864" y="971"/>
                  </a:lnTo>
                  <a:lnTo>
                    <a:pt x="2427" y="1456"/>
                  </a:lnTo>
                  <a:lnTo>
                    <a:pt x="2039" y="1990"/>
                  </a:lnTo>
                  <a:lnTo>
                    <a:pt x="1408" y="3107"/>
                  </a:lnTo>
                  <a:lnTo>
                    <a:pt x="922" y="4223"/>
                  </a:lnTo>
                  <a:lnTo>
                    <a:pt x="485" y="5339"/>
                  </a:lnTo>
                  <a:lnTo>
                    <a:pt x="243" y="6504"/>
                  </a:lnTo>
                  <a:lnTo>
                    <a:pt x="49" y="7766"/>
                  </a:lnTo>
                  <a:lnTo>
                    <a:pt x="0" y="8980"/>
                  </a:lnTo>
                  <a:lnTo>
                    <a:pt x="49" y="10193"/>
                  </a:lnTo>
                  <a:lnTo>
                    <a:pt x="146" y="11407"/>
                  </a:lnTo>
                  <a:lnTo>
                    <a:pt x="485" y="12572"/>
                  </a:lnTo>
                  <a:lnTo>
                    <a:pt x="874" y="13737"/>
                  </a:lnTo>
                  <a:lnTo>
                    <a:pt x="1116" y="14319"/>
                  </a:lnTo>
                  <a:lnTo>
                    <a:pt x="1359" y="14853"/>
                  </a:lnTo>
                  <a:lnTo>
                    <a:pt x="1650" y="15436"/>
                  </a:lnTo>
                  <a:lnTo>
                    <a:pt x="2039" y="15921"/>
                  </a:lnTo>
                  <a:lnTo>
                    <a:pt x="2330" y="16455"/>
                  </a:lnTo>
                  <a:lnTo>
                    <a:pt x="2767" y="16989"/>
                  </a:lnTo>
                  <a:lnTo>
                    <a:pt x="3155" y="17426"/>
                  </a:lnTo>
                  <a:lnTo>
                    <a:pt x="4077" y="18348"/>
                  </a:lnTo>
                  <a:lnTo>
                    <a:pt x="4611" y="18785"/>
                  </a:lnTo>
                  <a:lnTo>
                    <a:pt x="5582" y="19561"/>
                  </a:lnTo>
                  <a:lnTo>
                    <a:pt x="6164" y="19853"/>
                  </a:lnTo>
                  <a:lnTo>
                    <a:pt x="6698" y="20192"/>
                  </a:lnTo>
                  <a:lnTo>
                    <a:pt x="7281" y="20435"/>
                  </a:lnTo>
                  <a:lnTo>
                    <a:pt x="7815" y="20678"/>
                  </a:lnTo>
                  <a:lnTo>
                    <a:pt x="8980" y="21115"/>
                  </a:lnTo>
                  <a:lnTo>
                    <a:pt x="10193" y="21357"/>
                  </a:lnTo>
                  <a:lnTo>
                    <a:pt x="11407" y="21551"/>
                  </a:lnTo>
                  <a:lnTo>
                    <a:pt x="12620" y="21600"/>
                  </a:lnTo>
                  <a:lnTo>
                    <a:pt x="13834" y="21551"/>
                  </a:lnTo>
                  <a:lnTo>
                    <a:pt x="15047" y="21357"/>
                  </a:lnTo>
                  <a:lnTo>
                    <a:pt x="16261" y="21115"/>
                  </a:lnTo>
                  <a:lnTo>
                    <a:pt x="17426" y="20678"/>
                  </a:lnTo>
                  <a:lnTo>
                    <a:pt x="18542" y="20192"/>
                  </a:lnTo>
                  <a:lnTo>
                    <a:pt x="19610" y="19561"/>
                  </a:lnTo>
                  <a:lnTo>
                    <a:pt x="20095" y="19173"/>
                  </a:lnTo>
                  <a:lnTo>
                    <a:pt x="20629" y="18785"/>
                  </a:lnTo>
                  <a:lnTo>
                    <a:pt x="21600" y="17911"/>
                  </a:lnTo>
                  <a:lnTo>
                    <a:pt x="3640" y="0"/>
                  </a:lnTo>
                  <a:close/>
                </a:path>
              </a:pathLst>
            </a:custGeom>
            <a:solidFill>
              <a:srgbClr val="00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3" name="Shape"/>
            <p:cNvSpPr/>
            <p:nvPr/>
          </p:nvSpPr>
          <p:spPr>
            <a:xfrm flipH="1">
              <a:off x="1173162" y="1017587"/>
              <a:ext cx="52388" cy="16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31" y="19393"/>
                  </a:moveTo>
                  <a:lnTo>
                    <a:pt x="19913" y="18972"/>
                  </a:lnTo>
                  <a:lnTo>
                    <a:pt x="18563" y="18499"/>
                  </a:lnTo>
                  <a:lnTo>
                    <a:pt x="17550" y="18026"/>
                  </a:lnTo>
                  <a:lnTo>
                    <a:pt x="16369" y="17501"/>
                  </a:lnTo>
                  <a:lnTo>
                    <a:pt x="15356" y="17028"/>
                  </a:lnTo>
                  <a:lnTo>
                    <a:pt x="14513" y="16450"/>
                  </a:lnTo>
                  <a:lnTo>
                    <a:pt x="13669" y="15924"/>
                  </a:lnTo>
                  <a:lnTo>
                    <a:pt x="12994" y="15451"/>
                  </a:lnTo>
                  <a:lnTo>
                    <a:pt x="11644" y="14295"/>
                  </a:lnTo>
                  <a:lnTo>
                    <a:pt x="10800" y="13139"/>
                  </a:lnTo>
                  <a:lnTo>
                    <a:pt x="10294" y="12035"/>
                  </a:lnTo>
                  <a:lnTo>
                    <a:pt x="10125" y="10826"/>
                  </a:lnTo>
                  <a:lnTo>
                    <a:pt x="10294" y="9670"/>
                  </a:lnTo>
                  <a:lnTo>
                    <a:pt x="10800" y="8514"/>
                  </a:lnTo>
                  <a:lnTo>
                    <a:pt x="11644" y="7358"/>
                  </a:lnTo>
                  <a:lnTo>
                    <a:pt x="12994" y="6201"/>
                  </a:lnTo>
                  <a:lnTo>
                    <a:pt x="14681" y="5150"/>
                  </a:lnTo>
                  <a:lnTo>
                    <a:pt x="16706" y="4047"/>
                  </a:lnTo>
                  <a:lnTo>
                    <a:pt x="17719" y="3626"/>
                  </a:lnTo>
                  <a:lnTo>
                    <a:pt x="18900" y="3101"/>
                  </a:lnTo>
                  <a:lnTo>
                    <a:pt x="20081" y="2628"/>
                  </a:lnTo>
                  <a:lnTo>
                    <a:pt x="21600" y="2207"/>
                  </a:lnTo>
                  <a:lnTo>
                    <a:pt x="14513" y="0"/>
                  </a:lnTo>
                  <a:lnTo>
                    <a:pt x="12825" y="526"/>
                  </a:lnTo>
                  <a:lnTo>
                    <a:pt x="8269" y="2418"/>
                  </a:lnTo>
                  <a:lnTo>
                    <a:pt x="5737" y="3731"/>
                  </a:lnTo>
                  <a:lnTo>
                    <a:pt x="3712" y="5045"/>
                  </a:lnTo>
                  <a:lnTo>
                    <a:pt x="2194" y="6464"/>
                  </a:lnTo>
                  <a:lnTo>
                    <a:pt x="1012" y="7883"/>
                  </a:lnTo>
                  <a:lnTo>
                    <a:pt x="337" y="9407"/>
                  </a:lnTo>
                  <a:lnTo>
                    <a:pt x="0" y="10826"/>
                  </a:lnTo>
                  <a:lnTo>
                    <a:pt x="337" y="12298"/>
                  </a:lnTo>
                  <a:lnTo>
                    <a:pt x="844" y="13769"/>
                  </a:lnTo>
                  <a:lnTo>
                    <a:pt x="2194" y="15188"/>
                  </a:lnTo>
                  <a:lnTo>
                    <a:pt x="3712" y="16555"/>
                  </a:lnTo>
                  <a:lnTo>
                    <a:pt x="4556" y="17291"/>
                  </a:lnTo>
                  <a:lnTo>
                    <a:pt x="5569" y="17974"/>
                  </a:lnTo>
                  <a:lnTo>
                    <a:pt x="6750" y="18552"/>
                  </a:lnTo>
                  <a:lnTo>
                    <a:pt x="7931" y="19235"/>
                  </a:lnTo>
                  <a:lnTo>
                    <a:pt x="9450" y="19866"/>
                  </a:lnTo>
                  <a:lnTo>
                    <a:pt x="10969" y="20444"/>
                  </a:lnTo>
                  <a:lnTo>
                    <a:pt x="12488" y="21074"/>
                  </a:lnTo>
                  <a:lnTo>
                    <a:pt x="14344" y="21600"/>
                  </a:lnTo>
                  <a:lnTo>
                    <a:pt x="21431" y="1939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4" name="Shape"/>
            <p:cNvSpPr/>
            <p:nvPr/>
          </p:nvSpPr>
          <p:spPr>
            <a:xfrm flipH="1">
              <a:off x="1017587" y="1163637"/>
              <a:ext cx="174626" cy="4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65" y="7143"/>
                  </a:moveTo>
                  <a:lnTo>
                    <a:pt x="18365" y="0"/>
                  </a:lnTo>
                  <a:lnTo>
                    <a:pt x="18017" y="1531"/>
                  </a:lnTo>
                  <a:lnTo>
                    <a:pt x="17121" y="3912"/>
                  </a:lnTo>
                  <a:lnTo>
                    <a:pt x="16673" y="4932"/>
                  </a:lnTo>
                  <a:lnTo>
                    <a:pt x="15628" y="6973"/>
                  </a:lnTo>
                  <a:lnTo>
                    <a:pt x="14632" y="8674"/>
                  </a:lnTo>
                  <a:lnTo>
                    <a:pt x="13537" y="9694"/>
                  </a:lnTo>
                  <a:lnTo>
                    <a:pt x="12442" y="10885"/>
                  </a:lnTo>
                  <a:lnTo>
                    <a:pt x="10253" y="11565"/>
                  </a:lnTo>
                  <a:lnTo>
                    <a:pt x="9108" y="11225"/>
                  </a:lnTo>
                  <a:lnTo>
                    <a:pt x="8013" y="10885"/>
                  </a:lnTo>
                  <a:lnTo>
                    <a:pt x="6968" y="9694"/>
                  </a:lnTo>
                  <a:lnTo>
                    <a:pt x="5873" y="8674"/>
                  </a:lnTo>
                  <a:lnTo>
                    <a:pt x="5325" y="7824"/>
                  </a:lnTo>
                  <a:lnTo>
                    <a:pt x="4828" y="6973"/>
                  </a:lnTo>
                  <a:lnTo>
                    <a:pt x="4380" y="5953"/>
                  </a:lnTo>
                  <a:lnTo>
                    <a:pt x="3882" y="4932"/>
                  </a:lnTo>
                  <a:lnTo>
                    <a:pt x="3434" y="3912"/>
                  </a:lnTo>
                  <a:lnTo>
                    <a:pt x="2936" y="2721"/>
                  </a:lnTo>
                  <a:lnTo>
                    <a:pt x="2538" y="1531"/>
                  </a:lnTo>
                  <a:lnTo>
                    <a:pt x="2090" y="0"/>
                  </a:lnTo>
                  <a:lnTo>
                    <a:pt x="0" y="7143"/>
                  </a:lnTo>
                  <a:lnTo>
                    <a:pt x="547" y="8844"/>
                  </a:lnTo>
                  <a:lnTo>
                    <a:pt x="1045" y="10545"/>
                  </a:lnTo>
                  <a:lnTo>
                    <a:pt x="1642" y="12076"/>
                  </a:lnTo>
                  <a:lnTo>
                    <a:pt x="2289" y="13436"/>
                  </a:lnTo>
                  <a:lnTo>
                    <a:pt x="2837" y="14797"/>
                  </a:lnTo>
                  <a:lnTo>
                    <a:pt x="3484" y="15817"/>
                  </a:lnTo>
                  <a:lnTo>
                    <a:pt x="4131" y="17008"/>
                  </a:lnTo>
                  <a:lnTo>
                    <a:pt x="4828" y="18028"/>
                  </a:lnTo>
                  <a:lnTo>
                    <a:pt x="6122" y="19559"/>
                  </a:lnTo>
                  <a:lnTo>
                    <a:pt x="7465" y="20580"/>
                  </a:lnTo>
                  <a:lnTo>
                    <a:pt x="8859" y="21260"/>
                  </a:lnTo>
                  <a:lnTo>
                    <a:pt x="10253" y="21600"/>
                  </a:lnTo>
                  <a:lnTo>
                    <a:pt x="11596" y="21260"/>
                  </a:lnTo>
                  <a:lnTo>
                    <a:pt x="12990" y="20580"/>
                  </a:lnTo>
                  <a:lnTo>
                    <a:pt x="14334" y="19559"/>
                  </a:lnTo>
                  <a:lnTo>
                    <a:pt x="15677" y="18028"/>
                  </a:lnTo>
                  <a:lnTo>
                    <a:pt x="16971" y="15817"/>
                  </a:lnTo>
                  <a:lnTo>
                    <a:pt x="18166" y="13436"/>
                  </a:lnTo>
                  <a:lnTo>
                    <a:pt x="18813" y="12076"/>
                  </a:lnTo>
                  <a:lnTo>
                    <a:pt x="19410" y="10545"/>
                  </a:lnTo>
                  <a:lnTo>
                    <a:pt x="20505" y="7143"/>
                  </a:lnTo>
                  <a:lnTo>
                    <a:pt x="20505" y="0"/>
                  </a:lnTo>
                  <a:lnTo>
                    <a:pt x="20505" y="7143"/>
                  </a:lnTo>
                  <a:lnTo>
                    <a:pt x="21600" y="3572"/>
                  </a:lnTo>
                  <a:lnTo>
                    <a:pt x="20505" y="0"/>
                  </a:lnTo>
                  <a:lnTo>
                    <a:pt x="18365" y="714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5" name="Shape"/>
            <p:cNvSpPr/>
            <p:nvPr/>
          </p:nvSpPr>
          <p:spPr>
            <a:xfrm flipH="1">
              <a:off x="1027112" y="1008062"/>
              <a:ext cx="163513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02"/>
                  </a:moveTo>
                  <a:lnTo>
                    <a:pt x="0" y="3107"/>
                  </a:lnTo>
                  <a:lnTo>
                    <a:pt x="19340" y="21600"/>
                  </a:lnTo>
                  <a:lnTo>
                    <a:pt x="21600" y="19495"/>
                  </a:lnTo>
                  <a:lnTo>
                    <a:pt x="2207" y="1002"/>
                  </a:lnTo>
                  <a:lnTo>
                    <a:pt x="0" y="1002"/>
                  </a:lnTo>
                  <a:lnTo>
                    <a:pt x="2207" y="1002"/>
                  </a:lnTo>
                  <a:lnTo>
                    <a:pt x="1051" y="0"/>
                  </a:lnTo>
                  <a:lnTo>
                    <a:pt x="0" y="10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6" name="Shape"/>
            <p:cNvSpPr/>
            <p:nvPr/>
          </p:nvSpPr>
          <p:spPr>
            <a:xfrm flipH="1">
              <a:off x="15875" y="15875"/>
              <a:ext cx="320675" cy="319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930"/>
                  </a:moveTo>
                  <a:lnTo>
                    <a:pt x="2598" y="0"/>
                  </a:lnTo>
                  <a:lnTo>
                    <a:pt x="0" y="2670"/>
                  </a:lnTo>
                  <a:lnTo>
                    <a:pt x="7011" y="9708"/>
                  </a:lnTo>
                  <a:lnTo>
                    <a:pt x="2111" y="14616"/>
                  </a:lnTo>
                  <a:lnTo>
                    <a:pt x="4547" y="16989"/>
                  </a:lnTo>
                  <a:lnTo>
                    <a:pt x="6740" y="19227"/>
                  </a:lnTo>
                  <a:lnTo>
                    <a:pt x="11666" y="14292"/>
                  </a:lnTo>
                  <a:lnTo>
                    <a:pt x="18947" y="21600"/>
                  </a:lnTo>
                  <a:lnTo>
                    <a:pt x="21600" y="18930"/>
                  </a:lnTo>
                  <a:close/>
                </a:path>
              </a:pathLst>
            </a:custGeom>
            <a:solidFill>
              <a:srgbClr val="00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7" name="Shape"/>
            <p:cNvSpPr/>
            <p:nvPr/>
          </p:nvSpPr>
          <p:spPr>
            <a:xfrm flipH="1">
              <a:off x="7937" y="0"/>
              <a:ext cx="298451" cy="30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64"/>
                  </a:moveTo>
                  <a:lnTo>
                    <a:pt x="58" y="1777"/>
                  </a:lnTo>
                  <a:lnTo>
                    <a:pt x="20382" y="21600"/>
                  </a:lnTo>
                  <a:lnTo>
                    <a:pt x="21600" y="20416"/>
                  </a:lnTo>
                  <a:lnTo>
                    <a:pt x="1247" y="564"/>
                  </a:lnTo>
                  <a:lnTo>
                    <a:pt x="0" y="564"/>
                  </a:lnTo>
                  <a:lnTo>
                    <a:pt x="1247" y="564"/>
                  </a:lnTo>
                  <a:lnTo>
                    <a:pt x="638" y="0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8" name="Shape"/>
            <p:cNvSpPr/>
            <p:nvPr/>
          </p:nvSpPr>
          <p:spPr>
            <a:xfrm flipH="1">
              <a:off x="288924" y="7937"/>
              <a:ext cx="63501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17" y="21600"/>
                  </a:moveTo>
                  <a:lnTo>
                    <a:pt x="8452" y="21600"/>
                  </a:lnTo>
                  <a:lnTo>
                    <a:pt x="21600" y="6541"/>
                  </a:lnTo>
                  <a:lnTo>
                    <a:pt x="15697" y="0"/>
                  </a:lnTo>
                  <a:lnTo>
                    <a:pt x="2817" y="15211"/>
                  </a:lnTo>
                  <a:lnTo>
                    <a:pt x="2817" y="21600"/>
                  </a:lnTo>
                  <a:lnTo>
                    <a:pt x="2817" y="15211"/>
                  </a:lnTo>
                  <a:lnTo>
                    <a:pt x="0" y="18406"/>
                  </a:lnTo>
                  <a:lnTo>
                    <a:pt x="2817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9" name="Shape"/>
            <p:cNvSpPr/>
            <p:nvPr/>
          </p:nvSpPr>
          <p:spPr>
            <a:xfrm flipH="1">
              <a:off x="214312" y="47625"/>
              <a:ext cx="130176" cy="12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00" y="21600"/>
                  </a:moveTo>
                  <a:lnTo>
                    <a:pt x="20200" y="18616"/>
                  </a:lnTo>
                  <a:lnTo>
                    <a:pt x="2800" y="0"/>
                  </a:lnTo>
                  <a:lnTo>
                    <a:pt x="0" y="3055"/>
                  </a:lnTo>
                  <a:lnTo>
                    <a:pt x="17400" y="21600"/>
                  </a:lnTo>
                  <a:lnTo>
                    <a:pt x="20200" y="21600"/>
                  </a:lnTo>
                  <a:lnTo>
                    <a:pt x="21600" y="20108"/>
                  </a:lnTo>
                  <a:lnTo>
                    <a:pt x="20200" y="18616"/>
                  </a:lnTo>
                  <a:lnTo>
                    <a:pt x="202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0" name="Shape"/>
            <p:cNvSpPr/>
            <p:nvPr/>
          </p:nvSpPr>
          <p:spPr>
            <a:xfrm flipH="1">
              <a:off x="222249" y="150812"/>
              <a:ext cx="100014" cy="8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0" y="21600"/>
                  </a:moveTo>
                  <a:lnTo>
                    <a:pt x="5554" y="21600"/>
                  </a:lnTo>
                  <a:lnTo>
                    <a:pt x="21600" y="4068"/>
                  </a:lnTo>
                  <a:lnTo>
                    <a:pt x="17897" y="0"/>
                  </a:lnTo>
                  <a:lnTo>
                    <a:pt x="1940" y="17532"/>
                  </a:lnTo>
                  <a:lnTo>
                    <a:pt x="1940" y="21600"/>
                  </a:lnTo>
                  <a:lnTo>
                    <a:pt x="1940" y="17532"/>
                  </a:lnTo>
                  <a:lnTo>
                    <a:pt x="0" y="19663"/>
                  </a:lnTo>
                  <a:lnTo>
                    <a:pt x="194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1" name="Shape"/>
            <p:cNvSpPr/>
            <p:nvPr/>
          </p:nvSpPr>
          <p:spPr>
            <a:xfrm flipH="1">
              <a:off x="260350" y="222250"/>
              <a:ext cx="52388" cy="5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10" y="21600"/>
                  </a:moveTo>
                  <a:lnTo>
                    <a:pt x="21600" y="14727"/>
                  </a:lnTo>
                  <a:lnTo>
                    <a:pt x="6760" y="0"/>
                  </a:lnTo>
                  <a:lnTo>
                    <a:pt x="0" y="6873"/>
                  </a:lnTo>
                  <a:lnTo>
                    <a:pt x="14510" y="21600"/>
                  </a:lnTo>
                  <a:lnTo>
                    <a:pt x="21600" y="14727"/>
                  </a:lnTo>
                  <a:lnTo>
                    <a:pt x="1451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2" name="Shape"/>
            <p:cNvSpPr/>
            <p:nvPr/>
          </p:nvSpPr>
          <p:spPr>
            <a:xfrm flipH="1">
              <a:off x="227012" y="258762"/>
              <a:ext cx="50801" cy="5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450"/>
                  </a:moveTo>
                  <a:lnTo>
                    <a:pt x="21600" y="12150"/>
                  </a:lnTo>
                  <a:lnTo>
                    <a:pt x="7551" y="0"/>
                  </a:lnTo>
                  <a:lnTo>
                    <a:pt x="0" y="6300"/>
                  </a:lnTo>
                  <a:lnTo>
                    <a:pt x="14400" y="18450"/>
                  </a:lnTo>
                  <a:lnTo>
                    <a:pt x="21600" y="18450"/>
                  </a:lnTo>
                  <a:lnTo>
                    <a:pt x="14400" y="18450"/>
                  </a:lnTo>
                  <a:lnTo>
                    <a:pt x="18088" y="21600"/>
                  </a:lnTo>
                  <a:lnTo>
                    <a:pt x="21600" y="1845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3" name="Shape"/>
            <p:cNvSpPr/>
            <p:nvPr/>
          </p:nvSpPr>
          <p:spPr>
            <a:xfrm flipH="1">
              <a:off x="153987" y="211137"/>
              <a:ext cx="90488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59"/>
                  </a:moveTo>
                  <a:lnTo>
                    <a:pt x="17568" y="1859"/>
                  </a:lnTo>
                  <a:lnTo>
                    <a:pt x="0" y="17882"/>
                  </a:lnTo>
                  <a:lnTo>
                    <a:pt x="3936" y="21600"/>
                  </a:lnTo>
                  <a:lnTo>
                    <a:pt x="21600" y="5577"/>
                  </a:lnTo>
                  <a:lnTo>
                    <a:pt x="21600" y="1859"/>
                  </a:lnTo>
                  <a:lnTo>
                    <a:pt x="19488" y="0"/>
                  </a:lnTo>
                  <a:lnTo>
                    <a:pt x="17568" y="1859"/>
                  </a:lnTo>
                  <a:lnTo>
                    <a:pt x="21600" y="185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4" name="Shape"/>
            <p:cNvSpPr/>
            <p:nvPr/>
          </p:nvSpPr>
          <p:spPr>
            <a:xfrm flipH="1">
              <a:off x="46037" y="219075"/>
              <a:ext cx="125413" cy="13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99"/>
                  </a:moveTo>
                  <a:lnTo>
                    <a:pt x="21600" y="17501"/>
                  </a:lnTo>
                  <a:lnTo>
                    <a:pt x="2926" y="0"/>
                  </a:lnTo>
                  <a:lnTo>
                    <a:pt x="0" y="2733"/>
                  </a:lnTo>
                  <a:lnTo>
                    <a:pt x="18674" y="20299"/>
                  </a:lnTo>
                  <a:lnTo>
                    <a:pt x="21600" y="20299"/>
                  </a:lnTo>
                  <a:lnTo>
                    <a:pt x="18674" y="20299"/>
                  </a:lnTo>
                  <a:lnTo>
                    <a:pt x="20137" y="21600"/>
                  </a:lnTo>
                  <a:lnTo>
                    <a:pt x="21600" y="2029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5" name="Shape"/>
            <p:cNvSpPr/>
            <p:nvPr/>
          </p:nvSpPr>
          <p:spPr>
            <a:xfrm flipH="1">
              <a:off x="-1" y="287337"/>
              <a:ext cx="63501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83" y="0"/>
                  </a:moveTo>
                  <a:lnTo>
                    <a:pt x="13148" y="0"/>
                  </a:lnTo>
                  <a:lnTo>
                    <a:pt x="0" y="14966"/>
                  </a:lnTo>
                  <a:lnTo>
                    <a:pt x="5635" y="21600"/>
                  </a:lnTo>
                  <a:lnTo>
                    <a:pt x="18783" y="6480"/>
                  </a:lnTo>
                  <a:lnTo>
                    <a:pt x="18783" y="0"/>
                  </a:lnTo>
                  <a:lnTo>
                    <a:pt x="18783" y="6480"/>
                  </a:lnTo>
                  <a:lnTo>
                    <a:pt x="21600" y="3086"/>
                  </a:lnTo>
                  <a:lnTo>
                    <a:pt x="1878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6" name="Shape"/>
            <p:cNvSpPr/>
            <p:nvPr/>
          </p:nvSpPr>
          <p:spPr>
            <a:xfrm flipH="1">
              <a:off x="628650" y="898525"/>
              <a:ext cx="620713" cy="33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424"/>
                  </a:moveTo>
                  <a:lnTo>
                    <a:pt x="10087" y="21600"/>
                  </a:lnTo>
                  <a:lnTo>
                    <a:pt x="21600" y="0"/>
                  </a:lnTo>
                  <a:lnTo>
                    <a:pt x="2263" y="0"/>
                  </a:lnTo>
                  <a:lnTo>
                    <a:pt x="0" y="3424"/>
                  </a:lnTo>
                  <a:close/>
                </a:path>
              </a:pathLst>
            </a:custGeom>
            <a:solidFill>
              <a:srgbClr val="00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7" name="Shape"/>
            <p:cNvSpPr/>
            <p:nvPr/>
          </p:nvSpPr>
          <p:spPr>
            <a:xfrm flipH="1">
              <a:off x="885824" y="1017587"/>
              <a:ext cx="87314" cy="8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42"/>
                  </a:moveTo>
                  <a:lnTo>
                    <a:pt x="17495" y="21600"/>
                  </a:lnTo>
                  <a:lnTo>
                    <a:pt x="21600" y="17458"/>
                  </a:lnTo>
                  <a:lnTo>
                    <a:pt x="4105" y="0"/>
                  </a:lnTo>
                  <a:lnTo>
                    <a:pt x="0" y="414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8" name="Shape"/>
            <p:cNvSpPr/>
            <p:nvPr/>
          </p:nvSpPr>
          <p:spPr>
            <a:xfrm flipH="1">
              <a:off x="781049" y="914400"/>
              <a:ext cx="88902" cy="8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22"/>
                  </a:moveTo>
                  <a:lnTo>
                    <a:pt x="17397" y="21600"/>
                  </a:lnTo>
                  <a:lnTo>
                    <a:pt x="21600" y="17575"/>
                  </a:lnTo>
                  <a:lnTo>
                    <a:pt x="4105" y="0"/>
                  </a:lnTo>
                  <a:lnTo>
                    <a:pt x="0" y="422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9" name="Shape"/>
            <p:cNvSpPr/>
            <p:nvPr/>
          </p:nvSpPr>
          <p:spPr>
            <a:xfrm flipH="1">
              <a:off x="679449" y="811212"/>
              <a:ext cx="85726" cy="8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42"/>
                  </a:moveTo>
                  <a:lnTo>
                    <a:pt x="17419" y="21600"/>
                  </a:lnTo>
                  <a:lnTo>
                    <a:pt x="21600" y="17556"/>
                  </a:lnTo>
                  <a:lnTo>
                    <a:pt x="4280" y="0"/>
                  </a:lnTo>
                  <a:lnTo>
                    <a:pt x="0" y="414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0" name="Shape"/>
            <p:cNvSpPr/>
            <p:nvPr/>
          </p:nvSpPr>
          <p:spPr>
            <a:xfrm flipH="1">
              <a:off x="573087" y="708025"/>
              <a:ext cx="88901" cy="8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42"/>
                  </a:moveTo>
                  <a:lnTo>
                    <a:pt x="17458" y="21600"/>
                  </a:lnTo>
                  <a:lnTo>
                    <a:pt x="21600" y="17458"/>
                  </a:lnTo>
                  <a:lnTo>
                    <a:pt x="4044" y="0"/>
                  </a:lnTo>
                  <a:lnTo>
                    <a:pt x="0" y="414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1" name="Shape"/>
            <p:cNvSpPr/>
            <p:nvPr/>
          </p:nvSpPr>
          <p:spPr>
            <a:xfrm flipH="1">
              <a:off x="469899" y="606425"/>
              <a:ext cx="87314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22"/>
                  </a:moveTo>
                  <a:lnTo>
                    <a:pt x="17495" y="21600"/>
                  </a:lnTo>
                  <a:lnTo>
                    <a:pt x="21600" y="17378"/>
                  </a:lnTo>
                  <a:lnTo>
                    <a:pt x="4203" y="0"/>
                  </a:lnTo>
                  <a:lnTo>
                    <a:pt x="0" y="422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2" name="Shape"/>
            <p:cNvSpPr/>
            <p:nvPr/>
          </p:nvSpPr>
          <p:spPr>
            <a:xfrm flipH="1">
              <a:off x="365125" y="501650"/>
              <a:ext cx="87313" cy="8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42"/>
                  </a:moveTo>
                  <a:lnTo>
                    <a:pt x="17378" y="21600"/>
                  </a:lnTo>
                  <a:lnTo>
                    <a:pt x="21600" y="17556"/>
                  </a:lnTo>
                  <a:lnTo>
                    <a:pt x="4124" y="0"/>
                  </a:lnTo>
                  <a:lnTo>
                    <a:pt x="0" y="414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3" name="Shape"/>
            <p:cNvSpPr/>
            <p:nvPr/>
          </p:nvSpPr>
          <p:spPr>
            <a:xfrm flipH="1">
              <a:off x="260349" y="398462"/>
              <a:ext cx="88901" cy="8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22"/>
                  </a:moveTo>
                  <a:lnTo>
                    <a:pt x="17458" y="21600"/>
                  </a:lnTo>
                  <a:lnTo>
                    <a:pt x="21600" y="17378"/>
                  </a:lnTo>
                  <a:lnTo>
                    <a:pt x="4142" y="0"/>
                  </a:lnTo>
                  <a:lnTo>
                    <a:pt x="0" y="422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4" name="Shape"/>
            <p:cNvSpPr/>
            <p:nvPr/>
          </p:nvSpPr>
          <p:spPr>
            <a:xfrm flipH="1">
              <a:off x="173037" y="311150"/>
              <a:ext cx="160338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79"/>
                  </a:moveTo>
                  <a:lnTo>
                    <a:pt x="19266" y="21600"/>
                  </a:lnTo>
                  <a:lnTo>
                    <a:pt x="21600" y="19266"/>
                  </a:lnTo>
                  <a:lnTo>
                    <a:pt x="2279" y="0"/>
                  </a:lnTo>
                  <a:lnTo>
                    <a:pt x="0" y="22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5" name="Shape"/>
            <p:cNvSpPr/>
            <p:nvPr/>
          </p:nvSpPr>
          <p:spPr>
            <a:xfrm flipH="1">
              <a:off x="277812" y="415925"/>
              <a:ext cx="157163" cy="15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34"/>
                  </a:moveTo>
                  <a:lnTo>
                    <a:pt x="19315" y="21600"/>
                  </a:lnTo>
                  <a:lnTo>
                    <a:pt x="21600" y="19321"/>
                  </a:lnTo>
                  <a:lnTo>
                    <a:pt x="2285" y="0"/>
                  </a:lnTo>
                  <a:lnTo>
                    <a:pt x="0" y="23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6" name="Shape"/>
            <p:cNvSpPr/>
            <p:nvPr/>
          </p:nvSpPr>
          <p:spPr>
            <a:xfrm flipH="1">
              <a:off x="381000" y="519112"/>
              <a:ext cx="160338" cy="15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25"/>
                  </a:moveTo>
                  <a:lnTo>
                    <a:pt x="19266" y="21600"/>
                  </a:lnTo>
                  <a:lnTo>
                    <a:pt x="21600" y="19266"/>
                  </a:lnTo>
                  <a:lnTo>
                    <a:pt x="2279" y="0"/>
                  </a:lnTo>
                  <a:lnTo>
                    <a:pt x="0" y="222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7" name="Shape"/>
            <p:cNvSpPr/>
            <p:nvPr/>
          </p:nvSpPr>
          <p:spPr>
            <a:xfrm flipH="1">
              <a:off x="487362" y="622300"/>
              <a:ext cx="158751" cy="15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45"/>
                  </a:moveTo>
                  <a:lnTo>
                    <a:pt x="19315" y="21600"/>
                  </a:lnTo>
                  <a:lnTo>
                    <a:pt x="21600" y="19364"/>
                  </a:lnTo>
                  <a:lnTo>
                    <a:pt x="2340" y="0"/>
                  </a:lnTo>
                  <a:lnTo>
                    <a:pt x="0" y="234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8" name="Shape"/>
            <p:cNvSpPr/>
            <p:nvPr/>
          </p:nvSpPr>
          <p:spPr>
            <a:xfrm flipH="1">
              <a:off x="590550" y="725487"/>
              <a:ext cx="158750" cy="15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91"/>
                  </a:moveTo>
                  <a:lnTo>
                    <a:pt x="19364" y="21600"/>
                  </a:lnTo>
                  <a:lnTo>
                    <a:pt x="21600" y="19309"/>
                  </a:lnTo>
                  <a:lnTo>
                    <a:pt x="2291" y="0"/>
                  </a:lnTo>
                  <a:lnTo>
                    <a:pt x="0" y="229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9" name="Shape"/>
            <p:cNvSpPr/>
            <p:nvPr/>
          </p:nvSpPr>
          <p:spPr>
            <a:xfrm flipH="1">
              <a:off x="695325" y="828675"/>
              <a:ext cx="157163" cy="15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40"/>
                  </a:moveTo>
                  <a:lnTo>
                    <a:pt x="19309" y="21600"/>
                  </a:lnTo>
                  <a:lnTo>
                    <a:pt x="21600" y="19260"/>
                  </a:lnTo>
                  <a:lnTo>
                    <a:pt x="2291" y="0"/>
                  </a:lnTo>
                  <a:lnTo>
                    <a:pt x="0" y="23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0" name="Shape"/>
            <p:cNvSpPr/>
            <p:nvPr/>
          </p:nvSpPr>
          <p:spPr>
            <a:xfrm flipH="1">
              <a:off x="796924" y="931862"/>
              <a:ext cx="160339" cy="15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36"/>
                  </a:moveTo>
                  <a:lnTo>
                    <a:pt x="19260" y="21600"/>
                  </a:lnTo>
                  <a:lnTo>
                    <a:pt x="21600" y="19309"/>
                  </a:lnTo>
                  <a:lnTo>
                    <a:pt x="2285" y="0"/>
                  </a:lnTo>
                  <a:lnTo>
                    <a:pt x="0" y="223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1" name="Shape"/>
            <p:cNvSpPr/>
            <p:nvPr/>
          </p:nvSpPr>
          <p:spPr>
            <a:xfrm flipH="1">
              <a:off x="903287" y="1033462"/>
              <a:ext cx="158751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79"/>
                  </a:moveTo>
                  <a:lnTo>
                    <a:pt x="19260" y="21600"/>
                  </a:lnTo>
                  <a:lnTo>
                    <a:pt x="21600" y="19375"/>
                  </a:lnTo>
                  <a:lnTo>
                    <a:pt x="2285" y="0"/>
                  </a:lnTo>
                  <a:lnTo>
                    <a:pt x="0" y="22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2" name="Shape"/>
            <p:cNvSpPr/>
            <p:nvPr/>
          </p:nvSpPr>
          <p:spPr>
            <a:xfrm flipH="1">
              <a:off x="476249" y="1093787"/>
              <a:ext cx="138114" cy="160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51" y="0"/>
                  </a:moveTo>
                  <a:lnTo>
                    <a:pt x="15225" y="0"/>
                  </a:lnTo>
                  <a:lnTo>
                    <a:pt x="21600" y="10773"/>
                  </a:lnTo>
                  <a:lnTo>
                    <a:pt x="15225" y="21600"/>
                  </a:lnTo>
                  <a:lnTo>
                    <a:pt x="6251" y="21600"/>
                  </a:lnTo>
                  <a:lnTo>
                    <a:pt x="0" y="10773"/>
                  </a:lnTo>
                  <a:lnTo>
                    <a:pt x="6251" y="0"/>
                  </a:lnTo>
                  <a:close/>
                  <a:moveTo>
                    <a:pt x="6313" y="1018"/>
                  </a:moveTo>
                  <a:lnTo>
                    <a:pt x="20857" y="10773"/>
                  </a:lnTo>
                  <a:lnTo>
                    <a:pt x="6313" y="1018"/>
                  </a:lnTo>
                  <a:close/>
                </a:path>
              </a:pathLst>
            </a:custGeom>
            <a:solidFill>
              <a:srgbClr val="00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3" name="Shape"/>
            <p:cNvSpPr/>
            <p:nvPr/>
          </p:nvSpPr>
          <p:spPr>
            <a:xfrm flipH="1">
              <a:off x="509587" y="1085850"/>
              <a:ext cx="65088" cy="1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684"/>
                  </a:moveTo>
                  <a:lnTo>
                    <a:pt x="19215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19215" y="21600"/>
                  </a:lnTo>
                  <a:lnTo>
                    <a:pt x="21600" y="5684"/>
                  </a:lnTo>
                  <a:lnTo>
                    <a:pt x="20937" y="0"/>
                  </a:lnTo>
                  <a:lnTo>
                    <a:pt x="19215" y="0"/>
                  </a:lnTo>
                  <a:lnTo>
                    <a:pt x="21600" y="5684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4" name="Shape"/>
            <p:cNvSpPr/>
            <p:nvPr/>
          </p:nvSpPr>
          <p:spPr>
            <a:xfrm flipH="1">
              <a:off x="466725" y="1090612"/>
              <a:ext cx="57150" cy="8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92" y="21600"/>
                  </a:moveTo>
                  <a:lnTo>
                    <a:pt x="20992" y="19825"/>
                  </a:lnTo>
                  <a:lnTo>
                    <a:pt x="5324" y="0"/>
                  </a:lnTo>
                  <a:lnTo>
                    <a:pt x="0" y="1775"/>
                  </a:lnTo>
                  <a:lnTo>
                    <a:pt x="15515" y="21600"/>
                  </a:lnTo>
                  <a:lnTo>
                    <a:pt x="20992" y="21600"/>
                  </a:lnTo>
                  <a:lnTo>
                    <a:pt x="21600" y="20712"/>
                  </a:lnTo>
                  <a:lnTo>
                    <a:pt x="20992" y="19825"/>
                  </a:lnTo>
                  <a:lnTo>
                    <a:pt x="20992" y="2160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5" name="Shape"/>
            <p:cNvSpPr/>
            <p:nvPr/>
          </p:nvSpPr>
          <p:spPr>
            <a:xfrm flipH="1">
              <a:off x="468312" y="1169987"/>
              <a:ext cx="55563" cy="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61" y="21600"/>
                  </a:moveTo>
                  <a:lnTo>
                    <a:pt x="5478" y="20661"/>
                  </a:lnTo>
                  <a:lnTo>
                    <a:pt x="21600" y="1690"/>
                  </a:lnTo>
                  <a:lnTo>
                    <a:pt x="15965" y="0"/>
                  </a:lnTo>
                  <a:lnTo>
                    <a:pt x="0" y="18970"/>
                  </a:lnTo>
                  <a:lnTo>
                    <a:pt x="2661" y="21600"/>
                  </a:lnTo>
                  <a:lnTo>
                    <a:pt x="4696" y="21600"/>
                  </a:lnTo>
                  <a:lnTo>
                    <a:pt x="5478" y="20661"/>
                  </a:lnTo>
                  <a:lnTo>
                    <a:pt x="2661" y="2160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6" name="Shape"/>
            <p:cNvSpPr/>
            <p:nvPr/>
          </p:nvSpPr>
          <p:spPr>
            <a:xfrm flipH="1">
              <a:off x="515937" y="1246187"/>
              <a:ext cx="65088" cy="1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16"/>
                  </a:moveTo>
                  <a:lnTo>
                    <a:pt x="2385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385" y="0"/>
                  </a:lnTo>
                  <a:lnTo>
                    <a:pt x="0" y="15916"/>
                  </a:lnTo>
                  <a:lnTo>
                    <a:pt x="663" y="21600"/>
                  </a:lnTo>
                  <a:lnTo>
                    <a:pt x="2385" y="21600"/>
                  </a:lnTo>
                  <a:lnTo>
                    <a:pt x="0" y="15916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7" name="Shape"/>
            <p:cNvSpPr/>
            <p:nvPr/>
          </p:nvSpPr>
          <p:spPr>
            <a:xfrm flipH="1">
              <a:off x="568325" y="1169987"/>
              <a:ext cx="55563" cy="8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" y="0"/>
                  </a:moveTo>
                  <a:lnTo>
                    <a:pt x="617" y="1767"/>
                  </a:lnTo>
                  <a:lnTo>
                    <a:pt x="16200" y="21600"/>
                  </a:lnTo>
                  <a:lnTo>
                    <a:pt x="21600" y="19833"/>
                  </a:lnTo>
                  <a:lnTo>
                    <a:pt x="6171" y="0"/>
                  </a:lnTo>
                  <a:lnTo>
                    <a:pt x="617" y="0"/>
                  </a:lnTo>
                  <a:lnTo>
                    <a:pt x="0" y="884"/>
                  </a:lnTo>
                  <a:lnTo>
                    <a:pt x="617" y="1767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8" name="Shape"/>
            <p:cNvSpPr/>
            <p:nvPr/>
          </p:nvSpPr>
          <p:spPr>
            <a:xfrm flipH="1">
              <a:off x="568325" y="1085850"/>
              <a:ext cx="53975" cy="92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16041" y="943"/>
                  </a:lnTo>
                  <a:lnTo>
                    <a:pt x="0" y="19902"/>
                  </a:lnTo>
                  <a:lnTo>
                    <a:pt x="5718" y="21600"/>
                  </a:lnTo>
                  <a:lnTo>
                    <a:pt x="21600" y="2641"/>
                  </a:lnTo>
                  <a:lnTo>
                    <a:pt x="18900" y="0"/>
                  </a:lnTo>
                  <a:lnTo>
                    <a:pt x="16835" y="0"/>
                  </a:lnTo>
                  <a:lnTo>
                    <a:pt x="16041" y="943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9" name="Shape"/>
            <p:cNvSpPr/>
            <p:nvPr/>
          </p:nvSpPr>
          <p:spPr>
            <a:xfrm flipH="1">
              <a:off x="474662" y="1095375"/>
              <a:ext cx="103188" cy="8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456"/>
                  </a:moveTo>
                  <a:lnTo>
                    <a:pt x="2002" y="0"/>
                  </a:lnTo>
                  <a:lnTo>
                    <a:pt x="0" y="3144"/>
                  </a:lnTo>
                  <a:lnTo>
                    <a:pt x="19598" y="21600"/>
                  </a:lnTo>
                  <a:lnTo>
                    <a:pt x="21600" y="18456"/>
                  </a:lnTo>
                  <a:lnTo>
                    <a:pt x="19598" y="21600"/>
                  </a:lnTo>
                  <a:lnTo>
                    <a:pt x="20516" y="19977"/>
                  </a:lnTo>
                  <a:lnTo>
                    <a:pt x="21600" y="18456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0" name="Shape"/>
            <p:cNvSpPr/>
            <p:nvPr/>
          </p:nvSpPr>
          <p:spPr>
            <a:xfrm flipH="1">
              <a:off x="474662" y="1095375"/>
              <a:ext cx="103188" cy="8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44"/>
                  </a:moveTo>
                  <a:lnTo>
                    <a:pt x="19598" y="21600"/>
                  </a:lnTo>
                  <a:lnTo>
                    <a:pt x="21600" y="18456"/>
                  </a:lnTo>
                  <a:lnTo>
                    <a:pt x="2002" y="0"/>
                  </a:lnTo>
                  <a:lnTo>
                    <a:pt x="0" y="3144"/>
                  </a:lnTo>
                  <a:lnTo>
                    <a:pt x="2002" y="0"/>
                  </a:lnTo>
                  <a:lnTo>
                    <a:pt x="917" y="1521"/>
                  </a:lnTo>
                  <a:lnTo>
                    <a:pt x="0" y="3144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1" name="Shape"/>
            <p:cNvSpPr/>
            <p:nvPr/>
          </p:nvSpPr>
          <p:spPr>
            <a:xfrm flipH="1">
              <a:off x="392112" y="1066800"/>
              <a:ext cx="74613" cy="192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42" y="0"/>
                  </a:moveTo>
                  <a:lnTo>
                    <a:pt x="11792" y="45"/>
                  </a:lnTo>
                  <a:lnTo>
                    <a:pt x="12960" y="223"/>
                  </a:lnTo>
                  <a:lnTo>
                    <a:pt x="13894" y="446"/>
                  </a:lnTo>
                  <a:lnTo>
                    <a:pt x="14945" y="848"/>
                  </a:lnTo>
                  <a:lnTo>
                    <a:pt x="15879" y="1294"/>
                  </a:lnTo>
                  <a:lnTo>
                    <a:pt x="16813" y="1830"/>
                  </a:lnTo>
                  <a:lnTo>
                    <a:pt x="17630" y="2455"/>
                  </a:lnTo>
                  <a:lnTo>
                    <a:pt x="18448" y="3124"/>
                  </a:lnTo>
                  <a:lnTo>
                    <a:pt x="19148" y="3883"/>
                  </a:lnTo>
                  <a:lnTo>
                    <a:pt x="19732" y="4731"/>
                  </a:lnTo>
                  <a:lnTo>
                    <a:pt x="20316" y="5668"/>
                  </a:lnTo>
                  <a:lnTo>
                    <a:pt x="20783" y="6560"/>
                  </a:lnTo>
                  <a:lnTo>
                    <a:pt x="21133" y="7542"/>
                  </a:lnTo>
                  <a:lnTo>
                    <a:pt x="21366" y="8569"/>
                  </a:lnTo>
                  <a:lnTo>
                    <a:pt x="21600" y="9684"/>
                  </a:lnTo>
                  <a:lnTo>
                    <a:pt x="21600" y="11916"/>
                  </a:lnTo>
                  <a:lnTo>
                    <a:pt x="21133" y="13969"/>
                  </a:lnTo>
                  <a:lnTo>
                    <a:pt x="20783" y="14995"/>
                  </a:lnTo>
                  <a:lnTo>
                    <a:pt x="20316" y="15888"/>
                  </a:lnTo>
                  <a:lnTo>
                    <a:pt x="19732" y="16825"/>
                  </a:lnTo>
                  <a:lnTo>
                    <a:pt x="19148" y="17628"/>
                  </a:lnTo>
                  <a:lnTo>
                    <a:pt x="18448" y="18431"/>
                  </a:lnTo>
                  <a:lnTo>
                    <a:pt x="17630" y="19101"/>
                  </a:lnTo>
                  <a:lnTo>
                    <a:pt x="16813" y="19726"/>
                  </a:lnTo>
                  <a:lnTo>
                    <a:pt x="15879" y="20261"/>
                  </a:lnTo>
                  <a:lnTo>
                    <a:pt x="14945" y="20707"/>
                  </a:lnTo>
                  <a:lnTo>
                    <a:pt x="13894" y="21109"/>
                  </a:lnTo>
                  <a:lnTo>
                    <a:pt x="12960" y="21332"/>
                  </a:lnTo>
                  <a:lnTo>
                    <a:pt x="11792" y="21511"/>
                  </a:lnTo>
                  <a:lnTo>
                    <a:pt x="10742" y="21600"/>
                  </a:lnTo>
                  <a:lnTo>
                    <a:pt x="9691" y="21511"/>
                  </a:lnTo>
                  <a:lnTo>
                    <a:pt x="8523" y="21332"/>
                  </a:lnTo>
                  <a:lnTo>
                    <a:pt x="7589" y="21109"/>
                  </a:lnTo>
                  <a:lnTo>
                    <a:pt x="6538" y="20707"/>
                  </a:lnTo>
                  <a:lnTo>
                    <a:pt x="5604" y="20261"/>
                  </a:lnTo>
                  <a:lnTo>
                    <a:pt x="4787" y="19726"/>
                  </a:lnTo>
                  <a:lnTo>
                    <a:pt x="3853" y="19101"/>
                  </a:lnTo>
                  <a:lnTo>
                    <a:pt x="3152" y="18431"/>
                  </a:lnTo>
                  <a:lnTo>
                    <a:pt x="2335" y="17628"/>
                  </a:lnTo>
                  <a:lnTo>
                    <a:pt x="1751" y="16825"/>
                  </a:lnTo>
                  <a:lnTo>
                    <a:pt x="1168" y="15888"/>
                  </a:lnTo>
                  <a:lnTo>
                    <a:pt x="701" y="14995"/>
                  </a:lnTo>
                  <a:lnTo>
                    <a:pt x="467" y="13969"/>
                  </a:lnTo>
                  <a:lnTo>
                    <a:pt x="117" y="12942"/>
                  </a:lnTo>
                  <a:lnTo>
                    <a:pt x="0" y="11916"/>
                  </a:lnTo>
                  <a:lnTo>
                    <a:pt x="0" y="9684"/>
                  </a:lnTo>
                  <a:lnTo>
                    <a:pt x="117" y="8569"/>
                  </a:lnTo>
                  <a:lnTo>
                    <a:pt x="467" y="7542"/>
                  </a:lnTo>
                  <a:lnTo>
                    <a:pt x="701" y="6560"/>
                  </a:lnTo>
                  <a:lnTo>
                    <a:pt x="1168" y="5668"/>
                  </a:lnTo>
                  <a:lnTo>
                    <a:pt x="1751" y="4731"/>
                  </a:lnTo>
                  <a:lnTo>
                    <a:pt x="2335" y="3883"/>
                  </a:lnTo>
                  <a:lnTo>
                    <a:pt x="3152" y="3124"/>
                  </a:lnTo>
                  <a:lnTo>
                    <a:pt x="3853" y="2455"/>
                  </a:lnTo>
                  <a:lnTo>
                    <a:pt x="4787" y="1830"/>
                  </a:lnTo>
                  <a:lnTo>
                    <a:pt x="5604" y="1294"/>
                  </a:lnTo>
                  <a:lnTo>
                    <a:pt x="6538" y="848"/>
                  </a:lnTo>
                  <a:lnTo>
                    <a:pt x="7589" y="446"/>
                  </a:lnTo>
                  <a:lnTo>
                    <a:pt x="8523" y="223"/>
                  </a:lnTo>
                  <a:lnTo>
                    <a:pt x="9691" y="45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00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2" name="Shape"/>
            <p:cNvSpPr/>
            <p:nvPr/>
          </p:nvSpPr>
          <p:spPr>
            <a:xfrm flipH="1">
              <a:off x="384175" y="1058862"/>
              <a:ext cx="44450" cy="10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409" y="19621"/>
                  </a:lnTo>
                  <a:lnTo>
                    <a:pt x="21218" y="17478"/>
                  </a:lnTo>
                  <a:lnTo>
                    <a:pt x="19497" y="11789"/>
                  </a:lnTo>
                  <a:lnTo>
                    <a:pt x="18350" y="10058"/>
                  </a:lnTo>
                  <a:lnTo>
                    <a:pt x="17395" y="8492"/>
                  </a:lnTo>
                  <a:lnTo>
                    <a:pt x="16248" y="7008"/>
                  </a:lnTo>
                  <a:lnTo>
                    <a:pt x="14719" y="5524"/>
                  </a:lnTo>
                  <a:lnTo>
                    <a:pt x="13189" y="4205"/>
                  </a:lnTo>
                  <a:lnTo>
                    <a:pt x="11469" y="3215"/>
                  </a:lnTo>
                  <a:lnTo>
                    <a:pt x="9940" y="2144"/>
                  </a:lnTo>
                  <a:lnTo>
                    <a:pt x="7646" y="1319"/>
                  </a:lnTo>
                  <a:lnTo>
                    <a:pt x="5352" y="660"/>
                  </a:lnTo>
                  <a:lnTo>
                    <a:pt x="2676" y="247"/>
                  </a:lnTo>
                  <a:lnTo>
                    <a:pt x="0" y="0"/>
                  </a:lnTo>
                  <a:lnTo>
                    <a:pt x="0" y="3298"/>
                  </a:lnTo>
                  <a:lnTo>
                    <a:pt x="765" y="3380"/>
                  </a:lnTo>
                  <a:lnTo>
                    <a:pt x="1720" y="3463"/>
                  </a:lnTo>
                  <a:lnTo>
                    <a:pt x="3058" y="3792"/>
                  </a:lnTo>
                  <a:lnTo>
                    <a:pt x="5352" y="4947"/>
                  </a:lnTo>
                  <a:lnTo>
                    <a:pt x="6690" y="5936"/>
                  </a:lnTo>
                  <a:lnTo>
                    <a:pt x="7837" y="6925"/>
                  </a:lnTo>
                  <a:lnTo>
                    <a:pt x="9175" y="8162"/>
                  </a:lnTo>
                  <a:lnTo>
                    <a:pt x="10131" y="9398"/>
                  </a:lnTo>
                  <a:lnTo>
                    <a:pt x="11087" y="10882"/>
                  </a:lnTo>
                  <a:lnTo>
                    <a:pt x="12042" y="12531"/>
                  </a:lnTo>
                  <a:lnTo>
                    <a:pt x="12616" y="14180"/>
                  </a:lnTo>
                  <a:lnTo>
                    <a:pt x="13189" y="15911"/>
                  </a:lnTo>
                  <a:lnTo>
                    <a:pt x="13954" y="19704"/>
                  </a:lnTo>
                  <a:lnTo>
                    <a:pt x="139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3" name="Shape"/>
            <p:cNvSpPr/>
            <p:nvPr/>
          </p:nvSpPr>
          <p:spPr>
            <a:xfrm flipH="1">
              <a:off x="384175" y="1162050"/>
              <a:ext cx="44450" cy="1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676" y="21436"/>
                  </a:lnTo>
                  <a:lnTo>
                    <a:pt x="5352" y="20943"/>
                  </a:lnTo>
                  <a:lnTo>
                    <a:pt x="7646" y="20368"/>
                  </a:lnTo>
                  <a:lnTo>
                    <a:pt x="9940" y="19465"/>
                  </a:lnTo>
                  <a:lnTo>
                    <a:pt x="11469" y="18479"/>
                  </a:lnTo>
                  <a:lnTo>
                    <a:pt x="13189" y="17247"/>
                  </a:lnTo>
                  <a:lnTo>
                    <a:pt x="14719" y="16015"/>
                  </a:lnTo>
                  <a:lnTo>
                    <a:pt x="16248" y="14619"/>
                  </a:lnTo>
                  <a:lnTo>
                    <a:pt x="17395" y="13141"/>
                  </a:lnTo>
                  <a:lnTo>
                    <a:pt x="18350" y="11580"/>
                  </a:lnTo>
                  <a:lnTo>
                    <a:pt x="19497" y="9773"/>
                  </a:lnTo>
                  <a:lnTo>
                    <a:pt x="20071" y="8049"/>
                  </a:lnTo>
                  <a:lnTo>
                    <a:pt x="20644" y="6078"/>
                  </a:lnTo>
                  <a:lnTo>
                    <a:pt x="21218" y="4189"/>
                  </a:lnTo>
                  <a:lnTo>
                    <a:pt x="21409" y="2135"/>
                  </a:lnTo>
                  <a:lnTo>
                    <a:pt x="21600" y="0"/>
                  </a:lnTo>
                  <a:lnTo>
                    <a:pt x="13954" y="0"/>
                  </a:lnTo>
                  <a:lnTo>
                    <a:pt x="13954" y="1971"/>
                  </a:lnTo>
                  <a:lnTo>
                    <a:pt x="13572" y="3860"/>
                  </a:lnTo>
                  <a:lnTo>
                    <a:pt x="13189" y="5831"/>
                  </a:lnTo>
                  <a:lnTo>
                    <a:pt x="12616" y="7474"/>
                  </a:lnTo>
                  <a:lnTo>
                    <a:pt x="12042" y="9198"/>
                  </a:lnTo>
                  <a:lnTo>
                    <a:pt x="11087" y="10759"/>
                  </a:lnTo>
                  <a:lnTo>
                    <a:pt x="10131" y="12237"/>
                  </a:lnTo>
                  <a:lnTo>
                    <a:pt x="9175" y="13469"/>
                  </a:lnTo>
                  <a:lnTo>
                    <a:pt x="7837" y="14619"/>
                  </a:lnTo>
                  <a:lnTo>
                    <a:pt x="6690" y="15687"/>
                  </a:lnTo>
                  <a:lnTo>
                    <a:pt x="5352" y="16508"/>
                  </a:lnTo>
                  <a:lnTo>
                    <a:pt x="4205" y="17247"/>
                  </a:lnTo>
                  <a:lnTo>
                    <a:pt x="3058" y="17822"/>
                  </a:lnTo>
                  <a:lnTo>
                    <a:pt x="1720" y="18151"/>
                  </a:lnTo>
                  <a:lnTo>
                    <a:pt x="765" y="18233"/>
                  </a:lnTo>
                  <a:lnTo>
                    <a:pt x="0" y="18315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4" name="Shape"/>
            <p:cNvSpPr/>
            <p:nvPr/>
          </p:nvSpPr>
          <p:spPr>
            <a:xfrm flipH="1">
              <a:off x="428625" y="1162050"/>
              <a:ext cx="46038" cy="1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1" y="2135"/>
                  </a:lnTo>
                  <a:lnTo>
                    <a:pt x="573" y="4189"/>
                  </a:lnTo>
                  <a:lnTo>
                    <a:pt x="956" y="6078"/>
                  </a:lnTo>
                  <a:lnTo>
                    <a:pt x="1529" y="8049"/>
                  </a:lnTo>
                  <a:lnTo>
                    <a:pt x="2294" y="9773"/>
                  </a:lnTo>
                  <a:lnTo>
                    <a:pt x="3250" y="11580"/>
                  </a:lnTo>
                  <a:lnTo>
                    <a:pt x="4205" y="13141"/>
                  </a:lnTo>
                  <a:lnTo>
                    <a:pt x="5352" y="14619"/>
                  </a:lnTo>
                  <a:lnTo>
                    <a:pt x="6881" y="16015"/>
                  </a:lnTo>
                  <a:lnTo>
                    <a:pt x="8411" y="17247"/>
                  </a:lnTo>
                  <a:lnTo>
                    <a:pt x="10131" y="18479"/>
                  </a:lnTo>
                  <a:lnTo>
                    <a:pt x="11851" y="19465"/>
                  </a:lnTo>
                  <a:lnTo>
                    <a:pt x="13954" y="20368"/>
                  </a:lnTo>
                  <a:lnTo>
                    <a:pt x="16248" y="20943"/>
                  </a:lnTo>
                  <a:lnTo>
                    <a:pt x="18924" y="21436"/>
                  </a:lnTo>
                  <a:lnTo>
                    <a:pt x="21600" y="21600"/>
                  </a:lnTo>
                  <a:lnTo>
                    <a:pt x="21600" y="18315"/>
                  </a:lnTo>
                  <a:lnTo>
                    <a:pt x="20835" y="18233"/>
                  </a:lnTo>
                  <a:lnTo>
                    <a:pt x="19880" y="18151"/>
                  </a:lnTo>
                  <a:lnTo>
                    <a:pt x="18733" y="17822"/>
                  </a:lnTo>
                  <a:lnTo>
                    <a:pt x="17395" y="17247"/>
                  </a:lnTo>
                  <a:lnTo>
                    <a:pt x="16248" y="16508"/>
                  </a:lnTo>
                  <a:lnTo>
                    <a:pt x="14910" y="15687"/>
                  </a:lnTo>
                  <a:lnTo>
                    <a:pt x="13763" y="14619"/>
                  </a:lnTo>
                  <a:lnTo>
                    <a:pt x="12616" y="13469"/>
                  </a:lnTo>
                  <a:lnTo>
                    <a:pt x="10513" y="10759"/>
                  </a:lnTo>
                  <a:lnTo>
                    <a:pt x="9558" y="9198"/>
                  </a:lnTo>
                  <a:lnTo>
                    <a:pt x="9175" y="7474"/>
                  </a:lnTo>
                  <a:lnTo>
                    <a:pt x="8411" y="5831"/>
                  </a:lnTo>
                  <a:lnTo>
                    <a:pt x="8219" y="3860"/>
                  </a:lnTo>
                  <a:lnTo>
                    <a:pt x="7646" y="1971"/>
                  </a:lnTo>
                  <a:lnTo>
                    <a:pt x="76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5" name="Shape"/>
            <p:cNvSpPr/>
            <p:nvPr/>
          </p:nvSpPr>
          <p:spPr>
            <a:xfrm flipH="1">
              <a:off x="428625" y="1058862"/>
              <a:ext cx="46038" cy="10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924" y="247"/>
                  </a:lnTo>
                  <a:lnTo>
                    <a:pt x="16248" y="660"/>
                  </a:lnTo>
                  <a:lnTo>
                    <a:pt x="13954" y="1319"/>
                  </a:lnTo>
                  <a:lnTo>
                    <a:pt x="11851" y="2144"/>
                  </a:lnTo>
                  <a:lnTo>
                    <a:pt x="10131" y="3215"/>
                  </a:lnTo>
                  <a:lnTo>
                    <a:pt x="8411" y="4205"/>
                  </a:lnTo>
                  <a:lnTo>
                    <a:pt x="6881" y="5524"/>
                  </a:lnTo>
                  <a:lnTo>
                    <a:pt x="5352" y="7008"/>
                  </a:lnTo>
                  <a:lnTo>
                    <a:pt x="4205" y="8492"/>
                  </a:lnTo>
                  <a:lnTo>
                    <a:pt x="3250" y="10058"/>
                  </a:lnTo>
                  <a:lnTo>
                    <a:pt x="2294" y="11789"/>
                  </a:lnTo>
                  <a:lnTo>
                    <a:pt x="1529" y="13685"/>
                  </a:lnTo>
                  <a:lnTo>
                    <a:pt x="956" y="15582"/>
                  </a:lnTo>
                  <a:lnTo>
                    <a:pt x="573" y="17478"/>
                  </a:lnTo>
                  <a:lnTo>
                    <a:pt x="191" y="19621"/>
                  </a:lnTo>
                  <a:lnTo>
                    <a:pt x="0" y="21600"/>
                  </a:lnTo>
                  <a:lnTo>
                    <a:pt x="7646" y="21600"/>
                  </a:lnTo>
                  <a:lnTo>
                    <a:pt x="7646" y="19704"/>
                  </a:lnTo>
                  <a:lnTo>
                    <a:pt x="8219" y="17808"/>
                  </a:lnTo>
                  <a:lnTo>
                    <a:pt x="8411" y="15911"/>
                  </a:lnTo>
                  <a:lnTo>
                    <a:pt x="9175" y="14180"/>
                  </a:lnTo>
                  <a:lnTo>
                    <a:pt x="9558" y="12531"/>
                  </a:lnTo>
                  <a:lnTo>
                    <a:pt x="10513" y="10882"/>
                  </a:lnTo>
                  <a:lnTo>
                    <a:pt x="12616" y="8162"/>
                  </a:lnTo>
                  <a:lnTo>
                    <a:pt x="13763" y="6925"/>
                  </a:lnTo>
                  <a:lnTo>
                    <a:pt x="14910" y="5936"/>
                  </a:lnTo>
                  <a:lnTo>
                    <a:pt x="16248" y="4947"/>
                  </a:lnTo>
                  <a:lnTo>
                    <a:pt x="17395" y="4369"/>
                  </a:lnTo>
                  <a:lnTo>
                    <a:pt x="18733" y="3792"/>
                  </a:lnTo>
                  <a:lnTo>
                    <a:pt x="19880" y="3463"/>
                  </a:lnTo>
                  <a:lnTo>
                    <a:pt x="20835" y="3380"/>
                  </a:lnTo>
                  <a:lnTo>
                    <a:pt x="21600" y="329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6" name="Shape"/>
            <p:cNvSpPr/>
            <p:nvPr/>
          </p:nvSpPr>
          <p:spPr>
            <a:xfrm flipH="1">
              <a:off x="641349" y="987425"/>
              <a:ext cx="334964" cy="33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3" y="11330"/>
                  </a:moveTo>
                  <a:lnTo>
                    <a:pt x="8553" y="11667"/>
                  </a:lnTo>
                  <a:lnTo>
                    <a:pt x="8604" y="12003"/>
                  </a:lnTo>
                  <a:lnTo>
                    <a:pt x="8707" y="12339"/>
                  </a:lnTo>
                  <a:lnTo>
                    <a:pt x="8835" y="12624"/>
                  </a:lnTo>
                  <a:lnTo>
                    <a:pt x="9041" y="12882"/>
                  </a:lnTo>
                  <a:lnTo>
                    <a:pt x="9272" y="13115"/>
                  </a:lnTo>
                  <a:lnTo>
                    <a:pt x="9529" y="13322"/>
                  </a:lnTo>
                  <a:lnTo>
                    <a:pt x="9863" y="13503"/>
                  </a:lnTo>
                  <a:lnTo>
                    <a:pt x="9323" y="14486"/>
                  </a:lnTo>
                  <a:lnTo>
                    <a:pt x="8810" y="15495"/>
                  </a:lnTo>
                  <a:lnTo>
                    <a:pt x="8322" y="16504"/>
                  </a:lnTo>
                  <a:lnTo>
                    <a:pt x="7782" y="17539"/>
                  </a:lnTo>
                  <a:lnTo>
                    <a:pt x="7294" y="18573"/>
                  </a:lnTo>
                  <a:lnTo>
                    <a:pt x="6780" y="19608"/>
                  </a:lnTo>
                  <a:lnTo>
                    <a:pt x="6267" y="20591"/>
                  </a:lnTo>
                  <a:lnTo>
                    <a:pt x="5727" y="21600"/>
                  </a:lnTo>
                  <a:lnTo>
                    <a:pt x="4983" y="21031"/>
                  </a:lnTo>
                  <a:lnTo>
                    <a:pt x="4289" y="20488"/>
                  </a:lnTo>
                  <a:lnTo>
                    <a:pt x="3647" y="19970"/>
                  </a:lnTo>
                  <a:lnTo>
                    <a:pt x="3056" y="19427"/>
                  </a:lnTo>
                  <a:lnTo>
                    <a:pt x="2568" y="18910"/>
                  </a:lnTo>
                  <a:lnTo>
                    <a:pt x="2106" y="18366"/>
                  </a:lnTo>
                  <a:lnTo>
                    <a:pt x="1721" y="17849"/>
                  </a:lnTo>
                  <a:lnTo>
                    <a:pt x="1387" y="17280"/>
                  </a:lnTo>
                  <a:lnTo>
                    <a:pt x="1079" y="16685"/>
                  </a:lnTo>
                  <a:lnTo>
                    <a:pt x="822" y="16090"/>
                  </a:lnTo>
                  <a:lnTo>
                    <a:pt x="591" y="15417"/>
                  </a:lnTo>
                  <a:lnTo>
                    <a:pt x="437" y="14719"/>
                  </a:lnTo>
                  <a:lnTo>
                    <a:pt x="257" y="13969"/>
                  </a:lnTo>
                  <a:lnTo>
                    <a:pt x="154" y="13167"/>
                  </a:lnTo>
                  <a:lnTo>
                    <a:pt x="77" y="12287"/>
                  </a:lnTo>
                  <a:lnTo>
                    <a:pt x="0" y="11330"/>
                  </a:lnTo>
                  <a:lnTo>
                    <a:pt x="8553" y="11330"/>
                  </a:lnTo>
                  <a:close/>
                  <a:moveTo>
                    <a:pt x="11532" y="13581"/>
                  </a:moveTo>
                  <a:lnTo>
                    <a:pt x="11840" y="13451"/>
                  </a:lnTo>
                  <a:lnTo>
                    <a:pt x="12097" y="13270"/>
                  </a:lnTo>
                  <a:lnTo>
                    <a:pt x="12354" y="12986"/>
                  </a:lnTo>
                  <a:lnTo>
                    <a:pt x="12585" y="12701"/>
                  </a:lnTo>
                  <a:lnTo>
                    <a:pt x="12765" y="12365"/>
                  </a:lnTo>
                  <a:lnTo>
                    <a:pt x="12868" y="12029"/>
                  </a:lnTo>
                  <a:lnTo>
                    <a:pt x="12893" y="11874"/>
                  </a:lnTo>
                  <a:lnTo>
                    <a:pt x="12919" y="11692"/>
                  </a:lnTo>
                  <a:lnTo>
                    <a:pt x="12919" y="11330"/>
                  </a:lnTo>
                  <a:lnTo>
                    <a:pt x="21600" y="11330"/>
                  </a:lnTo>
                  <a:lnTo>
                    <a:pt x="21497" y="12339"/>
                  </a:lnTo>
                  <a:lnTo>
                    <a:pt x="21369" y="13219"/>
                  </a:lnTo>
                  <a:lnTo>
                    <a:pt x="21240" y="14046"/>
                  </a:lnTo>
                  <a:lnTo>
                    <a:pt x="21061" y="14823"/>
                  </a:lnTo>
                  <a:lnTo>
                    <a:pt x="20881" y="15521"/>
                  </a:lnTo>
                  <a:lnTo>
                    <a:pt x="20650" y="16194"/>
                  </a:lnTo>
                  <a:lnTo>
                    <a:pt x="20367" y="16814"/>
                  </a:lnTo>
                  <a:lnTo>
                    <a:pt x="20085" y="17409"/>
                  </a:lnTo>
                  <a:lnTo>
                    <a:pt x="19751" y="17978"/>
                  </a:lnTo>
                  <a:lnTo>
                    <a:pt x="19366" y="18496"/>
                  </a:lnTo>
                  <a:lnTo>
                    <a:pt x="18903" y="19039"/>
                  </a:lnTo>
                  <a:lnTo>
                    <a:pt x="18441" y="19531"/>
                  </a:lnTo>
                  <a:lnTo>
                    <a:pt x="17876" y="20022"/>
                  </a:lnTo>
                  <a:lnTo>
                    <a:pt x="17285" y="20539"/>
                  </a:lnTo>
                  <a:lnTo>
                    <a:pt x="16592" y="21057"/>
                  </a:lnTo>
                  <a:lnTo>
                    <a:pt x="15873" y="21600"/>
                  </a:lnTo>
                  <a:lnTo>
                    <a:pt x="15307" y="20591"/>
                  </a:lnTo>
                  <a:lnTo>
                    <a:pt x="14768" y="19608"/>
                  </a:lnTo>
                  <a:lnTo>
                    <a:pt x="14203" y="18599"/>
                  </a:lnTo>
                  <a:lnTo>
                    <a:pt x="13664" y="17565"/>
                  </a:lnTo>
                  <a:lnTo>
                    <a:pt x="13124" y="16582"/>
                  </a:lnTo>
                  <a:lnTo>
                    <a:pt x="12585" y="15573"/>
                  </a:lnTo>
                  <a:lnTo>
                    <a:pt x="12071" y="14590"/>
                  </a:lnTo>
                  <a:lnTo>
                    <a:pt x="11532" y="13581"/>
                  </a:lnTo>
                  <a:close/>
                  <a:moveTo>
                    <a:pt x="12071" y="9520"/>
                  </a:moveTo>
                  <a:lnTo>
                    <a:pt x="11943" y="9416"/>
                  </a:lnTo>
                  <a:lnTo>
                    <a:pt x="11763" y="9313"/>
                  </a:lnTo>
                  <a:lnTo>
                    <a:pt x="11635" y="9235"/>
                  </a:lnTo>
                  <a:lnTo>
                    <a:pt x="11481" y="9209"/>
                  </a:lnTo>
                  <a:lnTo>
                    <a:pt x="11121" y="9131"/>
                  </a:lnTo>
                  <a:lnTo>
                    <a:pt x="10761" y="9106"/>
                  </a:lnTo>
                  <a:lnTo>
                    <a:pt x="10376" y="9131"/>
                  </a:lnTo>
                  <a:lnTo>
                    <a:pt x="10068" y="9235"/>
                  </a:lnTo>
                  <a:lnTo>
                    <a:pt x="9734" y="9364"/>
                  </a:lnTo>
                  <a:lnTo>
                    <a:pt x="9400" y="9545"/>
                  </a:lnTo>
                  <a:lnTo>
                    <a:pt x="8861" y="8588"/>
                  </a:lnTo>
                  <a:lnTo>
                    <a:pt x="8347" y="7579"/>
                  </a:lnTo>
                  <a:lnTo>
                    <a:pt x="7782" y="6622"/>
                  </a:lnTo>
                  <a:lnTo>
                    <a:pt x="7243" y="5613"/>
                  </a:lnTo>
                  <a:lnTo>
                    <a:pt x="6703" y="4656"/>
                  </a:lnTo>
                  <a:lnTo>
                    <a:pt x="6138" y="3673"/>
                  </a:lnTo>
                  <a:lnTo>
                    <a:pt x="5599" y="2690"/>
                  </a:lnTo>
                  <a:lnTo>
                    <a:pt x="5034" y="1733"/>
                  </a:lnTo>
                  <a:lnTo>
                    <a:pt x="5907" y="1293"/>
                  </a:lnTo>
                  <a:lnTo>
                    <a:pt x="6703" y="983"/>
                  </a:lnTo>
                  <a:lnTo>
                    <a:pt x="7448" y="673"/>
                  </a:lnTo>
                  <a:lnTo>
                    <a:pt x="8167" y="440"/>
                  </a:lnTo>
                  <a:lnTo>
                    <a:pt x="8861" y="233"/>
                  </a:lnTo>
                  <a:lnTo>
                    <a:pt x="9529" y="103"/>
                  </a:lnTo>
                  <a:lnTo>
                    <a:pt x="10196" y="52"/>
                  </a:lnTo>
                  <a:lnTo>
                    <a:pt x="10813" y="0"/>
                  </a:lnTo>
                  <a:lnTo>
                    <a:pt x="12097" y="103"/>
                  </a:lnTo>
                  <a:lnTo>
                    <a:pt x="12765" y="233"/>
                  </a:lnTo>
                  <a:lnTo>
                    <a:pt x="13433" y="440"/>
                  </a:lnTo>
                  <a:lnTo>
                    <a:pt x="14126" y="673"/>
                  </a:lnTo>
                  <a:lnTo>
                    <a:pt x="14871" y="983"/>
                  </a:lnTo>
                  <a:lnTo>
                    <a:pt x="15641" y="1293"/>
                  </a:lnTo>
                  <a:lnTo>
                    <a:pt x="16463" y="1733"/>
                  </a:lnTo>
                  <a:lnTo>
                    <a:pt x="15924" y="2690"/>
                  </a:lnTo>
                  <a:lnTo>
                    <a:pt x="15359" y="3673"/>
                  </a:lnTo>
                  <a:lnTo>
                    <a:pt x="14794" y="4630"/>
                  </a:lnTo>
                  <a:lnTo>
                    <a:pt x="13715" y="6596"/>
                  </a:lnTo>
                  <a:lnTo>
                    <a:pt x="12585" y="8511"/>
                  </a:lnTo>
                  <a:lnTo>
                    <a:pt x="12071" y="9520"/>
                  </a:lnTo>
                  <a:close/>
                  <a:moveTo>
                    <a:pt x="10787" y="9933"/>
                  </a:moveTo>
                  <a:lnTo>
                    <a:pt x="11070" y="9959"/>
                  </a:lnTo>
                  <a:lnTo>
                    <a:pt x="11352" y="10037"/>
                  </a:lnTo>
                  <a:lnTo>
                    <a:pt x="11583" y="10166"/>
                  </a:lnTo>
                  <a:lnTo>
                    <a:pt x="11943" y="10528"/>
                  </a:lnTo>
                  <a:lnTo>
                    <a:pt x="12071" y="10761"/>
                  </a:lnTo>
                  <a:lnTo>
                    <a:pt x="12174" y="11046"/>
                  </a:lnTo>
                  <a:lnTo>
                    <a:pt x="12174" y="11667"/>
                  </a:lnTo>
                  <a:lnTo>
                    <a:pt x="12071" y="11951"/>
                  </a:lnTo>
                  <a:lnTo>
                    <a:pt x="11943" y="12236"/>
                  </a:lnTo>
                  <a:lnTo>
                    <a:pt x="11763" y="12417"/>
                  </a:lnTo>
                  <a:lnTo>
                    <a:pt x="11583" y="12624"/>
                  </a:lnTo>
                  <a:lnTo>
                    <a:pt x="11352" y="12753"/>
                  </a:lnTo>
                  <a:lnTo>
                    <a:pt x="11070" y="12831"/>
                  </a:lnTo>
                  <a:lnTo>
                    <a:pt x="10787" y="12857"/>
                  </a:lnTo>
                  <a:lnTo>
                    <a:pt x="10479" y="12831"/>
                  </a:lnTo>
                  <a:lnTo>
                    <a:pt x="10196" y="12753"/>
                  </a:lnTo>
                  <a:lnTo>
                    <a:pt x="9965" y="12624"/>
                  </a:lnTo>
                  <a:lnTo>
                    <a:pt x="9734" y="12417"/>
                  </a:lnTo>
                  <a:lnTo>
                    <a:pt x="9554" y="12236"/>
                  </a:lnTo>
                  <a:lnTo>
                    <a:pt x="9426" y="11951"/>
                  </a:lnTo>
                  <a:lnTo>
                    <a:pt x="9375" y="11667"/>
                  </a:lnTo>
                  <a:lnTo>
                    <a:pt x="9323" y="11330"/>
                  </a:lnTo>
                  <a:lnTo>
                    <a:pt x="9426" y="10761"/>
                  </a:lnTo>
                  <a:lnTo>
                    <a:pt x="9554" y="10528"/>
                  </a:lnTo>
                  <a:lnTo>
                    <a:pt x="9734" y="10347"/>
                  </a:lnTo>
                  <a:lnTo>
                    <a:pt x="9965" y="10166"/>
                  </a:lnTo>
                  <a:lnTo>
                    <a:pt x="10196" y="10037"/>
                  </a:lnTo>
                  <a:lnTo>
                    <a:pt x="10479" y="9959"/>
                  </a:lnTo>
                  <a:lnTo>
                    <a:pt x="10787" y="993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7" name="Shape"/>
            <p:cNvSpPr/>
            <p:nvPr/>
          </p:nvSpPr>
          <p:spPr>
            <a:xfrm flipH="1">
              <a:off x="806450" y="1158875"/>
              <a:ext cx="47625" cy="4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7" y="19459"/>
                  </a:moveTo>
                  <a:lnTo>
                    <a:pt x="16386" y="11676"/>
                  </a:lnTo>
                  <a:lnTo>
                    <a:pt x="14897" y="10897"/>
                  </a:lnTo>
                  <a:lnTo>
                    <a:pt x="13593" y="9924"/>
                  </a:lnTo>
                  <a:lnTo>
                    <a:pt x="12662" y="8562"/>
                  </a:lnTo>
                  <a:lnTo>
                    <a:pt x="11545" y="7395"/>
                  </a:lnTo>
                  <a:lnTo>
                    <a:pt x="10986" y="5838"/>
                  </a:lnTo>
                  <a:lnTo>
                    <a:pt x="10428" y="4086"/>
                  </a:lnTo>
                  <a:lnTo>
                    <a:pt x="10241" y="2724"/>
                  </a:lnTo>
                  <a:lnTo>
                    <a:pt x="10241" y="973"/>
                  </a:lnTo>
                  <a:lnTo>
                    <a:pt x="0" y="0"/>
                  </a:lnTo>
                  <a:lnTo>
                    <a:pt x="0" y="3503"/>
                  </a:lnTo>
                  <a:lnTo>
                    <a:pt x="372" y="6616"/>
                  </a:lnTo>
                  <a:lnTo>
                    <a:pt x="1303" y="9924"/>
                  </a:lnTo>
                  <a:lnTo>
                    <a:pt x="2793" y="12843"/>
                  </a:lnTo>
                  <a:lnTo>
                    <a:pt x="4469" y="15568"/>
                  </a:lnTo>
                  <a:lnTo>
                    <a:pt x="6890" y="18097"/>
                  </a:lnTo>
                  <a:lnTo>
                    <a:pt x="9497" y="20238"/>
                  </a:lnTo>
                  <a:lnTo>
                    <a:pt x="12290" y="21600"/>
                  </a:lnTo>
                  <a:lnTo>
                    <a:pt x="9869" y="14205"/>
                  </a:lnTo>
                  <a:lnTo>
                    <a:pt x="18807" y="19459"/>
                  </a:lnTo>
                  <a:lnTo>
                    <a:pt x="21600" y="14205"/>
                  </a:lnTo>
                  <a:lnTo>
                    <a:pt x="16386" y="11676"/>
                  </a:lnTo>
                  <a:lnTo>
                    <a:pt x="18807" y="19459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8" name="Shape"/>
            <p:cNvSpPr/>
            <p:nvPr/>
          </p:nvSpPr>
          <p:spPr>
            <a:xfrm flipH="1">
              <a:off x="812800" y="1189037"/>
              <a:ext cx="84138" cy="144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" y="20482"/>
                  </a:moveTo>
                  <a:lnTo>
                    <a:pt x="5088" y="19952"/>
                  </a:lnTo>
                  <a:lnTo>
                    <a:pt x="7165" y="17657"/>
                  </a:lnTo>
                  <a:lnTo>
                    <a:pt x="9346" y="15302"/>
                  </a:lnTo>
                  <a:lnTo>
                    <a:pt x="11319" y="12948"/>
                  </a:lnTo>
                  <a:lnTo>
                    <a:pt x="13500" y="10653"/>
                  </a:lnTo>
                  <a:lnTo>
                    <a:pt x="15473" y="8299"/>
                  </a:lnTo>
                  <a:lnTo>
                    <a:pt x="17446" y="6003"/>
                  </a:lnTo>
                  <a:lnTo>
                    <a:pt x="19627" y="3767"/>
                  </a:lnTo>
                  <a:lnTo>
                    <a:pt x="21600" y="1589"/>
                  </a:lnTo>
                  <a:lnTo>
                    <a:pt x="16615" y="0"/>
                  </a:lnTo>
                  <a:lnTo>
                    <a:pt x="14435" y="2178"/>
                  </a:lnTo>
                  <a:lnTo>
                    <a:pt x="10281" y="6886"/>
                  </a:lnTo>
                  <a:lnTo>
                    <a:pt x="8308" y="9181"/>
                  </a:lnTo>
                  <a:lnTo>
                    <a:pt x="2181" y="16126"/>
                  </a:lnTo>
                  <a:lnTo>
                    <a:pt x="0" y="18363"/>
                  </a:lnTo>
                  <a:lnTo>
                    <a:pt x="4258" y="17833"/>
                  </a:lnTo>
                  <a:lnTo>
                    <a:pt x="831" y="20482"/>
                  </a:lnTo>
                  <a:lnTo>
                    <a:pt x="3427" y="21600"/>
                  </a:lnTo>
                  <a:lnTo>
                    <a:pt x="5088" y="19952"/>
                  </a:lnTo>
                  <a:lnTo>
                    <a:pt x="831" y="20482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9" name="Shape"/>
            <p:cNvSpPr/>
            <p:nvPr/>
          </p:nvSpPr>
          <p:spPr>
            <a:xfrm flipH="1">
              <a:off x="881062" y="1149350"/>
              <a:ext cx="106363" cy="177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1" y="0"/>
                  </a:moveTo>
                  <a:lnTo>
                    <a:pt x="239" y="1453"/>
                  </a:lnTo>
                  <a:lnTo>
                    <a:pt x="399" y="3245"/>
                  </a:lnTo>
                  <a:lnTo>
                    <a:pt x="717" y="4940"/>
                  </a:lnTo>
                  <a:lnTo>
                    <a:pt x="1116" y="6490"/>
                  </a:lnTo>
                  <a:lnTo>
                    <a:pt x="1674" y="7943"/>
                  </a:lnTo>
                  <a:lnTo>
                    <a:pt x="2232" y="9347"/>
                  </a:lnTo>
                  <a:lnTo>
                    <a:pt x="2949" y="10655"/>
                  </a:lnTo>
                  <a:lnTo>
                    <a:pt x="3826" y="11865"/>
                  </a:lnTo>
                  <a:lnTo>
                    <a:pt x="4862" y="13125"/>
                  </a:lnTo>
                  <a:lnTo>
                    <a:pt x="6058" y="14239"/>
                  </a:lnTo>
                  <a:lnTo>
                    <a:pt x="7413" y="15352"/>
                  </a:lnTo>
                  <a:lnTo>
                    <a:pt x="8847" y="16418"/>
                  </a:lnTo>
                  <a:lnTo>
                    <a:pt x="10441" y="17435"/>
                  </a:lnTo>
                  <a:lnTo>
                    <a:pt x="12275" y="18452"/>
                  </a:lnTo>
                  <a:lnTo>
                    <a:pt x="14347" y="19469"/>
                  </a:lnTo>
                  <a:lnTo>
                    <a:pt x="16579" y="20535"/>
                  </a:lnTo>
                  <a:lnTo>
                    <a:pt x="18970" y="21600"/>
                  </a:lnTo>
                  <a:lnTo>
                    <a:pt x="21600" y="19421"/>
                  </a:lnTo>
                  <a:lnTo>
                    <a:pt x="19289" y="18404"/>
                  </a:lnTo>
                  <a:lnTo>
                    <a:pt x="17137" y="17435"/>
                  </a:lnTo>
                  <a:lnTo>
                    <a:pt x="15224" y="16418"/>
                  </a:lnTo>
                  <a:lnTo>
                    <a:pt x="13550" y="15498"/>
                  </a:lnTo>
                  <a:lnTo>
                    <a:pt x="12115" y="14626"/>
                  </a:lnTo>
                  <a:lnTo>
                    <a:pt x="10760" y="13706"/>
                  </a:lnTo>
                  <a:lnTo>
                    <a:pt x="9644" y="12737"/>
                  </a:lnTo>
                  <a:lnTo>
                    <a:pt x="8688" y="11769"/>
                  </a:lnTo>
                  <a:lnTo>
                    <a:pt x="7891" y="10752"/>
                  </a:lnTo>
                  <a:lnTo>
                    <a:pt x="7094" y="9686"/>
                  </a:lnTo>
                  <a:lnTo>
                    <a:pt x="6456" y="8572"/>
                  </a:lnTo>
                  <a:lnTo>
                    <a:pt x="5978" y="7361"/>
                  </a:lnTo>
                  <a:lnTo>
                    <a:pt x="5500" y="5957"/>
                  </a:lnTo>
                  <a:lnTo>
                    <a:pt x="5101" y="4552"/>
                  </a:lnTo>
                  <a:lnTo>
                    <a:pt x="4862" y="3003"/>
                  </a:lnTo>
                  <a:lnTo>
                    <a:pt x="4623" y="1259"/>
                  </a:lnTo>
                  <a:lnTo>
                    <a:pt x="2471" y="2664"/>
                  </a:lnTo>
                  <a:lnTo>
                    <a:pt x="2471" y="0"/>
                  </a:lnTo>
                  <a:lnTo>
                    <a:pt x="0" y="0"/>
                  </a:lnTo>
                  <a:lnTo>
                    <a:pt x="239" y="1453"/>
                  </a:lnTo>
                  <a:lnTo>
                    <a:pt x="2471" y="0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0" name="Shape"/>
            <p:cNvSpPr/>
            <p:nvPr/>
          </p:nvSpPr>
          <p:spPr>
            <a:xfrm flipH="1">
              <a:off x="831850" y="1149350"/>
              <a:ext cx="144463" cy="2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81" y="11782"/>
                  </a:moveTo>
                  <a:lnTo>
                    <a:pt x="19815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19815" y="21600"/>
                  </a:lnTo>
                  <a:lnTo>
                    <a:pt x="18208" y="9818"/>
                  </a:lnTo>
                  <a:lnTo>
                    <a:pt x="21481" y="11782"/>
                  </a:lnTo>
                  <a:lnTo>
                    <a:pt x="21600" y="0"/>
                  </a:lnTo>
                  <a:lnTo>
                    <a:pt x="19815" y="0"/>
                  </a:lnTo>
                  <a:lnTo>
                    <a:pt x="21481" y="11782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1" name="Shape"/>
            <p:cNvSpPr/>
            <p:nvPr/>
          </p:nvSpPr>
          <p:spPr>
            <a:xfrm flipH="1">
              <a:off x="763587" y="1149350"/>
              <a:ext cx="36513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91" y="0"/>
                  </a:moveTo>
                  <a:lnTo>
                    <a:pt x="8217" y="4783"/>
                  </a:lnTo>
                  <a:lnTo>
                    <a:pt x="8452" y="5400"/>
                  </a:lnTo>
                  <a:lnTo>
                    <a:pt x="8452" y="6017"/>
                  </a:lnTo>
                  <a:lnTo>
                    <a:pt x="8217" y="6634"/>
                  </a:lnTo>
                  <a:lnTo>
                    <a:pt x="8217" y="7097"/>
                  </a:lnTo>
                  <a:lnTo>
                    <a:pt x="7278" y="8794"/>
                  </a:lnTo>
                  <a:lnTo>
                    <a:pt x="6104" y="10183"/>
                  </a:lnTo>
                  <a:lnTo>
                    <a:pt x="4930" y="11263"/>
                  </a:lnTo>
                  <a:lnTo>
                    <a:pt x="3052" y="12343"/>
                  </a:lnTo>
                  <a:lnTo>
                    <a:pt x="1643" y="13114"/>
                  </a:lnTo>
                  <a:lnTo>
                    <a:pt x="0" y="13423"/>
                  </a:lnTo>
                  <a:lnTo>
                    <a:pt x="3991" y="21600"/>
                  </a:lnTo>
                  <a:lnTo>
                    <a:pt x="8217" y="20366"/>
                  </a:lnTo>
                  <a:lnTo>
                    <a:pt x="11504" y="18823"/>
                  </a:lnTo>
                  <a:lnTo>
                    <a:pt x="14557" y="16817"/>
                  </a:lnTo>
                  <a:lnTo>
                    <a:pt x="17374" y="14657"/>
                  </a:lnTo>
                  <a:lnTo>
                    <a:pt x="19487" y="12034"/>
                  </a:lnTo>
                  <a:lnTo>
                    <a:pt x="20661" y="9566"/>
                  </a:lnTo>
                  <a:lnTo>
                    <a:pt x="21130" y="7869"/>
                  </a:lnTo>
                  <a:lnTo>
                    <a:pt x="21600" y="6634"/>
                  </a:lnTo>
                  <a:lnTo>
                    <a:pt x="21600" y="5246"/>
                  </a:lnTo>
                  <a:lnTo>
                    <a:pt x="21130" y="3549"/>
                  </a:lnTo>
                  <a:lnTo>
                    <a:pt x="14791" y="8486"/>
                  </a:lnTo>
                  <a:lnTo>
                    <a:pt x="14791" y="0"/>
                  </a:lnTo>
                  <a:lnTo>
                    <a:pt x="7278" y="0"/>
                  </a:lnTo>
                  <a:lnTo>
                    <a:pt x="8217" y="4783"/>
                  </a:lnTo>
                  <a:lnTo>
                    <a:pt x="14791" y="0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2" name="Shape"/>
            <p:cNvSpPr/>
            <p:nvPr/>
          </p:nvSpPr>
          <p:spPr>
            <a:xfrm flipH="1">
              <a:off x="627062" y="1149350"/>
              <a:ext cx="147638" cy="2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4" y="11782"/>
                  </a:moveTo>
                  <a:lnTo>
                    <a:pt x="19785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19785" y="21600"/>
                  </a:lnTo>
                  <a:lnTo>
                    <a:pt x="18205" y="9818"/>
                  </a:lnTo>
                  <a:lnTo>
                    <a:pt x="21424" y="11782"/>
                  </a:lnTo>
                  <a:lnTo>
                    <a:pt x="21600" y="0"/>
                  </a:lnTo>
                  <a:lnTo>
                    <a:pt x="19785" y="0"/>
                  </a:lnTo>
                  <a:lnTo>
                    <a:pt x="21424" y="11782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3" name="Shape"/>
            <p:cNvSpPr/>
            <p:nvPr/>
          </p:nvSpPr>
          <p:spPr>
            <a:xfrm flipH="1">
              <a:off x="627062" y="1158875"/>
              <a:ext cx="111126" cy="17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321"/>
                  </a:moveTo>
                  <a:lnTo>
                    <a:pt x="3130" y="20764"/>
                  </a:lnTo>
                  <a:lnTo>
                    <a:pt x="5478" y="19681"/>
                  </a:lnTo>
                  <a:lnTo>
                    <a:pt x="7513" y="18648"/>
                  </a:lnTo>
                  <a:lnTo>
                    <a:pt x="9470" y="17664"/>
                  </a:lnTo>
                  <a:lnTo>
                    <a:pt x="11270" y="16631"/>
                  </a:lnTo>
                  <a:lnTo>
                    <a:pt x="12757" y="15646"/>
                  </a:lnTo>
                  <a:lnTo>
                    <a:pt x="14322" y="14564"/>
                  </a:lnTo>
                  <a:lnTo>
                    <a:pt x="15496" y="13482"/>
                  </a:lnTo>
                  <a:lnTo>
                    <a:pt x="16670" y="12350"/>
                  </a:lnTo>
                  <a:lnTo>
                    <a:pt x="17687" y="11071"/>
                  </a:lnTo>
                  <a:lnTo>
                    <a:pt x="18470" y="9841"/>
                  </a:lnTo>
                  <a:lnTo>
                    <a:pt x="19330" y="8512"/>
                  </a:lnTo>
                  <a:lnTo>
                    <a:pt x="19878" y="7036"/>
                  </a:lnTo>
                  <a:lnTo>
                    <a:pt x="20426" y="5511"/>
                  </a:lnTo>
                  <a:lnTo>
                    <a:pt x="20896" y="3887"/>
                  </a:lnTo>
                  <a:lnTo>
                    <a:pt x="21287" y="2116"/>
                  </a:lnTo>
                  <a:lnTo>
                    <a:pt x="21600" y="246"/>
                  </a:lnTo>
                  <a:lnTo>
                    <a:pt x="17296" y="0"/>
                  </a:lnTo>
                  <a:lnTo>
                    <a:pt x="16983" y="1821"/>
                  </a:lnTo>
                  <a:lnTo>
                    <a:pt x="16591" y="3444"/>
                  </a:lnTo>
                  <a:lnTo>
                    <a:pt x="16200" y="4969"/>
                  </a:lnTo>
                  <a:lnTo>
                    <a:pt x="15652" y="6396"/>
                  </a:lnTo>
                  <a:lnTo>
                    <a:pt x="15104" y="7676"/>
                  </a:lnTo>
                  <a:lnTo>
                    <a:pt x="14478" y="8906"/>
                  </a:lnTo>
                  <a:lnTo>
                    <a:pt x="13774" y="9939"/>
                  </a:lnTo>
                  <a:lnTo>
                    <a:pt x="12913" y="10972"/>
                  </a:lnTo>
                  <a:lnTo>
                    <a:pt x="11974" y="11956"/>
                  </a:lnTo>
                  <a:lnTo>
                    <a:pt x="10878" y="12940"/>
                  </a:lnTo>
                  <a:lnTo>
                    <a:pt x="9548" y="13826"/>
                  </a:lnTo>
                  <a:lnTo>
                    <a:pt x="6652" y="15646"/>
                  </a:lnTo>
                  <a:lnTo>
                    <a:pt x="4852" y="16532"/>
                  </a:lnTo>
                  <a:lnTo>
                    <a:pt x="2817" y="17516"/>
                  </a:lnTo>
                  <a:lnTo>
                    <a:pt x="704" y="18500"/>
                  </a:lnTo>
                  <a:lnTo>
                    <a:pt x="3835" y="18943"/>
                  </a:lnTo>
                  <a:lnTo>
                    <a:pt x="0" y="20321"/>
                  </a:lnTo>
                  <a:lnTo>
                    <a:pt x="1252" y="21600"/>
                  </a:lnTo>
                  <a:lnTo>
                    <a:pt x="3130" y="20764"/>
                  </a:lnTo>
                  <a:lnTo>
                    <a:pt x="0" y="20321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4" name="Shape"/>
            <p:cNvSpPr/>
            <p:nvPr/>
          </p:nvSpPr>
          <p:spPr>
            <a:xfrm flipH="1">
              <a:off x="719137" y="1184275"/>
              <a:ext cx="92076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93" y="0"/>
                  </a:moveTo>
                  <a:lnTo>
                    <a:pt x="1397" y="2462"/>
                  </a:lnTo>
                  <a:lnTo>
                    <a:pt x="3352" y="4862"/>
                  </a:lnTo>
                  <a:lnTo>
                    <a:pt x="5214" y="7200"/>
                  </a:lnTo>
                  <a:lnTo>
                    <a:pt x="7169" y="9600"/>
                  </a:lnTo>
                  <a:lnTo>
                    <a:pt x="9031" y="12062"/>
                  </a:lnTo>
                  <a:lnTo>
                    <a:pt x="11079" y="14400"/>
                  </a:lnTo>
                  <a:lnTo>
                    <a:pt x="13128" y="16862"/>
                  </a:lnTo>
                  <a:lnTo>
                    <a:pt x="14990" y="19200"/>
                  </a:lnTo>
                  <a:lnTo>
                    <a:pt x="17038" y="21600"/>
                  </a:lnTo>
                  <a:lnTo>
                    <a:pt x="21600" y="19877"/>
                  </a:lnTo>
                  <a:lnTo>
                    <a:pt x="17503" y="15200"/>
                  </a:lnTo>
                  <a:lnTo>
                    <a:pt x="15641" y="12800"/>
                  </a:lnTo>
                  <a:lnTo>
                    <a:pt x="13593" y="10400"/>
                  </a:lnTo>
                  <a:lnTo>
                    <a:pt x="11638" y="8000"/>
                  </a:lnTo>
                  <a:lnTo>
                    <a:pt x="9776" y="5538"/>
                  </a:lnTo>
                  <a:lnTo>
                    <a:pt x="7821" y="3200"/>
                  </a:lnTo>
                  <a:lnTo>
                    <a:pt x="5959" y="923"/>
                  </a:lnTo>
                  <a:lnTo>
                    <a:pt x="4376" y="3262"/>
                  </a:lnTo>
                  <a:lnTo>
                    <a:pt x="2793" y="0"/>
                  </a:lnTo>
                  <a:lnTo>
                    <a:pt x="0" y="677"/>
                  </a:lnTo>
                  <a:lnTo>
                    <a:pt x="1397" y="2462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5" name="Shape"/>
            <p:cNvSpPr/>
            <p:nvPr/>
          </p:nvSpPr>
          <p:spPr>
            <a:xfrm flipH="1">
              <a:off x="781049" y="1116012"/>
              <a:ext cx="58739" cy="33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85"/>
                  </a:moveTo>
                  <a:lnTo>
                    <a:pt x="6000" y="16772"/>
                  </a:lnTo>
                  <a:lnTo>
                    <a:pt x="7050" y="15755"/>
                  </a:lnTo>
                  <a:lnTo>
                    <a:pt x="8400" y="14739"/>
                  </a:lnTo>
                  <a:lnTo>
                    <a:pt x="10050" y="14485"/>
                  </a:lnTo>
                  <a:lnTo>
                    <a:pt x="11550" y="13976"/>
                  </a:lnTo>
                  <a:lnTo>
                    <a:pt x="13050" y="13976"/>
                  </a:lnTo>
                  <a:lnTo>
                    <a:pt x="14550" y="14739"/>
                  </a:lnTo>
                  <a:lnTo>
                    <a:pt x="15000" y="14993"/>
                  </a:lnTo>
                  <a:lnTo>
                    <a:pt x="15600" y="15247"/>
                  </a:lnTo>
                  <a:lnTo>
                    <a:pt x="15900" y="15755"/>
                  </a:lnTo>
                  <a:lnTo>
                    <a:pt x="16350" y="16009"/>
                  </a:lnTo>
                  <a:lnTo>
                    <a:pt x="21600" y="5336"/>
                  </a:lnTo>
                  <a:lnTo>
                    <a:pt x="20400" y="4066"/>
                  </a:lnTo>
                  <a:lnTo>
                    <a:pt x="19200" y="2541"/>
                  </a:lnTo>
                  <a:lnTo>
                    <a:pt x="16500" y="1016"/>
                  </a:lnTo>
                  <a:lnTo>
                    <a:pt x="14100" y="0"/>
                  </a:lnTo>
                  <a:lnTo>
                    <a:pt x="11400" y="0"/>
                  </a:lnTo>
                  <a:lnTo>
                    <a:pt x="8700" y="254"/>
                  </a:lnTo>
                  <a:lnTo>
                    <a:pt x="6000" y="1271"/>
                  </a:lnTo>
                  <a:lnTo>
                    <a:pt x="3450" y="3049"/>
                  </a:lnTo>
                  <a:lnTo>
                    <a:pt x="1200" y="5591"/>
                  </a:lnTo>
                  <a:lnTo>
                    <a:pt x="7050" y="7878"/>
                  </a:lnTo>
                  <a:lnTo>
                    <a:pt x="0" y="14485"/>
                  </a:lnTo>
                  <a:lnTo>
                    <a:pt x="2100" y="21600"/>
                  </a:lnTo>
                  <a:lnTo>
                    <a:pt x="6000" y="16772"/>
                  </a:lnTo>
                  <a:lnTo>
                    <a:pt x="0" y="14485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6" name="Shape"/>
            <p:cNvSpPr/>
            <p:nvPr/>
          </p:nvSpPr>
          <p:spPr>
            <a:xfrm flipH="1">
              <a:off x="819150" y="1003300"/>
              <a:ext cx="93663" cy="13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14" y="0"/>
                  </a:moveTo>
                  <a:lnTo>
                    <a:pt x="1303" y="2470"/>
                  </a:lnTo>
                  <a:lnTo>
                    <a:pt x="5400" y="7284"/>
                  </a:lnTo>
                  <a:lnTo>
                    <a:pt x="7262" y="9691"/>
                  </a:lnTo>
                  <a:lnTo>
                    <a:pt x="9310" y="12035"/>
                  </a:lnTo>
                  <a:lnTo>
                    <a:pt x="13221" y="16849"/>
                  </a:lnTo>
                  <a:lnTo>
                    <a:pt x="15176" y="19193"/>
                  </a:lnTo>
                  <a:lnTo>
                    <a:pt x="17224" y="21600"/>
                  </a:lnTo>
                  <a:lnTo>
                    <a:pt x="21600" y="19953"/>
                  </a:lnTo>
                  <a:lnTo>
                    <a:pt x="19738" y="17483"/>
                  </a:lnTo>
                  <a:lnTo>
                    <a:pt x="17783" y="15139"/>
                  </a:lnTo>
                  <a:lnTo>
                    <a:pt x="15734" y="12732"/>
                  </a:lnTo>
                  <a:lnTo>
                    <a:pt x="13872" y="10325"/>
                  </a:lnTo>
                  <a:lnTo>
                    <a:pt x="11824" y="7918"/>
                  </a:lnTo>
                  <a:lnTo>
                    <a:pt x="9776" y="5574"/>
                  </a:lnTo>
                  <a:lnTo>
                    <a:pt x="7728" y="3104"/>
                  </a:lnTo>
                  <a:lnTo>
                    <a:pt x="5866" y="760"/>
                  </a:lnTo>
                  <a:lnTo>
                    <a:pt x="4655" y="3230"/>
                  </a:lnTo>
                  <a:lnTo>
                    <a:pt x="2514" y="0"/>
                  </a:lnTo>
                  <a:lnTo>
                    <a:pt x="0" y="823"/>
                  </a:lnTo>
                  <a:lnTo>
                    <a:pt x="1303" y="2470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7" name="Shape"/>
            <p:cNvSpPr/>
            <p:nvPr/>
          </p:nvSpPr>
          <p:spPr>
            <a:xfrm flipH="1">
              <a:off x="704849" y="976312"/>
              <a:ext cx="198439" cy="4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88" y="19440"/>
                  </a:moveTo>
                  <a:lnTo>
                    <a:pt x="20507" y="12420"/>
                  </a:lnTo>
                  <a:lnTo>
                    <a:pt x="19020" y="9720"/>
                  </a:lnTo>
                  <a:lnTo>
                    <a:pt x="17665" y="7200"/>
                  </a:lnTo>
                  <a:lnTo>
                    <a:pt x="16397" y="5040"/>
                  </a:lnTo>
                  <a:lnTo>
                    <a:pt x="15172" y="3240"/>
                  </a:lnTo>
                  <a:lnTo>
                    <a:pt x="13904" y="1800"/>
                  </a:lnTo>
                  <a:lnTo>
                    <a:pt x="12680" y="900"/>
                  </a:lnTo>
                  <a:lnTo>
                    <a:pt x="11500" y="180"/>
                  </a:lnTo>
                  <a:lnTo>
                    <a:pt x="10319" y="0"/>
                  </a:lnTo>
                  <a:lnTo>
                    <a:pt x="9138" y="180"/>
                  </a:lnTo>
                  <a:lnTo>
                    <a:pt x="7958" y="900"/>
                  </a:lnTo>
                  <a:lnTo>
                    <a:pt x="6734" y="1800"/>
                  </a:lnTo>
                  <a:lnTo>
                    <a:pt x="5509" y="3240"/>
                  </a:lnTo>
                  <a:lnTo>
                    <a:pt x="4198" y="5040"/>
                  </a:lnTo>
                  <a:lnTo>
                    <a:pt x="2842" y="7200"/>
                  </a:lnTo>
                  <a:lnTo>
                    <a:pt x="1443" y="9720"/>
                  </a:lnTo>
                  <a:lnTo>
                    <a:pt x="0" y="12420"/>
                  </a:lnTo>
                  <a:lnTo>
                    <a:pt x="1006" y="21600"/>
                  </a:lnTo>
                  <a:lnTo>
                    <a:pt x="2449" y="18720"/>
                  </a:lnTo>
                  <a:lnTo>
                    <a:pt x="3760" y="16380"/>
                  </a:lnTo>
                  <a:lnTo>
                    <a:pt x="5028" y="14400"/>
                  </a:lnTo>
                  <a:lnTo>
                    <a:pt x="6165" y="12780"/>
                  </a:lnTo>
                  <a:lnTo>
                    <a:pt x="7302" y="11520"/>
                  </a:lnTo>
                  <a:lnTo>
                    <a:pt x="8351" y="10620"/>
                  </a:lnTo>
                  <a:lnTo>
                    <a:pt x="9357" y="10260"/>
                  </a:lnTo>
                  <a:lnTo>
                    <a:pt x="10319" y="9900"/>
                  </a:lnTo>
                  <a:lnTo>
                    <a:pt x="11325" y="10260"/>
                  </a:lnTo>
                  <a:lnTo>
                    <a:pt x="12287" y="10620"/>
                  </a:lnTo>
                  <a:lnTo>
                    <a:pt x="13336" y="11520"/>
                  </a:lnTo>
                  <a:lnTo>
                    <a:pt x="14429" y="12780"/>
                  </a:lnTo>
                  <a:lnTo>
                    <a:pt x="15566" y="14400"/>
                  </a:lnTo>
                  <a:lnTo>
                    <a:pt x="16747" y="16380"/>
                  </a:lnTo>
                  <a:lnTo>
                    <a:pt x="18015" y="18720"/>
                  </a:lnTo>
                  <a:lnTo>
                    <a:pt x="19414" y="21600"/>
                  </a:lnTo>
                  <a:lnTo>
                    <a:pt x="18933" y="14580"/>
                  </a:lnTo>
                  <a:lnTo>
                    <a:pt x="20988" y="19440"/>
                  </a:lnTo>
                  <a:lnTo>
                    <a:pt x="21600" y="14760"/>
                  </a:lnTo>
                  <a:lnTo>
                    <a:pt x="20507" y="12420"/>
                  </a:lnTo>
                  <a:lnTo>
                    <a:pt x="20988" y="19440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8" name="Shape"/>
            <p:cNvSpPr/>
            <p:nvPr/>
          </p:nvSpPr>
          <p:spPr>
            <a:xfrm flipH="1">
              <a:off x="709612" y="1008062"/>
              <a:ext cx="87313" cy="141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2" y="20269"/>
                  </a:moveTo>
                  <a:lnTo>
                    <a:pt x="4636" y="19785"/>
                  </a:lnTo>
                  <a:lnTo>
                    <a:pt x="8975" y="15308"/>
                  </a:lnTo>
                  <a:lnTo>
                    <a:pt x="10948" y="13069"/>
                  </a:lnTo>
                  <a:lnTo>
                    <a:pt x="13118" y="10709"/>
                  </a:lnTo>
                  <a:lnTo>
                    <a:pt x="17458" y="6232"/>
                  </a:lnTo>
                  <a:lnTo>
                    <a:pt x="19430" y="3933"/>
                  </a:lnTo>
                  <a:lnTo>
                    <a:pt x="21600" y="1634"/>
                  </a:lnTo>
                  <a:lnTo>
                    <a:pt x="16964" y="0"/>
                  </a:lnTo>
                  <a:lnTo>
                    <a:pt x="12625" y="4477"/>
                  </a:lnTo>
                  <a:lnTo>
                    <a:pt x="10455" y="6837"/>
                  </a:lnTo>
                  <a:lnTo>
                    <a:pt x="8482" y="9076"/>
                  </a:lnTo>
                  <a:lnTo>
                    <a:pt x="6312" y="11314"/>
                  </a:lnTo>
                  <a:lnTo>
                    <a:pt x="1973" y="15913"/>
                  </a:lnTo>
                  <a:lnTo>
                    <a:pt x="0" y="18151"/>
                  </a:lnTo>
                  <a:lnTo>
                    <a:pt x="4044" y="17728"/>
                  </a:lnTo>
                  <a:lnTo>
                    <a:pt x="592" y="20269"/>
                  </a:lnTo>
                  <a:lnTo>
                    <a:pt x="3156" y="21600"/>
                  </a:lnTo>
                  <a:lnTo>
                    <a:pt x="4636" y="19785"/>
                  </a:lnTo>
                  <a:lnTo>
                    <a:pt x="592" y="20269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9" name="Shape"/>
            <p:cNvSpPr/>
            <p:nvPr/>
          </p:nvSpPr>
          <p:spPr>
            <a:xfrm flipH="1">
              <a:off x="774700" y="1128712"/>
              <a:ext cx="33338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337" y="17067"/>
                  </a:lnTo>
                  <a:lnTo>
                    <a:pt x="20020" y="13067"/>
                  </a:lnTo>
                  <a:lnTo>
                    <a:pt x="17912" y="9333"/>
                  </a:lnTo>
                  <a:lnTo>
                    <a:pt x="15278" y="6133"/>
                  </a:lnTo>
                  <a:lnTo>
                    <a:pt x="12117" y="3467"/>
                  </a:lnTo>
                  <a:lnTo>
                    <a:pt x="8429" y="1333"/>
                  </a:lnTo>
                  <a:lnTo>
                    <a:pt x="4478" y="533"/>
                  </a:lnTo>
                  <a:lnTo>
                    <a:pt x="0" y="0"/>
                  </a:lnTo>
                  <a:lnTo>
                    <a:pt x="0" y="14667"/>
                  </a:lnTo>
                  <a:lnTo>
                    <a:pt x="1580" y="14667"/>
                  </a:lnTo>
                  <a:lnTo>
                    <a:pt x="2898" y="15200"/>
                  </a:lnTo>
                  <a:lnTo>
                    <a:pt x="3951" y="15733"/>
                  </a:lnTo>
                  <a:lnTo>
                    <a:pt x="5005" y="16533"/>
                  </a:lnTo>
                  <a:lnTo>
                    <a:pt x="5795" y="17600"/>
                  </a:lnTo>
                  <a:lnTo>
                    <a:pt x="6322" y="18933"/>
                  </a:lnTo>
                  <a:lnTo>
                    <a:pt x="6849" y="20000"/>
                  </a:lnTo>
                  <a:lnTo>
                    <a:pt x="7112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0" name="Shape"/>
            <p:cNvSpPr/>
            <p:nvPr/>
          </p:nvSpPr>
          <p:spPr>
            <a:xfrm flipH="1">
              <a:off x="774700" y="1160462"/>
              <a:ext cx="33338" cy="3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478" y="21352"/>
                  </a:lnTo>
                  <a:lnTo>
                    <a:pt x="8693" y="20110"/>
                  </a:lnTo>
                  <a:lnTo>
                    <a:pt x="12380" y="17876"/>
                  </a:lnTo>
                  <a:lnTo>
                    <a:pt x="15541" y="15393"/>
                  </a:lnTo>
                  <a:lnTo>
                    <a:pt x="18176" y="12166"/>
                  </a:lnTo>
                  <a:lnTo>
                    <a:pt x="20020" y="8193"/>
                  </a:lnTo>
                  <a:lnTo>
                    <a:pt x="21337" y="4469"/>
                  </a:lnTo>
                  <a:lnTo>
                    <a:pt x="21600" y="0"/>
                  </a:lnTo>
                  <a:lnTo>
                    <a:pt x="7112" y="0"/>
                  </a:lnTo>
                  <a:lnTo>
                    <a:pt x="6849" y="1986"/>
                  </a:lnTo>
                  <a:lnTo>
                    <a:pt x="6322" y="3476"/>
                  </a:lnTo>
                  <a:lnTo>
                    <a:pt x="5795" y="4717"/>
                  </a:lnTo>
                  <a:lnTo>
                    <a:pt x="4741" y="5959"/>
                  </a:lnTo>
                  <a:lnTo>
                    <a:pt x="3951" y="6703"/>
                  </a:lnTo>
                  <a:lnTo>
                    <a:pt x="2634" y="7448"/>
                  </a:lnTo>
                  <a:lnTo>
                    <a:pt x="1580" y="7697"/>
                  </a:lnTo>
                  <a:lnTo>
                    <a:pt x="0" y="7945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1" name="Shape"/>
            <p:cNvSpPr/>
            <p:nvPr/>
          </p:nvSpPr>
          <p:spPr>
            <a:xfrm flipH="1">
              <a:off x="808037" y="1160462"/>
              <a:ext cx="34926" cy="3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54" y="4469"/>
                  </a:lnTo>
                  <a:lnTo>
                    <a:pt x="1779" y="8193"/>
                  </a:lnTo>
                  <a:lnTo>
                    <a:pt x="3558" y="12166"/>
                  </a:lnTo>
                  <a:lnTo>
                    <a:pt x="6099" y="15393"/>
                  </a:lnTo>
                  <a:lnTo>
                    <a:pt x="9402" y="18124"/>
                  </a:lnTo>
                  <a:lnTo>
                    <a:pt x="12960" y="20110"/>
                  </a:lnTo>
                  <a:lnTo>
                    <a:pt x="17280" y="21352"/>
                  </a:lnTo>
                  <a:lnTo>
                    <a:pt x="21600" y="21600"/>
                  </a:lnTo>
                  <a:lnTo>
                    <a:pt x="21600" y="7945"/>
                  </a:lnTo>
                  <a:lnTo>
                    <a:pt x="19821" y="7697"/>
                  </a:lnTo>
                  <a:lnTo>
                    <a:pt x="18551" y="7448"/>
                  </a:lnTo>
                  <a:lnTo>
                    <a:pt x="17280" y="6703"/>
                  </a:lnTo>
                  <a:lnTo>
                    <a:pt x="15247" y="4717"/>
                  </a:lnTo>
                  <a:lnTo>
                    <a:pt x="14739" y="3476"/>
                  </a:lnTo>
                  <a:lnTo>
                    <a:pt x="14485" y="1986"/>
                  </a:lnTo>
                  <a:lnTo>
                    <a:pt x="144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2" name="Shape"/>
            <p:cNvSpPr/>
            <p:nvPr/>
          </p:nvSpPr>
          <p:spPr>
            <a:xfrm flipH="1">
              <a:off x="808037" y="1128712"/>
              <a:ext cx="34926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7280" y="533"/>
                  </a:lnTo>
                  <a:lnTo>
                    <a:pt x="13468" y="1333"/>
                  </a:lnTo>
                  <a:lnTo>
                    <a:pt x="9402" y="3467"/>
                  </a:lnTo>
                  <a:lnTo>
                    <a:pt x="6607" y="5867"/>
                  </a:lnTo>
                  <a:lnTo>
                    <a:pt x="3558" y="9333"/>
                  </a:lnTo>
                  <a:lnTo>
                    <a:pt x="1779" y="13067"/>
                  </a:lnTo>
                  <a:lnTo>
                    <a:pt x="254" y="17067"/>
                  </a:lnTo>
                  <a:lnTo>
                    <a:pt x="0" y="21600"/>
                  </a:lnTo>
                  <a:lnTo>
                    <a:pt x="14485" y="21600"/>
                  </a:lnTo>
                  <a:lnTo>
                    <a:pt x="14485" y="20000"/>
                  </a:lnTo>
                  <a:lnTo>
                    <a:pt x="14739" y="18933"/>
                  </a:lnTo>
                  <a:lnTo>
                    <a:pt x="15247" y="17867"/>
                  </a:lnTo>
                  <a:lnTo>
                    <a:pt x="16009" y="16800"/>
                  </a:lnTo>
                  <a:lnTo>
                    <a:pt x="17026" y="15733"/>
                  </a:lnTo>
                  <a:lnTo>
                    <a:pt x="18296" y="15467"/>
                  </a:lnTo>
                  <a:lnTo>
                    <a:pt x="19821" y="14667"/>
                  </a:lnTo>
                  <a:lnTo>
                    <a:pt x="21600" y="1466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8E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3" name="Shape"/>
            <p:cNvSpPr/>
            <p:nvPr/>
          </p:nvSpPr>
          <p:spPr>
            <a:xfrm flipH="1">
              <a:off x="1185862" y="787400"/>
              <a:ext cx="139701" cy="160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51" y="0"/>
                  </a:moveTo>
                  <a:lnTo>
                    <a:pt x="15225" y="0"/>
                  </a:lnTo>
                  <a:lnTo>
                    <a:pt x="21600" y="10773"/>
                  </a:lnTo>
                  <a:lnTo>
                    <a:pt x="15225" y="21600"/>
                  </a:lnTo>
                  <a:lnTo>
                    <a:pt x="6251" y="21600"/>
                  </a:lnTo>
                  <a:lnTo>
                    <a:pt x="0" y="10773"/>
                  </a:lnTo>
                  <a:lnTo>
                    <a:pt x="6251" y="0"/>
                  </a:lnTo>
                  <a:close/>
                  <a:moveTo>
                    <a:pt x="6313" y="1018"/>
                  </a:moveTo>
                  <a:lnTo>
                    <a:pt x="20857" y="10773"/>
                  </a:lnTo>
                  <a:lnTo>
                    <a:pt x="6313" y="1018"/>
                  </a:lnTo>
                  <a:close/>
                </a:path>
              </a:pathLst>
            </a:custGeom>
            <a:solidFill>
              <a:srgbClr val="00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4" name="Shape"/>
            <p:cNvSpPr/>
            <p:nvPr/>
          </p:nvSpPr>
          <p:spPr>
            <a:xfrm flipH="1">
              <a:off x="1220787" y="779462"/>
              <a:ext cx="65088" cy="1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480"/>
                  </a:moveTo>
                  <a:lnTo>
                    <a:pt x="19215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19215" y="21600"/>
                  </a:lnTo>
                  <a:lnTo>
                    <a:pt x="21600" y="6480"/>
                  </a:lnTo>
                  <a:lnTo>
                    <a:pt x="20937" y="0"/>
                  </a:lnTo>
                  <a:lnTo>
                    <a:pt x="19215" y="0"/>
                  </a:lnTo>
                  <a:lnTo>
                    <a:pt x="21600" y="648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5" name="Shape"/>
            <p:cNvSpPr/>
            <p:nvPr/>
          </p:nvSpPr>
          <p:spPr>
            <a:xfrm flipH="1">
              <a:off x="1177925" y="784225"/>
              <a:ext cx="57150" cy="8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92" y="21600"/>
                  </a:moveTo>
                  <a:lnTo>
                    <a:pt x="20992" y="19825"/>
                  </a:lnTo>
                  <a:lnTo>
                    <a:pt x="5324" y="0"/>
                  </a:lnTo>
                  <a:lnTo>
                    <a:pt x="0" y="1775"/>
                  </a:lnTo>
                  <a:lnTo>
                    <a:pt x="15515" y="21600"/>
                  </a:lnTo>
                  <a:lnTo>
                    <a:pt x="20992" y="21600"/>
                  </a:lnTo>
                  <a:lnTo>
                    <a:pt x="21600" y="20712"/>
                  </a:lnTo>
                  <a:lnTo>
                    <a:pt x="20992" y="19825"/>
                  </a:lnTo>
                  <a:lnTo>
                    <a:pt x="20992" y="2160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6" name="Shape"/>
            <p:cNvSpPr/>
            <p:nvPr/>
          </p:nvSpPr>
          <p:spPr>
            <a:xfrm flipH="1">
              <a:off x="1179512" y="865187"/>
              <a:ext cx="55563" cy="9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61" y="21600"/>
                  </a:moveTo>
                  <a:lnTo>
                    <a:pt x="5478" y="20661"/>
                  </a:lnTo>
                  <a:lnTo>
                    <a:pt x="21600" y="1690"/>
                  </a:lnTo>
                  <a:lnTo>
                    <a:pt x="15965" y="0"/>
                  </a:lnTo>
                  <a:lnTo>
                    <a:pt x="0" y="18970"/>
                  </a:lnTo>
                  <a:lnTo>
                    <a:pt x="2661" y="21600"/>
                  </a:lnTo>
                  <a:lnTo>
                    <a:pt x="4696" y="21600"/>
                  </a:lnTo>
                  <a:lnTo>
                    <a:pt x="5478" y="20661"/>
                  </a:lnTo>
                  <a:lnTo>
                    <a:pt x="2661" y="2160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7" name="Shape"/>
            <p:cNvSpPr/>
            <p:nvPr/>
          </p:nvSpPr>
          <p:spPr>
            <a:xfrm flipH="1">
              <a:off x="1228724" y="939800"/>
              <a:ext cx="63501" cy="1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2385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385" y="0"/>
                  </a:lnTo>
                  <a:lnTo>
                    <a:pt x="0" y="16200"/>
                  </a:lnTo>
                  <a:lnTo>
                    <a:pt x="663" y="21600"/>
                  </a:lnTo>
                  <a:lnTo>
                    <a:pt x="2385" y="21600"/>
                  </a:lnTo>
                  <a:lnTo>
                    <a:pt x="0" y="1620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8" name="Shape"/>
            <p:cNvSpPr/>
            <p:nvPr/>
          </p:nvSpPr>
          <p:spPr>
            <a:xfrm flipH="1">
              <a:off x="1279525" y="865187"/>
              <a:ext cx="55563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" y="0"/>
                  </a:moveTo>
                  <a:lnTo>
                    <a:pt x="913" y="1767"/>
                  </a:lnTo>
                  <a:lnTo>
                    <a:pt x="16276" y="21600"/>
                  </a:lnTo>
                  <a:lnTo>
                    <a:pt x="21600" y="19833"/>
                  </a:lnTo>
                  <a:lnTo>
                    <a:pt x="6085" y="0"/>
                  </a:lnTo>
                  <a:lnTo>
                    <a:pt x="913" y="0"/>
                  </a:lnTo>
                  <a:lnTo>
                    <a:pt x="0" y="884"/>
                  </a:lnTo>
                  <a:lnTo>
                    <a:pt x="913" y="1767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9" name="Shape"/>
            <p:cNvSpPr/>
            <p:nvPr/>
          </p:nvSpPr>
          <p:spPr>
            <a:xfrm flipH="1">
              <a:off x="1279525" y="779462"/>
              <a:ext cx="53975" cy="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16041" y="1122"/>
                  </a:lnTo>
                  <a:lnTo>
                    <a:pt x="0" y="19917"/>
                  </a:lnTo>
                  <a:lnTo>
                    <a:pt x="5400" y="21600"/>
                  </a:lnTo>
                  <a:lnTo>
                    <a:pt x="21600" y="2805"/>
                  </a:lnTo>
                  <a:lnTo>
                    <a:pt x="18900" y="0"/>
                  </a:lnTo>
                  <a:lnTo>
                    <a:pt x="16835" y="0"/>
                  </a:lnTo>
                  <a:lnTo>
                    <a:pt x="16041" y="1122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0" name="Shape"/>
            <p:cNvSpPr/>
            <p:nvPr/>
          </p:nvSpPr>
          <p:spPr>
            <a:xfrm flipH="1">
              <a:off x="1185862" y="788987"/>
              <a:ext cx="104776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355"/>
                  </a:moveTo>
                  <a:lnTo>
                    <a:pt x="2009" y="0"/>
                  </a:lnTo>
                  <a:lnTo>
                    <a:pt x="0" y="3042"/>
                  </a:lnTo>
                  <a:lnTo>
                    <a:pt x="19674" y="21600"/>
                  </a:lnTo>
                  <a:lnTo>
                    <a:pt x="21600" y="18355"/>
                  </a:lnTo>
                  <a:lnTo>
                    <a:pt x="19674" y="21600"/>
                  </a:lnTo>
                  <a:lnTo>
                    <a:pt x="20595" y="19977"/>
                  </a:lnTo>
                  <a:lnTo>
                    <a:pt x="21600" y="18355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1" name="Shape"/>
            <p:cNvSpPr/>
            <p:nvPr/>
          </p:nvSpPr>
          <p:spPr>
            <a:xfrm flipH="1">
              <a:off x="1185862" y="788987"/>
              <a:ext cx="104776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42"/>
                  </a:moveTo>
                  <a:lnTo>
                    <a:pt x="19674" y="21600"/>
                  </a:lnTo>
                  <a:lnTo>
                    <a:pt x="21600" y="18355"/>
                  </a:lnTo>
                  <a:lnTo>
                    <a:pt x="2009" y="0"/>
                  </a:lnTo>
                  <a:lnTo>
                    <a:pt x="0" y="3042"/>
                  </a:lnTo>
                  <a:lnTo>
                    <a:pt x="2009" y="0"/>
                  </a:lnTo>
                  <a:lnTo>
                    <a:pt x="921" y="1521"/>
                  </a:lnTo>
                  <a:lnTo>
                    <a:pt x="0" y="3042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2" name="Shape"/>
            <p:cNvSpPr/>
            <p:nvPr/>
          </p:nvSpPr>
          <p:spPr>
            <a:xfrm flipH="1">
              <a:off x="1103312" y="760412"/>
              <a:ext cx="74613" cy="19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42" y="0"/>
                  </a:moveTo>
                  <a:lnTo>
                    <a:pt x="11792" y="45"/>
                  </a:lnTo>
                  <a:lnTo>
                    <a:pt x="12960" y="223"/>
                  </a:lnTo>
                  <a:lnTo>
                    <a:pt x="13894" y="534"/>
                  </a:lnTo>
                  <a:lnTo>
                    <a:pt x="14945" y="846"/>
                  </a:lnTo>
                  <a:lnTo>
                    <a:pt x="15879" y="1336"/>
                  </a:lnTo>
                  <a:lnTo>
                    <a:pt x="16696" y="1915"/>
                  </a:lnTo>
                  <a:lnTo>
                    <a:pt x="17630" y="2539"/>
                  </a:lnTo>
                  <a:lnTo>
                    <a:pt x="18448" y="3207"/>
                  </a:lnTo>
                  <a:lnTo>
                    <a:pt x="19148" y="3964"/>
                  </a:lnTo>
                  <a:lnTo>
                    <a:pt x="20316" y="5656"/>
                  </a:lnTo>
                  <a:lnTo>
                    <a:pt x="20783" y="6636"/>
                  </a:lnTo>
                  <a:lnTo>
                    <a:pt x="21133" y="7616"/>
                  </a:lnTo>
                  <a:lnTo>
                    <a:pt x="21366" y="8640"/>
                  </a:lnTo>
                  <a:lnTo>
                    <a:pt x="21600" y="9709"/>
                  </a:lnTo>
                  <a:lnTo>
                    <a:pt x="21600" y="11891"/>
                  </a:lnTo>
                  <a:lnTo>
                    <a:pt x="21366" y="13005"/>
                  </a:lnTo>
                  <a:lnTo>
                    <a:pt x="21133" y="14029"/>
                  </a:lnTo>
                  <a:lnTo>
                    <a:pt x="20783" y="15009"/>
                  </a:lnTo>
                  <a:lnTo>
                    <a:pt x="20316" y="15944"/>
                  </a:lnTo>
                  <a:lnTo>
                    <a:pt x="19732" y="16835"/>
                  </a:lnTo>
                  <a:lnTo>
                    <a:pt x="19148" y="17681"/>
                  </a:lnTo>
                  <a:lnTo>
                    <a:pt x="18448" y="18438"/>
                  </a:lnTo>
                  <a:lnTo>
                    <a:pt x="17630" y="19151"/>
                  </a:lnTo>
                  <a:lnTo>
                    <a:pt x="16696" y="19729"/>
                  </a:lnTo>
                  <a:lnTo>
                    <a:pt x="15879" y="20308"/>
                  </a:lnTo>
                  <a:lnTo>
                    <a:pt x="14945" y="20754"/>
                  </a:lnTo>
                  <a:lnTo>
                    <a:pt x="13894" y="21110"/>
                  </a:lnTo>
                  <a:lnTo>
                    <a:pt x="12960" y="21377"/>
                  </a:lnTo>
                  <a:lnTo>
                    <a:pt x="11792" y="21555"/>
                  </a:lnTo>
                  <a:lnTo>
                    <a:pt x="10742" y="21600"/>
                  </a:lnTo>
                  <a:lnTo>
                    <a:pt x="9691" y="21555"/>
                  </a:lnTo>
                  <a:lnTo>
                    <a:pt x="8523" y="21377"/>
                  </a:lnTo>
                  <a:lnTo>
                    <a:pt x="7472" y="21110"/>
                  </a:lnTo>
                  <a:lnTo>
                    <a:pt x="6538" y="20754"/>
                  </a:lnTo>
                  <a:lnTo>
                    <a:pt x="5604" y="20308"/>
                  </a:lnTo>
                  <a:lnTo>
                    <a:pt x="4787" y="19729"/>
                  </a:lnTo>
                  <a:lnTo>
                    <a:pt x="3853" y="19151"/>
                  </a:lnTo>
                  <a:lnTo>
                    <a:pt x="3152" y="18438"/>
                  </a:lnTo>
                  <a:lnTo>
                    <a:pt x="2335" y="17681"/>
                  </a:lnTo>
                  <a:lnTo>
                    <a:pt x="1751" y="16835"/>
                  </a:lnTo>
                  <a:lnTo>
                    <a:pt x="1168" y="15944"/>
                  </a:lnTo>
                  <a:lnTo>
                    <a:pt x="701" y="15009"/>
                  </a:lnTo>
                  <a:lnTo>
                    <a:pt x="350" y="14029"/>
                  </a:lnTo>
                  <a:lnTo>
                    <a:pt x="117" y="13005"/>
                  </a:lnTo>
                  <a:lnTo>
                    <a:pt x="0" y="11891"/>
                  </a:lnTo>
                  <a:lnTo>
                    <a:pt x="0" y="9709"/>
                  </a:lnTo>
                  <a:lnTo>
                    <a:pt x="117" y="8640"/>
                  </a:lnTo>
                  <a:lnTo>
                    <a:pt x="350" y="7616"/>
                  </a:lnTo>
                  <a:lnTo>
                    <a:pt x="701" y="6636"/>
                  </a:lnTo>
                  <a:lnTo>
                    <a:pt x="1168" y="5656"/>
                  </a:lnTo>
                  <a:lnTo>
                    <a:pt x="2335" y="3964"/>
                  </a:lnTo>
                  <a:lnTo>
                    <a:pt x="3152" y="3207"/>
                  </a:lnTo>
                  <a:lnTo>
                    <a:pt x="3853" y="2539"/>
                  </a:lnTo>
                  <a:lnTo>
                    <a:pt x="4787" y="1915"/>
                  </a:lnTo>
                  <a:lnTo>
                    <a:pt x="5604" y="1336"/>
                  </a:lnTo>
                  <a:lnTo>
                    <a:pt x="6538" y="846"/>
                  </a:lnTo>
                  <a:lnTo>
                    <a:pt x="7472" y="534"/>
                  </a:lnTo>
                  <a:lnTo>
                    <a:pt x="8523" y="223"/>
                  </a:lnTo>
                  <a:lnTo>
                    <a:pt x="9691" y="45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00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3" name="Shape"/>
            <p:cNvSpPr/>
            <p:nvPr/>
          </p:nvSpPr>
          <p:spPr>
            <a:xfrm flipH="1">
              <a:off x="1095375" y="752475"/>
              <a:ext cx="44450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409" y="19456"/>
                  </a:lnTo>
                  <a:lnTo>
                    <a:pt x="21218" y="17478"/>
                  </a:lnTo>
                  <a:lnTo>
                    <a:pt x="20644" y="15417"/>
                  </a:lnTo>
                  <a:lnTo>
                    <a:pt x="20071" y="13521"/>
                  </a:lnTo>
                  <a:lnTo>
                    <a:pt x="19497" y="11707"/>
                  </a:lnTo>
                  <a:lnTo>
                    <a:pt x="18350" y="10058"/>
                  </a:lnTo>
                  <a:lnTo>
                    <a:pt x="17395" y="8327"/>
                  </a:lnTo>
                  <a:lnTo>
                    <a:pt x="16248" y="6843"/>
                  </a:lnTo>
                  <a:lnTo>
                    <a:pt x="13189" y="4205"/>
                  </a:lnTo>
                  <a:lnTo>
                    <a:pt x="11469" y="3050"/>
                  </a:lnTo>
                  <a:lnTo>
                    <a:pt x="7646" y="1237"/>
                  </a:lnTo>
                  <a:lnTo>
                    <a:pt x="5352" y="660"/>
                  </a:lnTo>
                  <a:lnTo>
                    <a:pt x="2676" y="82"/>
                  </a:lnTo>
                  <a:lnTo>
                    <a:pt x="0" y="0"/>
                  </a:lnTo>
                  <a:lnTo>
                    <a:pt x="0" y="3298"/>
                  </a:lnTo>
                  <a:lnTo>
                    <a:pt x="765" y="3298"/>
                  </a:lnTo>
                  <a:lnTo>
                    <a:pt x="1720" y="3463"/>
                  </a:lnTo>
                  <a:lnTo>
                    <a:pt x="3058" y="3792"/>
                  </a:lnTo>
                  <a:lnTo>
                    <a:pt x="5352" y="4947"/>
                  </a:lnTo>
                  <a:lnTo>
                    <a:pt x="6690" y="5853"/>
                  </a:lnTo>
                  <a:lnTo>
                    <a:pt x="7837" y="6843"/>
                  </a:lnTo>
                  <a:lnTo>
                    <a:pt x="9175" y="8079"/>
                  </a:lnTo>
                  <a:lnTo>
                    <a:pt x="10131" y="9398"/>
                  </a:lnTo>
                  <a:lnTo>
                    <a:pt x="11087" y="10882"/>
                  </a:lnTo>
                  <a:lnTo>
                    <a:pt x="11851" y="12366"/>
                  </a:lnTo>
                  <a:lnTo>
                    <a:pt x="12616" y="14098"/>
                  </a:lnTo>
                  <a:lnTo>
                    <a:pt x="13189" y="15829"/>
                  </a:lnTo>
                  <a:lnTo>
                    <a:pt x="13572" y="17643"/>
                  </a:lnTo>
                  <a:lnTo>
                    <a:pt x="13954" y="19539"/>
                  </a:lnTo>
                  <a:lnTo>
                    <a:pt x="139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4" name="Shape"/>
            <p:cNvSpPr/>
            <p:nvPr/>
          </p:nvSpPr>
          <p:spPr>
            <a:xfrm flipH="1">
              <a:off x="1095375" y="855662"/>
              <a:ext cx="44450" cy="1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676" y="21435"/>
                  </a:lnTo>
                  <a:lnTo>
                    <a:pt x="5352" y="20940"/>
                  </a:lnTo>
                  <a:lnTo>
                    <a:pt x="7646" y="20281"/>
                  </a:lnTo>
                  <a:lnTo>
                    <a:pt x="9558" y="19456"/>
                  </a:lnTo>
                  <a:lnTo>
                    <a:pt x="11469" y="18467"/>
                  </a:lnTo>
                  <a:lnTo>
                    <a:pt x="13189" y="17313"/>
                  </a:lnTo>
                  <a:lnTo>
                    <a:pt x="14719" y="16076"/>
                  </a:lnTo>
                  <a:lnTo>
                    <a:pt x="16248" y="14675"/>
                  </a:lnTo>
                  <a:lnTo>
                    <a:pt x="17395" y="13191"/>
                  </a:lnTo>
                  <a:lnTo>
                    <a:pt x="18350" y="11542"/>
                  </a:lnTo>
                  <a:lnTo>
                    <a:pt x="19497" y="9811"/>
                  </a:lnTo>
                  <a:lnTo>
                    <a:pt x="20071" y="7997"/>
                  </a:lnTo>
                  <a:lnTo>
                    <a:pt x="20644" y="6101"/>
                  </a:lnTo>
                  <a:lnTo>
                    <a:pt x="21218" y="4122"/>
                  </a:lnTo>
                  <a:lnTo>
                    <a:pt x="21600" y="0"/>
                  </a:lnTo>
                  <a:lnTo>
                    <a:pt x="13954" y="0"/>
                  </a:lnTo>
                  <a:lnTo>
                    <a:pt x="13954" y="1979"/>
                  </a:lnTo>
                  <a:lnTo>
                    <a:pt x="13572" y="3875"/>
                  </a:lnTo>
                  <a:lnTo>
                    <a:pt x="13189" y="5689"/>
                  </a:lnTo>
                  <a:lnTo>
                    <a:pt x="12616" y="7502"/>
                  </a:lnTo>
                  <a:lnTo>
                    <a:pt x="11087" y="10800"/>
                  </a:lnTo>
                  <a:lnTo>
                    <a:pt x="10131" y="12119"/>
                  </a:lnTo>
                  <a:lnTo>
                    <a:pt x="9175" y="13521"/>
                  </a:lnTo>
                  <a:lnTo>
                    <a:pt x="7837" y="14675"/>
                  </a:lnTo>
                  <a:lnTo>
                    <a:pt x="6690" y="15747"/>
                  </a:lnTo>
                  <a:lnTo>
                    <a:pt x="5352" y="16571"/>
                  </a:lnTo>
                  <a:lnTo>
                    <a:pt x="4205" y="17313"/>
                  </a:lnTo>
                  <a:lnTo>
                    <a:pt x="3058" y="17725"/>
                  </a:lnTo>
                  <a:lnTo>
                    <a:pt x="1720" y="18055"/>
                  </a:lnTo>
                  <a:lnTo>
                    <a:pt x="765" y="18302"/>
                  </a:lnTo>
                  <a:lnTo>
                    <a:pt x="0" y="1830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5" name="Shape"/>
            <p:cNvSpPr/>
            <p:nvPr/>
          </p:nvSpPr>
          <p:spPr>
            <a:xfrm flipH="1">
              <a:off x="1139825" y="855662"/>
              <a:ext cx="46038" cy="1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1" y="2061"/>
                  </a:lnTo>
                  <a:lnTo>
                    <a:pt x="573" y="4122"/>
                  </a:lnTo>
                  <a:lnTo>
                    <a:pt x="956" y="6101"/>
                  </a:lnTo>
                  <a:lnTo>
                    <a:pt x="1529" y="7997"/>
                  </a:lnTo>
                  <a:lnTo>
                    <a:pt x="2294" y="9811"/>
                  </a:lnTo>
                  <a:lnTo>
                    <a:pt x="3250" y="11542"/>
                  </a:lnTo>
                  <a:lnTo>
                    <a:pt x="4205" y="13191"/>
                  </a:lnTo>
                  <a:lnTo>
                    <a:pt x="5352" y="14675"/>
                  </a:lnTo>
                  <a:lnTo>
                    <a:pt x="6881" y="16076"/>
                  </a:lnTo>
                  <a:lnTo>
                    <a:pt x="8411" y="17313"/>
                  </a:lnTo>
                  <a:lnTo>
                    <a:pt x="10131" y="18467"/>
                  </a:lnTo>
                  <a:lnTo>
                    <a:pt x="11851" y="19456"/>
                  </a:lnTo>
                  <a:lnTo>
                    <a:pt x="13954" y="20281"/>
                  </a:lnTo>
                  <a:lnTo>
                    <a:pt x="16248" y="20940"/>
                  </a:lnTo>
                  <a:lnTo>
                    <a:pt x="18924" y="21435"/>
                  </a:lnTo>
                  <a:lnTo>
                    <a:pt x="21600" y="21600"/>
                  </a:lnTo>
                  <a:lnTo>
                    <a:pt x="21600" y="18302"/>
                  </a:lnTo>
                  <a:lnTo>
                    <a:pt x="20835" y="18302"/>
                  </a:lnTo>
                  <a:lnTo>
                    <a:pt x="19880" y="18055"/>
                  </a:lnTo>
                  <a:lnTo>
                    <a:pt x="18733" y="17725"/>
                  </a:lnTo>
                  <a:lnTo>
                    <a:pt x="17395" y="17313"/>
                  </a:lnTo>
                  <a:lnTo>
                    <a:pt x="16248" y="16571"/>
                  </a:lnTo>
                  <a:lnTo>
                    <a:pt x="14910" y="15747"/>
                  </a:lnTo>
                  <a:lnTo>
                    <a:pt x="13763" y="14675"/>
                  </a:lnTo>
                  <a:lnTo>
                    <a:pt x="12616" y="13521"/>
                  </a:lnTo>
                  <a:lnTo>
                    <a:pt x="11469" y="12119"/>
                  </a:lnTo>
                  <a:lnTo>
                    <a:pt x="10513" y="10800"/>
                  </a:lnTo>
                  <a:lnTo>
                    <a:pt x="9558" y="9151"/>
                  </a:lnTo>
                  <a:lnTo>
                    <a:pt x="9175" y="7502"/>
                  </a:lnTo>
                  <a:lnTo>
                    <a:pt x="8411" y="5689"/>
                  </a:lnTo>
                  <a:lnTo>
                    <a:pt x="7837" y="3875"/>
                  </a:lnTo>
                  <a:lnTo>
                    <a:pt x="7646" y="1979"/>
                  </a:lnTo>
                  <a:lnTo>
                    <a:pt x="76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6" name="Shape"/>
            <p:cNvSpPr/>
            <p:nvPr/>
          </p:nvSpPr>
          <p:spPr>
            <a:xfrm flipH="1">
              <a:off x="1139825" y="752475"/>
              <a:ext cx="46038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924" y="82"/>
                  </a:lnTo>
                  <a:lnTo>
                    <a:pt x="16248" y="660"/>
                  </a:lnTo>
                  <a:lnTo>
                    <a:pt x="13954" y="1237"/>
                  </a:lnTo>
                  <a:lnTo>
                    <a:pt x="11851" y="2144"/>
                  </a:lnTo>
                  <a:lnTo>
                    <a:pt x="10131" y="3050"/>
                  </a:lnTo>
                  <a:lnTo>
                    <a:pt x="8411" y="4205"/>
                  </a:lnTo>
                  <a:lnTo>
                    <a:pt x="5352" y="6843"/>
                  </a:lnTo>
                  <a:lnTo>
                    <a:pt x="4205" y="8327"/>
                  </a:lnTo>
                  <a:lnTo>
                    <a:pt x="3250" y="10058"/>
                  </a:lnTo>
                  <a:lnTo>
                    <a:pt x="2294" y="11707"/>
                  </a:lnTo>
                  <a:lnTo>
                    <a:pt x="1529" y="13521"/>
                  </a:lnTo>
                  <a:lnTo>
                    <a:pt x="956" y="15417"/>
                  </a:lnTo>
                  <a:lnTo>
                    <a:pt x="573" y="17478"/>
                  </a:lnTo>
                  <a:lnTo>
                    <a:pt x="191" y="19456"/>
                  </a:lnTo>
                  <a:lnTo>
                    <a:pt x="0" y="21600"/>
                  </a:lnTo>
                  <a:lnTo>
                    <a:pt x="7646" y="21600"/>
                  </a:lnTo>
                  <a:lnTo>
                    <a:pt x="7646" y="19539"/>
                  </a:lnTo>
                  <a:lnTo>
                    <a:pt x="7837" y="17643"/>
                  </a:lnTo>
                  <a:lnTo>
                    <a:pt x="8411" y="15829"/>
                  </a:lnTo>
                  <a:lnTo>
                    <a:pt x="9175" y="14098"/>
                  </a:lnTo>
                  <a:lnTo>
                    <a:pt x="9558" y="12366"/>
                  </a:lnTo>
                  <a:lnTo>
                    <a:pt x="11469" y="9398"/>
                  </a:lnTo>
                  <a:lnTo>
                    <a:pt x="12616" y="8079"/>
                  </a:lnTo>
                  <a:lnTo>
                    <a:pt x="13763" y="6843"/>
                  </a:lnTo>
                  <a:lnTo>
                    <a:pt x="14910" y="5853"/>
                  </a:lnTo>
                  <a:lnTo>
                    <a:pt x="16248" y="4947"/>
                  </a:lnTo>
                  <a:lnTo>
                    <a:pt x="17395" y="4369"/>
                  </a:lnTo>
                  <a:lnTo>
                    <a:pt x="18733" y="3792"/>
                  </a:lnTo>
                  <a:lnTo>
                    <a:pt x="19880" y="3463"/>
                  </a:lnTo>
                  <a:lnTo>
                    <a:pt x="20835" y="3298"/>
                  </a:lnTo>
                  <a:lnTo>
                    <a:pt x="21600" y="329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FF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" grpId="3" animBg="1" advAuto="0"/>
      <p:bldP spid="762" grpId="4" animBg="1" advAuto="0"/>
      <p:bldP spid="765" grpId="5" animBg="1" advAuto="0"/>
      <p:bldP spid="768" grpId="6" animBg="1" advAuto="0"/>
      <p:bldP spid="771" grpId="7" animBg="1" advAuto="0"/>
      <p:bldP spid="774" grpId="8" animBg="1" advAuto="0"/>
      <p:bldP spid="775" grpId="2" animBg="1" advAuto="0"/>
      <p:bldP spid="85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roup"/>
          <p:cNvGrpSpPr/>
          <p:nvPr/>
        </p:nvGrpSpPr>
        <p:grpSpPr>
          <a:xfrm>
            <a:off x="1806574" y="622299"/>
            <a:ext cx="5505452" cy="5562601"/>
            <a:chOff x="0" y="0"/>
            <a:chExt cx="5505450" cy="5562599"/>
          </a:xfrm>
        </p:grpSpPr>
        <p:sp>
          <p:nvSpPr>
            <p:cNvPr id="859" name="Shape"/>
            <p:cNvSpPr/>
            <p:nvPr/>
          </p:nvSpPr>
          <p:spPr>
            <a:xfrm>
              <a:off x="27968" y="31750"/>
              <a:ext cx="5449514" cy="5502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0" y="1880"/>
                  </a:moveTo>
                  <a:lnTo>
                    <a:pt x="11250" y="1887"/>
                  </a:lnTo>
                  <a:lnTo>
                    <a:pt x="11701" y="1923"/>
                  </a:lnTo>
                  <a:lnTo>
                    <a:pt x="12145" y="1982"/>
                  </a:lnTo>
                  <a:lnTo>
                    <a:pt x="12585" y="2061"/>
                  </a:lnTo>
                  <a:lnTo>
                    <a:pt x="13017" y="2163"/>
                  </a:lnTo>
                  <a:lnTo>
                    <a:pt x="13441" y="2281"/>
                  </a:lnTo>
                  <a:lnTo>
                    <a:pt x="13853" y="2422"/>
                  </a:lnTo>
                  <a:lnTo>
                    <a:pt x="14261" y="2580"/>
                  </a:lnTo>
                  <a:lnTo>
                    <a:pt x="14658" y="2760"/>
                  </a:lnTo>
                  <a:lnTo>
                    <a:pt x="15043" y="2957"/>
                  </a:lnTo>
                  <a:lnTo>
                    <a:pt x="15420" y="3173"/>
                  </a:lnTo>
                  <a:lnTo>
                    <a:pt x="15781" y="3409"/>
                  </a:lnTo>
                  <a:lnTo>
                    <a:pt x="16130" y="3657"/>
                  </a:lnTo>
                  <a:lnTo>
                    <a:pt x="16464" y="3924"/>
                  </a:lnTo>
                  <a:lnTo>
                    <a:pt x="16790" y="4204"/>
                  </a:lnTo>
                  <a:lnTo>
                    <a:pt x="17100" y="4499"/>
                  </a:lnTo>
                  <a:lnTo>
                    <a:pt x="17399" y="4809"/>
                  </a:lnTo>
                  <a:lnTo>
                    <a:pt x="17677" y="5136"/>
                  </a:lnTo>
                  <a:lnTo>
                    <a:pt x="17948" y="5470"/>
                  </a:lnTo>
                  <a:lnTo>
                    <a:pt x="18196" y="5820"/>
                  </a:lnTo>
                  <a:lnTo>
                    <a:pt x="18427" y="6182"/>
                  </a:lnTo>
                  <a:lnTo>
                    <a:pt x="18643" y="6559"/>
                  </a:lnTo>
                  <a:lnTo>
                    <a:pt x="18840" y="6944"/>
                  </a:lnTo>
                  <a:lnTo>
                    <a:pt x="19020" y="7334"/>
                  </a:lnTo>
                  <a:lnTo>
                    <a:pt x="19181" y="7743"/>
                  </a:lnTo>
                  <a:lnTo>
                    <a:pt x="19319" y="8156"/>
                  </a:lnTo>
                  <a:lnTo>
                    <a:pt x="19436" y="8580"/>
                  </a:lnTo>
                  <a:lnTo>
                    <a:pt x="19542" y="9009"/>
                  </a:lnTo>
                  <a:lnTo>
                    <a:pt x="19617" y="9449"/>
                  </a:lnTo>
                  <a:lnTo>
                    <a:pt x="19676" y="9898"/>
                  </a:lnTo>
                  <a:lnTo>
                    <a:pt x="19711" y="10350"/>
                  </a:lnTo>
                  <a:lnTo>
                    <a:pt x="19723" y="10810"/>
                  </a:lnTo>
                  <a:lnTo>
                    <a:pt x="19711" y="11262"/>
                  </a:lnTo>
                  <a:lnTo>
                    <a:pt x="19676" y="11718"/>
                  </a:lnTo>
                  <a:lnTo>
                    <a:pt x="19617" y="12163"/>
                  </a:lnTo>
                  <a:lnTo>
                    <a:pt x="19542" y="12603"/>
                  </a:lnTo>
                  <a:lnTo>
                    <a:pt x="19436" y="13032"/>
                  </a:lnTo>
                  <a:lnTo>
                    <a:pt x="19319" y="13456"/>
                  </a:lnTo>
                  <a:lnTo>
                    <a:pt x="19181" y="13869"/>
                  </a:lnTo>
                  <a:lnTo>
                    <a:pt x="19020" y="14278"/>
                  </a:lnTo>
                  <a:lnTo>
                    <a:pt x="18840" y="14667"/>
                  </a:lnTo>
                  <a:lnTo>
                    <a:pt x="18643" y="15053"/>
                  </a:lnTo>
                  <a:lnTo>
                    <a:pt x="18427" y="15430"/>
                  </a:lnTo>
                  <a:lnTo>
                    <a:pt x="18196" y="15792"/>
                  </a:lnTo>
                  <a:lnTo>
                    <a:pt x="17948" y="16138"/>
                  </a:lnTo>
                  <a:lnTo>
                    <a:pt x="17677" y="16476"/>
                  </a:lnTo>
                  <a:lnTo>
                    <a:pt x="17399" y="16799"/>
                  </a:lnTo>
                  <a:lnTo>
                    <a:pt x="17100" y="17109"/>
                  </a:lnTo>
                  <a:lnTo>
                    <a:pt x="16790" y="17404"/>
                  </a:lnTo>
                  <a:lnTo>
                    <a:pt x="16464" y="17687"/>
                  </a:lnTo>
                  <a:lnTo>
                    <a:pt x="16130" y="17951"/>
                  </a:lnTo>
                  <a:lnTo>
                    <a:pt x="15781" y="18199"/>
                  </a:lnTo>
                  <a:lnTo>
                    <a:pt x="15420" y="18431"/>
                  </a:lnTo>
                  <a:lnTo>
                    <a:pt x="15043" y="18647"/>
                  </a:lnTo>
                  <a:lnTo>
                    <a:pt x="14658" y="18843"/>
                  </a:lnTo>
                  <a:lnTo>
                    <a:pt x="14261" y="19024"/>
                  </a:lnTo>
                  <a:lnTo>
                    <a:pt x="13853" y="19186"/>
                  </a:lnTo>
                  <a:lnTo>
                    <a:pt x="13441" y="19327"/>
                  </a:lnTo>
                  <a:lnTo>
                    <a:pt x="13017" y="19445"/>
                  </a:lnTo>
                  <a:lnTo>
                    <a:pt x="12585" y="19543"/>
                  </a:lnTo>
                  <a:lnTo>
                    <a:pt x="12145" y="19626"/>
                  </a:lnTo>
                  <a:lnTo>
                    <a:pt x="11701" y="19681"/>
                  </a:lnTo>
                  <a:lnTo>
                    <a:pt x="11250" y="19713"/>
                  </a:lnTo>
                  <a:lnTo>
                    <a:pt x="10790" y="19728"/>
                  </a:lnTo>
                  <a:lnTo>
                    <a:pt x="10335" y="19713"/>
                  </a:lnTo>
                  <a:lnTo>
                    <a:pt x="9879" y="19681"/>
                  </a:lnTo>
                  <a:lnTo>
                    <a:pt x="9436" y="19626"/>
                  </a:lnTo>
                  <a:lnTo>
                    <a:pt x="9000" y="19543"/>
                  </a:lnTo>
                  <a:lnTo>
                    <a:pt x="8564" y="19445"/>
                  </a:lnTo>
                  <a:lnTo>
                    <a:pt x="8140" y="19327"/>
                  </a:lnTo>
                  <a:lnTo>
                    <a:pt x="7727" y="19186"/>
                  </a:lnTo>
                  <a:lnTo>
                    <a:pt x="7327" y="19024"/>
                  </a:lnTo>
                  <a:lnTo>
                    <a:pt x="6930" y="18843"/>
                  </a:lnTo>
                  <a:lnTo>
                    <a:pt x="6546" y="18647"/>
                  </a:lnTo>
                  <a:lnTo>
                    <a:pt x="6169" y="18431"/>
                  </a:lnTo>
                  <a:lnTo>
                    <a:pt x="5807" y="18199"/>
                  </a:lnTo>
                  <a:lnTo>
                    <a:pt x="5458" y="17951"/>
                  </a:lnTo>
                  <a:lnTo>
                    <a:pt x="5124" y="17687"/>
                  </a:lnTo>
                  <a:lnTo>
                    <a:pt x="4798" y="17404"/>
                  </a:lnTo>
                  <a:lnTo>
                    <a:pt x="4488" y="17109"/>
                  </a:lnTo>
                  <a:lnTo>
                    <a:pt x="4194" y="16799"/>
                  </a:lnTo>
                  <a:lnTo>
                    <a:pt x="3911" y="16476"/>
                  </a:lnTo>
                  <a:lnTo>
                    <a:pt x="3648" y="16138"/>
                  </a:lnTo>
                  <a:lnTo>
                    <a:pt x="3400" y="15792"/>
                  </a:lnTo>
                  <a:lnTo>
                    <a:pt x="3169" y="15430"/>
                  </a:lnTo>
                  <a:lnTo>
                    <a:pt x="2949" y="15053"/>
                  </a:lnTo>
                  <a:lnTo>
                    <a:pt x="2753" y="14667"/>
                  </a:lnTo>
                  <a:lnTo>
                    <a:pt x="2572" y="14278"/>
                  </a:lnTo>
                  <a:lnTo>
                    <a:pt x="2415" y="13869"/>
                  </a:lnTo>
                  <a:lnTo>
                    <a:pt x="2273" y="13456"/>
                  </a:lnTo>
                  <a:lnTo>
                    <a:pt x="2152" y="13032"/>
                  </a:lnTo>
                  <a:lnTo>
                    <a:pt x="2054" y="12603"/>
                  </a:lnTo>
                  <a:lnTo>
                    <a:pt x="1975" y="12163"/>
                  </a:lnTo>
                  <a:lnTo>
                    <a:pt x="1916" y="11718"/>
                  </a:lnTo>
                  <a:lnTo>
                    <a:pt x="1881" y="11262"/>
                  </a:lnTo>
                  <a:lnTo>
                    <a:pt x="1873" y="10810"/>
                  </a:lnTo>
                  <a:lnTo>
                    <a:pt x="1881" y="10350"/>
                  </a:lnTo>
                  <a:lnTo>
                    <a:pt x="1916" y="9898"/>
                  </a:lnTo>
                  <a:lnTo>
                    <a:pt x="1975" y="9449"/>
                  </a:lnTo>
                  <a:lnTo>
                    <a:pt x="2054" y="9009"/>
                  </a:lnTo>
                  <a:lnTo>
                    <a:pt x="2152" y="8580"/>
                  </a:lnTo>
                  <a:lnTo>
                    <a:pt x="2273" y="8156"/>
                  </a:lnTo>
                  <a:lnTo>
                    <a:pt x="2415" y="7743"/>
                  </a:lnTo>
                  <a:lnTo>
                    <a:pt x="2572" y="7334"/>
                  </a:lnTo>
                  <a:lnTo>
                    <a:pt x="2753" y="6944"/>
                  </a:lnTo>
                  <a:lnTo>
                    <a:pt x="2949" y="6559"/>
                  </a:lnTo>
                  <a:lnTo>
                    <a:pt x="3169" y="6182"/>
                  </a:lnTo>
                  <a:lnTo>
                    <a:pt x="3400" y="5820"/>
                  </a:lnTo>
                  <a:lnTo>
                    <a:pt x="3648" y="5470"/>
                  </a:lnTo>
                  <a:lnTo>
                    <a:pt x="3911" y="5136"/>
                  </a:lnTo>
                  <a:lnTo>
                    <a:pt x="4194" y="4809"/>
                  </a:lnTo>
                  <a:lnTo>
                    <a:pt x="4488" y="4499"/>
                  </a:lnTo>
                  <a:lnTo>
                    <a:pt x="4798" y="4204"/>
                  </a:lnTo>
                  <a:lnTo>
                    <a:pt x="5124" y="3924"/>
                  </a:lnTo>
                  <a:lnTo>
                    <a:pt x="5458" y="3657"/>
                  </a:lnTo>
                  <a:lnTo>
                    <a:pt x="5807" y="3409"/>
                  </a:lnTo>
                  <a:lnTo>
                    <a:pt x="6169" y="3173"/>
                  </a:lnTo>
                  <a:lnTo>
                    <a:pt x="6546" y="2957"/>
                  </a:lnTo>
                  <a:lnTo>
                    <a:pt x="6930" y="2760"/>
                  </a:lnTo>
                  <a:lnTo>
                    <a:pt x="7327" y="2580"/>
                  </a:lnTo>
                  <a:lnTo>
                    <a:pt x="7727" y="2422"/>
                  </a:lnTo>
                  <a:lnTo>
                    <a:pt x="8140" y="2281"/>
                  </a:lnTo>
                  <a:lnTo>
                    <a:pt x="8564" y="2163"/>
                  </a:lnTo>
                  <a:lnTo>
                    <a:pt x="9000" y="2061"/>
                  </a:lnTo>
                  <a:lnTo>
                    <a:pt x="9436" y="1982"/>
                  </a:lnTo>
                  <a:lnTo>
                    <a:pt x="9879" y="1923"/>
                  </a:lnTo>
                  <a:lnTo>
                    <a:pt x="10335" y="1887"/>
                  </a:lnTo>
                  <a:lnTo>
                    <a:pt x="10790" y="1880"/>
                  </a:lnTo>
                  <a:close/>
                  <a:moveTo>
                    <a:pt x="10794" y="0"/>
                  </a:moveTo>
                  <a:lnTo>
                    <a:pt x="11352" y="16"/>
                  </a:lnTo>
                  <a:lnTo>
                    <a:pt x="11897" y="59"/>
                  </a:lnTo>
                  <a:lnTo>
                    <a:pt x="12435" y="126"/>
                  </a:lnTo>
                  <a:lnTo>
                    <a:pt x="12965" y="224"/>
                  </a:lnTo>
                  <a:lnTo>
                    <a:pt x="13488" y="342"/>
                  </a:lnTo>
                  <a:lnTo>
                    <a:pt x="14002" y="488"/>
                  </a:lnTo>
                  <a:lnTo>
                    <a:pt x="14505" y="657"/>
                  </a:lnTo>
                  <a:lnTo>
                    <a:pt x="14996" y="853"/>
                  </a:lnTo>
                  <a:lnTo>
                    <a:pt x="15475" y="1070"/>
                  </a:lnTo>
                  <a:lnTo>
                    <a:pt x="15938" y="1309"/>
                  </a:lnTo>
                  <a:lnTo>
                    <a:pt x="16393" y="1573"/>
                  </a:lnTo>
                  <a:lnTo>
                    <a:pt x="16833" y="1852"/>
                  </a:lnTo>
                  <a:lnTo>
                    <a:pt x="17253" y="2155"/>
                  </a:lnTo>
                  <a:lnTo>
                    <a:pt x="17662" y="2477"/>
                  </a:lnTo>
                  <a:lnTo>
                    <a:pt x="18054" y="2819"/>
                  </a:lnTo>
                  <a:lnTo>
                    <a:pt x="18431" y="3173"/>
                  </a:lnTo>
                  <a:lnTo>
                    <a:pt x="18789" y="3551"/>
                  </a:lnTo>
                  <a:lnTo>
                    <a:pt x="19126" y="3940"/>
                  </a:lnTo>
                  <a:lnTo>
                    <a:pt x="19448" y="4349"/>
                  </a:lnTo>
                  <a:lnTo>
                    <a:pt x="19755" y="4774"/>
                  </a:lnTo>
                  <a:lnTo>
                    <a:pt x="20029" y="5210"/>
                  </a:lnTo>
                  <a:lnTo>
                    <a:pt x="20292" y="5666"/>
                  </a:lnTo>
                  <a:lnTo>
                    <a:pt x="20532" y="6130"/>
                  </a:lnTo>
                  <a:lnTo>
                    <a:pt x="20748" y="6610"/>
                  </a:lnTo>
                  <a:lnTo>
                    <a:pt x="20944" y="7098"/>
                  </a:lnTo>
                  <a:lnTo>
                    <a:pt x="21113" y="7597"/>
                  </a:lnTo>
                  <a:lnTo>
                    <a:pt x="21258" y="8116"/>
                  </a:lnTo>
                  <a:lnTo>
                    <a:pt x="21376" y="8639"/>
                  </a:lnTo>
                  <a:lnTo>
                    <a:pt x="21474" y="9166"/>
                  </a:lnTo>
                  <a:lnTo>
                    <a:pt x="21545" y="9709"/>
                  </a:lnTo>
                  <a:lnTo>
                    <a:pt x="21584" y="10255"/>
                  </a:lnTo>
                  <a:lnTo>
                    <a:pt x="21600" y="10810"/>
                  </a:lnTo>
                  <a:lnTo>
                    <a:pt x="21584" y="11360"/>
                  </a:lnTo>
                  <a:lnTo>
                    <a:pt x="21545" y="11911"/>
                  </a:lnTo>
                  <a:lnTo>
                    <a:pt x="21474" y="12446"/>
                  </a:lnTo>
                  <a:lnTo>
                    <a:pt x="21376" y="12980"/>
                  </a:lnTo>
                  <a:lnTo>
                    <a:pt x="21258" y="13500"/>
                  </a:lnTo>
                  <a:lnTo>
                    <a:pt x="21113" y="14011"/>
                  </a:lnTo>
                  <a:lnTo>
                    <a:pt x="20944" y="14514"/>
                  </a:lnTo>
                  <a:lnTo>
                    <a:pt x="20748" y="15006"/>
                  </a:lnTo>
                  <a:lnTo>
                    <a:pt x="20532" y="15481"/>
                  </a:lnTo>
                  <a:lnTo>
                    <a:pt x="20292" y="15945"/>
                  </a:lnTo>
                  <a:lnTo>
                    <a:pt x="20029" y="16402"/>
                  </a:lnTo>
                  <a:lnTo>
                    <a:pt x="19755" y="16834"/>
                  </a:lnTo>
                  <a:lnTo>
                    <a:pt x="19448" y="17259"/>
                  </a:lnTo>
                  <a:lnTo>
                    <a:pt x="19126" y="17668"/>
                  </a:lnTo>
                  <a:lnTo>
                    <a:pt x="18789" y="18061"/>
                  </a:lnTo>
                  <a:lnTo>
                    <a:pt x="18431" y="18431"/>
                  </a:lnTo>
                  <a:lnTo>
                    <a:pt x="18054" y="18792"/>
                  </a:lnTo>
                  <a:lnTo>
                    <a:pt x="17662" y="19131"/>
                  </a:lnTo>
                  <a:lnTo>
                    <a:pt x="17253" y="19449"/>
                  </a:lnTo>
                  <a:lnTo>
                    <a:pt x="16833" y="19756"/>
                  </a:lnTo>
                  <a:lnTo>
                    <a:pt x="16393" y="20035"/>
                  </a:lnTo>
                  <a:lnTo>
                    <a:pt x="15938" y="20291"/>
                  </a:lnTo>
                  <a:lnTo>
                    <a:pt x="15475" y="20530"/>
                  </a:lnTo>
                  <a:lnTo>
                    <a:pt x="14996" y="20747"/>
                  </a:lnTo>
                  <a:lnTo>
                    <a:pt x="14505" y="20943"/>
                  </a:lnTo>
                  <a:lnTo>
                    <a:pt x="14002" y="21112"/>
                  </a:lnTo>
                  <a:lnTo>
                    <a:pt x="13488" y="21258"/>
                  </a:lnTo>
                  <a:lnTo>
                    <a:pt x="12965" y="21376"/>
                  </a:lnTo>
                  <a:lnTo>
                    <a:pt x="12435" y="21474"/>
                  </a:lnTo>
                  <a:lnTo>
                    <a:pt x="11897" y="21541"/>
                  </a:lnTo>
                  <a:lnTo>
                    <a:pt x="11352" y="21584"/>
                  </a:lnTo>
                  <a:lnTo>
                    <a:pt x="10794" y="21600"/>
                  </a:lnTo>
                  <a:lnTo>
                    <a:pt x="10240" y="21584"/>
                  </a:lnTo>
                  <a:lnTo>
                    <a:pt x="9695" y="21541"/>
                  </a:lnTo>
                  <a:lnTo>
                    <a:pt x="9153" y="21474"/>
                  </a:lnTo>
                  <a:lnTo>
                    <a:pt x="8623" y="21376"/>
                  </a:lnTo>
                  <a:lnTo>
                    <a:pt x="8100" y="21258"/>
                  </a:lnTo>
                  <a:lnTo>
                    <a:pt x="7590" y="21112"/>
                  </a:lnTo>
                  <a:lnTo>
                    <a:pt x="7087" y="20943"/>
                  </a:lnTo>
                  <a:lnTo>
                    <a:pt x="6597" y="20747"/>
                  </a:lnTo>
                  <a:lnTo>
                    <a:pt x="6118" y="20530"/>
                  </a:lnTo>
                  <a:lnTo>
                    <a:pt x="5654" y="20291"/>
                  </a:lnTo>
                  <a:lnTo>
                    <a:pt x="5199" y="20035"/>
                  </a:lnTo>
                  <a:lnTo>
                    <a:pt x="4763" y="19756"/>
                  </a:lnTo>
                  <a:lnTo>
                    <a:pt x="4339" y="19449"/>
                  </a:lnTo>
                  <a:lnTo>
                    <a:pt x="3930" y="19131"/>
                  </a:lnTo>
                  <a:lnTo>
                    <a:pt x="3538" y="18792"/>
                  </a:lnTo>
                  <a:lnTo>
                    <a:pt x="3161" y="18431"/>
                  </a:lnTo>
                  <a:lnTo>
                    <a:pt x="2807" y="18061"/>
                  </a:lnTo>
                  <a:lnTo>
                    <a:pt x="2466" y="17668"/>
                  </a:lnTo>
                  <a:lnTo>
                    <a:pt x="2144" y="17259"/>
                  </a:lnTo>
                  <a:lnTo>
                    <a:pt x="1845" y="16834"/>
                  </a:lnTo>
                  <a:lnTo>
                    <a:pt x="1563" y="16402"/>
                  </a:lnTo>
                  <a:lnTo>
                    <a:pt x="1304" y="15945"/>
                  </a:lnTo>
                  <a:lnTo>
                    <a:pt x="1060" y="15481"/>
                  </a:lnTo>
                  <a:lnTo>
                    <a:pt x="844" y="15006"/>
                  </a:lnTo>
                  <a:lnTo>
                    <a:pt x="652" y="14514"/>
                  </a:lnTo>
                  <a:lnTo>
                    <a:pt x="483" y="14011"/>
                  </a:lnTo>
                  <a:lnTo>
                    <a:pt x="338" y="13500"/>
                  </a:lnTo>
                  <a:lnTo>
                    <a:pt x="216" y="12980"/>
                  </a:lnTo>
                  <a:lnTo>
                    <a:pt x="122" y="12446"/>
                  </a:lnTo>
                  <a:lnTo>
                    <a:pt x="51" y="11911"/>
                  </a:lnTo>
                  <a:lnTo>
                    <a:pt x="8" y="11360"/>
                  </a:lnTo>
                  <a:lnTo>
                    <a:pt x="0" y="10810"/>
                  </a:lnTo>
                  <a:lnTo>
                    <a:pt x="8" y="10255"/>
                  </a:lnTo>
                  <a:lnTo>
                    <a:pt x="51" y="9709"/>
                  </a:lnTo>
                  <a:lnTo>
                    <a:pt x="122" y="9166"/>
                  </a:lnTo>
                  <a:lnTo>
                    <a:pt x="216" y="8639"/>
                  </a:lnTo>
                  <a:lnTo>
                    <a:pt x="338" y="8116"/>
                  </a:lnTo>
                  <a:lnTo>
                    <a:pt x="483" y="7597"/>
                  </a:lnTo>
                  <a:lnTo>
                    <a:pt x="652" y="7098"/>
                  </a:lnTo>
                  <a:lnTo>
                    <a:pt x="844" y="6610"/>
                  </a:lnTo>
                  <a:lnTo>
                    <a:pt x="1060" y="6130"/>
                  </a:lnTo>
                  <a:lnTo>
                    <a:pt x="1304" y="5666"/>
                  </a:lnTo>
                  <a:lnTo>
                    <a:pt x="1563" y="5210"/>
                  </a:lnTo>
                  <a:lnTo>
                    <a:pt x="1845" y="4774"/>
                  </a:lnTo>
                  <a:lnTo>
                    <a:pt x="2144" y="4349"/>
                  </a:lnTo>
                  <a:lnTo>
                    <a:pt x="2466" y="3940"/>
                  </a:lnTo>
                  <a:lnTo>
                    <a:pt x="2807" y="3551"/>
                  </a:lnTo>
                  <a:lnTo>
                    <a:pt x="3161" y="3173"/>
                  </a:lnTo>
                  <a:lnTo>
                    <a:pt x="3538" y="2819"/>
                  </a:lnTo>
                  <a:lnTo>
                    <a:pt x="3930" y="2477"/>
                  </a:lnTo>
                  <a:lnTo>
                    <a:pt x="4339" y="2155"/>
                  </a:lnTo>
                  <a:lnTo>
                    <a:pt x="4763" y="1852"/>
                  </a:lnTo>
                  <a:lnTo>
                    <a:pt x="5199" y="1573"/>
                  </a:lnTo>
                  <a:lnTo>
                    <a:pt x="5654" y="1309"/>
                  </a:lnTo>
                  <a:lnTo>
                    <a:pt x="6118" y="1070"/>
                  </a:lnTo>
                  <a:lnTo>
                    <a:pt x="6597" y="853"/>
                  </a:lnTo>
                  <a:lnTo>
                    <a:pt x="7087" y="657"/>
                  </a:lnTo>
                  <a:lnTo>
                    <a:pt x="7590" y="488"/>
                  </a:lnTo>
                  <a:lnTo>
                    <a:pt x="8100" y="342"/>
                  </a:lnTo>
                  <a:lnTo>
                    <a:pt x="8623" y="224"/>
                  </a:lnTo>
                  <a:lnTo>
                    <a:pt x="9153" y="126"/>
                  </a:lnTo>
                  <a:lnTo>
                    <a:pt x="9695" y="59"/>
                  </a:lnTo>
                  <a:lnTo>
                    <a:pt x="10240" y="16"/>
                  </a:lnTo>
                  <a:lnTo>
                    <a:pt x="10794" y="0"/>
                  </a:lnTo>
                  <a:close/>
                </a:path>
              </a:pathLst>
            </a:custGeom>
            <a:solidFill>
              <a:srgbClr val="99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0" name="Shape"/>
            <p:cNvSpPr/>
            <p:nvPr/>
          </p:nvSpPr>
          <p:spPr>
            <a:xfrm>
              <a:off x="2748308" y="476250"/>
              <a:ext cx="2286088" cy="2309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91" y="21037"/>
                  </a:lnTo>
                  <a:lnTo>
                    <a:pt x="21572" y="20483"/>
                  </a:lnTo>
                  <a:lnTo>
                    <a:pt x="21534" y="19949"/>
                  </a:lnTo>
                  <a:lnTo>
                    <a:pt x="21488" y="19386"/>
                  </a:lnTo>
                  <a:lnTo>
                    <a:pt x="21356" y="18316"/>
                  </a:lnTo>
                  <a:lnTo>
                    <a:pt x="21253" y="17781"/>
                  </a:lnTo>
                  <a:lnTo>
                    <a:pt x="21160" y="17256"/>
                  </a:lnTo>
                  <a:lnTo>
                    <a:pt x="21047" y="16721"/>
                  </a:lnTo>
                  <a:lnTo>
                    <a:pt x="20925" y="16205"/>
                  </a:lnTo>
                  <a:lnTo>
                    <a:pt x="20775" y="15698"/>
                  </a:lnTo>
                  <a:lnTo>
                    <a:pt x="20625" y="15182"/>
                  </a:lnTo>
                  <a:lnTo>
                    <a:pt x="20466" y="14675"/>
                  </a:lnTo>
                  <a:lnTo>
                    <a:pt x="20279" y="14187"/>
                  </a:lnTo>
                  <a:lnTo>
                    <a:pt x="20101" y="13690"/>
                  </a:lnTo>
                  <a:lnTo>
                    <a:pt x="19688" y="12733"/>
                  </a:lnTo>
                  <a:lnTo>
                    <a:pt x="19463" y="12245"/>
                  </a:lnTo>
                  <a:lnTo>
                    <a:pt x="19239" y="11776"/>
                  </a:lnTo>
                  <a:lnTo>
                    <a:pt x="18986" y="11325"/>
                  </a:lnTo>
                  <a:lnTo>
                    <a:pt x="18732" y="10866"/>
                  </a:lnTo>
                  <a:lnTo>
                    <a:pt x="18189" y="9965"/>
                  </a:lnTo>
                  <a:lnTo>
                    <a:pt x="17908" y="9533"/>
                  </a:lnTo>
                  <a:lnTo>
                    <a:pt x="17608" y="9120"/>
                  </a:lnTo>
                  <a:lnTo>
                    <a:pt x="17299" y="8698"/>
                  </a:lnTo>
                  <a:lnTo>
                    <a:pt x="16980" y="8276"/>
                  </a:lnTo>
                  <a:lnTo>
                    <a:pt x="16662" y="7872"/>
                  </a:lnTo>
                  <a:lnTo>
                    <a:pt x="16324" y="7478"/>
                  </a:lnTo>
                  <a:lnTo>
                    <a:pt x="15987" y="7094"/>
                  </a:lnTo>
                  <a:lnTo>
                    <a:pt x="15621" y="6709"/>
                  </a:lnTo>
                  <a:lnTo>
                    <a:pt x="15256" y="6343"/>
                  </a:lnTo>
                  <a:lnTo>
                    <a:pt x="14890" y="5986"/>
                  </a:lnTo>
                  <a:lnTo>
                    <a:pt x="14516" y="5630"/>
                  </a:lnTo>
                  <a:lnTo>
                    <a:pt x="14122" y="5283"/>
                  </a:lnTo>
                  <a:lnTo>
                    <a:pt x="13728" y="4945"/>
                  </a:lnTo>
                  <a:lnTo>
                    <a:pt x="13325" y="4617"/>
                  </a:lnTo>
                  <a:lnTo>
                    <a:pt x="12913" y="4307"/>
                  </a:lnTo>
                  <a:lnTo>
                    <a:pt x="12482" y="3997"/>
                  </a:lnTo>
                  <a:lnTo>
                    <a:pt x="12070" y="3706"/>
                  </a:lnTo>
                  <a:lnTo>
                    <a:pt x="11639" y="3415"/>
                  </a:lnTo>
                  <a:lnTo>
                    <a:pt x="11189" y="3134"/>
                  </a:lnTo>
                  <a:lnTo>
                    <a:pt x="10739" y="2881"/>
                  </a:lnTo>
                  <a:lnTo>
                    <a:pt x="10280" y="2618"/>
                  </a:lnTo>
                  <a:lnTo>
                    <a:pt x="9821" y="2374"/>
                  </a:lnTo>
                  <a:lnTo>
                    <a:pt x="9352" y="2139"/>
                  </a:lnTo>
                  <a:lnTo>
                    <a:pt x="8874" y="1914"/>
                  </a:lnTo>
                  <a:lnTo>
                    <a:pt x="8396" y="1708"/>
                  </a:lnTo>
                  <a:lnTo>
                    <a:pt x="7900" y="1511"/>
                  </a:lnTo>
                  <a:lnTo>
                    <a:pt x="7412" y="1323"/>
                  </a:lnTo>
                  <a:lnTo>
                    <a:pt x="6916" y="1154"/>
                  </a:lnTo>
                  <a:lnTo>
                    <a:pt x="6410" y="976"/>
                  </a:lnTo>
                  <a:lnTo>
                    <a:pt x="5904" y="826"/>
                  </a:lnTo>
                  <a:lnTo>
                    <a:pt x="5388" y="694"/>
                  </a:lnTo>
                  <a:lnTo>
                    <a:pt x="4873" y="554"/>
                  </a:lnTo>
                  <a:lnTo>
                    <a:pt x="4348" y="450"/>
                  </a:lnTo>
                  <a:lnTo>
                    <a:pt x="3814" y="347"/>
                  </a:lnTo>
                  <a:lnTo>
                    <a:pt x="3289" y="253"/>
                  </a:lnTo>
                  <a:lnTo>
                    <a:pt x="2746" y="178"/>
                  </a:lnTo>
                  <a:lnTo>
                    <a:pt x="2202" y="113"/>
                  </a:lnTo>
                  <a:lnTo>
                    <a:pt x="1659" y="66"/>
                  </a:lnTo>
                  <a:lnTo>
                    <a:pt x="1106" y="38"/>
                  </a:lnTo>
                  <a:lnTo>
                    <a:pt x="0" y="0"/>
                  </a:lnTo>
                  <a:lnTo>
                    <a:pt x="0" y="572"/>
                  </a:lnTo>
                  <a:lnTo>
                    <a:pt x="534" y="582"/>
                  </a:lnTo>
                  <a:lnTo>
                    <a:pt x="1078" y="591"/>
                  </a:lnTo>
                  <a:lnTo>
                    <a:pt x="1612" y="629"/>
                  </a:lnTo>
                  <a:lnTo>
                    <a:pt x="2155" y="685"/>
                  </a:lnTo>
                  <a:lnTo>
                    <a:pt x="2671" y="741"/>
                  </a:lnTo>
                  <a:lnTo>
                    <a:pt x="3195" y="816"/>
                  </a:lnTo>
                  <a:lnTo>
                    <a:pt x="3720" y="901"/>
                  </a:lnTo>
                  <a:lnTo>
                    <a:pt x="4236" y="1004"/>
                  </a:lnTo>
                  <a:lnTo>
                    <a:pt x="4742" y="1117"/>
                  </a:lnTo>
                  <a:lnTo>
                    <a:pt x="5248" y="1239"/>
                  </a:lnTo>
                  <a:lnTo>
                    <a:pt x="5744" y="1370"/>
                  </a:lnTo>
                  <a:lnTo>
                    <a:pt x="6241" y="1520"/>
                  </a:lnTo>
                  <a:lnTo>
                    <a:pt x="6738" y="1680"/>
                  </a:lnTo>
                  <a:lnTo>
                    <a:pt x="7225" y="1848"/>
                  </a:lnTo>
                  <a:lnTo>
                    <a:pt x="7703" y="2036"/>
                  </a:lnTo>
                  <a:lnTo>
                    <a:pt x="8171" y="2224"/>
                  </a:lnTo>
                  <a:lnTo>
                    <a:pt x="8640" y="2430"/>
                  </a:lnTo>
                  <a:lnTo>
                    <a:pt x="9109" y="2655"/>
                  </a:lnTo>
                  <a:lnTo>
                    <a:pt x="9568" y="2881"/>
                  </a:lnTo>
                  <a:lnTo>
                    <a:pt x="10008" y="3106"/>
                  </a:lnTo>
                  <a:lnTo>
                    <a:pt x="10449" y="3359"/>
                  </a:lnTo>
                  <a:lnTo>
                    <a:pt x="10898" y="3613"/>
                  </a:lnTo>
                  <a:lnTo>
                    <a:pt x="11329" y="3885"/>
                  </a:lnTo>
                  <a:lnTo>
                    <a:pt x="11742" y="4175"/>
                  </a:lnTo>
                  <a:lnTo>
                    <a:pt x="12163" y="4457"/>
                  </a:lnTo>
                  <a:lnTo>
                    <a:pt x="12566" y="4767"/>
                  </a:lnTo>
                  <a:lnTo>
                    <a:pt x="12979" y="5067"/>
                  </a:lnTo>
                  <a:lnTo>
                    <a:pt x="13372" y="5377"/>
                  </a:lnTo>
                  <a:lnTo>
                    <a:pt x="13757" y="5714"/>
                  </a:lnTo>
                  <a:lnTo>
                    <a:pt x="14131" y="6043"/>
                  </a:lnTo>
                  <a:lnTo>
                    <a:pt x="14506" y="6390"/>
                  </a:lnTo>
                  <a:lnTo>
                    <a:pt x="14862" y="6737"/>
                  </a:lnTo>
                  <a:lnTo>
                    <a:pt x="15218" y="7103"/>
                  </a:lnTo>
                  <a:lnTo>
                    <a:pt x="15565" y="7478"/>
                  </a:lnTo>
                  <a:lnTo>
                    <a:pt x="15893" y="7844"/>
                  </a:lnTo>
                  <a:lnTo>
                    <a:pt x="16221" y="8238"/>
                  </a:lnTo>
                  <a:lnTo>
                    <a:pt x="16540" y="8623"/>
                  </a:lnTo>
                  <a:lnTo>
                    <a:pt x="16849" y="9027"/>
                  </a:lnTo>
                  <a:lnTo>
                    <a:pt x="17139" y="9439"/>
                  </a:lnTo>
                  <a:lnTo>
                    <a:pt x="17439" y="9852"/>
                  </a:lnTo>
                  <a:lnTo>
                    <a:pt x="17720" y="10275"/>
                  </a:lnTo>
                  <a:lnTo>
                    <a:pt x="17973" y="10706"/>
                  </a:lnTo>
                  <a:lnTo>
                    <a:pt x="18236" y="11138"/>
                  </a:lnTo>
                  <a:lnTo>
                    <a:pt x="18498" y="11579"/>
                  </a:lnTo>
                  <a:lnTo>
                    <a:pt x="18732" y="12039"/>
                  </a:lnTo>
                  <a:lnTo>
                    <a:pt x="18948" y="12498"/>
                  </a:lnTo>
                  <a:lnTo>
                    <a:pt x="19173" y="12949"/>
                  </a:lnTo>
                  <a:lnTo>
                    <a:pt x="19379" y="13418"/>
                  </a:lnTo>
                  <a:lnTo>
                    <a:pt x="19567" y="13896"/>
                  </a:lnTo>
                  <a:lnTo>
                    <a:pt x="19754" y="14384"/>
                  </a:lnTo>
                  <a:lnTo>
                    <a:pt x="19923" y="14863"/>
                  </a:lnTo>
                  <a:lnTo>
                    <a:pt x="20082" y="15360"/>
                  </a:lnTo>
                  <a:lnTo>
                    <a:pt x="20232" y="15848"/>
                  </a:lnTo>
                  <a:lnTo>
                    <a:pt x="20494" y="16862"/>
                  </a:lnTo>
                  <a:lnTo>
                    <a:pt x="20597" y="17368"/>
                  </a:lnTo>
                  <a:lnTo>
                    <a:pt x="20700" y="17884"/>
                  </a:lnTo>
                  <a:lnTo>
                    <a:pt x="20785" y="18400"/>
                  </a:lnTo>
                  <a:lnTo>
                    <a:pt x="20860" y="18916"/>
                  </a:lnTo>
                  <a:lnTo>
                    <a:pt x="20925" y="19451"/>
                  </a:lnTo>
                  <a:lnTo>
                    <a:pt x="20972" y="19977"/>
                  </a:lnTo>
                  <a:lnTo>
                    <a:pt x="21010" y="20512"/>
                  </a:lnTo>
                  <a:lnTo>
                    <a:pt x="21028" y="21056"/>
                  </a:lnTo>
                  <a:lnTo>
                    <a:pt x="2102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1" name="Shape"/>
            <p:cNvSpPr/>
            <p:nvPr/>
          </p:nvSpPr>
          <p:spPr>
            <a:xfrm>
              <a:off x="2748308" y="2786062"/>
              <a:ext cx="2286088" cy="2300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3" y="21591"/>
                  </a:lnTo>
                  <a:lnTo>
                    <a:pt x="1106" y="21562"/>
                  </a:lnTo>
                  <a:lnTo>
                    <a:pt x="1659" y="21525"/>
                  </a:lnTo>
                  <a:lnTo>
                    <a:pt x="2202" y="21478"/>
                  </a:lnTo>
                  <a:lnTo>
                    <a:pt x="2746" y="21421"/>
                  </a:lnTo>
                  <a:lnTo>
                    <a:pt x="3289" y="21346"/>
                  </a:lnTo>
                  <a:lnTo>
                    <a:pt x="3814" y="21262"/>
                  </a:lnTo>
                  <a:lnTo>
                    <a:pt x="4348" y="21158"/>
                  </a:lnTo>
                  <a:lnTo>
                    <a:pt x="4873" y="21045"/>
                  </a:lnTo>
                  <a:lnTo>
                    <a:pt x="5388" y="20914"/>
                  </a:lnTo>
                  <a:lnTo>
                    <a:pt x="5904" y="20773"/>
                  </a:lnTo>
                  <a:lnTo>
                    <a:pt x="6410" y="20632"/>
                  </a:lnTo>
                  <a:lnTo>
                    <a:pt x="6916" y="20453"/>
                  </a:lnTo>
                  <a:lnTo>
                    <a:pt x="7412" y="20284"/>
                  </a:lnTo>
                  <a:lnTo>
                    <a:pt x="7900" y="20096"/>
                  </a:lnTo>
                  <a:lnTo>
                    <a:pt x="8396" y="19899"/>
                  </a:lnTo>
                  <a:lnTo>
                    <a:pt x="8874" y="19692"/>
                  </a:lnTo>
                  <a:lnTo>
                    <a:pt x="9352" y="19466"/>
                  </a:lnTo>
                  <a:lnTo>
                    <a:pt x="9821" y="19231"/>
                  </a:lnTo>
                  <a:lnTo>
                    <a:pt x="10280" y="18987"/>
                  </a:lnTo>
                  <a:lnTo>
                    <a:pt x="10739" y="18724"/>
                  </a:lnTo>
                  <a:lnTo>
                    <a:pt x="11189" y="18470"/>
                  </a:lnTo>
                  <a:lnTo>
                    <a:pt x="11639" y="18179"/>
                  </a:lnTo>
                  <a:lnTo>
                    <a:pt x="12070" y="17897"/>
                  </a:lnTo>
                  <a:lnTo>
                    <a:pt x="12482" y="17596"/>
                  </a:lnTo>
                  <a:lnTo>
                    <a:pt x="12913" y="17295"/>
                  </a:lnTo>
                  <a:lnTo>
                    <a:pt x="13325" y="16985"/>
                  </a:lnTo>
                  <a:lnTo>
                    <a:pt x="13728" y="16646"/>
                  </a:lnTo>
                  <a:lnTo>
                    <a:pt x="14122" y="16317"/>
                  </a:lnTo>
                  <a:lnTo>
                    <a:pt x="14890" y="15622"/>
                  </a:lnTo>
                  <a:lnTo>
                    <a:pt x="15256" y="15255"/>
                  </a:lnTo>
                  <a:lnTo>
                    <a:pt x="15621" y="14879"/>
                  </a:lnTo>
                  <a:lnTo>
                    <a:pt x="15987" y="14513"/>
                  </a:lnTo>
                  <a:lnTo>
                    <a:pt x="16662" y="13723"/>
                  </a:lnTo>
                  <a:lnTo>
                    <a:pt x="16980" y="13310"/>
                  </a:lnTo>
                  <a:lnTo>
                    <a:pt x="17299" y="12905"/>
                  </a:lnTo>
                  <a:lnTo>
                    <a:pt x="17608" y="12483"/>
                  </a:lnTo>
                  <a:lnTo>
                    <a:pt x="17908" y="12050"/>
                  </a:lnTo>
                  <a:lnTo>
                    <a:pt x="18189" y="11618"/>
                  </a:lnTo>
                  <a:lnTo>
                    <a:pt x="18461" y="11185"/>
                  </a:lnTo>
                  <a:lnTo>
                    <a:pt x="18732" y="10734"/>
                  </a:lnTo>
                  <a:lnTo>
                    <a:pt x="19239" y="9813"/>
                  </a:lnTo>
                  <a:lnTo>
                    <a:pt x="19463" y="9352"/>
                  </a:lnTo>
                  <a:lnTo>
                    <a:pt x="19688" y="8864"/>
                  </a:lnTo>
                  <a:lnTo>
                    <a:pt x="19894" y="8394"/>
                  </a:lnTo>
                  <a:lnTo>
                    <a:pt x="20101" y="7905"/>
                  </a:lnTo>
                  <a:lnTo>
                    <a:pt x="20279" y="7407"/>
                  </a:lnTo>
                  <a:lnTo>
                    <a:pt x="20466" y="6918"/>
                  </a:lnTo>
                  <a:lnTo>
                    <a:pt x="20625" y="6410"/>
                  </a:lnTo>
                  <a:lnTo>
                    <a:pt x="20775" y="5903"/>
                  </a:lnTo>
                  <a:lnTo>
                    <a:pt x="20925" y="5386"/>
                  </a:lnTo>
                  <a:lnTo>
                    <a:pt x="21047" y="4860"/>
                  </a:lnTo>
                  <a:lnTo>
                    <a:pt x="21160" y="4343"/>
                  </a:lnTo>
                  <a:lnTo>
                    <a:pt x="21253" y="3816"/>
                  </a:lnTo>
                  <a:lnTo>
                    <a:pt x="21356" y="3280"/>
                  </a:lnTo>
                  <a:lnTo>
                    <a:pt x="21422" y="2735"/>
                  </a:lnTo>
                  <a:lnTo>
                    <a:pt x="21488" y="2199"/>
                  </a:lnTo>
                  <a:lnTo>
                    <a:pt x="21534" y="1654"/>
                  </a:lnTo>
                  <a:lnTo>
                    <a:pt x="21572" y="1109"/>
                  </a:lnTo>
                  <a:lnTo>
                    <a:pt x="21591" y="555"/>
                  </a:lnTo>
                  <a:lnTo>
                    <a:pt x="21600" y="0"/>
                  </a:lnTo>
                  <a:lnTo>
                    <a:pt x="21028" y="0"/>
                  </a:lnTo>
                  <a:lnTo>
                    <a:pt x="21028" y="536"/>
                  </a:lnTo>
                  <a:lnTo>
                    <a:pt x="21010" y="1072"/>
                  </a:lnTo>
                  <a:lnTo>
                    <a:pt x="20972" y="1617"/>
                  </a:lnTo>
                  <a:lnTo>
                    <a:pt x="20925" y="2143"/>
                  </a:lnTo>
                  <a:lnTo>
                    <a:pt x="20860" y="2669"/>
                  </a:lnTo>
                  <a:lnTo>
                    <a:pt x="20785" y="3196"/>
                  </a:lnTo>
                  <a:lnTo>
                    <a:pt x="20700" y="3713"/>
                  </a:lnTo>
                  <a:lnTo>
                    <a:pt x="20597" y="4220"/>
                  </a:lnTo>
                  <a:lnTo>
                    <a:pt x="20494" y="4737"/>
                  </a:lnTo>
                  <a:lnTo>
                    <a:pt x="20363" y="5245"/>
                  </a:lnTo>
                  <a:lnTo>
                    <a:pt x="20232" y="5743"/>
                  </a:lnTo>
                  <a:lnTo>
                    <a:pt x="20082" y="6232"/>
                  </a:lnTo>
                  <a:lnTo>
                    <a:pt x="19923" y="6730"/>
                  </a:lnTo>
                  <a:lnTo>
                    <a:pt x="19754" y="7209"/>
                  </a:lnTo>
                  <a:lnTo>
                    <a:pt x="19567" y="7689"/>
                  </a:lnTo>
                  <a:lnTo>
                    <a:pt x="19379" y="8178"/>
                  </a:lnTo>
                  <a:lnTo>
                    <a:pt x="19173" y="8648"/>
                  </a:lnTo>
                  <a:lnTo>
                    <a:pt x="18948" y="9099"/>
                  </a:lnTo>
                  <a:lnTo>
                    <a:pt x="18732" y="9559"/>
                  </a:lnTo>
                  <a:lnTo>
                    <a:pt x="18498" y="10001"/>
                  </a:lnTo>
                  <a:lnTo>
                    <a:pt x="18236" y="10452"/>
                  </a:lnTo>
                  <a:lnTo>
                    <a:pt x="17973" y="10894"/>
                  </a:lnTo>
                  <a:lnTo>
                    <a:pt x="17720" y="11326"/>
                  </a:lnTo>
                  <a:lnTo>
                    <a:pt x="17439" y="11749"/>
                  </a:lnTo>
                  <a:lnTo>
                    <a:pt x="17139" y="12163"/>
                  </a:lnTo>
                  <a:lnTo>
                    <a:pt x="16849" y="12577"/>
                  </a:lnTo>
                  <a:lnTo>
                    <a:pt x="16540" y="12971"/>
                  </a:lnTo>
                  <a:lnTo>
                    <a:pt x="16221" y="13366"/>
                  </a:lnTo>
                  <a:lnTo>
                    <a:pt x="15893" y="13742"/>
                  </a:lnTo>
                  <a:lnTo>
                    <a:pt x="15565" y="14127"/>
                  </a:lnTo>
                  <a:lnTo>
                    <a:pt x="15218" y="14503"/>
                  </a:lnTo>
                  <a:lnTo>
                    <a:pt x="14506" y="15218"/>
                  </a:lnTo>
                  <a:lnTo>
                    <a:pt x="14131" y="15547"/>
                  </a:lnTo>
                  <a:lnTo>
                    <a:pt x="13757" y="15895"/>
                  </a:lnTo>
                  <a:lnTo>
                    <a:pt x="13372" y="16214"/>
                  </a:lnTo>
                  <a:lnTo>
                    <a:pt x="12979" y="16534"/>
                  </a:lnTo>
                  <a:lnTo>
                    <a:pt x="12566" y="16844"/>
                  </a:lnTo>
                  <a:lnTo>
                    <a:pt x="12163" y="17145"/>
                  </a:lnTo>
                  <a:lnTo>
                    <a:pt x="11742" y="17427"/>
                  </a:lnTo>
                  <a:lnTo>
                    <a:pt x="11329" y="17709"/>
                  </a:lnTo>
                  <a:lnTo>
                    <a:pt x="10898" y="17981"/>
                  </a:lnTo>
                  <a:lnTo>
                    <a:pt x="10449" y="18244"/>
                  </a:lnTo>
                  <a:lnTo>
                    <a:pt x="10008" y="18489"/>
                  </a:lnTo>
                  <a:lnTo>
                    <a:pt x="9568" y="18724"/>
                  </a:lnTo>
                  <a:lnTo>
                    <a:pt x="9109" y="18949"/>
                  </a:lnTo>
                  <a:lnTo>
                    <a:pt x="8171" y="19382"/>
                  </a:lnTo>
                  <a:lnTo>
                    <a:pt x="7703" y="19560"/>
                  </a:lnTo>
                  <a:lnTo>
                    <a:pt x="7225" y="19748"/>
                  </a:lnTo>
                  <a:lnTo>
                    <a:pt x="6738" y="19927"/>
                  </a:lnTo>
                  <a:lnTo>
                    <a:pt x="6241" y="20087"/>
                  </a:lnTo>
                  <a:lnTo>
                    <a:pt x="5248" y="20369"/>
                  </a:lnTo>
                  <a:lnTo>
                    <a:pt x="4742" y="20491"/>
                  </a:lnTo>
                  <a:lnTo>
                    <a:pt x="4236" y="20604"/>
                  </a:lnTo>
                  <a:lnTo>
                    <a:pt x="3720" y="20698"/>
                  </a:lnTo>
                  <a:lnTo>
                    <a:pt x="3195" y="20792"/>
                  </a:lnTo>
                  <a:lnTo>
                    <a:pt x="2671" y="20857"/>
                  </a:lnTo>
                  <a:lnTo>
                    <a:pt x="2155" y="20923"/>
                  </a:lnTo>
                  <a:lnTo>
                    <a:pt x="1612" y="20970"/>
                  </a:lnTo>
                  <a:lnTo>
                    <a:pt x="1078" y="20998"/>
                  </a:lnTo>
                  <a:lnTo>
                    <a:pt x="534" y="21027"/>
                  </a:lnTo>
                  <a:lnTo>
                    <a:pt x="0" y="21036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2" name="Shape"/>
            <p:cNvSpPr/>
            <p:nvPr/>
          </p:nvSpPr>
          <p:spPr>
            <a:xfrm>
              <a:off x="471054" y="2786062"/>
              <a:ext cx="2277255" cy="2300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55"/>
                  </a:lnTo>
                  <a:lnTo>
                    <a:pt x="28" y="1109"/>
                  </a:lnTo>
                  <a:lnTo>
                    <a:pt x="66" y="1654"/>
                  </a:lnTo>
                  <a:lnTo>
                    <a:pt x="113" y="2199"/>
                  </a:lnTo>
                  <a:lnTo>
                    <a:pt x="178" y="2735"/>
                  </a:lnTo>
                  <a:lnTo>
                    <a:pt x="253" y="3280"/>
                  </a:lnTo>
                  <a:lnTo>
                    <a:pt x="338" y="3816"/>
                  </a:lnTo>
                  <a:lnTo>
                    <a:pt x="432" y="4343"/>
                  </a:lnTo>
                  <a:lnTo>
                    <a:pt x="563" y="4860"/>
                  </a:lnTo>
                  <a:lnTo>
                    <a:pt x="685" y="5386"/>
                  </a:lnTo>
                  <a:lnTo>
                    <a:pt x="816" y="5903"/>
                  </a:lnTo>
                  <a:lnTo>
                    <a:pt x="1135" y="6918"/>
                  </a:lnTo>
                  <a:lnTo>
                    <a:pt x="1314" y="7407"/>
                  </a:lnTo>
                  <a:lnTo>
                    <a:pt x="1511" y="7905"/>
                  </a:lnTo>
                  <a:lnTo>
                    <a:pt x="1708" y="8394"/>
                  </a:lnTo>
                  <a:lnTo>
                    <a:pt x="1914" y="8864"/>
                  </a:lnTo>
                  <a:lnTo>
                    <a:pt x="2139" y="9352"/>
                  </a:lnTo>
                  <a:lnTo>
                    <a:pt x="2374" y="9813"/>
                  </a:lnTo>
                  <a:lnTo>
                    <a:pt x="2862" y="10734"/>
                  </a:lnTo>
                  <a:lnTo>
                    <a:pt x="3134" y="11185"/>
                  </a:lnTo>
                  <a:lnTo>
                    <a:pt x="3406" y="11618"/>
                  </a:lnTo>
                  <a:lnTo>
                    <a:pt x="3706" y="12050"/>
                  </a:lnTo>
                  <a:lnTo>
                    <a:pt x="3997" y="12483"/>
                  </a:lnTo>
                  <a:lnTo>
                    <a:pt x="4307" y="12905"/>
                  </a:lnTo>
                  <a:lnTo>
                    <a:pt x="4617" y="13310"/>
                  </a:lnTo>
                  <a:lnTo>
                    <a:pt x="4945" y="13723"/>
                  </a:lnTo>
                  <a:lnTo>
                    <a:pt x="5283" y="14118"/>
                  </a:lnTo>
                  <a:lnTo>
                    <a:pt x="5630" y="14513"/>
                  </a:lnTo>
                  <a:lnTo>
                    <a:pt x="5968" y="14879"/>
                  </a:lnTo>
                  <a:lnTo>
                    <a:pt x="6709" y="15622"/>
                  </a:lnTo>
                  <a:lnTo>
                    <a:pt x="7478" y="16317"/>
                  </a:lnTo>
                  <a:lnTo>
                    <a:pt x="7872" y="16646"/>
                  </a:lnTo>
                  <a:lnTo>
                    <a:pt x="8276" y="16985"/>
                  </a:lnTo>
                  <a:lnTo>
                    <a:pt x="8698" y="17295"/>
                  </a:lnTo>
                  <a:lnTo>
                    <a:pt x="9120" y="17596"/>
                  </a:lnTo>
                  <a:lnTo>
                    <a:pt x="9533" y="17897"/>
                  </a:lnTo>
                  <a:lnTo>
                    <a:pt x="9984" y="18179"/>
                  </a:lnTo>
                  <a:lnTo>
                    <a:pt x="10415" y="18470"/>
                  </a:lnTo>
                  <a:lnTo>
                    <a:pt x="10866" y="18724"/>
                  </a:lnTo>
                  <a:lnTo>
                    <a:pt x="11325" y="18987"/>
                  </a:lnTo>
                  <a:lnTo>
                    <a:pt x="11785" y="19231"/>
                  </a:lnTo>
                  <a:lnTo>
                    <a:pt x="12245" y="19466"/>
                  </a:lnTo>
                  <a:lnTo>
                    <a:pt x="12733" y="19692"/>
                  </a:lnTo>
                  <a:lnTo>
                    <a:pt x="13211" y="19899"/>
                  </a:lnTo>
                  <a:lnTo>
                    <a:pt x="13690" y="20096"/>
                  </a:lnTo>
                  <a:lnTo>
                    <a:pt x="14187" y="20284"/>
                  </a:lnTo>
                  <a:lnTo>
                    <a:pt x="14694" y="20453"/>
                  </a:lnTo>
                  <a:lnTo>
                    <a:pt x="15201" y="20632"/>
                  </a:lnTo>
                  <a:lnTo>
                    <a:pt x="15698" y="20773"/>
                  </a:lnTo>
                  <a:lnTo>
                    <a:pt x="16223" y="20914"/>
                  </a:lnTo>
                  <a:lnTo>
                    <a:pt x="16740" y="21045"/>
                  </a:lnTo>
                  <a:lnTo>
                    <a:pt x="17256" y="21158"/>
                  </a:lnTo>
                  <a:lnTo>
                    <a:pt x="17790" y="21262"/>
                  </a:lnTo>
                  <a:lnTo>
                    <a:pt x="18316" y="21346"/>
                  </a:lnTo>
                  <a:lnTo>
                    <a:pt x="18860" y="21421"/>
                  </a:lnTo>
                  <a:lnTo>
                    <a:pt x="19404" y="21478"/>
                  </a:lnTo>
                  <a:lnTo>
                    <a:pt x="19949" y="21525"/>
                  </a:lnTo>
                  <a:lnTo>
                    <a:pt x="20502" y="21562"/>
                  </a:lnTo>
                  <a:lnTo>
                    <a:pt x="21046" y="21591"/>
                  </a:lnTo>
                  <a:lnTo>
                    <a:pt x="21600" y="21600"/>
                  </a:lnTo>
                  <a:lnTo>
                    <a:pt x="21600" y="21036"/>
                  </a:lnTo>
                  <a:lnTo>
                    <a:pt x="21056" y="21027"/>
                  </a:lnTo>
                  <a:lnTo>
                    <a:pt x="20521" y="20998"/>
                  </a:lnTo>
                  <a:lnTo>
                    <a:pt x="19977" y="20970"/>
                  </a:lnTo>
                  <a:lnTo>
                    <a:pt x="19451" y="20923"/>
                  </a:lnTo>
                  <a:lnTo>
                    <a:pt x="18935" y="20857"/>
                  </a:lnTo>
                  <a:lnTo>
                    <a:pt x="18400" y="20792"/>
                  </a:lnTo>
                  <a:lnTo>
                    <a:pt x="17368" y="20604"/>
                  </a:lnTo>
                  <a:lnTo>
                    <a:pt x="16862" y="20491"/>
                  </a:lnTo>
                  <a:lnTo>
                    <a:pt x="16355" y="20369"/>
                  </a:lnTo>
                  <a:lnTo>
                    <a:pt x="15848" y="20228"/>
                  </a:lnTo>
                  <a:lnTo>
                    <a:pt x="15360" y="20087"/>
                  </a:lnTo>
                  <a:lnTo>
                    <a:pt x="14863" y="19927"/>
                  </a:lnTo>
                  <a:lnTo>
                    <a:pt x="14384" y="19748"/>
                  </a:lnTo>
                  <a:lnTo>
                    <a:pt x="13906" y="19560"/>
                  </a:lnTo>
                  <a:lnTo>
                    <a:pt x="13437" y="19382"/>
                  </a:lnTo>
                  <a:lnTo>
                    <a:pt x="12498" y="18949"/>
                  </a:lnTo>
                  <a:lnTo>
                    <a:pt x="12039" y="18724"/>
                  </a:lnTo>
                  <a:lnTo>
                    <a:pt x="11598" y="18489"/>
                  </a:lnTo>
                  <a:lnTo>
                    <a:pt x="11147" y="18244"/>
                  </a:lnTo>
                  <a:lnTo>
                    <a:pt x="10706" y="17981"/>
                  </a:lnTo>
                  <a:lnTo>
                    <a:pt x="10275" y="17709"/>
                  </a:lnTo>
                  <a:lnTo>
                    <a:pt x="9852" y="17427"/>
                  </a:lnTo>
                  <a:lnTo>
                    <a:pt x="9439" y="17145"/>
                  </a:lnTo>
                  <a:lnTo>
                    <a:pt x="9027" y="16844"/>
                  </a:lnTo>
                  <a:lnTo>
                    <a:pt x="8632" y="16534"/>
                  </a:lnTo>
                  <a:lnTo>
                    <a:pt x="7844" y="15895"/>
                  </a:lnTo>
                  <a:lnTo>
                    <a:pt x="7478" y="15547"/>
                  </a:lnTo>
                  <a:lnTo>
                    <a:pt x="7103" y="15218"/>
                  </a:lnTo>
                  <a:lnTo>
                    <a:pt x="6737" y="14861"/>
                  </a:lnTo>
                  <a:lnTo>
                    <a:pt x="6390" y="14503"/>
                  </a:lnTo>
                  <a:lnTo>
                    <a:pt x="6043" y="14127"/>
                  </a:lnTo>
                  <a:lnTo>
                    <a:pt x="5705" y="13742"/>
                  </a:lnTo>
                  <a:lnTo>
                    <a:pt x="5377" y="13366"/>
                  </a:lnTo>
                  <a:lnTo>
                    <a:pt x="5058" y="12971"/>
                  </a:lnTo>
                  <a:lnTo>
                    <a:pt x="4748" y="12577"/>
                  </a:lnTo>
                  <a:lnTo>
                    <a:pt x="4457" y="12163"/>
                  </a:lnTo>
                  <a:lnTo>
                    <a:pt x="4175" y="11749"/>
                  </a:lnTo>
                  <a:lnTo>
                    <a:pt x="3885" y="11326"/>
                  </a:lnTo>
                  <a:lnTo>
                    <a:pt x="3613" y="10894"/>
                  </a:lnTo>
                  <a:lnTo>
                    <a:pt x="3359" y="10452"/>
                  </a:lnTo>
                  <a:lnTo>
                    <a:pt x="3115" y="10001"/>
                  </a:lnTo>
                  <a:lnTo>
                    <a:pt x="2881" y="9559"/>
                  </a:lnTo>
                  <a:lnTo>
                    <a:pt x="2646" y="9099"/>
                  </a:lnTo>
                  <a:lnTo>
                    <a:pt x="2430" y="8648"/>
                  </a:lnTo>
                  <a:lnTo>
                    <a:pt x="2224" y="8178"/>
                  </a:lnTo>
                  <a:lnTo>
                    <a:pt x="2027" y="7689"/>
                  </a:lnTo>
                  <a:lnTo>
                    <a:pt x="1839" y="7209"/>
                  </a:lnTo>
                  <a:lnTo>
                    <a:pt x="1670" y="6730"/>
                  </a:lnTo>
                  <a:lnTo>
                    <a:pt x="1511" y="6232"/>
                  </a:lnTo>
                  <a:lnTo>
                    <a:pt x="1361" y="5743"/>
                  </a:lnTo>
                  <a:lnTo>
                    <a:pt x="1229" y="5245"/>
                  </a:lnTo>
                  <a:lnTo>
                    <a:pt x="1098" y="4737"/>
                  </a:lnTo>
                  <a:lnTo>
                    <a:pt x="995" y="4220"/>
                  </a:lnTo>
                  <a:lnTo>
                    <a:pt x="891" y="3713"/>
                  </a:lnTo>
                  <a:lnTo>
                    <a:pt x="807" y="3196"/>
                  </a:lnTo>
                  <a:lnTo>
                    <a:pt x="732" y="2669"/>
                  </a:lnTo>
                  <a:lnTo>
                    <a:pt x="666" y="2143"/>
                  </a:lnTo>
                  <a:lnTo>
                    <a:pt x="629" y="1617"/>
                  </a:lnTo>
                  <a:lnTo>
                    <a:pt x="591" y="1072"/>
                  </a:lnTo>
                  <a:lnTo>
                    <a:pt x="572" y="536"/>
                  </a:lnTo>
                  <a:lnTo>
                    <a:pt x="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3" name="Shape"/>
            <p:cNvSpPr/>
            <p:nvPr/>
          </p:nvSpPr>
          <p:spPr>
            <a:xfrm>
              <a:off x="471054" y="476250"/>
              <a:ext cx="2277255" cy="2309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046" y="19"/>
                  </a:lnTo>
                  <a:lnTo>
                    <a:pt x="20483" y="38"/>
                  </a:lnTo>
                  <a:lnTo>
                    <a:pt x="19949" y="66"/>
                  </a:lnTo>
                  <a:lnTo>
                    <a:pt x="19404" y="113"/>
                  </a:lnTo>
                  <a:lnTo>
                    <a:pt x="18860" y="178"/>
                  </a:lnTo>
                  <a:lnTo>
                    <a:pt x="18316" y="253"/>
                  </a:lnTo>
                  <a:lnTo>
                    <a:pt x="17790" y="347"/>
                  </a:lnTo>
                  <a:lnTo>
                    <a:pt x="17256" y="450"/>
                  </a:lnTo>
                  <a:lnTo>
                    <a:pt x="16740" y="554"/>
                  </a:lnTo>
                  <a:lnTo>
                    <a:pt x="16223" y="694"/>
                  </a:lnTo>
                  <a:lnTo>
                    <a:pt x="15698" y="826"/>
                  </a:lnTo>
                  <a:lnTo>
                    <a:pt x="15201" y="976"/>
                  </a:lnTo>
                  <a:lnTo>
                    <a:pt x="14694" y="1154"/>
                  </a:lnTo>
                  <a:lnTo>
                    <a:pt x="14187" y="1323"/>
                  </a:lnTo>
                  <a:lnTo>
                    <a:pt x="13690" y="1511"/>
                  </a:lnTo>
                  <a:lnTo>
                    <a:pt x="13211" y="1708"/>
                  </a:lnTo>
                  <a:lnTo>
                    <a:pt x="12733" y="1914"/>
                  </a:lnTo>
                  <a:lnTo>
                    <a:pt x="12245" y="2139"/>
                  </a:lnTo>
                  <a:lnTo>
                    <a:pt x="11785" y="2374"/>
                  </a:lnTo>
                  <a:lnTo>
                    <a:pt x="11325" y="2618"/>
                  </a:lnTo>
                  <a:lnTo>
                    <a:pt x="10866" y="2881"/>
                  </a:lnTo>
                  <a:lnTo>
                    <a:pt x="10415" y="3134"/>
                  </a:lnTo>
                  <a:lnTo>
                    <a:pt x="9984" y="3415"/>
                  </a:lnTo>
                  <a:lnTo>
                    <a:pt x="9533" y="3706"/>
                  </a:lnTo>
                  <a:lnTo>
                    <a:pt x="9120" y="3997"/>
                  </a:lnTo>
                  <a:lnTo>
                    <a:pt x="8276" y="4617"/>
                  </a:lnTo>
                  <a:lnTo>
                    <a:pt x="7872" y="4945"/>
                  </a:lnTo>
                  <a:lnTo>
                    <a:pt x="7478" y="5283"/>
                  </a:lnTo>
                  <a:lnTo>
                    <a:pt x="7094" y="5630"/>
                  </a:lnTo>
                  <a:lnTo>
                    <a:pt x="6709" y="5986"/>
                  </a:lnTo>
                  <a:lnTo>
                    <a:pt x="6343" y="6343"/>
                  </a:lnTo>
                  <a:lnTo>
                    <a:pt x="5968" y="6709"/>
                  </a:lnTo>
                  <a:lnTo>
                    <a:pt x="5630" y="7094"/>
                  </a:lnTo>
                  <a:lnTo>
                    <a:pt x="5283" y="7478"/>
                  </a:lnTo>
                  <a:lnTo>
                    <a:pt x="4945" y="7872"/>
                  </a:lnTo>
                  <a:lnTo>
                    <a:pt x="4617" y="8276"/>
                  </a:lnTo>
                  <a:lnTo>
                    <a:pt x="3997" y="9120"/>
                  </a:lnTo>
                  <a:lnTo>
                    <a:pt x="3706" y="9533"/>
                  </a:lnTo>
                  <a:lnTo>
                    <a:pt x="3406" y="9965"/>
                  </a:lnTo>
                  <a:lnTo>
                    <a:pt x="2862" y="10866"/>
                  </a:lnTo>
                  <a:lnTo>
                    <a:pt x="2618" y="11325"/>
                  </a:lnTo>
                  <a:lnTo>
                    <a:pt x="2374" y="11776"/>
                  </a:lnTo>
                  <a:lnTo>
                    <a:pt x="2139" y="12245"/>
                  </a:lnTo>
                  <a:lnTo>
                    <a:pt x="1914" y="12733"/>
                  </a:lnTo>
                  <a:lnTo>
                    <a:pt x="1708" y="13211"/>
                  </a:lnTo>
                  <a:lnTo>
                    <a:pt x="1511" y="13690"/>
                  </a:lnTo>
                  <a:lnTo>
                    <a:pt x="1314" y="14187"/>
                  </a:lnTo>
                  <a:lnTo>
                    <a:pt x="1135" y="14675"/>
                  </a:lnTo>
                  <a:lnTo>
                    <a:pt x="976" y="15182"/>
                  </a:lnTo>
                  <a:lnTo>
                    <a:pt x="816" y="15698"/>
                  </a:lnTo>
                  <a:lnTo>
                    <a:pt x="685" y="16205"/>
                  </a:lnTo>
                  <a:lnTo>
                    <a:pt x="563" y="16721"/>
                  </a:lnTo>
                  <a:lnTo>
                    <a:pt x="432" y="17256"/>
                  </a:lnTo>
                  <a:lnTo>
                    <a:pt x="338" y="17781"/>
                  </a:lnTo>
                  <a:lnTo>
                    <a:pt x="253" y="18316"/>
                  </a:lnTo>
                  <a:lnTo>
                    <a:pt x="178" y="18851"/>
                  </a:lnTo>
                  <a:lnTo>
                    <a:pt x="113" y="19386"/>
                  </a:lnTo>
                  <a:lnTo>
                    <a:pt x="66" y="19949"/>
                  </a:lnTo>
                  <a:lnTo>
                    <a:pt x="28" y="20483"/>
                  </a:lnTo>
                  <a:lnTo>
                    <a:pt x="0" y="21037"/>
                  </a:lnTo>
                  <a:lnTo>
                    <a:pt x="0" y="21600"/>
                  </a:lnTo>
                  <a:lnTo>
                    <a:pt x="572" y="21600"/>
                  </a:lnTo>
                  <a:lnTo>
                    <a:pt x="572" y="21056"/>
                  </a:lnTo>
                  <a:lnTo>
                    <a:pt x="591" y="20512"/>
                  </a:lnTo>
                  <a:lnTo>
                    <a:pt x="629" y="19977"/>
                  </a:lnTo>
                  <a:lnTo>
                    <a:pt x="666" y="19451"/>
                  </a:lnTo>
                  <a:lnTo>
                    <a:pt x="732" y="18916"/>
                  </a:lnTo>
                  <a:lnTo>
                    <a:pt x="807" y="18400"/>
                  </a:lnTo>
                  <a:lnTo>
                    <a:pt x="891" y="17884"/>
                  </a:lnTo>
                  <a:lnTo>
                    <a:pt x="995" y="17368"/>
                  </a:lnTo>
                  <a:lnTo>
                    <a:pt x="1098" y="16862"/>
                  </a:lnTo>
                  <a:lnTo>
                    <a:pt x="1361" y="15848"/>
                  </a:lnTo>
                  <a:lnTo>
                    <a:pt x="1511" y="15360"/>
                  </a:lnTo>
                  <a:lnTo>
                    <a:pt x="1670" y="14863"/>
                  </a:lnTo>
                  <a:lnTo>
                    <a:pt x="1839" y="14384"/>
                  </a:lnTo>
                  <a:lnTo>
                    <a:pt x="2027" y="13896"/>
                  </a:lnTo>
                  <a:lnTo>
                    <a:pt x="2224" y="13418"/>
                  </a:lnTo>
                  <a:lnTo>
                    <a:pt x="2430" y="12949"/>
                  </a:lnTo>
                  <a:lnTo>
                    <a:pt x="2646" y="12498"/>
                  </a:lnTo>
                  <a:lnTo>
                    <a:pt x="3115" y="11579"/>
                  </a:lnTo>
                  <a:lnTo>
                    <a:pt x="3359" y="11138"/>
                  </a:lnTo>
                  <a:lnTo>
                    <a:pt x="3613" y="10706"/>
                  </a:lnTo>
                  <a:lnTo>
                    <a:pt x="3885" y="10275"/>
                  </a:lnTo>
                  <a:lnTo>
                    <a:pt x="4175" y="9852"/>
                  </a:lnTo>
                  <a:lnTo>
                    <a:pt x="4457" y="9439"/>
                  </a:lnTo>
                  <a:lnTo>
                    <a:pt x="4748" y="9027"/>
                  </a:lnTo>
                  <a:lnTo>
                    <a:pt x="5058" y="8623"/>
                  </a:lnTo>
                  <a:lnTo>
                    <a:pt x="5377" y="8238"/>
                  </a:lnTo>
                  <a:lnTo>
                    <a:pt x="5705" y="7844"/>
                  </a:lnTo>
                  <a:lnTo>
                    <a:pt x="6043" y="7478"/>
                  </a:lnTo>
                  <a:lnTo>
                    <a:pt x="6390" y="7103"/>
                  </a:lnTo>
                  <a:lnTo>
                    <a:pt x="6737" y="6737"/>
                  </a:lnTo>
                  <a:lnTo>
                    <a:pt x="7103" y="6390"/>
                  </a:lnTo>
                  <a:lnTo>
                    <a:pt x="7478" y="6043"/>
                  </a:lnTo>
                  <a:lnTo>
                    <a:pt x="7844" y="5714"/>
                  </a:lnTo>
                  <a:lnTo>
                    <a:pt x="8238" y="5377"/>
                  </a:lnTo>
                  <a:lnTo>
                    <a:pt x="8632" y="5067"/>
                  </a:lnTo>
                  <a:lnTo>
                    <a:pt x="9027" y="4748"/>
                  </a:lnTo>
                  <a:lnTo>
                    <a:pt x="9439" y="4457"/>
                  </a:lnTo>
                  <a:lnTo>
                    <a:pt x="9852" y="4175"/>
                  </a:lnTo>
                  <a:lnTo>
                    <a:pt x="10275" y="3885"/>
                  </a:lnTo>
                  <a:lnTo>
                    <a:pt x="10706" y="3613"/>
                  </a:lnTo>
                  <a:lnTo>
                    <a:pt x="11147" y="3359"/>
                  </a:lnTo>
                  <a:lnTo>
                    <a:pt x="11598" y="3106"/>
                  </a:lnTo>
                  <a:lnTo>
                    <a:pt x="12039" y="2881"/>
                  </a:lnTo>
                  <a:lnTo>
                    <a:pt x="12498" y="2655"/>
                  </a:lnTo>
                  <a:lnTo>
                    <a:pt x="12968" y="2430"/>
                  </a:lnTo>
                  <a:lnTo>
                    <a:pt x="13437" y="2224"/>
                  </a:lnTo>
                  <a:lnTo>
                    <a:pt x="13906" y="2036"/>
                  </a:lnTo>
                  <a:lnTo>
                    <a:pt x="14384" y="1848"/>
                  </a:lnTo>
                  <a:lnTo>
                    <a:pt x="14863" y="1680"/>
                  </a:lnTo>
                  <a:lnTo>
                    <a:pt x="15360" y="1520"/>
                  </a:lnTo>
                  <a:lnTo>
                    <a:pt x="15848" y="1370"/>
                  </a:lnTo>
                  <a:lnTo>
                    <a:pt x="16355" y="1239"/>
                  </a:lnTo>
                  <a:lnTo>
                    <a:pt x="16862" y="1117"/>
                  </a:lnTo>
                  <a:lnTo>
                    <a:pt x="17368" y="1004"/>
                  </a:lnTo>
                  <a:lnTo>
                    <a:pt x="17884" y="901"/>
                  </a:lnTo>
                  <a:lnTo>
                    <a:pt x="18400" y="816"/>
                  </a:lnTo>
                  <a:lnTo>
                    <a:pt x="18935" y="741"/>
                  </a:lnTo>
                  <a:lnTo>
                    <a:pt x="19451" y="685"/>
                  </a:lnTo>
                  <a:lnTo>
                    <a:pt x="19977" y="629"/>
                  </a:lnTo>
                  <a:lnTo>
                    <a:pt x="20521" y="591"/>
                  </a:lnTo>
                  <a:lnTo>
                    <a:pt x="21056" y="582"/>
                  </a:lnTo>
                  <a:lnTo>
                    <a:pt x="21600" y="57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4" name="Shape"/>
            <p:cNvSpPr/>
            <p:nvPr/>
          </p:nvSpPr>
          <p:spPr>
            <a:xfrm>
              <a:off x="2752724" y="0"/>
              <a:ext cx="2752727" cy="2786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92" y="21048"/>
                  </a:lnTo>
                  <a:lnTo>
                    <a:pt x="21569" y="20481"/>
                  </a:lnTo>
                  <a:lnTo>
                    <a:pt x="21538" y="19944"/>
                  </a:lnTo>
                  <a:lnTo>
                    <a:pt x="21491" y="19393"/>
                  </a:lnTo>
                  <a:lnTo>
                    <a:pt x="21429" y="18849"/>
                  </a:lnTo>
                  <a:lnTo>
                    <a:pt x="21359" y="18320"/>
                  </a:lnTo>
                  <a:lnTo>
                    <a:pt x="21266" y="17784"/>
                  </a:lnTo>
                  <a:lnTo>
                    <a:pt x="21165" y="17255"/>
                  </a:lnTo>
                  <a:lnTo>
                    <a:pt x="21049" y="16734"/>
                  </a:lnTo>
                  <a:lnTo>
                    <a:pt x="20917" y="16214"/>
                  </a:lnTo>
                  <a:lnTo>
                    <a:pt x="20785" y="15701"/>
                  </a:lnTo>
                  <a:lnTo>
                    <a:pt x="20629" y="15195"/>
                  </a:lnTo>
                  <a:lnTo>
                    <a:pt x="20459" y="14682"/>
                  </a:lnTo>
                  <a:lnTo>
                    <a:pt x="20288" y="14193"/>
                  </a:lnTo>
                  <a:lnTo>
                    <a:pt x="20102" y="13688"/>
                  </a:lnTo>
                  <a:lnTo>
                    <a:pt x="19900" y="13213"/>
                  </a:lnTo>
                  <a:lnTo>
                    <a:pt x="19690" y="12731"/>
                  </a:lnTo>
                  <a:lnTo>
                    <a:pt x="19473" y="12250"/>
                  </a:lnTo>
                  <a:lnTo>
                    <a:pt x="18991" y="11317"/>
                  </a:lnTo>
                  <a:lnTo>
                    <a:pt x="18735" y="10858"/>
                  </a:lnTo>
                  <a:lnTo>
                    <a:pt x="18471" y="10407"/>
                  </a:lnTo>
                  <a:lnTo>
                    <a:pt x="18192" y="9972"/>
                  </a:lnTo>
                  <a:lnTo>
                    <a:pt x="17904" y="9545"/>
                  </a:lnTo>
                  <a:lnTo>
                    <a:pt x="17609" y="9117"/>
                  </a:lnTo>
                  <a:lnTo>
                    <a:pt x="16988" y="8278"/>
                  </a:lnTo>
                  <a:lnTo>
                    <a:pt x="16662" y="7881"/>
                  </a:lnTo>
                  <a:lnTo>
                    <a:pt x="16328" y="7477"/>
                  </a:lnTo>
                  <a:lnTo>
                    <a:pt x="15979" y="7089"/>
                  </a:lnTo>
                  <a:lnTo>
                    <a:pt x="15264" y="6342"/>
                  </a:lnTo>
                  <a:lnTo>
                    <a:pt x="14884" y="5977"/>
                  </a:lnTo>
                  <a:lnTo>
                    <a:pt x="14511" y="5627"/>
                  </a:lnTo>
                  <a:lnTo>
                    <a:pt x="14123" y="5285"/>
                  </a:lnTo>
                  <a:lnTo>
                    <a:pt x="13727" y="4943"/>
                  </a:lnTo>
                  <a:lnTo>
                    <a:pt x="13323" y="4617"/>
                  </a:lnTo>
                  <a:lnTo>
                    <a:pt x="12904" y="4306"/>
                  </a:lnTo>
                  <a:lnTo>
                    <a:pt x="12493" y="3995"/>
                  </a:lnTo>
                  <a:lnTo>
                    <a:pt x="12058" y="3700"/>
                  </a:lnTo>
                  <a:lnTo>
                    <a:pt x="11631" y="3412"/>
                  </a:lnTo>
                  <a:lnTo>
                    <a:pt x="11196" y="3140"/>
                  </a:lnTo>
                  <a:lnTo>
                    <a:pt x="10738" y="2868"/>
                  </a:lnTo>
                  <a:lnTo>
                    <a:pt x="10288" y="2619"/>
                  </a:lnTo>
                  <a:lnTo>
                    <a:pt x="9814" y="2371"/>
                  </a:lnTo>
                  <a:lnTo>
                    <a:pt x="9356" y="2137"/>
                  </a:lnTo>
                  <a:lnTo>
                    <a:pt x="8874" y="1912"/>
                  </a:lnTo>
                  <a:lnTo>
                    <a:pt x="8401" y="1710"/>
                  </a:lnTo>
                  <a:lnTo>
                    <a:pt x="7912" y="1500"/>
                  </a:lnTo>
                  <a:lnTo>
                    <a:pt x="6918" y="1143"/>
                  </a:lnTo>
                  <a:lnTo>
                    <a:pt x="6421" y="979"/>
                  </a:lnTo>
                  <a:lnTo>
                    <a:pt x="5909" y="832"/>
                  </a:lnTo>
                  <a:lnTo>
                    <a:pt x="5388" y="684"/>
                  </a:lnTo>
                  <a:lnTo>
                    <a:pt x="4868" y="560"/>
                  </a:lnTo>
                  <a:lnTo>
                    <a:pt x="4348" y="443"/>
                  </a:lnTo>
                  <a:lnTo>
                    <a:pt x="3812" y="342"/>
                  </a:lnTo>
                  <a:lnTo>
                    <a:pt x="3284" y="256"/>
                  </a:lnTo>
                  <a:lnTo>
                    <a:pt x="2741" y="179"/>
                  </a:lnTo>
                  <a:lnTo>
                    <a:pt x="2205" y="117"/>
                  </a:lnTo>
                  <a:lnTo>
                    <a:pt x="1662" y="62"/>
                  </a:lnTo>
                  <a:lnTo>
                    <a:pt x="1110" y="31"/>
                  </a:lnTo>
                  <a:lnTo>
                    <a:pt x="559" y="8"/>
                  </a:lnTo>
                  <a:lnTo>
                    <a:pt x="0" y="0"/>
                  </a:lnTo>
                  <a:lnTo>
                    <a:pt x="0" y="474"/>
                  </a:lnTo>
                  <a:lnTo>
                    <a:pt x="551" y="482"/>
                  </a:lnTo>
                  <a:lnTo>
                    <a:pt x="1095" y="505"/>
                  </a:lnTo>
                  <a:lnTo>
                    <a:pt x="1623" y="536"/>
                  </a:lnTo>
                  <a:lnTo>
                    <a:pt x="2166" y="583"/>
                  </a:lnTo>
                  <a:lnTo>
                    <a:pt x="2686" y="645"/>
                  </a:lnTo>
                  <a:lnTo>
                    <a:pt x="3214" y="715"/>
                  </a:lnTo>
                  <a:lnTo>
                    <a:pt x="3735" y="801"/>
                  </a:lnTo>
                  <a:lnTo>
                    <a:pt x="4255" y="902"/>
                  </a:lnTo>
                  <a:lnTo>
                    <a:pt x="4767" y="1010"/>
                  </a:lnTo>
                  <a:lnTo>
                    <a:pt x="5272" y="1135"/>
                  </a:lnTo>
                  <a:lnTo>
                    <a:pt x="5777" y="1275"/>
                  </a:lnTo>
                  <a:lnTo>
                    <a:pt x="6273" y="1422"/>
                  </a:lnTo>
                  <a:lnTo>
                    <a:pt x="6763" y="1586"/>
                  </a:lnTo>
                  <a:lnTo>
                    <a:pt x="7252" y="1757"/>
                  </a:lnTo>
                  <a:lnTo>
                    <a:pt x="7733" y="1943"/>
                  </a:lnTo>
                  <a:lnTo>
                    <a:pt x="8215" y="2137"/>
                  </a:lnTo>
                  <a:lnTo>
                    <a:pt x="8680" y="2340"/>
                  </a:lnTo>
                  <a:lnTo>
                    <a:pt x="9154" y="2565"/>
                  </a:lnTo>
                  <a:lnTo>
                    <a:pt x="9612" y="2790"/>
                  </a:lnTo>
                  <a:lnTo>
                    <a:pt x="10062" y="3024"/>
                  </a:lnTo>
                  <a:lnTo>
                    <a:pt x="10513" y="3280"/>
                  </a:lnTo>
                  <a:lnTo>
                    <a:pt x="10948" y="3537"/>
                  </a:lnTo>
                  <a:lnTo>
                    <a:pt x="11375" y="3809"/>
                  </a:lnTo>
                  <a:lnTo>
                    <a:pt x="11809" y="4088"/>
                  </a:lnTo>
                  <a:lnTo>
                    <a:pt x="12632" y="4679"/>
                  </a:lnTo>
                  <a:lnTo>
                    <a:pt x="13028" y="4990"/>
                  </a:lnTo>
                  <a:lnTo>
                    <a:pt x="13432" y="5301"/>
                  </a:lnTo>
                  <a:lnTo>
                    <a:pt x="13813" y="5627"/>
                  </a:lnTo>
                  <a:lnTo>
                    <a:pt x="14573" y="6311"/>
                  </a:lnTo>
                  <a:lnTo>
                    <a:pt x="14938" y="6669"/>
                  </a:lnTo>
                  <a:lnTo>
                    <a:pt x="15288" y="7042"/>
                  </a:lnTo>
                  <a:lnTo>
                    <a:pt x="15629" y="7407"/>
                  </a:lnTo>
                  <a:lnTo>
                    <a:pt x="15971" y="7788"/>
                  </a:lnTo>
                  <a:lnTo>
                    <a:pt x="16297" y="8177"/>
                  </a:lnTo>
                  <a:lnTo>
                    <a:pt x="16623" y="8573"/>
                  </a:lnTo>
                  <a:lnTo>
                    <a:pt x="16926" y="8970"/>
                  </a:lnTo>
                  <a:lnTo>
                    <a:pt x="17221" y="9382"/>
                  </a:lnTo>
                  <a:lnTo>
                    <a:pt x="17524" y="9801"/>
                  </a:lnTo>
                  <a:lnTo>
                    <a:pt x="17796" y="10229"/>
                  </a:lnTo>
                  <a:lnTo>
                    <a:pt x="18075" y="10656"/>
                  </a:lnTo>
                  <a:lnTo>
                    <a:pt x="18324" y="11099"/>
                  </a:lnTo>
                  <a:lnTo>
                    <a:pt x="18580" y="11542"/>
                  </a:lnTo>
                  <a:lnTo>
                    <a:pt x="18813" y="11993"/>
                  </a:lnTo>
                  <a:lnTo>
                    <a:pt x="19263" y="12910"/>
                  </a:lnTo>
                  <a:lnTo>
                    <a:pt x="19473" y="13392"/>
                  </a:lnTo>
                  <a:lnTo>
                    <a:pt x="19667" y="13866"/>
                  </a:lnTo>
                  <a:lnTo>
                    <a:pt x="19845" y="14340"/>
                  </a:lnTo>
                  <a:lnTo>
                    <a:pt x="20024" y="14838"/>
                  </a:lnTo>
                  <a:lnTo>
                    <a:pt x="20187" y="15328"/>
                  </a:lnTo>
                  <a:lnTo>
                    <a:pt x="20466" y="16322"/>
                  </a:lnTo>
                  <a:lnTo>
                    <a:pt x="20591" y="16835"/>
                  </a:lnTo>
                  <a:lnTo>
                    <a:pt x="20707" y="17348"/>
                  </a:lnTo>
                  <a:lnTo>
                    <a:pt x="20808" y="17869"/>
                  </a:lnTo>
                  <a:lnTo>
                    <a:pt x="20886" y="18390"/>
                  </a:lnTo>
                  <a:lnTo>
                    <a:pt x="20971" y="18911"/>
                  </a:lnTo>
                  <a:lnTo>
                    <a:pt x="21033" y="19439"/>
                  </a:lnTo>
                  <a:lnTo>
                    <a:pt x="21111" y="20512"/>
                  </a:lnTo>
                  <a:lnTo>
                    <a:pt x="21134" y="21056"/>
                  </a:lnTo>
                  <a:lnTo>
                    <a:pt x="2113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5" name="Shape"/>
            <p:cNvSpPr/>
            <p:nvPr/>
          </p:nvSpPr>
          <p:spPr>
            <a:xfrm>
              <a:off x="2752724" y="2786062"/>
              <a:ext cx="2752727" cy="277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9" y="21592"/>
                  </a:lnTo>
                  <a:lnTo>
                    <a:pt x="1110" y="21569"/>
                  </a:lnTo>
                  <a:lnTo>
                    <a:pt x="1662" y="21530"/>
                  </a:lnTo>
                  <a:lnTo>
                    <a:pt x="2205" y="21491"/>
                  </a:lnTo>
                  <a:lnTo>
                    <a:pt x="2741" y="21429"/>
                  </a:lnTo>
                  <a:lnTo>
                    <a:pt x="3284" y="21343"/>
                  </a:lnTo>
                  <a:lnTo>
                    <a:pt x="3812" y="21265"/>
                  </a:lnTo>
                  <a:lnTo>
                    <a:pt x="4348" y="21164"/>
                  </a:lnTo>
                  <a:lnTo>
                    <a:pt x="5388" y="20915"/>
                  </a:lnTo>
                  <a:lnTo>
                    <a:pt x="5909" y="20775"/>
                  </a:lnTo>
                  <a:lnTo>
                    <a:pt x="6421" y="20627"/>
                  </a:lnTo>
                  <a:lnTo>
                    <a:pt x="6918" y="20463"/>
                  </a:lnTo>
                  <a:lnTo>
                    <a:pt x="7415" y="20284"/>
                  </a:lnTo>
                  <a:lnTo>
                    <a:pt x="7912" y="20097"/>
                  </a:lnTo>
                  <a:lnTo>
                    <a:pt x="8401" y="19895"/>
                  </a:lnTo>
                  <a:lnTo>
                    <a:pt x="8874" y="19684"/>
                  </a:lnTo>
                  <a:lnTo>
                    <a:pt x="9356" y="19459"/>
                  </a:lnTo>
                  <a:lnTo>
                    <a:pt x="9814" y="19225"/>
                  </a:lnTo>
                  <a:lnTo>
                    <a:pt x="10288" y="18984"/>
                  </a:lnTo>
                  <a:lnTo>
                    <a:pt x="10738" y="18735"/>
                  </a:lnTo>
                  <a:lnTo>
                    <a:pt x="11180" y="18470"/>
                  </a:lnTo>
                  <a:lnTo>
                    <a:pt x="11631" y="18189"/>
                  </a:lnTo>
                  <a:lnTo>
                    <a:pt x="12058" y="17909"/>
                  </a:lnTo>
                  <a:lnTo>
                    <a:pt x="12493" y="17613"/>
                  </a:lnTo>
                  <a:lnTo>
                    <a:pt x="12904" y="17302"/>
                  </a:lnTo>
                  <a:lnTo>
                    <a:pt x="13323" y="16983"/>
                  </a:lnTo>
                  <a:lnTo>
                    <a:pt x="13727" y="16656"/>
                  </a:lnTo>
                  <a:lnTo>
                    <a:pt x="14123" y="16321"/>
                  </a:lnTo>
                  <a:lnTo>
                    <a:pt x="14511" y="15986"/>
                  </a:lnTo>
                  <a:lnTo>
                    <a:pt x="14884" y="15628"/>
                  </a:lnTo>
                  <a:lnTo>
                    <a:pt x="15264" y="15270"/>
                  </a:lnTo>
                  <a:lnTo>
                    <a:pt x="15979" y="14506"/>
                  </a:lnTo>
                  <a:lnTo>
                    <a:pt x="16328" y="14117"/>
                  </a:lnTo>
                  <a:lnTo>
                    <a:pt x="16662" y="13728"/>
                  </a:lnTo>
                  <a:lnTo>
                    <a:pt x="16980" y="13323"/>
                  </a:lnTo>
                  <a:lnTo>
                    <a:pt x="17299" y="12910"/>
                  </a:lnTo>
                  <a:lnTo>
                    <a:pt x="17609" y="12490"/>
                  </a:lnTo>
                  <a:lnTo>
                    <a:pt x="17904" y="12061"/>
                  </a:lnTo>
                  <a:lnTo>
                    <a:pt x="18192" y="11633"/>
                  </a:lnTo>
                  <a:lnTo>
                    <a:pt x="18471" y="11189"/>
                  </a:lnTo>
                  <a:lnTo>
                    <a:pt x="18735" y="10745"/>
                  </a:lnTo>
                  <a:lnTo>
                    <a:pt x="18991" y="10278"/>
                  </a:lnTo>
                  <a:lnTo>
                    <a:pt x="19232" y="9819"/>
                  </a:lnTo>
                  <a:lnTo>
                    <a:pt x="19473" y="9352"/>
                  </a:lnTo>
                  <a:lnTo>
                    <a:pt x="19690" y="8877"/>
                  </a:lnTo>
                  <a:lnTo>
                    <a:pt x="19900" y="8402"/>
                  </a:lnTo>
                  <a:lnTo>
                    <a:pt x="20102" y="7911"/>
                  </a:lnTo>
                  <a:lnTo>
                    <a:pt x="20288" y="7413"/>
                  </a:lnTo>
                  <a:lnTo>
                    <a:pt x="20629" y="6416"/>
                  </a:lnTo>
                  <a:lnTo>
                    <a:pt x="20785" y="5902"/>
                  </a:lnTo>
                  <a:lnTo>
                    <a:pt x="20917" y="5388"/>
                  </a:lnTo>
                  <a:lnTo>
                    <a:pt x="21049" y="4867"/>
                  </a:lnTo>
                  <a:lnTo>
                    <a:pt x="21165" y="4345"/>
                  </a:lnTo>
                  <a:lnTo>
                    <a:pt x="21266" y="3815"/>
                  </a:lnTo>
                  <a:lnTo>
                    <a:pt x="21359" y="3286"/>
                  </a:lnTo>
                  <a:lnTo>
                    <a:pt x="21429" y="2741"/>
                  </a:lnTo>
                  <a:lnTo>
                    <a:pt x="21491" y="2196"/>
                  </a:lnTo>
                  <a:lnTo>
                    <a:pt x="21538" y="1659"/>
                  </a:lnTo>
                  <a:lnTo>
                    <a:pt x="21569" y="1106"/>
                  </a:lnTo>
                  <a:lnTo>
                    <a:pt x="21592" y="553"/>
                  </a:lnTo>
                  <a:lnTo>
                    <a:pt x="21600" y="0"/>
                  </a:lnTo>
                  <a:lnTo>
                    <a:pt x="21134" y="0"/>
                  </a:lnTo>
                  <a:lnTo>
                    <a:pt x="21134" y="537"/>
                  </a:lnTo>
                  <a:lnTo>
                    <a:pt x="21111" y="1082"/>
                  </a:lnTo>
                  <a:lnTo>
                    <a:pt x="21072" y="1627"/>
                  </a:lnTo>
                  <a:lnTo>
                    <a:pt x="21033" y="2157"/>
                  </a:lnTo>
                  <a:lnTo>
                    <a:pt x="20971" y="2686"/>
                  </a:lnTo>
                  <a:lnTo>
                    <a:pt x="20886" y="3208"/>
                  </a:lnTo>
                  <a:lnTo>
                    <a:pt x="20808" y="3730"/>
                  </a:lnTo>
                  <a:lnTo>
                    <a:pt x="20707" y="4251"/>
                  </a:lnTo>
                  <a:lnTo>
                    <a:pt x="20591" y="4765"/>
                  </a:lnTo>
                  <a:lnTo>
                    <a:pt x="20466" y="5264"/>
                  </a:lnTo>
                  <a:lnTo>
                    <a:pt x="20327" y="5770"/>
                  </a:lnTo>
                  <a:lnTo>
                    <a:pt x="20187" y="6268"/>
                  </a:lnTo>
                  <a:lnTo>
                    <a:pt x="20024" y="6759"/>
                  </a:lnTo>
                  <a:lnTo>
                    <a:pt x="19845" y="7249"/>
                  </a:lnTo>
                  <a:lnTo>
                    <a:pt x="19667" y="7732"/>
                  </a:lnTo>
                  <a:lnTo>
                    <a:pt x="19473" y="8215"/>
                  </a:lnTo>
                  <a:lnTo>
                    <a:pt x="19263" y="8682"/>
                  </a:lnTo>
                  <a:lnTo>
                    <a:pt x="19038" y="9149"/>
                  </a:lnTo>
                  <a:lnTo>
                    <a:pt x="18813" y="9609"/>
                  </a:lnTo>
                  <a:lnTo>
                    <a:pt x="18580" y="10060"/>
                  </a:lnTo>
                  <a:lnTo>
                    <a:pt x="18324" y="10504"/>
                  </a:lnTo>
                  <a:lnTo>
                    <a:pt x="18075" y="10948"/>
                  </a:lnTo>
                  <a:lnTo>
                    <a:pt x="17796" y="11376"/>
                  </a:lnTo>
                  <a:lnTo>
                    <a:pt x="17524" y="11804"/>
                  </a:lnTo>
                  <a:lnTo>
                    <a:pt x="17221" y="12217"/>
                  </a:lnTo>
                  <a:lnTo>
                    <a:pt x="16926" y="12638"/>
                  </a:lnTo>
                  <a:lnTo>
                    <a:pt x="16623" y="13035"/>
                  </a:lnTo>
                  <a:lnTo>
                    <a:pt x="16297" y="13432"/>
                  </a:lnTo>
                  <a:lnTo>
                    <a:pt x="15971" y="13813"/>
                  </a:lnTo>
                  <a:lnTo>
                    <a:pt x="15629" y="14195"/>
                  </a:lnTo>
                  <a:lnTo>
                    <a:pt x="15288" y="14569"/>
                  </a:lnTo>
                  <a:lnTo>
                    <a:pt x="14938" y="14927"/>
                  </a:lnTo>
                  <a:lnTo>
                    <a:pt x="14573" y="15285"/>
                  </a:lnTo>
                  <a:lnTo>
                    <a:pt x="14201" y="15635"/>
                  </a:lnTo>
                  <a:lnTo>
                    <a:pt x="13813" y="15970"/>
                  </a:lnTo>
                  <a:lnTo>
                    <a:pt x="13432" y="16297"/>
                  </a:lnTo>
                  <a:lnTo>
                    <a:pt x="13044" y="16617"/>
                  </a:lnTo>
                  <a:lnTo>
                    <a:pt x="12221" y="17224"/>
                  </a:lnTo>
                  <a:lnTo>
                    <a:pt x="11809" y="17520"/>
                  </a:lnTo>
                  <a:lnTo>
                    <a:pt x="11375" y="17792"/>
                  </a:lnTo>
                  <a:lnTo>
                    <a:pt x="10948" y="18057"/>
                  </a:lnTo>
                  <a:lnTo>
                    <a:pt x="10513" y="18330"/>
                  </a:lnTo>
                  <a:lnTo>
                    <a:pt x="10062" y="18571"/>
                  </a:lnTo>
                  <a:lnTo>
                    <a:pt x="9612" y="18820"/>
                  </a:lnTo>
                  <a:lnTo>
                    <a:pt x="9154" y="19046"/>
                  </a:lnTo>
                  <a:lnTo>
                    <a:pt x="8680" y="19256"/>
                  </a:lnTo>
                  <a:lnTo>
                    <a:pt x="8215" y="19459"/>
                  </a:lnTo>
                  <a:lnTo>
                    <a:pt x="7733" y="19653"/>
                  </a:lnTo>
                  <a:lnTo>
                    <a:pt x="7252" y="19840"/>
                  </a:lnTo>
                  <a:lnTo>
                    <a:pt x="6763" y="20012"/>
                  </a:lnTo>
                  <a:lnTo>
                    <a:pt x="6273" y="20175"/>
                  </a:lnTo>
                  <a:lnTo>
                    <a:pt x="5777" y="20323"/>
                  </a:lnTo>
                  <a:lnTo>
                    <a:pt x="5272" y="20463"/>
                  </a:lnTo>
                  <a:lnTo>
                    <a:pt x="4767" y="20588"/>
                  </a:lnTo>
                  <a:lnTo>
                    <a:pt x="4255" y="20697"/>
                  </a:lnTo>
                  <a:lnTo>
                    <a:pt x="3214" y="20884"/>
                  </a:lnTo>
                  <a:lnTo>
                    <a:pt x="2686" y="20954"/>
                  </a:lnTo>
                  <a:lnTo>
                    <a:pt x="2166" y="21016"/>
                  </a:lnTo>
                  <a:lnTo>
                    <a:pt x="1623" y="21071"/>
                  </a:lnTo>
                  <a:lnTo>
                    <a:pt x="1095" y="21102"/>
                  </a:lnTo>
                  <a:lnTo>
                    <a:pt x="551" y="21117"/>
                  </a:lnTo>
                  <a:lnTo>
                    <a:pt x="0" y="2113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6" name="Shape"/>
            <p:cNvSpPr/>
            <p:nvPr/>
          </p:nvSpPr>
          <p:spPr>
            <a:xfrm>
              <a:off x="-1" y="2786062"/>
              <a:ext cx="2752726" cy="277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53"/>
                  </a:lnTo>
                  <a:lnTo>
                    <a:pt x="23" y="1106"/>
                  </a:lnTo>
                  <a:lnTo>
                    <a:pt x="62" y="1659"/>
                  </a:lnTo>
                  <a:lnTo>
                    <a:pt x="117" y="2196"/>
                  </a:lnTo>
                  <a:lnTo>
                    <a:pt x="179" y="2741"/>
                  </a:lnTo>
                  <a:lnTo>
                    <a:pt x="249" y="3286"/>
                  </a:lnTo>
                  <a:lnTo>
                    <a:pt x="342" y="3815"/>
                  </a:lnTo>
                  <a:lnTo>
                    <a:pt x="443" y="4345"/>
                  </a:lnTo>
                  <a:lnTo>
                    <a:pt x="552" y="4867"/>
                  </a:lnTo>
                  <a:lnTo>
                    <a:pt x="676" y="5388"/>
                  </a:lnTo>
                  <a:lnTo>
                    <a:pt x="816" y="5902"/>
                  </a:lnTo>
                  <a:lnTo>
                    <a:pt x="971" y="6416"/>
                  </a:lnTo>
                  <a:lnTo>
                    <a:pt x="1134" y="6914"/>
                  </a:lnTo>
                  <a:lnTo>
                    <a:pt x="1313" y="7413"/>
                  </a:lnTo>
                  <a:lnTo>
                    <a:pt x="1507" y="7911"/>
                  </a:lnTo>
                  <a:lnTo>
                    <a:pt x="1694" y="8402"/>
                  </a:lnTo>
                  <a:lnTo>
                    <a:pt x="1911" y="8877"/>
                  </a:lnTo>
                  <a:lnTo>
                    <a:pt x="2137" y="9352"/>
                  </a:lnTo>
                  <a:lnTo>
                    <a:pt x="2370" y="9819"/>
                  </a:lnTo>
                  <a:lnTo>
                    <a:pt x="2618" y="10278"/>
                  </a:lnTo>
                  <a:lnTo>
                    <a:pt x="2875" y="10745"/>
                  </a:lnTo>
                  <a:lnTo>
                    <a:pt x="3139" y="11189"/>
                  </a:lnTo>
                  <a:lnTo>
                    <a:pt x="3411" y="11633"/>
                  </a:lnTo>
                  <a:lnTo>
                    <a:pt x="3698" y="12061"/>
                  </a:lnTo>
                  <a:lnTo>
                    <a:pt x="3994" y="12490"/>
                  </a:lnTo>
                  <a:lnTo>
                    <a:pt x="4304" y="12910"/>
                  </a:lnTo>
                  <a:lnTo>
                    <a:pt x="4615" y="13323"/>
                  </a:lnTo>
                  <a:lnTo>
                    <a:pt x="4942" y="13728"/>
                  </a:lnTo>
                  <a:lnTo>
                    <a:pt x="5268" y="14117"/>
                  </a:lnTo>
                  <a:lnTo>
                    <a:pt x="5618" y="14506"/>
                  </a:lnTo>
                  <a:lnTo>
                    <a:pt x="6332" y="15270"/>
                  </a:lnTo>
                  <a:lnTo>
                    <a:pt x="6713" y="15628"/>
                  </a:lnTo>
                  <a:lnTo>
                    <a:pt x="7086" y="15986"/>
                  </a:lnTo>
                  <a:lnTo>
                    <a:pt x="7475" y="16321"/>
                  </a:lnTo>
                  <a:lnTo>
                    <a:pt x="7879" y="16656"/>
                  </a:lnTo>
                  <a:lnTo>
                    <a:pt x="8275" y="16983"/>
                  </a:lnTo>
                  <a:lnTo>
                    <a:pt x="8694" y="17302"/>
                  </a:lnTo>
                  <a:lnTo>
                    <a:pt x="9114" y="17613"/>
                  </a:lnTo>
                  <a:lnTo>
                    <a:pt x="9541" y="17909"/>
                  </a:lnTo>
                  <a:lnTo>
                    <a:pt x="9969" y="18189"/>
                  </a:lnTo>
                  <a:lnTo>
                    <a:pt x="10412" y="18470"/>
                  </a:lnTo>
                  <a:lnTo>
                    <a:pt x="10854" y="18735"/>
                  </a:lnTo>
                  <a:lnTo>
                    <a:pt x="11321" y="18984"/>
                  </a:lnTo>
                  <a:lnTo>
                    <a:pt x="11779" y="19225"/>
                  </a:lnTo>
                  <a:lnTo>
                    <a:pt x="12245" y="19459"/>
                  </a:lnTo>
                  <a:lnTo>
                    <a:pt x="12727" y="19684"/>
                  </a:lnTo>
                  <a:lnTo>
                    <a:pt x="13209" y="19895"/>
                  </a:lnTo>
                  <a:lnTo>
                    <a:pt x="13698" y="20097"/>
                  </a:lnTo>
                  <a:lnTo>
                    <a:pt x="14188" y="20284"/>
                  </a:lnTo>
                  <a:lnTo>
                    <a:pt x="14685" y="20463"/>
                  </a:lnTo>
                  <a:lnTo>
                    <a:pt x="15190" y="20627"/>
                  </a:lnTo>
                  <a:lnTo>
                    <a:pt x="15695" y="20775"/>
                  </a:lnTo>
                  <a:lnTo>
                    <a:pt x="16216" y="20915"/>
                  </a:lnTo>
                  <a:lnTo>
                    <a:pt x="16728" y="21039"/>
                  </a:lnTo>
                  <a:lnTo>
                    <a:pt x="17257" y="21164"/>
                  </a:lnTo>
                  <a:lnTo>
                    <a:pt x="17793" y="21265"/>
                  </a:lnTo>
                  <a:lnTo>
                    <a:pt x="18321" y="21343"/>
                  </a:lnTo>
                  <a:lnTo>
                    <a:pt x="18849" y="21429"/>
                  </a:lnTo>
                  <a:lnTo>
                    <a:pt x="19401" y="21491"/>
                  </a:lnTo>
                  <a:lnTo>
                    <a:pt x="19945" y="21530"/>
                  </a:lnTo>
                  <a:lnTo>
                    <a:pt x="20497" y="21569"/>
                  </a:lnTo>
                  <a:lnTo>
                    <a:pt x="21048" y="21592"/>
                  </a:lnTo>
                  <a:lnTo>
                    <a:pt x="21600" y="21600"/>
                  </a:lnTo>
                  <a:lnTo>
                    <a:pt x="21600" y="21133"/>
                  </a:lnTo>
                  <a:lnTo>
                    <a:pt x="21056" y="21117"/>
                  </a:lnTo>
                  <a:lnTo>
                    <a:pt x="20520" y="21102"/>
                  </a:lnTo>
                  <a:lnTo>
                    <a:pt x="19976" y="21071"/>
                  </a:lnTo>
                  <a:lnTo>
                    <a:pt x="19448" y="21016"/>
                  </a:lnTo>
                  <a:lnTo>
                    <a:pt x="18912" y="20954"/>
                  </a:lnTo>
                  <a:lnTo>
                    <a:pt x="18391" y="20884"/>
                  </a:lnTo>
                  <a:lnTo>
                    <a:pt x="17350" y="20697"/>
                  </a:lnTo>
                  <a:lnTo>
                    <a:pt x="16845" y="20588"/>
                  </a:lnTo>
                  <a:lnTo>
                    <a:pt x="16332" y="20463"/>
                  </a:lnTo>
                  <a:lnTo>
                    <a:pt x="15827" y="20323"/>
                  </a:lnTo>
                  <a:lnTo>
                    <a:pt x="15330" y="20175"/>
                  </a:lnTo>
                  <a:lnTo>
                    <a:pt x="14833" y="20012"/>
                  </a:lnTo>
                  <a:lnTo>
                    <a:pt x="14351" y="19840"/>
                  </a:lnTo>
                  <a:lnTo>
                    <a:pt x="13861" y="19653"/>
                  </a:lnTo>
                  <a:lnTo>
                    <a:pt x="13387" y="19459"/>
                  </a:lnTo>
                  <a:lnTo>
                    <a:pt x="12921" y="19256"/>
                  </a:lnTo>
                  <a:lnTo>
                    <a:pt x="12447" y="19046"/>
                  </a:lnTo>
                  <a:lnTo>
                    <a:pt x="11989" y="18820"/>
                  </a:lnTo>
                  <a:lnTo>
                    <a:pt x="11538" y="18571"/>
                  </a:lnTo>
                  <a:lnTo>
                    <a:pt x="11095" y="18330"/>
                  </a:lnTo>
                  <a:lnTo>
                    <a:pt x="10652" y="18057"/>
                  </a:lnTo>
                  <a:lnTo>
                    <a:pt x="10225" y="17792"/>
                  </a:lnTo>
                  <a:lnTo>
                    <a:pt x="9798" y="17520"/>
                  </a:lnTo>
                  <a:lnTo>
                    <a:pt x="9378" y="17224"/>
                  </a:lnTo>
                  <a:lnTo>
                    <a:pt x="8966" y="16920"/>
                  </a:lnTo>
                  <a:lnTo>
                    <a:pt x="8570" y="16617"/>
                  </a:lnTo>
                  <a:lnTo>
                    <a:pt x="8174" y="16297"/>
                  </a:lnTo>
                  <a:lnTo>
                    <a:pt x="7785" y="15970"/>
                  </a:lnTo>
                  <a:lnTo>
                    <a:pt x="7405" y="15635"/>
                  </a:lnTo>
                  <a:lnTo>
                    <a:pt x="7032" y="15285"/>
                  </a:lnTo>
                  <a:lnTo>
                    <a:pt x="6317" y="14569"/>
                  </a:lnTo>
                  <a:lnTo>
                    <a:pt x="5967" y="14195"/>
                  </a:lnTo>
                  <a:lnTo>
                    <a:pt x="5625" y="13813"/>
                  </a:lnTo>
                  <a:lnTo>
                    <a:pt x="5299" y="13432"/>
                  </a:lnTo>
                  <a:lnTo>
                    <a:pt x="4988" y="13035"/>
                  </a:lnTo>
                  <a:lnTo>
                    <a:pt x="4670" y="12638"/>
                  </a:lnTo>
                  <a:lnTo>
                    <a:pt x="4374" y="12217"/>
                  </a:lnTo>
                  <a:lnTo>
                    <a:pt x="4087" y="11804"/>
                  </a:lnTo>
                  <a:lnTo>
                    <a:pt x="3799" y="11376"/>
                  </a:lnTo>
                  <a:lnTo>
                    <a:pt x="3535" y="10948"/>
                  </a:lnTo>
                  <a:lnTo>
                    <a:pt x="3271" y="10504"/>
                  </a:lnTo>
                  <a:lnTo>
                    <a:pt x="3022" y="10060"/>
                  </a:lnTo>
                  <a:lnTo>
                    <a:pt x="2782" y="9609"/>
                  </a:lnTo>
                  <a:lnTo>
                    <a:pt x="2556" y="9149"/>
                  </a:lnTo>
                  <a:lnTo>
                    <a:pt x="2339" y="8682"/>
                  </a:lnTo>
                  <a:lnTo>
                    <a:pt x="2129" y="8215"/>
                  </a:lnTo>
                  <a:lnTo>
                    <a:pt x="1935" y="7732"/>
                  </a:lnTo>
                  <a:lnTo>
                    <a:pt x="1748" y="7249"/>
                  </a:lnTo>
                  <a:lnTo>
                    <a:pt x="1577" y="6759"/>
                  </a:lnTo>
                  <a:lnTo>
                    <a:pt x="1422" y="6268"/>
                  </a:lnTo>
                  <a:lnTo>
                    <a:pt x="1266" y="5770"/>
                  </a:lnTo>
                  <a:lnTo>
                    <a:pt x="1134" y="5264"/>
                  </a:lnTo>
                  <a:lnTo>
                    <a:pt x="1010" y="4765"/>
                  </a:lnTo>
                  <a:lnTo>
                    <a:pt x="901" y="4251"/>
                  </a:lnTo>
                  <a:lnTo>
                    <a:pt x="800" y="3730"/>
                  </a:lnTo>
                  <a:lnTo>
                    <a:pt x="707" y="3208"/>
                  </a:lnTo>
                  <a:lnTo>
                    <a:pt x="637" y="2686"/>
                  </a:lnTo>
                  <a:lnTo>
                    <a:pt x="575" y="2157"/>
                  </a:lnTo>
                  <a:lnTo>
                    <a:pt x="521" y="1627"/>
                  </a:lnTo>
                  <a:lnTo>
                    <a:pt x="489" y="1082"/>
                  </a:lnTo>
                  <a:lnTo>
                    <a:pt x="474" y="537"/>
                  </a:lnTo>
                  <a:lnTo>
                    <a:pt x="4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7" name="Shape"/>
            <p:cNvSpPr/>
            <p:nvPr/>
          </p:nvSpPr>
          <p:spPr>
            <a:xfrm>
              <a:off x="-1" y="0"/>
              <a:ext cx="2752726" cy="2786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048" y="8"/>
                  </a:lnTo>
                  <a:lnTo>
                    <a:pt x="20497" y="31"/>
                  </a:lnTo>
                  <a:lnTo>
                    <a:pt x="19945" y="62"/>
                  </a:lnTo>
                  <a:lnTo>
                    <a:pt x="19401" y="117"/>
                  </a:lnTo>
                  <a:lnTo>
                    <a:pt x="18849" y="179"/>
                  </a:lnTo>
                  <a:lnTo>
                    <a:pt x="18321" y="256"/>
                  </a:lnTo>
                  <a:lnTo>
                    <a:pt x="17793" y="342"/>
                  </a:lnTo>
                  <a:lnTo>
                    <a:pt x="17257" y="443"/>
                  </a:lnTo>
                  <a:lnTo>
                    <a:pt x="16728" y="560"/>
                  </a:lnTo>
                  <a:lnTo>
                    <a:pt x="16216" y="684"/>
                  </a:lnTo>
                  <a:lnTo>
                    <a:pt x="15695" y="832"/>
                  </a:lnTo>
                  <a:lnTo>
                    <a:pt x="15190" y="979"/>
                  </a:lnTo>
                  <a:lnTo>
                    <a:pt x="14685" y="1143"/>
                  </a:lnTo>
                  <a:lnTo>
                    <a:pt x="14188" y="1321"/>
                  </a:lnTo>
                  <a:lnTo>
                    <a:pt x="13698" y="1500"/>
                  </a:lnTo>
                  <a:lnTo>
                    <a:pt x="13209" y="1710"/>
                  </a:lnTo>
                  <a:lnTo>
                    <a:pt x="12727" y="1912"/>
                  </a:lnTo>
                  <a:lnTo>
                    <a:pt x="12245" y="2137"/>
                  </a:lnTo>
                  <a:lnTo>
                    <a:pt x="11779" y="2371"/>
                  </a:lnTo>
                  <a:lnTo>
                    <a:pt x="11321" y="2619"/>
                  </a:lnTo>
                  <a:lnTo>
                    <a:pt x="10854" y="2868"/>
                  </a:lnTo>
                  <a:lnTo>
                    <a:pt x="9969" y="3412"/>
                  </a:lnTo>
                  <a:lnTo>
                    <a:pt x="9541" y="3700"/>
                  </a:lnTo>
                  <a:lnTo>
                    <a:pt x="9114" y="3995"/>
                  </a:lnTo>
                  <a:lnTo>
                    <a:pt x="8275" y="4617"/>
                  </a:lnTo>
                  <a:lnTo>
                    <a:pt x="7879" y="4943"/>
                  </a:lnTo>
                  <a:lnTo>
                    <a:pt x="7475" y="5285"/>
                  </a:lnTo>
                  <a:lnTo>
                    <a:pt x="7086" y="5627"/>
                  </a:lnTo>
                  <a:lnTo>
                    <a:pt x="6713" y="5977"/>
                  </a:lnTo>
                  <a:lnTo>
                    <a:pt x="6332" y="6342"/>
                  </a:lnTo>
                  <a:lnTo>
                    <a:pt x="5618" y="7089"/>
                  </a:lnTo>
                  <a:lnTo>
                    <a:pt x="5268" y="7477"/>
                  </a:lnTo>
                  <a:lnTo>
                    <a:pt x="4942" y="7881"/>
                  </a:lnTo>
                  <a:lnTo>
                    <a:pt x="4615" y="8278"/>
                  </a:lnTo>
                  <a:lnTo>
                    <a:pt x="3994" y="9117"/>
                  </a:lnTo>
                  <a:lnTo>
                    <a:pt x="3698" y="9545"/>
                  </a:lnTo>
                  <a:lnTo>
                    <a:pt x="3411" y="9972"/>
                  </a:lnTo>
                  <a:lnTo>
                    <a:pt x="3139" y="10407"/>
                  </a:lnTo>
                  <a:lnTo>
                    <a:pt x="2875" y="10858"/>
                  </a:lnTo>
                  <a:lnTo>
                    <a:pt x="2618" y="11317"/>
                  </a:lnTo>
                  <a:lnTo>
                    <a:pt x="2370" y="11783"/>
                  </a:lnTo>
                  <a:lnTo>
                    <a:pt x="2137" y="12250"/>
                  </a:lnTo>
                  <a:lnTo>
                    <a:pt x="1911" y="12731"/>
                  </a:lnTo>
                  <a:lnTo>
                    <a:pt x="1694" y="13213"/>
                  </a:lnTo>
                  <a:lnTo>
                    <a:pt x="1507" y="13688"/>
                  </a:lnTo>
                  <a:lnTo>
                    <a:pt x="1313" y="14193"/>
                  </a:lnTo>
                  <a:lnTo>
                    <a:pt x="1134" y="14682"/>
                  </a:lnTo>
                  <a:lnTo>
                    <a:pt x="971" y="15195"/>
                  </a:lnTo>
                  <a:lnTo>
                    <a:pt x="816" y="15701"/>
                  </a:lnTo>
                  <a:lnTo>
                    <a:pt x="676" y="16214"/>
                  </a:lnTo>
                  <a:lnTo>
                    <a:pt x="552" y="16734"/>
                  </a:lnTo>
                  <a:lnTo>
                    <a:pt x="443" y="17255"/>
                  </a:lnTo>
                  <a:lnTo>
                    <a:pt x="342" y="17784"/>
                  </a:lnTo>
                  <a:lnTo>
                    <a:pt x="249" y="18320"/>
                  </a:lnTo>
                  <a:lnTo>
                    <a:pt x="179" y="18849"/>
                  </a:lnTo>
                  <a:lnTo>
                    <a:pt x="117" y="19393"/>
                  </a:lnTo>
                  <a:lnTo>
                    <a:pt x="62" y="19944"/>
                  </a:lnTo>
                  <a:lnTo>
                    <a:pt x="23" y="20481"/>
                  </a:lnTo>
                  <a:lnTo>
                    <a:pt x="0" y="21048"/>
                  </a:lnTo>
                  <a:lnTo>
                    <a:pt x="0" y="21600"/>
                  </a:lnTo>
                  <a:lnTo>
                    <a:pt x="458" y="21600"/>
                  </a:lnTo>
                  <a:lnTo>
                    <a:pt x="489" y="20512"/>
                  </a:lnTo>
                  <a:lnTo>
                    <a:pt x="521" y="19976"/>
                  </a:lnTo>
                  <a:lnTo>
                    <a:pt x="575" y="19439"/>
                  </a:lnTo>
                  <a:lnTo>
                    <a:pt x="637" y="18911"/>
                  </a:lnTo>
                  <a:lnTo>
                    <a:pt x="707" y="18390"/>
                  </a:lnTo>
                  <a:lnTo>
                    <a:pt x="800" y="17869"/>
                  </a:lnTo>
                  <a:lnTo>
                    <a:pt x="901" y="17348"/>
                  </a:lnTo>
                  <a:lnTo>
                    <a:pt x="1010" y="16835"/>
                  </a:lnTo>
                  <a:lnTo>
                    <a:pt x="1134" y="16322"/>
                  </a:lnTo>
                  <a:lnTo>
                    <a:pt x="1266" y="15825"/>
                  </a:lnTo>
                  <a:lnTo>
                    <a:pt x="1422" y="15328"/>
                  </a:lnTo>
                  <a:lnTo>
                    <a:pt x="1577" y="14838"/>
                  </a:lnTo>
                  <a:lnTo>
                    <a:pt x="1748" y="14340"/>
                  </a:lnTo>
                  <a:lnTo>
                    <a:pt x="1935" y="13866"/>
                  </a:lnTo>
                  <a:lnTo>
                    <a:pt x="2129" y="13392"/>
                  </a:lnTo>
                  <a:lnTo>
                    <a:pt x="2339" y="12910"/>
                  </a:lnTo>
                  <a:lnTo>
                    <a:pt x="2556" y="12452"/>
                  </a:lnTo>
                  <a:lnTo>
                    <a:pt x="2782" y="11993"/>
                  </a:lnTo>
                  <a:lnTo>
                    <a:pt x="3022" y="11542"/>
                  </a:lnTo>
                  <a:lnTo>
                    <a:pt x="3271" y="11099"/>
                  </a:lnTo>
                  <a:lnTo>
                    <a:pt x="3535" y="10656"/>
                  </a:lnTo>
                  <a:lnTo>
                    <a:pt x="3799" y="10229"/>
                  </a:lnTo>
                  <a:lnTo>
                    <a:pt x="4087" y="9801"/>
                  </a:lnTo>
                  <a:lnTo>
                    <a:pt x="4374" y="9382"/>
                  </a:lnTo>
                  <a:lnTo>
                    <a:pt x="4670" y="8970"/>
                  </a:lnTo>
                  <a:lnTo>
                    <a:pt x="4988" y="8573"/>
                  </a:lnTo>
                  <a:lnTo>
                    <a:pt x="5299" y="8177"/>
                  </a:lnTo>
                  <a:lnTo>
                    <a:pt x="5625" y="7788"/>
                  </a:lnTo>
                  <a:lnTo>
                    <a:pt x="5967" y="7407"/>
                  </a:lnTo>
                  <a:lnTo>
                    <a:pt x="6317" y="7042"/>
                  </a:lnTo>
                  <a:lnTo>
                    <a:pt x="6674" y="6669"/>
                  </a:lnTo>
                  <a:lnTo>
                    <a:pt x="7032" y="6311"/>
                  </a:lnTo>
                  <a:lnTo>
                    <a:pt x="7405" y="5969"/>
                  </a:lnTo>
                  <a:lnTo>
                    <a:pt x="7785" y="5627"/>
                  </a:lnTo>
                  <a:lnTo>
                    <a:pt x="8174" y="5301"/>
                  </a:lnTo>
                  <a:lnTo>
                    <a:pt x="8966" y="4679"/>
                  </a:lnTo>
                  <a:lnTo>
                    <a:pt x="9378" y="4384"/>
                  </a:lnTo>
                  <a:lnTo>
                    <a:pt x="9798" y="4088"/>
                  </a:lnTo>
                  <a:lnTo>
                    <a:pt x="10225" y="3809"/>
                  </a:lnTo>
                  <a:lnTo>
                    <a:pt x="10652" y="3537"/>
                  </a:lnTo>
                  <a:lnTo>
                    <a:pt x="11538" y="3024"/>
                  </a:lnTo>
                  <a:lnTo>
                    <a:pt x="11989" y="2790"/>
                  </a:lnTo>
                  <a:lnTo>
                    <a:pt x="12447" y="2565"/>
                  </a:lnTo>
                  <a:lnTo>
                    <a:pt x="12921" y="2340"/>
                  </a:lnTo>
                  <a:lnTo>
                    <a:pt x="13387" y="2137"/>
                  </a:lnTo>
                  <a:lnTo>
                    <a:pt x="13861" y="1943"/>
                  </a:lnTo>
                  <a:lnTo>
                    <a:pt x="14351" y="1757"/>
                  </a:lnTo>
                  <a:lnTo>
                    <a:pt x="14833" y="1586"/>
                  </a:lnTo>
                  <a:lnTo>
                    <a:pt x="15330" y="1422"/>
                  </a:lnTo>
                  <a:lnTo>
                    <a:pt x="15827" y="1275"/>
                  </a:lnTo>
                  <a:lnTo>
                    <a:pt x="16332" y="1135"/>
                  </a:lnTo>
                  <a:lnTo>
                    <a:pt x="16845" y="1010"/>
                  </a:lnTo>
                  <a:lnTo>
                    <a:pt x="17350" y="902"/>
                  </a:lnTo>
                  <a:lnTo>
                    <a:pt x="17871" y="801"/>
                  </a:lnTo>
                  <a:lnTo>
                    <a:pt x="18391" y="715"/>
                  </a:lnTo>
                  <a:lnTo>
                    <a:pt x="18912" y="645"/>
                  </a:lnTo>
                  <a:lnTo>
                    <a:pt x="19448" y="583"/>
                  </a:lnTo>
                  <a:lnTo>
                    <a:pt x="19976" y="536"/>
                  </a:lnTo>
                  <a:lnTo>
                    <a:pt x="20520" y="505"/>
                  </a:lnTo>
                  <a:lnTo>
                    <a:pt x="21056" y="482"/>
                  </a:lnTo>
                  <a:lnTo>
                    <a:pt x="21600" y="47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8" name="Line"/>
            <p:cNvSpPr/>
            <p:nvPr/>
          </p:nvSpPr>
          <p:spPr>
            <a:xfrm>
              <a:off x="55937" y="2773362"/>
              <a:ext cx="450447" cy="3176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9" name="Line"/>
            <p:cNvSpPr/>
            <p:nvPr/>
          </p:nvSpPr>
          <p:spPr>
            <a:xfrm>
              <a:off x="5022619" y="2773362"/>
              <a:ext cx="431310" cy="3176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0" name="Line"/>
            <p:cNvSpPr/>
            <p:nvPr/>
          </p:nvSpPr>
          <p:spPr>
            <a:xfrm flipV="1">
              <a:off x="2757141" y="5049837"/>
              <a:ext cx="2945" cy="45720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1" name="Line"/>
            <p:cNvSpPr/>
            <p:nvPr/>
          </p:nvSpPr>
          <p:spPr>
            <a:xfrm flipV="1">
              <a:off x="2757141" y="44449"/>
              <a:ext cx="2945" cy="43973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2" name="Line"/>
            <p:cNvSpPr/>
            <p:nvPr/>
          </p:nvSpPr>
          <p:spPr>
            <a:xfrm flipV="1">
              <a:off x="419532" y="3911599"/>
              <a:ext cx="388621" cy="22860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3" name="Line"/>
            <p:cNvSpPr/>
            <p:nvPr/>
          </p:nvSpPr>
          <p:spPr>
            <a:xfrm flipV="1">
              <a:off x="4717905" y="1411287"/>
              <a:ext cx="375373" cy="21590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4" name="Line"/>
            <p:cNvSpPr/>
            <p:nvPr/>
          </p:nvSpPr>
          <p:spPr>
            <a:xfrm flipH="1" flipV="1">
              <a:off x="3881783" y="4745037"/>
              <a:ext cx="222280" cy="392114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5" name="Line"/>
            <p:cNvSpPr/>
            <p:nvPr/>
          </p:nvSpPr>
          <p:spPr>
            <a:xfrm flipH="1" flipV="1">
              <a:off x="1405803" y="412749"/>
              <a:ext cx="217864" cy="37623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6" name="Line"/>
            <p:cNvSpPr/>
            <p:nvPr/>
          </p:nvSpPr>
          <p:spPr>
            <a:xfrm flipV="1">
              <a:off x="419532" y="3911599"/>
              <a:ext cx="388621" cy="22860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7" name="Line"/>
            <p:cNvSpPr/>
            <p:nvPr/>
          </p:nvSpPr>
          <p:spPr>
            <a:xfrm flipV="1">
              <a:off x="4717905" y="1411287"/>
              <a:ext cx="370957" cy="21590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8" name="Line"/>
            <p:cNvSpPr/>
            <p:nvPr/>
          </p:nvSpPr>
          <p:spPr>
            <a:xfrm flipH="1" flipV="1">
              <a:off x="3877367" y="4745037"/>
              <a:ext cx="226696" cy="392114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9" name="Line"/>
            <p:cNvSpPr/>
            <p:nvPr/>
          </p:nvSpPr>
          <p:spPr>
            <a:xfrm flipH="1" flipV="1">
              <a:off x="1405803" y="407987"/>
              <a:ext cx="217864" cy="38100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0" name="Shape"/>
            <p:cNvSpPr/>
            <p:nvPr/>
          </p:nvSpPr>
          <p:spPr>
            <a:xfrm>
              <a:off x="91266" y="3141662"/>
              <a:ext cx="454863" cy="13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28" y="0"/>
                  </a:moveTo>
                  <a:lnTo>
                    <a:pt x="0" y="12365"/>
                  </a:lnTo>
                  <a:lnTo>
                    <a:pt x="472" y="21600"/>
                  </a:lnTo>
                  <a:lnTo>
                    <a:pt x="21600" y="9235"/>
                  </a:lnTo>
                  <a:lnTo>
                    <a:pt x="2112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1" name="Shape"/>
            <p:cNvSpPr/>
            <p:nvPr/>
          </p:nvSpPr>
          <p:spPr>
            <a:xfrm>
              <a:off x="4978457" y="2271712"/>
              <a:ext cx="440143" cy="13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62" y="0"/>
                  </a:moveTo>
                  <a:lnTo>
                    <a:pt x="0" y="12229"/>
                  </a:lnTo>
                  <a:lnTo>
                    <a:pt x="489" y="21600"/>
                  </a:lnTo>
                  <a:lnTo>
                    <a:pt x="21600" y="9371"/>
                  </a:lnTo>
                  <a:lnTo>
                    <a:pt x="2106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2" name="Shape"/>
            <p:cNvSpPr/>
            <p:nvPr/>
          </p:nvSpPr>
          <p:spPr>
            <a:xfrm>
              <a:off x="3113376" y="5010150"/>
              <a:ext cx="138373" cy="460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8"/>
                  </a:moveTo>
                  <a:lnTo>
                    <a:pt x="12432" y="21600"/>
                  </a:lnTo>
                  <a:lnTo>
                    <a:pt x="21600" y="21082"/>
                  </a:lnTo>
                  <a:lnTo>
                    <a:pt x="9324" y="0"/>
                  </a:lnTo>
                  <a:lnTo>
                    <a:pt x="0" y="51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3" name="Shape"/>
            <p:cNvSpPr/>
            <p:nvPr/>
          </p:nvSpPr>
          <p:spPr>
            <a:xfrm>
              <a:off x="2258117" y="79375"/>
              <a:ext cx="129541" cy="44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38"/>
                  </a:moveTo>
                  <a:lnTo>
                    <a:pt x="12071" y="21600"/>
                  </a:lnTo>
                  <a:lnTo>
                    <a:pt x="21600" y="21062"/>
                  </a:lnTo>
                  <a:lnTo>
                    <a:pt x="9688" y="0"/>
                  </a:lnTo>
                  <a:lnTo>
                    <a:pt x="0" y="53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4" name="Shape"/>
            <p:cNvSpPr/>
            <p:nvPr/>
          </p:nvSpPr>
          <p:spPr>
            <a:xfrm>
              <a:off x="665364" y="4216400"/>
              <a:ext cx="384205" cy="3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23" y="0"/>
                  </a:moveTo>
                  <a:lnTo>
                    <a:pt x="0" y="18605"/>
                  </a:lnTo>
                  <a:lnTo>
                    <a:pt x="2177" y="21600"/>
                  </a:lnTo>
                  <a:lnTo>
                    <a:pt x="21600" y="2931"/>
                  </a:lnTo>
                  <a:lnTo>
                    <a:pt x="1942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5" name="Shape"/>
            <p:cNvSpPr/>
            <p:nvPr/>
          </p:nvSpPr>
          <p:spPr>
            <a:xfrm>
              <a:off x="4467657" y="998537"/>
              <a:ext cx="372429" cy="32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48" y="0"/>
                  </a:moveTo>
                  <a:lnTo>
                    <a:pt x="0" y="18571"/>
                  </a:lnTo>
                  <a:lnTo>
                    <a:pt x="2252" y="21600"/>
                  </a:lnTo>
                  <a:lnTo>
                    <a:pt x="21600" y="3029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6" name="Shape"/>
            <p:cNvSpPr/>
            <p:nvPr/>
          </p:nvSpPr>
          <p:spPr>
            <a:xfrm>
              <a:off x="4174720" y="4500562"/>
              <a:ext cx="337100" cy="38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1"/>
                  </a:moveTo>
                  <a:lnTo>
                    <a:pt x="18669" y="21600"/>
                  </a:lnTo>
                  <a:lnTo>
                    <a:pt x="21600" y="19423"/>
                  </a:lnTo>
                  <a:lnTo>
                    <a:pt x="2995" y="0"/>
                  </a:lnTo>
                  <a:lnTo>
                    <a:pt x="0" y="212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7" name="Shape"/>
            <p:cNvSpPr/>
            <p:nvPr/>
          </p:nvSpPr>
          <p:spPr>
            <a:xfrm>
              <a:off x="998046" y="665162"/>
              <a:ext cx="320907" cy="373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01"/>
                  </a:moveTo>
                  <a:lnTo>
                    <a:pt x="18561" y="21600"/>
                  </a:lnTo>
                  <a:lnTo>
                    <a:pt x="21600" y="19399"/>
                  </a:lnTo>
                  <a:lnTo>
                    <a:pt x="3039" y="0"/>
                  </a:lnTo>
                  <a:lnTo>
                    <a:pt x="0" y="220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8" name="Shape"/>
            <p:cNvSpPr/>
            <p:nvPr/>
          </p:nvSpPr>
          <p:spPr>
            <a:xfrm>
              <a:off x="1801783" y="4900612"/>
              <a:ext cx="210504" cy="449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67" y="0"/>
                  </a:moveTo>
                  <a:lnTo>
                    <a:pt x="0" y="20542"/>
                  </a:lnTo>
                  <a:lnTo>
                    <a:pt x="5733" y="21600"/>
                  </a:lnTo>
                  <a:lnTo>
                    <a:pt x="21600" y="1010"/>
                  </a:lnTo>
                  <a:lnTo>
                    <a:pt x="158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9" name="Shape"/>
            <p:cNvSpPr/>
            <p:nvPr/>
          </p:nvSpPr>
          <p:spPr>
            <a:xfrm>
              <a:off x="3501996" y="200025"/>
              <a:ext cx="204615" cy="43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28" y="0"/>
                  </a:moveTo>
                  <a:lnTo>
                    <a:pt x="0" y="20550"/>
                  </a:lnTo>
                  <a:lnTo>
                    <a:pt x="5872" y="21600"/>
                  </a:lnTo>
                  <a:lnTo>
                    <a:pt x="21600" y="1050"/>
                  </a:lnTo>
                  <a:lnTo>
                    <a:pt x="1572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0" name="Shape"/>
            <p:cNvSpPr/>
            <p:nvPr/>
          </p:nvSpPr>
          <p:spPr>
            <a:xfrm>
              <a:off x="4856277" y="3527425"/>
              <a:ext cx="443087" cy="21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06"/>
                  </a:moveTo>
                  <a:lnTo>
                    <a:pt x="20684" y="21600"/>
                  </a:lnTo>
                  <a:lnTo>
                    <a:pt x="21600" y="15792"/>
                  </a:lnTo>
                  <a:lnTo>
                    <a:pt x="1012" y="0"/>
                  </a:lnTo>
                  <a:lnTo>
                    <a:pt x="0" y="570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1" name="Shape"/>
            <p:cNvSpPr/>
            <p:nvPr/>
          </p:nvSpPr>
          <p:spPr>
            <a:xfrm>
              <a:off x="206086" y="1811337"/>
              <a:ext cx="428366" cy="20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872"/>
                  </a:moveTo>
                  <a:lnTo>
                    <a:pt x="20600" y="21600"/>
                  </a:lnTo>
                  <a:lnTo>
                    <a:pt x="21600" y="15728"/>
                  </a:lnTo>
                  <a:lnTo>
                    <a:pt x="1050" y="0"/>
                  </a:lnTo>
                  <a:lnTo>
                    <a:pt x="0" y="58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2" name="Rectangle"/>
            <p:cNvSpPr/>
            <p:nvPr/>
          </p:nvSpPr>
          <p:spPr>
            <a:xfrm>
              <a:off x="55937" y="2744787"/>
              <a:ext cx="450447" cy="60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893" name="Rectangle"/>
            <p:cNvSpPr/>
            <p:nvPr/>
          </p:nvSpPr>
          <p:spPr>
            <a:xfrm>
              <a:off x="5018202" y="2744787"/>
              <a:ext cx="435727" cy="60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894" name="Rectangle"/>
            <p:cNvSpPr/>
            <p:nvPr/>
          </p:nvSpPr>
          <p:spPr>
            <a:xfrm>
              <a:off x="2724756" y="5049837"/>
              <a:ext cx="60354" cy="4572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895" name="Rectangle"/>
            <p:cNvSpPr/>
            <p:nvPr/>
          </p:nvSpPr>
          <p:spPr>
            <a:xfrm>
              <a:off x="2724756" y="44450"/>
              <a:ext cx="60354" cy="43973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896" name="Shape"/>
            <p:cNvSpPr/>
            <p:nvPr/>
          </p:nvSpPr>
          <p:spPr>
            <a:xfrm>
              <a:off x="400396" y="3887787"/>
              <a:ext cx="419534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75" y="0"/>
                  </a:moveTo>
                  <a:lnTo>
                    <a:pt x="0" y="17511"/>
                  </a:lnTo>
                  <a:lnTo>
                    <a:pt x="1576" y="21600"/>
                  </a:lnTo>
                  <a:lnTo>
                    <a:pt x="21600" y="4089"/>
                  </a:lnTo>
                  <a:lnTo>
                    <a:pt x="20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7" name="Shape"/>
            <p:cNvSpPr/>
            <p:nvPr/>
          </p:nvSpPr>
          <p:spPr>
            <a:xfrm>
              <a:off x="4701713" y="1385887"/>
              <a:ext cx="403341" cy="26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20" y="0"/>
                  </a:moveTo>
                  <a:lnTo>
                    <a:pt x="0" y="17376"/>
                  </a:lnTo>
                  <a:lnTo>
                    <a:pt x="1633" y="21600"/>
                  </a:lnTo>
                  <a:lnTo>
                    <a:pt x="21600" y="4065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8" name="Shape"/>
            <p:cNvSpPr/>
            <p:nvPr/>
          </p:nvSpPr>
          <p:spPr>
            <a:xfrm>
              <a:off x="3853815" y="4732337"/>
              <a:ext cx="273801" cy="422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9"/>
                  </a:moveTo>
                  <a:lnTo>
                    <a:pt x="17637" y="21600"/>
                  </a:lnTo>
                  <a:lnTo>
                    <a:pt x="21600" y="20021"/>
                  </a:lnTo>
                  <a:lnTo>
                    <a:pt x="3963" y="0"/>
                  </a:lnTo>
                  <a:lnTo>
                    <a:pt x="0" y="157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9" name="Shape"/>
            <p:cNvSpPr/>
            <p:nvPr/>
          </p:nvSpPr>
          <p:spPr>
            <a:xfrm>
              <a:off x="1377834" y="396875"/>
              <a:ext cx="269385" cy="407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4"/>
                  </a:moveTo>
                  <a:lnTo>
                    <a:pt x="17535" y="21600"/>
                  </a:lnTo>
                  <a:lnTo>
                    <a:pt x="21600" y="19963"/>
                  </a:lnTo>
                  <a:lnTo>
                    <a:pt x="4224" y="0"/>
                  </a:lnTo>
                  <a:lnTo>
                    <a:pt x="0" y="158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0" name="Shape"/>
            <p:cNvSpPr/>
            <p:nvPr/>
          </p:nvSpPr>
          <p:spPr>
            <a:xfrm>
              <a:off x="1377834" y="4729162"/>
              <a:ext cx="278218" cy="425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89" y="0"/>
                  </a:moveTo>
                  <a:lnTo>
                    <a:pt x="0" y="20024"/>
                  </a:lnTo>
                  <a:lnTo>
                    <a:pt x="4089" y="21600"/>
                  </a:lnTo>
                  <a:lnTo>
                    <a:pt x="21600" y="1525"/>
                  </a:lnTo>
                  <a:lnTo>
                    <a:pt x="1758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1" name="Shape"/>
            <p:cNvSpPr/>
            <p:nvPr/>
          </p:nvSpPr>
          <p:spPr>
            <a:xfrm>
              <a:off x="3861175" y="396875"/>
              <a:ext cx="269385" cy="407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91" y="0"/>
                  </a:moveTo>
                  <a:lnTo>
                    <a:pt x="0" y="19963"/>
                  </a:lnTo>
                  <a:lnTo>
                    <a:pt x="4129" y="21600"/>
                  </a:lnTo>
                  <a:lnTo>
                    <a:pt x="21600" y="1584"/>
                  </a:lnTo>
                  <a:lnTo>
                    <a:pt x="1739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2" name="Shape"/>
            <p:cNvSpPr/>
            <p:nvPr/>
          </p:nvSpPr>
          <p:spPr>
            <a:xfrm>
              <a:off x="4685520" y="3887787"/>
              <a:ext cx="419534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34"/>
                  </a:moveTo>
                  <a:lnTo>
                    <a:pt x="20072" y="21600"/>
                  </a:lnTo>
                  <a:lnTo>
                    <a:pt x="21600" y="17511"/>
                  </a:lnTo>
                  <a:lnTo>
                    <a:pt x="1528" y="0"/>
                  </a:lnTo>
                  <a:lnTo>
                    <a:pt x="0" y="393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3" name="Shape"/>
            <p:cNvSpPr/>
            <p:nvPr/>
          </p:nvSpPr>
          <p:spPr>
            <a:xfrm>
              <a:off x="403340" y="1382712"/>
              <a:ext cx="404813" cy="27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60"/>
                  </a:moveTo>
                  <a:lnTo>
                    <a:pt x="20012" y="21600"/>
                  </a:lnTo>
                  <a:lnTo>
                    <a:pt x="21600" y="17520"/>
                  </a:lnTo>
                  <a:lnTo>
                    <a:pt x="1588" y="0"/>
                  </a:lnTo>
                  <a:lnTo>
                    <a:pt x="0" y="416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4" name="Shape"/>
            <p:cNvSpPr/>
            <p:nvPr/>
          </p:nvSpPr>
          <p:spPr>
            <a:xfrm>
              <a:off x="91266" y="2271712"/>
              <a:ext cx="454863" cy="13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65"/>
                  </a:moveTo>
                  <a:lnTo>
                    <a:pt x="472" y="0"/>
                  </a:lnTo>
                  <a:lnTo>
                    <a:pt x="0" y="9235"/>
                  </a:lnTo>
                  <a:lnTo>
                    <a:pt x="21128" y="21600"/>
                  </a:lnTo>
                  <a:lnTo>
                    <a:pt x="21600" y="1236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5" name="Shape"/>
            <p:cNvSpPr/>
            <p:nvPr/>
          </p:nvSpPr>
          <p:spPr>
            <a:xfrm>
              <a:off x="4982873" y="3146425"/>
              <a:ext cx="435727" cy="13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00"/>
                  </a:moveTo>
                  <a:lnTo>
                    <a:pt x="440" y="0"/>
                  </a:lnTo>
                  <a:lnTo>
                    <a:pt x="0" y="9440"/>
                  </a:lnTo>
                  <a:lnTo>
                    <a:pt x="21062" y="21600"/>
                  </a:lnTo>
                  <a:lnTo>
                    <a:pt x="21600" y="12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6" name="Shape"/>
            <p:cNvSpPr/>
            <p:nvPr/>
          </p:nvSpPr>
          <p:spPr>
            <a:xfrm>
              <a:off x="2258117" y="5010150"/>
              <a:ext cx="133957" cy="460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09" y="0"/>
                  </a:moveTo>
                  <a:lnTo>
                    <a:pt x="0" y="21082"/>
                  </a:lnTo>
                  <a:lnTo>
                    <a:pt x="9235" y="21600"/>
                  </a:lnTo>
                  <a:lnTo>
                    <a:pt x="21600" y="518"/>
                  </a:lnTo>
                  <a:lnTo>
                    <a:pt x="122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7" name="Shape"/>
            <p:cNvSpPr/>
            <p:nvPr/>
          </p:nvSpPr>
          <p:spPr>
            <a:xfrm>
              <a:off x="3117792" y="79375"/>
              <a:ext cx="133957" cy="44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60" y="0"/>
                  </a:moveTo>
                  <a:lnTo>
                    <a:pt x="0" y="21110"/>
                  </a:lnTo>
                  <a:lnTo>
                    <a:pt x="9440" y="21600"/>
                  </a:lnTo>
                  <a:lnTo>
                    <a:pt x="21600" y="490"/>
                  </a:lnTo>
                  <a:lnTo>
                    <a:pt x="121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8" name="Shape"/>
            <p:cNvSpPr/>
            <p:nvPr/>
          </p:nvSpPr>
          <p:spPr>
            <a:xfrm>
              <a:off x="206086" y="3527425"/>
              <a:ext cx="443087" cy="21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8" y="0"/>
                  </a:moveTo>
                  <a:lnTo>
                    <a:pt x="0" y="15867"/>
                  </a:lnTo>
                  <a:lnTo>
                    <a:pt x="1012" y="21600"/>
                  </a:lnTo>
                  <a:lnTo>
                    <a:pt x="21600" y="5733"/>
                  </a:lnTo>
                  <a:lnTo>
                    <a:pt x="205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9" name="Shape"/>
            <p:cNvSpPr/>
            <p:nvPr/>
          </p:nvSpPr>
          <p:spPr>
            <a:xfrm>
              <a:off x="4870998" y="1811337"/>
              <a:ext cx="428366" cy="20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50" y="0"/>
                  </a:moveTo>
                  <a:lnTo>
                    <a:pt x="0" y="15728"/>
                  </a:lnTo>
                  <a:lnTo>
                    <a:pt x="1050" y="21600"/>
                  </a:lnTo>
                  <a:lnTo>
                    <a:pt x="21600" y="6082"/>
                  </a:lnTo>
                  <a:lnTo>
                    <a:pt x="205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0" name="Shape"/>
            <p:cNvSpPr/>
            <p:nvPr/>
          </p:nvSpPr>
          <p:spPr>
            <a:xfrm>
              <a:off x="3493163" y="4905375"/>
              <a:ext cx="210504" cy="44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16"/>
                  </a:moveTo>
                  <a:lnTo>
                    <a:pt x="15792" y="21600"/>
                  </a:lnTo>
                  <a:lnTo>
                    <a:pt x="21600" y="20587"/>
                  </a:lnTo>
                  <a:lnTo>
                    <a:pt x="5808" y="0"/>
                  </a:lnTo>
                  <a:lnTo>
                    <a:pt x="0" y="91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1" name="Shape"/>
            <p:cNvSpPr/>
            <p:nvPr/>
          </p:nvSpPr>
          <p:spPr>
            <a:xfrm>
              <a:off x="1801783" y="200025"/>
              <a:ext cx="206087" cy="433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00"/>
                  </a:moveTo>
                  <a:lnTo>
                    <a:pt x="15728" y="21600"/>
                  </a:lnTo>
                  <a:lnTo>
                    <a:pt x="21600" y="20550"/>
                  </a:lnTo>
                  <a:lnTo>
                    <a:pt x="5872" y="0"/>
                  </a:lnTo>
                  <a:lnTo>
                    <a:pt x="0" y="10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2" name="Shape"/>
            <p:cNvSpPr/>
            <p:nvPr/>
          </p:nvSpPr>
          <p:spPr>
            <a:xfrm>
              <a:off x="998046" y="4500562"/>
              <a:ext cx="332684" cy="38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60" y="0"/>
                  </a:moveTo>
                  <a:lnTo>
                    <a:pt x="0" y="19423"/>
                  </a:lnTo>
                  <a:lnTo>
                    <a:pt x="2940" y="21600"/>
                  </a:lnTo>
                  <a:lnTo>
                    <a:pt x="21600" y="2121"/>
                  </a:lnTo>
                  <a:lnTo>
                    <a:pt x="186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3" name="Shape"/>
            <p:cNvSpPr/>
            <p:nvPr/>
          </p:nvSpPr>
          <p:spPr>
            <a:xfrm>
              <a:off x="4186497" y="665162"/>
              <a:ext cx="325323" cy="376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1" y="0"/>
                  </a:moveTo>
                  <a:lnTo>
                    <a:pt x="0" y="19348"/>
                  </a:lnTo>
                  <a:lnTo>
                    <a:pt x="3039" y="21600"/>
                  </a:lnTo>
                  <a:lnTo>
                    <a:pt x="21600" y="2195"/>
                  </a:lnTo>
                  <a:lnTo>
                    <a:pt x="1856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4" name="Shape"/>
            <p:cNvSpPr/>
            <p:nvPr/>
          </p:nvSpPr>
          <p:spPr>
            <a:xfrm>
              <a:off x="4455881" y="4216399"/>
              <a:ext cx="384205" cy="33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40"/>
                  </a:moveTo>
                  <a:lnTo>
                    <a:pt x="19474" y="21600"/>
                  </a:lnTo>
                  <a:lnTo>
                    <a:pt x="21600" y="18660"/>
                  </a:lnTo>
                  <a:lnTo>
                    <a:pt x="2126" y="0"/>
                  </a:lnTo>
                  <a:lnTo>
                    <a:pt x="0" y="294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5" name="Shape"/>
            <p:cNvSpPr/>
            <p:nvPr/>
          </p:nvSpPr>
          <p:spPr>
            <a:xfrm>
              <a:off x="669780" y="998537"/>
              <a:ext cx="368013" cy="32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9"/>
                  </a:moveTo>
                  <a:lnTo>
                    <a:pt x="19399" y="21600"/>
                  </a:lnTo>
                  <a:lnTo>
                    <a:pt x="21600" y="18571"/>
                  </a:lnTo>
                  <a:lnTo>
                    <a:pt x="2201" y="0"/>
                  </a:lnTo>
                  <a:lnTo>
                    <a:pt x="0" y="3029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6" name="Line"/>
            <p:cNvSpPr/>
            <p:nvPr/>
          </p:nvSpPr>
          <p:spPr>
            <a:xfrm flipH="1" flipV="1">
              <a:off x="2752724" y="481012"/>
              <a:ext cx="356237" cy="2063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7" name="Line"/>
            <p:cNvSpPr/>
            <p:nvPr/>
          </p:nvSpPr>
          <p:spPr>
            <a:xfrm>
              <a:off x="2752724" y="7937"/>
              <a:ext cx="4418" cy="15876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8" name="Shape"/>
            <p:cNvSpPr/>
            <p:nvPr/>
          </p:nvSpPr>
          <p:spPr>
            <a:xfrm>
              <a:off x="1382250" y="4757737"/>
              <a:ext cx="269386" cy="439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6" y="20965"/>
                  </a:moveTo>
                  <a:lnTo>
                    <a:pt x="3018" y="20623"/>
                  </a:lnTo>
                  <a:lnTo>
                    <a:pt x="21600" y="1026"/>
                  </a:lnTo>
                  <a:lnTo>
                    <a:pt x="18741" y="0"/>
                  </a:lnTo>
                  <a:lnTo>
                    <a:pt x="0" y="19596"/>
                  </a:lnTo>
                  <a:lnTo>
                    <a:pt x="556" y="20965"/>
                  </a:lnTo>
                  <a:lnTo>
                    <a:pt x="2144" y="21600"/>
                  </a:lnTo>
                  <a:lnTo>
                    <a:pt x="3018" y="20623"/>
                  </a:lnTo>
                  <a:lnTo>
                    <a:pt x="556" y="2096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9" name="Shape"/>
            <p:cNvSpPr/>
            <p:nvPr/>
          </p:nvSpPr>
          <p:spPr>
            <a:xfrm>
              <a:off x="986270" y="4876800"/>
              <a:ext cx="428366" cy="309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7" y="283"/>
                  </a:moveTo>
                  <a:lnTo>
                    <a:pt x="946" y="2479"/>
                  </a:lnTo>
                  <a:lnTo>
                    <a:pt x="20356" y="21600"/>
                  </a:lnTo>
                  <a:lnTo>
                    <a:pt x="21600" y="19050"/>
                  </a:lnTo>
                  <a:lnTo>
                    <a:pt x="2190" y="0"/>
                  </a:lnTo>
                  <a:lnTo>
                    <a:pt x="747" y="283"/>
                  </a:lnTo>
                  <a:lnTo>
                    <a:pt x="0" y="1558"/>
                  </a:lnTo>
                  <a:lnTo>
                    <a:pt x="946" y="2479"/>
                  </a:lnTo>
                  <a:lnTo>
                    <a:pt x="747" y="28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0" name="Shape"/>
            <p:cNvSpPr/>
            <p:nvPr/>
          </p:nvSpPr>
          <p:spPr>
            <a:xfrm>
              <a:off x="998046" y="4521200"/>
              <a:ext cx="320907" cy="388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8" y="554"/>
                  </a:moveTo>
                  <a:lnTo>
                    <a:pt x="19386" y="775"/>
                  </a:lnTo>
                  <a:lnTo>
                    <a:pt x="0" y="20105"/>
                  </a:lnTo>
                  <a:lnTo>
                    <a:pt x="2214" y="21600"/>
                  </a:lnTo>
                  <a:lnTo>
                    <a:pt x="21600" y="2326"/>
                  </a:lnTo>
                  <a:lnTo>
                    <a:pt x="21198" y="554"/>
                  </a:lnTo>
                  <a:lnTo>
                    <a:pt x="20191" y="0"/>
                  </a:lnTo>
                  <a:lnTo>
                    <a:pt x="19386" y="775"/>
                  </a:lnTo>
                  <a:lnTo>
                    <a:pt x="21198" y="55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1" name="Shape"/>
            <p:cNvSpPr/>
            <p:nvPr/>
          </p:nvSpPr>
          <p:spPr>
            <a:xfrm>
              <a:off x="1286567" y="4529137"/>
              <a:ext cx="376845" cy="25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0" y="20920"/>
                  </a:moveTo>
                  <a:lnTo>
                    <a:pt x="20626" y="18454"/>
                  </a:lnTo>
                  <a:lnTo>
                    <a:pt x="1318" y="0"/>
                  </a:lnTo>
                  <a:lnTo>
                    <a:pt x="0" y="3061"/>
                  </a:lnTo>
                  <a:lnTo>
                    <a:pt x="19251" y="21600"/>
                  </a:lnTo>
                  <a:lnTo>
                    <a:pt x="20970" y="20920"/>
                  </a:lnTo>
                  <a:lnTo>
                    <a:pt x="21600" y="19474"/>
                  </a:lnTo>
                  <a:lnTo>
                    <a:pt x="20626" y="18454"/>
                  </a:lnTo>
                  <a:lnTo>
                    <a:pt x="20970" y="2092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2" name="Shape"/>
            <p:cNvSpPr/>
            <p:nvPr/>
          </p:nvSpPr>
          <p:spPr>
            <a:xfrm>
              <a:off x="3858231" y="384175"/>
              <a:ext cx="269385" cy="44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24" y="635"/>
                  </a:moveTo>
                  <a:lnTo>
                    <a:pt x="18582" y="977"/>
                  </a:lnTo>
                  <a:lnTo>
                    <a:pt x="0" y="20574"/>
                  </a:lnTo>
                  <a:lnTo>
                    <a:pt x="2938" y="21600"/>
                  </a:lnTo>
                  <a:lnTo>
                    <a:pt x="21600" y="2004"/>
                  </a:lnTo>
                  <a:lnTo>
                    <a:pt x="21124" y="635"/>
                  </a:lnTo>
                  <a:lnTo>
                    <a:pt x="19535" y="0"/>
                  </a:lnTo>
                  <a:lnTo>
                    <a:pt x="18582" y="977"/>
                  </a:lnTo>
                  <a:lnTo>
                    <a:pt x="21124" y="63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3" name="Shape"/>
            <p:cNvSpPr/>
            <p:nvPr/>
          </p:nvSpPr>
          <p:spPr>
            <a:xfrm>
              <a:off x="4095230" y="400050"/>
              <a:ext cx="431310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3" y="21317"/>
                  </a:moveTo>
                  <a:lnTo>
                    <a:pt x="20654" y="19121"/>
                  </a:lnTo>
                  <a:lnTo>
                    <a:pt x="1244" y="0"/>
                  </a:lnTo>
                  <a:lnTo>
                    <a:pt x="0" y="2550"/>
                  </a:lnTo>
                  <a:lnTo>
                    <a:pt x="19410" y="21600"/>
                  </a:lnTo>
                  <a:lnTo>
                    <a:pt x="20853" y="21317"/>
                  </a:lnTo>
                  <a:lnTo>
                    <a:pt x="21600" y="20042"/>
                  </a:lnTo>
                  <a:lnTo>
                    <a:pt x="20654" y="19121"/>
                  </a:lnTo>
                  <a:lnTo>
                    <a:pt x="20853" y="2131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4" name="Shape"/>
            <p:cNvSpPr/>
            <p:nvPr/>
          </p:nvSpPr>
          <p:spPr>
            <a:xfrm>
              <a:off x="4193857" y="673099"/>
              <a:ext cx="317963" cy="39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" y="21102"/>
                  </a:moveTo>
                  <a:lnTo>
                    <a:pt x="2214" y="20825"/>
                  </a:lnTo>
                  <a:lnTo>
                    <a:pt x="21600" y="1495"/>
                  </a:lnTo>
                  <a:lnTo>
                    <a:pt x="19386" y="0"/>
                  </a:lnTo>
                  <a:lnTo>
                    <a:pt x="0" y="19274"/>
                  </a:lnTo>
                  <a:lnTo>
                    <a:pt x="335" y="21102"/>
                  </a:lnTo>
                  <a:lnTo>
                    <a:pt x="1409" y="21600"/>
                  </a:lnTo>
                  <a:lnTo>
                    <a:pt x="2214" y="20825"/>
                  </a:lnTo>
                  <a:lnTo>
                    <a:pt x="335" y="2110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5" name="Shape"/>
            <p:cNvSpPr/>
            <p:nvPr/>
          </p:nvSpPr>
          <p:spPr>
            <a:xfrm>
              <a:off x="3849398" y="801687"/>
              <a:ext cx="372429" cy="252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" y="595"/>
                  </a:moveTo>
                  <a:lnTo>
                    <a:pt x="977" y="3061"/>
                  </a:lnTo>
                  <a:lnTo>
                    <a:pt x="20279" y="21600"/>
                  </a:lnTo>
                  <a:lnTo>
                    <a:pt x="21600" y="18454"/>
                  </a:lnTo>
                  <a:lnTo>
                    <a:pt x="2355" y="0"/>
                  </a:lnTo>
                  <a:lnTo>
                    <a:pt x="574" y="595"/>
                  </a:lnTo>
                  <a:lnTo>
                    <a:pt x="0" y="2041"/>
                  </a:lnTo>
                  <a:lnTo>
                    <a:pt x="977" y="3061"/>
                  </a:lnTo>
                  <a:lnTo>
                    <a:pt x="574" y="59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27" name="Image1a" descr="Image1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37" y="2085975"/>
            <a:ext cx="2500313" cy="26828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0" name="Group"/>
          <p:cNvGrpSpPr/>
          <p:nvPr/>
        </p:nvGrpSpPr>
        <p:grpSpPr>
          <a:xfrm>
            <a:off x="2270125" y="3276600"/>
            <a:ext cx="4511675" cy="47625"/>
            <a:chOff x="0" y="0"/>
            <a:chExt cx="4511674" cy="47625"/>
          </a:xfrm>
        </p:grpSpPr>
        <p:sp>
          <p:nvSpPr>
            <p:cNvPr id="928" name="Line"/>
            <p:cNvSpPr/>
            <p:nvPr/>
          </p:nvSpPr>
          <p:spPr>
            <a:xfrm>
              <a:off x="2298366" y="23812"/>
              <a:ext cx="2213309" cy="23814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9" name="Line"/>
            <p:cNvSpPr/>
            <p:nvPr/>
          </p:nvSpPr>
          <p:spPr>
            <a:xfrm flipH="1" flipV="1">
              <a:off x="0" y="0"/>
              <a:ext cx="2213309" cy="23813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31" name="Oval"/>
          <p:cNvSpPr/>
          <p:nvPr/>
        </p:nvSpPr>
        <p:spPr>
          <a:xfrm>
            <a:off x="4619625" y="3211512"/>
            <a:ext cx="209550" cy="228601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5612">
              <a:defRPr sz="1800" b="0"/>
            </a:pPr>
            <a:endParaRPr/>
          </a:p>
        </p:txBody>
      </p:sp>
      <p:grpSp>
        <p:nvGrpSpPr>
          <p:cNvPr id="938" name="Group"/>
          <p:cNvGrpSpPr/>
          <p:nvPr/>
        </p:nvGrpSpPr>
        <p:grpSpPr>
          <a:xfrm>
            <a:off x="3557587" y="1022349"/>
            <a:ext cx="2265364" cy="4830764"/>
            <a:chOff x="0" y="0"/>
            <a:chExt cx="2265362" cy="4830762"/>
          </a:xfrm>
        </p:grpSpPr>
        <p:grpSp>
          <p:nvGrpSpPr>
            <p:cNvPr id="934" name="Group"/>
            <p:cNvGrpSpPr/>
            <p:nvPr/>
          </p:nvGrpSpPr>
          <p:grpSpPr>
            <a:xfrm>
              <a:off x="160444" y="357187"/>
              <a:ext cx="1919451" cy="4057651"/>
              <a:chOff x="0" y="0"/>
              <a:chExt cx="1919449" cy="4057649"/>
            </a:xfrm>
          </p:grpSpPr>
          <p:sp>
            <p:nvSpPr>
              <p:cNvPr id="932" name="Line"/>
              <p:cNvSpPr/>
              <p:nvPr/>
            </p:nvSpPr>
            <p:spPr>
              <a:xfrm flipV="1">
                <a:off x="977818" y="0"/>
                <a:ext cx="941632" cy="1988594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ysDot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33" name="Line"/>
              <p:cNvSpPr/>
              <p:nvPr/>
            </p:nvSpPr>
            <p:spPr>
              <a:xfrm flipH="1">
                <a:off x="0" y="2069056"/>
                <a:ext cx="941631" cy="1988594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ysDot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35" name="Shape"/>
            <p:cNvSpPr/>
            <p:nvPr/>
          </p:nvSpPr>
          <p:spPr>
            <a:xfrm>
              <a:off x="2031319" y="0"/>
              <a:ext cx="234044" cy="288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936" name="Shape"/>
            <p:cNvSpPr/>
            <p:nvPr/>
          </p:nvSpPr>
          <p:spPr>
            <a:xfrm>
              <a:off x="0" y="4541837"/>
              <a:ext cx="234044" cy="2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937" name="Oval"/>
            <p:cNvSpPr/>
            <p:nvPr/>
          </p:nvSpPr>
          <p:spPr>
            <a:xfrm>
              <a:off x="716849" y="2898775"/>
              <a:ext cx="207549" cy="228600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  <p:grpSp>
        <p:nvGrpSpPr>
          <p:cNvPr id="946" name="Group"/>
          <p:cNvGrpSpPr/>
          <p:nvPr/>
        </p:nvGrpSpPr>
        <p:grpSpPr>
          <a:xfrm>
            <a:off x="2444749" y="1860549"/>
            <a:ext cx="4279901" cy="3122614"/>
            <a:chOff x="0" y="0"/>
            <a:chExt cx="4279900" cy="3122612"/>
          </a:xfrm>
        </p:grpSpPr>
        <p:grpSp>
          <p:nvGrpSpPr>
            <p:cNvPr id="944" name="Group"/>
            <p:cNvGrpSpPr/>
            <p:nvPr/>
          </p:nvGrpSpPr>
          <p:grpSpPr>
            <a:xfrm>
              <a:off x="-1" y="-1"/>
              <a:ext cx="4279901" cy="3122614"/>
              <a:chOff x="0" y="0"/>
              <a:chExt cx="4279899" cy="3122612"/>
            </a:xfrm>
          </p:grpSpPr>
          <p:grpSp>
            <p:nvGrpSpPr>
              <p:cNvPr id="941" name="Group"/>
              <p:cNvGrpSpPr/>
              <p:nvPr/>
            </p:nvGrpSpPr>
            <p:grpSpPr>
              <a:xfrm>
                <a:off x="372485" y="225424"/>
                <a:ext cx="3640934" cy="2574927"/>
                <a:chOff x="0" y="0"/>
                <a:chExt cx="3640933" cy="2574925"/>
              </a:xfrm>
            </p:grpSpPr>
            <p:sp>
              <p:nvSpPr>
                <p:cNvPr id="939" name="Line"/>
                <p:cNvSpPr/>
                <p:nvPr/>
              </p:nvSpPr>
              <p:spPr>
                <a:xfrm>
                  <a:off x="1854788" y="1312993"/>
                  <a:ext cx="1786146" cy="1261933"/>
                </a:xfrm>
                <a:prstGeom prst="line">
                  <a:avLst/>
                </a:prstGeom>
                <a:noFill/>
                <a:ln w="28575" cap="flat">
                  <a:solidFill>
                    <a:srgbClr val="FF0000"/>
                  </a:solidFill>
                  <a:prstDash val="sysDot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40" name="Line"/>
                <p:cNvSpPr/>
                <p:nvPr/>
              </p:nvSpPr>
              <p:spPr>
                <a:xfrm flipH="1" flipV="1">
                  <a:off x="0" y="0"/>
                  <a:ext cx="1786146" cy="1261933"/>
                </a:xfrm>
                <a:prstGeom prst="line">
                  <a:avLst/>
                </a:prstGeom>
                <a:noFill/>
                <a:ln w="28575" cap="flat">
                  <a:solidFill>
                    <a:srgbClr val="FF0000"/>
                  </a:solidFill>
                  <a:prstDash val="sysDot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942" name="Shape"/>
              <p:cNvSpPr/>
              <p:nvPr/>
            </p:nvSpPr>
            <p:spPr>
              <a:xfrm>
                <a:off x="0" y="0"/>
                <a:ext cx="234092" cy="288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8352" y="2295"/>
                    </a:lnTo>
                    <a:lnTo>
                      <a:pt x="7312" y="6320"/>
                    </a:lnTo>
                    <a:lnTo>
                      <a:pt x="370" y="2295"/>
                    </a:lnTo>
                    <a:lnTo>
                      <a:pt x="4627" y="7617"/>
                    </a:lnTo>
                    <a:lnTo>
                      <a:pt x="0" y="8615"/>
                    </a:lnTo>
                    <a:lnTo>
                      <a:pt x="3722" y="11775"/>
                    </a:lnTo>
                    <a:lnTo>
                      <a:pt x="135" y="14587"/>
                    </a:lnTo>
                    <a:lnTo>
                      <a:pt x="5667" y="13937"/>
                    </a:lnTo>
                    <a:lnTo>
                      <a:pt x="4762" y="17617"/>
                    </a:lnTo>
                    <a:lnTo>
                      <a:pt x="7715" y="15627"/>
                    </a:lnTo>
                    <a:lnTo>
                      <a:pt x="8485" y="21600"/>
                    </a:lnTo>
                    <a:lnTo>
                      <a:pt x="10532" y="14935"/>
                    </a:lnTo>
                    <a:lnTo>
                      <a:pt x="13247" y="19737"/>
                    </a:lnTo>
                    <a:lnTo>
                      <a:pt x="14020" y="14457"/>
                    </a:lnTo>
                    <a:lnTo>
                      <a:pt x="18145" y="18095"/>
                    </a:lnTo>
                    <a:lnTo>
                      <a:pt x="16837" y="12942"/>
                    </a:lnTo>
                    <a:lnTo>
                      <a:pt x="21600" y="13290"/>
                    </a:lnTo>
                    <a:lnTo>
                      <a:pt x="17607" y="10475"/>
                    </a:lnTo>
                    <a:lnTo>
                      <a:pt x="21097" y="8137"/>
                    </a:lnTo>
                    <a:lnTo>
                      <a:pt x="16702" y="7315"/>
                    </a:lnTo>
                    <a:lnTo>
                      <a:pt x="18380" y="4457"/>
                    </a:lnTo>
                    <a:lnTo>
                      <a:pt x="14155" y="5325"/>
                    </a:ln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943" name="Shape"/>
              <p:cNvSpPr/>
              <p:nvPr/>
            </p:nvSpPr>
            <p:spPr>
              <a:xfrm>
                <a:off x="4045808" y="2833687"/>
                <a:ext cx="234092" cy="288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8352" y="2295"/>
                    </a:lnTo>
                    <a:lnTo>
                      <a:pt x="7312" y="6320"/>
                    </a:lnTo>
                    <a:lnTo>
                      <a:pt x="370" y="2295"/>
                    </a:lnTo>
                    <a:lnTo>
                      <a:pt x="4627" y="7617"/>
                    </a:lnTo>
                    <a:lnTo>
                      <a:pt x="0" y="8615"/>
                    </a:lnTo>
                    <a:lnTo>
                      <a:pt x="3722" y="11775"/>
                    </a:lnTo>
                    <a:lnTo>
                      <a:pt x="135" y="14587"/>
                    </a:lnTo>
                    <a:lnTo>
                      <a:pt x="5667" y="13937"/>
                    </a:lnTo>
                    <a:lnTo>
                      <a:pt x="4762" y="17617"/>
                    </a:lnTo>
                    <a:lnTo>
                      <a:pt x="7715" y="15627"/>
                    </a:lnTo>
                    <a:lnTo>
                      <a:pt x="8485" y="21600"/>
                    </a:lnTo>
                    <a:lnTo>
                      <a:pt x="10532" y="14935"/>
                    </a:lnTo>
                    <a:lnTo>
                      <a:pt x="13247" y="19737"/>
                    </a:lnTo>
                    <a:lnTo>
                      <a:pt x="14020" y="14457"/>
                    </a:lnTo>
                    <a:lnTo>
                      <a:pt x="18145" y="18095"/>
                    </a:lnTo>
                    <a:lnTo>
                      <a:pt x="16837" y="12942"/>
                    </a:lnTo>
                    <a:lnTo>
                      <a:pt x="21600" y="13290"/>
                    </a:lnTo>
                    <a:lnTo>
                      <a:pt x="17607" y="10475"/>
                    </a:lnTo>
                    <a:lnTo>
                      <a:pt x="21097" y="8137"/>
                    </a:lnTo>
                    <a:lnTo>
                      <a:pt x="16702" y="7315"/>
                    </a:lnTo>
                    <a:lnTo>
                      <a:pt x="18380" y="4457"/>
                    </a:lnTo>
                    <a:lnTo>
                      <a:pt x="14155" y="5325"/>
                    </a:ln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</p:grpSp>
        <p:sp>
          <p:nvSpPr>
            <p:cNvPr id="945" name="Oval"/>
            <p:cNvSpPr/>
            <p:nvPr/>
          </p:nvSpPr>
          <p:spPr>
            <a:xfrm>
              <a:off x="2660398" y="1831975"/>
              <a:ext cx="209064" cy="228600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  <p:grpSp>
        <p:nvGrpSpPr>
          <p:cNvPr id="954" name="Group"/>
          <p:cNvGrpSpPr/>
          <p:nvPr/>
        </p:nvGrpSpPr>
        <p:grpSpPr>
          <a:xfrm>
            <a:off x="2271712" y="1901824"/>
            <a:ext cx="4440238" cy="2749551"/>
            <a:chOff x="0" y="0"/>
            <a:chExt cx="4440237" cy="2749550"/>
          </a:xfrm>
        </p:grpSpPr>
        <p:grpSp>
          <p:nvGrpSpPr>
            <p:cNvPr id="952" name="Group"/>
            <p:cNvGrpSpPr/>
            <p:nvPr/>
          </p:nvGrpSpPr>
          <p:grpSpPr>
            <a:xfrm>
              <a:off x="-1" y="-1"/>
              <a:ext cx="4440239" cy="2749551"/>
              <a:chOff x="0" y="0"/>
              <a:chExt cx="4440237" cy="2749550"/>
            </a:xfrm>
          </p:grpSpPr>
          <p:grpSp>
            <p:nvGrpSpPr>
              <p:cNvPr id="949" name="Group"/>
              <p:cNvGrpSpPr/>
              <p:nvPr/>
            </p:nvGrpSpPr>
            <p:grpSpPr>
              <a:xfrm>
                <a:off x="245861" y="225424"/>
                <a:ext cx="3927904" cy="2235201"/>
                <a:chOff x="0" y="0"/>
                <a:chExt cx="3927902" cy="2235199"/>
              </a:xfrm>
            </p:grpSpPr>
            <p:sp>
              <p:nvSpPr>
                <p:cNvPr id="947" name="Line"/>
                <p:cNvSpPr/>
                <p:nvPr/>
              </p:nvSpPr>
              <p:spPr>
                <a:xfrm flipH="1">
                  <a:off x="0" y="1139762"/>
                  <a:ext cx="1926925" cy="1095438"/>
                </a:xfrm>
                <a:prstGeom prst="line">
                  <a:avLst/>
                </a:prstGeom>
                <a:noFill/>
                <a:ln w="28575" cap="flat">
                  <a:solidFill>
                    <a:srgbClr val="FF0000"/>
                  </a:solidFill>
                  <a:prstDash val="sysDot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48" name="Line"/>
                <p:cNvSpPr/>
                <p:nvPr/>
              </p:nvSpPr>
              <p:spPr>
                <a:xfrm flipV="1">
                  <a:off x="2000977" y="0"/>
                  <a:ext cx="1926926" cy="1095438"/>
                </a:xfrm>
                <a:prstGeom prst="line">
                  <a:avLst/>
                </a:prstGeom>
                <a:noFill/>
                <a:ln w="28575" cap="flat">
                  <a:solidFill>
                    <a:srgbClr val="FF0000"/>
                  </a:solidFill>
                  <a:prstDash val="sysDot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950" name="Shape"/>
              <p:cNvSpPr/>
              <p:nvPr/>
            </p:nvSpPr>
            <p:spPr>
              <a:xfrm>
                <a:off x="4206153" y="0"/>
                <a:ext cx="234085" cy="288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8352" y="2295"/>
                    </a:lnTo>
                    <a:lnTo>
                      <a:pt x="7312" y="6320"/>
                    </a:lnTo>
                    <a:lnTo>
                      <a:pt x="370" y="2295"/>
                    </a:lnTo>
                    <a:lnTo>
                      <a:pt x="4627" y="7617"/>
                    </a:lnTo>
                    <a:lnTo>
                      <a:pt x="0" y="8615"/>
                    </a:lnTo>
                    <a:lnTo>
                      <a:pt x="3722" y="11775"/>
                    </a:lnTo>
                    <a:lnTo>
                      <a:pt x="135" y="14587"/>
                    </a:lnTo>
                    <a:lnTo>
                      <a:pt x="5667" y="13937"/>
                    </a:lnTo>
                    <a:lnTo>
                      <a:pt x="4762" y="17617"/>
                    </a:lnTo>
                    <a:lnTo>
                      <a:pt x="7715" y="15627"/>
                    </a:lnTo>
                    <a:lnTo>
                      <a:pt x="8485" y="21600"/>
                    </a:lnTo>
                    <a:lnTo>
                      <a:pt x="10532" y="14935"/>
                    </a:lnTo>
                    <a:lnTo>
                      <a:pt x="13247" y="19737"/>
                    </a:lnTo>
                    <a:lnTo>
                      <a:pt x="14020" y="14457"/>
                    </a:lnTo>
                    <a:lnTo>
                      <a:pt x="18145" y="18095"/>
                    </a:lnTo>
                    <a:lnTo>
                      <a:pt x="16837" y="12942"/>
                    </a:lnTo>
                    <a:lnTo>
                      <a:pt x="21600" y="13290"/>
                    </a:lnTo>
                    <a:lnTo>
                      <a:pt x="17607" y="10475"/>
                    </a:lnTo>
                    <a:lnTo>
                      <a:pt x="21097" y="8137"/>
                    </a:lnTo>
                    <a:lnTo>
                      <a:pt x="16702" y="7315"/>
                    </a:lnTo>
                    <a:lnTo>
                      <a:pt x="18380" y="4457"/>
                    </a:lnTo>
                    <a:lnTo>
                      <a:pt x="14155" y="5325"/>
                    </a:ln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951" name="Shape"/>
              <p:cNvSpPr/>
              <p:nvPr/>
            </p:nvSpPr>
            <p:spPr>
              <a:xfrm>
                <a:off x="-1" y="2460625"/>
                <a:ext cx="234086" cy="288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8352" y="2295"/>
                    </a:lnTo>
                    <a:lnTo>
                      <a:pt x="7312" y="6320"/>
                    </a:lnTo>
                    <a:lnTo>
                      <a:pt x="370" y="2295"/>
                    </a:lnTo>
                    <a:lnTo>
                      <a:pt x="4627" y="7617"/>
                    </a:lnTo>
                    <a:lnTo>
                      <a:pt x="0" y="8615"/>
                    </a:lnTo>
                    <a:lnTo>
                      <a:pt x="3722" y="11775"/>
                    </a:lnTo>
                    <a:lnTo>
                      <a:pt x="135" y="14587"/>
                    </a:lnTo>
                    <a:lnTo>
                      <a:pt x="5667" y="13937"/>
                    </a:lnTo>
                    <a:lnTo>
                      <a:pt x="4762" y="17617"/>
                    </a:lnTo>
                    <a:lnTo>
                      <a:pt x="7715" y="15627"/>
                    </a:lnTo>
                    <a:lnTo>
                      <a:pt x="8485" y="21600"/>
                    </a:lnTo>
                    <a:lnTo>
                      <a:pt x="10532" y="14935"/>
                    </a:lnTo>
                    <a:lnTo>
                      <a:pt x="13247" y="19737"/>
                    </a:lnTo>
                    <a:lnTo>
                      <a:pt x="14020" y="14457"/>
                    </a:lnTo>
                    <a:lnTo>
                      <a:pt x="18145" y="18095"/>
                    </a:lnTo>
                    <a:lnTo>
                      <a:pt x="16837" y="12942"/>
                    </a:lnTo>
                    <a:lnTo>
                      <a:pt x="21600" y="13290"/>
                    </a:lnTo>
                    <a:lnTo>
                      <a:pt x="17607" y="10475"/>
                    </a:lnTo>
                    <a:lnTo>
                      <a:pt x="21097" y="8137"/>
                    </a:lnTo>
                    <a:lnTo>
                      <a:pt x="16702" y="7315"/>
                    </a:lnTo>
                    <a:lnTo>
                      <a:pt x="18380" y="4457"/>
                    </a:lnTo>
                    <a:lnTo>
                      <a:pt x="14155" y="5325"/>
                    </a:ln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</p:grpSp>
        <p:sp>
          <p:nvSpPr>
            <p:cNvPr id="953" name="Oval"/>
            <p:cNvSpPr/>
            <p:nvPr/>
          </p:nvSpPr>
          <p:spPr>
            <a:xfrm>
              <a:off x="1852061" y="1395412"/>
              <a:ext cx="207585" cy="228601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  <p:grpSp>
        <p:nvGrpSpPr>
          <p:cNvPr id="962" name="Group"/>
          <p:cNvGrpSpPr/>
          <p:nvPr/>
        </p:nvGrpSpPr>
        <p:grpSpPr>
          <a:xfrm>
            <a:off x="1943099" y="3409949"/>
            <a:ext cx="5195889" cy="407989"/>
            <a:chOff x="0" y="0"/>
            <a:chExt cx="5195887" cy="407987"/>
          </a:xfrm>
        </p:grpSpPr>
        <p:grpSp>
          <p:nvGrpSpPr>
            <p:cNvPr id="960" name="Group"/>
            <p:cNvGrpSpPr/>
            <p:nvPr/>
          </p:nvGrpSpPr>
          <p:grpSpPr>
            <a:xfrm>
              <a:off x="-1" y="52387"/>
              <a:ext cx="5195889" cy="355601"/>
              <a:chOff x="0" y="0"/>
              <a:chExt cx="5195887" cy="355599"/>
            </a:xfrm>
          </p:grpSpPr>
          <p:grpSp>
            <p:nvGrpSpPr>
              <p:cNvPr id="957" name="Group"/>
              <p:cNvGrpSpPr/>
              <p:nvPr/>
            </p:nvGrpSpPr>
            <p:grpSpPr>
              <a:xfrm>
                <a:off x="419497" y="-1"/>
                <a:ext cx="4431961" cy="134939"/>
                <a:chOff x="0" y="0"/>
                <a:chExt cx="4431959" cy="134937"/>
              </a:xfrm>
            </p:grpSpPr>
            <p:sp>
              <p:nvSpPr>
                <p:cNvPr id="955" name="Line"/>
                <p:cNvSpPr/>
                <p:nvPr/>
              </p:nvSpPr>
              <p:spPr>
                <a:xfrm flipV="1">
                  <a:off x="2257757" y="0"/>
                  <a:ext cx="2174203" cy="66705"/>
                </a:xfrm>
                <a:prstGeom prst="line">
                  <a:avLst/>
                </a:prstGeom>
                <a:noFill/>
                <a:ln w="28575" cap="flat">
                  <a:solidFill>
                    <a:srgbClr val="FF0000"/>
                  </a:solidFill>
                  <a:prstDash val="sysDot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56" name="Line"/>
                <p:cNvSpPr/>
                <p:nvPr/>
              </p:nvSpPr>
              <p:spPr>
                <a:xfrm flipH="1">
                  <a:off x="-1" y="68233"/>
                  <a:ext cx="2174203" cy="66705"/>
                </a:xfrm>
                <a:prstGeom prst="line">
                  <a:avLst/>
                </a:prstGeom>
                <a:noFill/>
                <a:ln w="28575" cap="flat">
                  <a:solidFill>
                    <a:srgbClr val="FF0000"/>
                  </a:solidFill>
                  <a:prstDash val="sysDot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958" name="Shape"/>
              <p:cNvSpPr/>
              <p:nvPr/>
            </p:nvSpPr>
            <p:spPr>
              <a:xfrm>
                <a:off x="4961851" y="66675"/>
                <a:ext cx="234037" cy="288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8352" y="2295"/>
                    </a:lnTo>
                    <a:lnTo>
                      <a:pt x="7312" y="6320"/>
                    </a:lnTo>
                    <a:lnTo>
                      <a:pt x="370" y="2295"/>
                    </a:lnTo>
                    <a:lnTo>
                      <a:pt x="4627" y="7617"/>
                    </a:lnTo>
                    <a:lnTo>
                      <a:pt x="0" y="8615"/>
                    </a:lnTo>
                    <a:lnTo>
                      <a:pt x="3722" y="11775"/>
                    </a:lnTo>
                    <a:lnTo>
                      <a:pt x="135" y="14587"/>
                    </a:lnTo>
                    <a:lnTo>
                      <a:pt x="5667" y="13937"/>
                    </a:lnTo>
                    <a:lnTo>
                      <a:pt x="4762" y="17617"/>
                    </a:lnTo>
                    <a:lnTo>
                      <a:pt x="7715" y="15627"/>
                    </a:lnTo>
                    <a:lnTo>
                      <a:pt x="8485" y="21600"/>
                    </a:lnTo>
                    <a:lnTo>
                      <a:pt x="10532" y="14935"/>
                    </a:lnTo>
                    <a:lnTo>
                      <a:pt x="13247" y="19737"/>
                    </a:lnTo>
                    <a:lnTo>
                      <a:pt x="14020" y="14457"/>
                    </a:lnTo>
                    <a:lnTo>
                      <a:pt x="18145" y="18095"/>
                    </a:lnTo>
                    <a:lnTo>
                      <a:pt x="16837" y="12942"/>
                    </a:lnTo>
                    <a:lnTo>
                      <a:pt x="21600" y="13290"/>
                    </a:lnTo>
                    <a:lnTo>
                      <a:pt x="17607" y="10475"/>
                    </a:lnTo>
                    <a:lnTo>
                      <a:pt x="21097" y="8137"/>
                    </a:lnTo>
                    <a:lnTo>
                      <a:pt x="16702" y="7315"/>
                    </a:lnTo>
                    <a:lnTo>
                      <a:pt x="18380" y="4457"/>
                    </a:lnTo>
                    <a:lnTo>
                      <a:pt x="14155" y="5325"/>
                    </a:ln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959" name="Shape"/>
              <p:cNvSpPr/>
              <p:nvPr/>
            </p:nvSpPr>
            <p:spPr>
              <a:xfrm>
                <a:off x="-1" y="6349"/>
                <a:ext cx="276723" cy="309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8352" y="2295"/>
                    </a:lnTo>
                    <a:lnTo>
                      <a:pt x="7312" y="6320"/>
                    </a:lnTo>
                    <a:lnTo>
                      <a:pt x="370" y="2295"/>
                    </a:lnTo>
                    <a:lnTo>
                      <a:pt x="4627" y="7617"/>
                    </a:lnTo>
                    <a:lnTo>
                      <a:pt x="0" y="8615"/>
                    </a:lnTo>
                    <a:lnTo>
                      <a:pt x="3722" y="11775"/>
                    </a:lnTo>
                    <a:lnTo>
                      <a:pt x="135" y="14587"/>
                    </a:lnTo>
                    <a:lnTo>
                      <a:pt x="5667" y="13937"/>
                    </a:lnTo>
                    <a:lnTo>
                      <a:pt x="4762" y="17617"/>
                    </a:lnTo>
                    <a:lnTo>
                      <a:pt x="7715" y="15627"/>
                    </a:lnTo>
                    <a:lnTo>
                      <a:pt x="8485" y="21600"/>
                    </a:lnTo>
                    <a:lnTo>
                      <a:pt x="10532" y="14935"/>
                    </a:lnTo>
                    <a:lnTo>
                      <a:pt x="13247" y="19737"/>
                    </a:lnTo>
                    <a:lnTo>
                      <a:pt x="14020" y="14457"/>
                    </a:lnTo>
                    <a:lnTo>
                      <a:pt x="18145" y="18095"/>
                    </a:lnTo>
                    <a:lnTo>
                      <a:pt x="16837" y="12942"/>
                    </a:lnTo>
                    <a:lnTo>
                      <a:pt x="21600" y="13290"/>
                    </a:lnTo>
                    <a:lnTo>
                      <a:pt x="17607" y="10475"/>
                    </a:lnTo>
                    <a:lnTo>
                      <a:pt x="21097" y="8137"/>
                    </a:lnTo>
                    <a:lnTo>
                      <a:pt x="16702" y="7315"/>
                    </a:lnTo>
                    <a:lnTo>
                      <a:pt x="18380" y="4457"/>
                    </a:lnTo>
                    <a:lnTo>
                      <a:pt x="14155" y="5325"/>
                    </a:ln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</p:grpSp>
        <p:sp>
          <p:nvSpPr>
            <p:cNvPr id="961" name="Oval"/>
            <p:cNvSpPr/>
            <p:nvPr/>
          </p:nvSpPr>
          <p:spPr>
            <a:xfrm>
              <a:off x="3124892" y="0"/>
              <a:ext cx="209014" cy="228600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  <p:grpSp>
        <p:nvGrpSpPr>
          <p:cNvPr id="970" name="Group"/>
          <p:cNvGrpSpPr/>
          <p:nvPr/>
        </p:nvGrpSpPr>
        <p:grpSpPr>
          <a:xfrm>
            <a:off x="3792223" y="904383"/>
            <a:ext cx="2050751" cy="4828212"/>
            <a:chOff x="0" y="0"/>
            <a:chExt cx="2050749" cy="4828210"/>
          </a:xfrm>
        </p:grpSpPr>
        <p:grpSp>
          <p:nvGrpSpPr>
            <p:cNvPr id="968" name="Group"/>
            <p:cNvGrpSpPr/>
            <p:nvPr/>
          </p:nvGrpSpPr>
          <p:grpSpPr>
            <a:xfrm>
              <a:off x="-1" y="0"/>
              <a:ext cx="2050751" cy="4828211"/>
              <a:chOff x="0" y="0"/>
              <a:chExt cx="2050749" cy="4828210"/>
            </a:xfrm>
          </p:grpSpPr>
          <p:grpSp>
            <p:nvGrpSpPr>
              <p:cNvPr id="965" name="Group"/>
              <p:cNvGrpSpPr/>
              <p:nvPr/>
            </p:nvGrpSpPr>
            <p:grpSpPr>
              <a:xfrm>
                <a:off x="262384" y="306837"/>
                <a:ext cx="1514010" cy="4141643"/>
                <a:chOff x="0" y="0"/>
                <a:chExt cx="1514008" cy="4141642"/>
              </a:xfrm>
            </p:grpSpPr>
            <p:sp>
              <p:nvSpPr>
                <p:cNvPr id="963" name="Line"/>
                <p:cNvSpPr/>
                <p:nvPr/>
              </p:nvSpPr>
              <p:spPr>
                <a:xfrm>
                  <a:off x="771856" y="2110522"/>
                  <a:ext cx="742153" cy="2031121"/>
                </a:xfrm>
                <a:prstGeom prst="line">
                  <a:avLst/>
                </a:prstGeom>
                <a:noFill/>
                <a:ln w="28575" cap="flat">
                  <a:solidFill>
                    <a:srgbClr val="FF0000"/>
                  </a:solidFill>
                  <a:prstDash val="sysDot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64" name="Line"/>
                <p:cNvSpPr/>
                <p:nvPr/>
              </p:nvSpPr>
              <p:spPr>
                <a:xfrm flipH="1" flipV="1">
                  <a:off x="0" y="0"/>
                  <a:ext cx="742153" cy="2031120"/>
                </a:xfrm>
                <a:prstGeom prst="line">
                  <a:avLst/>
                </a:prstGeom>
                <a:noFill/>
                <a:ln w="28575" cap="flat">
                  <a:solidFill>
                    <a:srgbClr val="FF0000"/>
                  </a:solidFill>
                  <a:prstDash val="sysDot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966" name="Shape"/>
              <p:cNvSpPr/>
              <p:nvPr/>
            </p:nvSpPr>
            <p:spPr>
              <a:xfrm rot="3867063">
                <a:off x="51687" y="30666"/>
                <a:ext cx="232648" cy="261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8352" y="2295"/>
                    </a:lnTo>
                    <a:lnTo>
                      <a:pt x="7312" y="6320"/>
                    </a:lnTo>
                    <a:lnTo>
                      <a:pt x="370" y="2295"/>
                    </a:lnTo>
                    <a:lnTo>
                      <a:pt x="4627" y="7617"/>
                    </a:lnTo>
                    <a:lnTo>
                      <a:pt x="0" y="8615"/>
                    </a:lnTo>
                    <a:lnTo>
                      <a:pt x="3722" y="11775"/>
                    </a:lnTo>
                    <a:lnTo>
                      <a:pt x="135" y="14587"/>
                    </a:lnTo>
                    <a:lnTo>
                      <a:pt x="5667" y="13937"/>
                    </a:lnTo>
                    <a:lnTo>
                      <a:pt x="4762" y="17617"/>
                    </a:lnTo>
                    <a:lnTo>
                      <a:pt x="7715" y="15627"/>
                    </a:lnTo>
                    <a:lnTo>
                      <a:pt x="8485" y="21600"/>
                    </a:lnTo>
                    <a:lnTo>
                      <a:pt x="10532" y="14935"/>
                    </a:lnTo>
                    <a:lnTo>
                      <a:pt x="13247" y="19737"/>
                    </a:lnTo>
                    <a:lnTo>
                      <a:pt x="14020" y="14457"/>
                    </a:lnTo>
                    <a:lnTo>
                      <a:pt x="18145" y="18095"/>
                    </a:lnTo>
                    <a:lnTo>
                      <a:pt x="16837" y="12942"/>
                    </a:lnTo>
                    <a:lnTo>
                      <a:pt x="21600" y="13290"/>
                    </a:lnTo>
                    <a:lnTo>
                      <a:pt x="17607" y="10475"/>
                    </a:lnTo>
                    <a:lnTo>
                      <a:pt x="21097" y="8137"/>
                    </a:lnTo>
                    <a:lnTo>
                      <a:pt x="16702" y="7315"/>
                    </a:lnTo>
                    <a:lnTo>
                      <a:pt x="18380" y="4457"/>
                    </a:lnTo>
                    <a:lnTo>
                      <a:pt x="14155" y="5325"/>
                    </a:ln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967" name="Shape"/>
              <p:cNvSpPr/>
              <p:nvPr/>
            </p:nvSpPr>
            <p:spPr>
              <a:xfrm rot="3867063">
                <a:off x="1766415" y="4536315"/>
                <a:ext cx="232648" cy="261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5800"/>
                    </a:moveTo>
                    <a:lnTo>
                      <a:pt x="8352" y="2295"/>
                    </a:lnTo>
                    <a:lnTo>
                      <a:pt x="7312" y="6320"/>
                    </a:lnTo>
                    <a:lnTo>
                      <a:pt x="370" y="2295"/>
                    </a:lnTo>
                    <a:lnTo>
                      <a:pt x="4627" y="7617"/>
                    </a:lnTo>
                    <a:lnTo>
                      <a:pt x="0" y="8615"/>
                    </a:lnTo>
                    <a:lnTo>
                      <a:pt x="3722" y="11775"/>
                    </a:lnTo>
                    <a:lnTo>
                      <a:pt x="135" y="14587"/>
                    </a:lnTo>
                    <a:lnTo>
                      <a:pt x="5667" y="13937"/>
                    </a:lnTo>
                    <a:lnTo>
                      <a:pt x="4762" y="17617"/>
                    </a:lnTo>
                    <a:lnTo>
                      <a:pt x="7715" y="15627"/>
                    </a:lnTo>
                    <a:lnTo>
                      <a:pt x="8485" y="21600"/>
                    </a:lnTo>
                    <a:lnTo>
                      <a:pt x="10532" y="14935"/>
                    </a:lnTo>
                    <a:lnTo>
                      <a:pt x="13247" y="19737"/>
                    </a:lnTo>
                    <a:lnTo>
                      <a:pt x="14020" y="14457"/>
                    </a:lnTo>
                    <a:lnTo>
                      <a:pt x="18145" y="18095"/>
                    </a:lnTo>
                    <a:lnTo>
                      <a:pt x="16837" y="12942"/>
                    </a:lnTo>
                    <a:lnTo>
                      <a:pt x="21600" y="13290"/>
                    </a:lnTo>
                    <a:lnTo>
                      <a:pt x="17607" y="10475"/>
                    </a:lnTo>
                    <a:lnTo>
                      <a:pt x="21097" y="8137"/>
                    </a:lnTo>
                    <a:lnTo>
                      <a:pt x="16702" y="7315"/>
                    </a:lnTo>
                    <a:lnTo>
                      <a:pt x="18380" y="4457"/>
                    </a:lnTo>
                    <a:lnTo>
                      <a:pt x="14155" y="5325"/>
                    </a:ln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</p:grpSp>
        <p:sp>
          <p:nvSpPr>
            <p:cNvPr id="969" name="Circle"/>
            <p:cNvSpPr/>
            <p:nvPr/>
          </p:nvSpPr>
          <p:spPr>
            <a:xfrm rot="3867063">
              <a:off x="811273" y="1998373"/>
              <a:ext cx="209089" cy="206687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  <p:grpSp>
        <p:nvGrpSpPr>
          <p:cNvPr id="983" name="Group"/>
          <p:cNvGrpSpPr/>
          <p:nvPr/>
        </p:nvGrpSpPr>
        <p:grpSpPr>
          <a:xfrm>
            <a:off x="234949" y="2017712"/>
            <a:ext cx="8747126" cy="4667683"/>
            <a:chOff x="0" y="0"/>
            <a:chExt cx="8747125" cy="4667681"/>
          </a:xfrm>
        </p:grpSpPr>
        <p:grpSp>
          <p:nvGrpSpPr>
            <p:cNvPr id="981" name="Group"/>
            <p:cNvGrpSpPr/>
            <p:nvPr/>
          </p:nvGrpSpPr>
          <p:grpSpPr>
            <a:xfrm>
              <a:off x="-1" y="-1"/>
              <a:ext cx="8747126" cy="4667683"/>
              <a:chOff x="0" y="0"/>
              <a:chExt cx="8747125" cy="4667681"/>
            </a:xfrm>
          </p:grpSpPr>
          <p:sp>
            <p:nvSpPr>
              <p:cNvPr id="971" name="Line"/>
              <p:cNvSpPr/>
              <p:nvPr/>
            </p:nvSpPr>
            <p:spPr>
              <a:xfrm>
                <a:off x="8331200" y="1052512"/>
                <a:ext cx="412750" cy="1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980" name="Group"/>
              <p:cNvGrpSpPr/>
              <p:nvPr/>
            </p:nvGrpSpPr>
            <p:grpSpPr>
              <a:xfrm>
                <a:off x="-1" y="-1"/>
                <a:ext cx="8747126" cy="4667683"/>
                <a:chOff x="0" y="0"/>
                <a:chExt cx="8747124" cy="4667681"/>
              </a:xfrm>
            </p:grpSpPr>
            <p:sp>
              <p:nvSpPr>
                <p:cNvPr id="972" name="Line"/>
                <p:cNvSpPr/>
                <p:nvPr/>
              </p:nvSpPr>
              <p:spPr>
                <a:xfrm>
                  <a:off x="8382000" y="4305300"/>
                  <a:ext cx="365125" cy="0"/>
                </a:xfrm>
                <a:prstGeom prst="line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3" name="Line"/>
                <p:cNvSpPr/>
                <p:nvPr/>
              </p:nvSpPr>
              <p:spPr>
                <a:xfrm flipH="1">
                  <a:off x="93662" y="1033462"/>
                  <a:ext cx="14289" cy="3267076"/>
                </a:xfrm>
                <a:prstGeom prst="line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4" name="Line"/>
                <p:cNvSpPr/>
                <p:nvPr/>
              </p:nvSpPr>
              <p:spPr>
                <a:xfrm>
                  <a:off x="93662" y="1038225"/>
                  <a:ext cx="342901" cy="0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5" name="Line"/>
                <p:cNvSpPr/>
                <p:nvPr/>
              </p:nvSpPr>
              <p:spPr>
                <a:xfrm>
                  <a:off x="107949" y="4300537"/>
                  <a:ext cx="5848352" cy="1"/>
                </a:xfrm>
                <a:prstGeom prst="line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6" name="Δt &lt; 12 ns  : coincidence o.k."/>
                <p:cNvSpPr txBox="1"/>
                <p:nvPr/>
              </p:nvSpPr>
              <p:spPr>
                <a:xfrm>
                  <a:off x="6026150" y="3949700"/>
                  <a:ext cx="2238375" cy="717982"/>
                </a:xfrm>
                <a:prstGeom prst="rect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 algn="ctr" defTabSz="455612">
                    <a:defRPr sz="2000" b="0">
                      <a:latin typeface="Symbol"/>
                      <a:ea typeface="Symbol"/>
                      <a:cs typeface="Symbol"/>
                      <a:sym typeface="Symbol"/>
                    </a:defRPr>
                  </a:pPr>
                  <a:r>
                    <a:t>D</a:t>
                  </a:r>
                  <a:r>
                    <a:rPr>
                      <a:latin typeface="Arial"/>
                      <a:ea typeface="Arial"/>
                      <a:cs typeface="Arial"/>
                      <a:sym typeface="Arial"/>
                    </a:rPr>
                    <a:t>t &lt; 12 ns  :</a:t>
                  </a:r>
                  <a:br>
                    <a:rPr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>
                      <a:latin typeface="Arial"/>
                      <a:ea typeface="Arial"/>
                      <a:cs typeface="Arial"/>
                      <a:sym typeface="Arial"/>
                    </a:rPr>
                    <a:t>coincidence o.k.</a:t>
                  </a:r>
                </a:p>
              </p:txBody>
            </p:sp>
            <p:sp>
              <p:nvSpPr>
                <p:cNvPr id="977" name="Line"/>
                <p:cNvSpPr/>
                <p:nvPr/>
              </p:nvSpPr>
              <p:spPr>
                <a:xfrm>
                  <a:off x="8743950" y="1033462"/>
                  <a:ext cx="0" cy="3241676"/>
                </a:xfrm>
                <a:prstGeom prst="line">
                  <a:avLst/>
                </a:pr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978" name="detektor_modul_HR+_2_without_BG_re" descr="detektor_modul_HR+_2_without_BG_r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18225" y="0"/>
                  <a:ext cx="2625725" cy="22431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979" name="detektor_modul_HR+_2_without_BG_le" descr="detektor_modul_HR+_2_without_BG_le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50800"/>
                  <a:ext cx="2522538" cy="21542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982" name="Line"/>
            <p:cNvSpPr/>
            <p:nvPr/>
          </p:nvSpPr>
          <p:spPr>
            <a:xfrm>
              <a:off x="8264525" y="4303712"/>
              <a:ext cx="479425" cy="1111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84" name="Shape"/>
          <p:cNvSpPr/>
          <p:nvPr/>
        </p:nvSpPr>
        <p:spPr>
          <a:xfrm>
            <a:off x="2079625" y="3149600"/>
            <a:ext cx="233363" cy="288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5800"/>
                </a:moveTo>
                <a:lnTo>
                  <a:pt x="8352" y="2295"/>
                </a:lnTo>
                <a:lnTo>
                  <a:pt x="7312" y="6320"/>
                </a:lnTo>
                <a:lnTo>
                  <a:pt x="370" y="2295"/>
                </a:lnTo>
                <a:lnTo>
                  <a:pt x="4627" y="7617"/>
                </a:lnTo>
                <a:lnTo>
                  <a:pt x="0" y="8615"/>
                </a:lnTo>
                <a:lnTo>
                  <a:pt x="3722" y="11775"/>
                </a:lnTo>
                <a:lnTo>
                  <a:pt x="135" y="14587"/>
                </a:lnTo>
                <a:lnTo>
                  <a:pt x="5667" y="13937"/>
                </a:lnTo>
                <a:lnTo>
                  <a:pt x="4762" y="17617"/>
                </a:lnTo>
                <a:lnTo>
                  <a:pt x="7715" y="15627"/>
                </a:lnTo>
                <a:lnTo>
                  <a:pt x="8485" y="21600"/>
                </a:lnTo>
                <a:lnTo>
                  <a:pt x="10532" y="14935"/>
                </a:lnTo>
                <a:lnTo>
                  <a:pt x="13247" y="19737"/>
                </a:lnTo>
                <a:lnTo>
                  <a:pt x="14020" y="14457"/>
                </a:lnTo>
                <a:lnTo>
                  <a:pt x="18145" y="18095"/>
                </a:lnTo>
                <a:lnTo>
                  <a:pt x="16837" y="12942"/>
                </a:lnTo>
                <a:lnTo>
                  <a:pt x="21600" y="13290"/>
                </a:lnTo>
                <a:lnTo>
                  <a:pt x="17607" y="10475"/>
                </a:lnTo>
                <a:lnTo>
                  <a:pt x="21097" y="8137"/>
                </a:lnTo>
                <a:lnTo>
                  <a:pt x="16702" y="7315"/>
                </a:lnTo>
                <a:lnTo>
                  <a:pt x="18380" y="4457"/>
                </a:lnTo>
                <a:lnTo>
                  <a:pt x="14155" y="5325"/>
                </a:lnTo>
                <a:lnTo>
                  <a:pt x="14522" y="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5612">
              <a:defRPr sz="1800" b="0"/>
            </a:pPr>
            <a:endParaRPr/>
          </a:p>
        </p:txBody>
      </p:sp>
      <p:sp>
        <p:nvSpPr>
          <p:cNvPr id="985" name="Shape"/>
          <p:cNvSpPr/>
          <p:nvPr/>
        </p:nvSpPr>
        <p:spPr>
          <a:xfrm>
            <a:off x="6810375" y="3130550"/>
            <a:ext cx="233363" cy="288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5800"/>
                </a:moveTo>
                <a:lnTo>
                  <a:pt x="8352" y="2295"/>
                </a:lnTo>
                <a:lnTo>
                  <a:pt x="7312" y="6320"/>
                </a:lnTo>
                <a:lnTo>
                  <a:pt x="370" y="2295"/>
                </a:lnTo>
                <a:lnTo>
                  <a:pt x="4627" y="7617"/>
                </a:lnTo>
                <a:lnTo>
                  <a:pt x="0" y="8615"/>
                </a:lnTo>
                <a:lnTo>
                  <a:pt x="3722" y="11775"/>
                </a:lnTo>
                <a:lnTo>
                  <a:pt x="135" y="14587"/>
                </a:lnTo>
                <a:lnTo>
                  <a:pt x="5667" y="13937"/>
                </a:lnTo>
                <a:lnTo>
                  <a:pt x="4762" y="17617"/>
                </a:lnTo>
                <a:lnTo>
                  <a:pt x="7715" y="15627"/>
                </a:lnTo>
                <a:lnTo>
                  <a:pt x="8485" y="21600"/>
                </a:lnTo>
                <a:lnTo>
                  <a:pt x="10532" y="14935"/>
                </a:lnTo>
                <a:lnTo>
                  <a:pt x="13247" y="19737"/>
                </a:lnTo>
                <a:lnTo>
                  <a:pt x="14020" y="14457"/>
                </a:lnTo>
                <a:lnTo>
                  <a:pt x="18145" y="18095"/>
                </a:lnTo>
                <a:lnTo>
                  <a:pt x="16837" y="12942"/>
                </a:lnTo>
                <a:lnTo>
                  <a:pt x="21600" y="13290"/>
                </a:lnTo>
                <a:lnTo>
                  <a:pt x="17607" y="10475"/>
                </a:lnTo>
                <a:lnTo>
                  <a:pt x="21097" y="8137"/>
                </a:lnTo>
                <a:lnTo>
                  <a:pt x="16702" y="7315"/>
                </a:lnTo>
                <a:lnTo>
                  <a:pt x="18380" y="4457"/>
                </a:lnTo>
                <a:lnTo>
                  <a:pt x="14155" y="5325"/>
                </a:lnTo>
                <a:lnTo>
                  <a:pt x="14522" y="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5612">
              <a:defRPr sz="1800" b="0"/>
            </a:pPr>
            <a:endParaRPr/>
          </a:p>
        </p:txBody>
      </p:sp>
      <p:grpSp>
        <p:nvGrpSpPr>
          <p:cNvPr id="988" name="Group"/>
          <p:cNvGrpSpPr/>
          <p:nvPr/>
        </p:nvGrpSpPr>
        <p:grpSpPr>
          <a:xfrm>
            <a:off x="1030555" y="500062"/>
            <a:ext cx="1049070" cy="2611438"/>
            <a:chOff x="0" y="0"/>
            <a:chExt cx="1049069" cy="2611437"/>
          </a:xfrm>
        </p:grpSpPr>
        <p:sp>
          <p:nvSpPr>
            <p:cNvPr id="986" name="BGO…"/>
            <p:cNvSpPr txBox="1"/>
            <p:nvPr/>
          </p:nvSpPr>
          <p:spPr>
            <a:xfrm>
              <a:off x="0" y="0"/>
              <a:ext cx="612240" cy="1495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455612">
                <a:lnSpc>
                  <a:spcPct val="115000"/>
                </a:lnSpc>
                <a:defRPr sz="1800" b="0">
                  <a:solidFill>
                    <a:srgbClr val="FF99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 defTabSz="455612">
                <a:lnSpc>
                  <a:spcPct val="115000"/>
                </a:lnSpc>
                <a:defRPr sz="1800" b="0"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BGO</a:t>
              </a:r>
            </a:p>
            <a:p>
              <a:pPr algn="ctr" defTabSz="455612">
                <a:defRPr sz="1800" b="0"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LSO</a:t>
              </a:r>
            </a:p>
            <a:p>
              <a:pPr algn="ctr" defTabSz="455612">
                <a:defRPr sz="1800" b="0"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NaI</a:t>
              </a:r>
            </a:p>
            <a:p>
              <a:pPr algn="ctr" defTabSz="455612">
                <a:defRPr sz="1800" b="0">
                  <a:solidFill>
                    <a:srgbClr val="00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GSO</a:t>
              </a:r>
            </a:p>
          </p:txBody>
        </p:sp>
        <p:sp>
          <p:nvSpPr>
            <p:cNvPr id="987" name="Line"/>
            <p:cNvSpPr/>
            <p:nvPr/>
          </p:nvSpPr>
          <p:spPr>
            <a:xfrm>
              <a:off x="456932" y="1660525"/>
              <a:ext cx="592138" cy="95091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9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1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1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2" animBg="1" advAuto="0"/>
      <p:bldP spid="931" grpId="1" animBg="1" advAuto="0"/>
      <p:bldP spid="938" grpId="8" animBg="1" advAuto="0"/>
      <p:bldP spid="946" grpId="10" animBg="1" advAuto="0"/>
      <p:bldP spid="954" grpId="7" animBg="1" advAuto="0"/>
      <p:bldP spid="962" grpId="11" animBg="1" advAuto="0"/>
      <p:bldP spid="970" grpId="9" animBg="1" advAuto="0"/>
      <p:bldP spid="983" grpId="5" animBg="1" advAuto="0"/>
      <p:bldP spid="984" grpId="3" animBg="1" advAuto="0"/>
      <p:bldP spid="985" grpId="4" animBg="1" advAuto="0"/>
      <p:bldP spid="988" grpId="6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The ring detector records pairs of annihilation photons by looking into the object from different views"/>
          <p:cNvSpPr txBox="1">
            <a:spLocks noGrp="1"/>
          </p:cNvSpPr>
          <p:nvPr>
            <p:ph type="title" idx="4294967295"/>
          </p:nvPr>
        </p:nvSpPr>
        <p:spPr>
          <a:xfrm>
            <a:off x="407987" y="839787"/>
            <a:ext cx="8577263" cy="1074738"/>
          </a:xfrm>
          <a:prstGeom prst="rect">
            <a:avLst/>
          </a:prstGeom>
          <a:solidFill>
            <a:srgbClr val="FFFFFF"/>
          </a:solidFill>
        </p:spPr>
        <p:txBody>
          <a:bodyPr lIns="45696" tIns="45696" rIns="45696" bIns="45696" anchor="t">
            <a:normAutofit/>
          </a:bodyPr>
          <a:lstStyle/>
          <a:p>
            <a:pPr>
              <a:lnSpc>
                <a:spcPct val="130000"/>
              </a:lnSpc>
              <a:defRPr sz="2500" b="1">
                <a:solidFill>
                  <a:srgbClr val="0066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ring detector records pairs of annihilation photons by looking into the object from different views</a:t>
            </a:r>
          </a:p>
        </p:txBody>
      </p:sp>
      <p:grpSp>
        <p:nvGrpSpPr>
          <p:cNvPr id="1005" name="Group"/>
          <p:cNvGrpSpPr/>
          <p:nvPr/>
        </p:nvGrpSpPr>
        <p:grpSpPr>
          <a:xfrm>
            <a:off x="1400175" y="3040062"/>
            <a:ext cx="5280025" cy="2284413"/>
            <a:chOff x="0" y="0"/>
            <a:chExt cx="5280024" cy="2284412"/>
          </a:xfrm>
        </p:grpSpPr>
        <p:grpSp>
          <p:nvGrpSpPr>
            <p:cNvPr id="994" name="Group"/>
            <p:cNvGrpSpPr/>
            <p:nvPr/>
          </p:nvGrpSpPr>
          <p:grpSpPr>
            <a:xfrm>
              <a:off x="4437062" y="1123950"/>
              <a:ext cx="842963" cy="1160463"/>
              <a:chOff x="0" y="0"/>
              <a:chExt cx="842962" cy="1160462"/>
            </a:xfrm>
          </p:grpSpPr>
          <p:sp>
            <p:nvSpPr>
              <p:cNvPr id="991" name="Rectangle"/>
              <p:cNvSpPr/>
              <p:nvPr/>
            </p:nvSpPr>
            <p:spPr>
              <a:xfrm>
                <a:off x="-1" y="0"/>
                <a:ext cx="36514" cy="1160463"/>
              </a:xfrm>
              <a:prstGeom prst="rect">
                <a:avLst/>
              </a:prstGeom>
              <a:solidFill>
                <a:srgbClr val="CDCDD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992" name="Rectangle"/>
              <p:cNvSpPr/>
              <p:nvPr/>
            </p:nvSpPr>
            <p:spPr>
              <a:xfrm>
                <a:off x="33337" y="484187"/>
                <a:ext cx="809626" cy="257176"/>
              </a:xfrm>
              <a:prstGeom prst="rect">
                <a:avLst/>
              </a:prstGeom>
              <a:solidFill>
                <a:srgbClr val="DFDF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993" name="Rectangle"/>
              <p:cNvSpPr/>
              <p:nvPr/>
            </p:nvSpPr>
            <p:spPr>
              <a:xfrm>
                <a:off x="33337" y="484187"/>
                <a:ext cx="809626" cy="257176"/>
              </a:xfrm>
              <a:prstGeom prst="rect">
                <a:avLst/>
              </a:prstGeom>
              <a:noFill/>
              <a:ln w="3175" cap="flat">
                <a:solidFill>
                  <a:srgbClr val="3936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</p:grpSp>
        <p:grpSp>
          <p:nvGrpSpPr>
            <p:cNvPr id="998" name="Group"/>
            <p:cNvGrpSpPr/>
            <p:nvPr/>
          </p:nvGrpSpPr>
          <p:grpSpPr>
            <a:xfrm>
              <a:off x="0" y="1123950"/>
              <a:ext cx="839788" cy="1160463"/>
              <a:chOff x="0" y="0"/>
              <a:chExt cx="839787" cy="1160462"/>
            </a:xfrm>
          </p:grpSpPr>
          <p:sp>
            <p:nvSpPr>
              <p:cNvPr id="995" name="Rectangle"/>
              <p:cNvSpPr/>
              <p:nvPr/>
            </p:nvSpPr>
            <p:spPr>
              <a:xfrm>
                <a:off x="803274" y="0"/>
                <a:ext cx="36514" cy="1160463"/>
              </a:xfrm>
              <a:prstGeom prst="rect">
                <a:avLst/>
              </a:prstGeom>
              <a:solidFill>
                <a:srgbClr val="CDCDD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996" name="Rectangle"/>
              <p:cNvSpPr/>
              <p:nvPr/>
            </p:nvSpPr>
            <p:spPr>
              <a:xfrm>
                <a:off x="0" y="484187"/>
                <a:ext cx="809625" cy="257176"/>
              </a:xfrm>
              <a:prstGeom prst="rect">
                <a:avLst/>
              </a:prstGeom>
              <a:solidFill>
                <a:srgbClr val="DFDF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  <p:sp>
            <p:nvSpPr>
              <p:cNvPr id="997" name="Rectangle"/>
              <p:cNvSpPr/>
              <p:nvPr/>
            </p:nvSpPr>
            <p:spPr>
              <a:xfrm>
                <a:off x="0" y="484187"/>
                <a:ext cx="809625" cy="257176"/>
              </a:xfrm>
              <a:prstGeom prst="rect">
                <a:avLst/>
              </a:prstGeom>
              <a:noFill/>
              <a:ln w="3175" cap="flat">
                <a:solidFill>
                  <a:srgbClr val="3936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5612">
                  <a:defRPr sz="1800" b="0"/>
                </a:pPr>
                <a:endParaRPr/>
              </a:p>
            </p:txBody>
          </p:sp>
        </p:grpSp>
        <p:grpSp>
          <p:nvGrpSpPr>
            <p:cNvPr id="1004" name="Group"/>
            <p:cNvGrpSpPr/>
            <p:nvPr/>
          </p:nvGrpSpPr>
          <p:grpSpPr>
            <a:xfrm>
              <a:off x="703262" y="0"/>
              <a:ext cx="1144588" cy="930275"/>
              <a:chOff x="0" y="0"/>
              <a:chExt cx="1144587" cy="930275"/>
            </a:xfrm>
          </p:grpSpPr>
          <p:sp>
            <p:nvSpPr>
              <p:cNvPr id="999" name="Shape"/>
              <p:cNvSpPr/>
              <p:nvPr/>
            </p:nvSpPr>
            <p:spPr>
              <a:xfrm>
                <a:off x="0" y="165100"/>
                <a:ext cx="584200" cy="584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967" y="21600"/>
                    </a:moveTo>
                    <a:lnTo>
                      <a:pt x="21600" y="14850"/>
                    </a:lnTo>
                    <a:lnTo>
                      <a:pt x="6633" y="0"/>
                    </a:lnTo>
                    <a:lnTo>
                      <a:pt x="0" y="6633"/>
                    </a:lnTo>
                    <a:lnTo>
                      <a:pt x="14967" y="21600"/>
                    </a:lnTo>
                    <a:close/>
                  </a:path>
                </a:pathLst>
              </a:custGeom>
              <a:solidFill>
                <a:srgbClr val="DFDF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000" name="Shape"/>
              <p:cNvSpPr/>
              <p:nvPr/>
            </p:nvSpPr>
            <p:spPr>
              <a:xfrm>
                <a:off x="0" y="165100"/>
                <a:ext cx="584200" cy="584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967" y="21600"/>
                    </a:moveTo>
                    <a:lnTo>
                      <a:pt x="21600" y="14850"/>
                    </a:lnTo>
                    <a:lnTo>
                      <a:pt x="6633" y="0"/>
                    </a:lnTo>
                    <a:lnTo>
                      <a:pt x="0" y="6633"/>
                    </a:lnTo>
                    <a:lnTo>
                      <a:pt x="1496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3936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001" name="Shape"/>
              <p:cNvSpPr/>
              <p:nvPr/>
            </p:nvSpPr>
            <p:spPr>
              <a:xfrm>
                <a:off x="534987" y="0"/>
                <a:ext cx="396876" cy="396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37" y="21600"/>
                    </a:moveTo>
                    <a:lnTo>
                      <a:pt x="21600" y="11837"/>
                    </a:lnTo>
                    <a:lnTo>
                      <a:pt x="9763" y="0"/>
                    </a:lnTo>
                    <a:lnTo>
                      <a:pt x="0" y="9936"/>
                    </a:lnTo>
                    <a:lnTo>
                      <a:pt x="11837" y="21600"/>
                    </a:lnTo>
                    <a:close/>
                  </a:path>
                </a:pathLst>
              </a:custGeom>
              <a:solidFill>
                <a:srgbClr val="DFDF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002" name="Shape"/>
              <p:cNvSpPr/>
              <p:nvPr/>
            </p:nvSpPr>
            <p:spPr>
              <a:xfrm>
                <a:off x="534987" y="0"/>
                <a:ext cx="396876" cy="396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37" y="21600"/>
                    </a:moveTo>
                    <a:lnTo>
                      <a:pt x="21600" y="11837"/>
                    </a:lnTo>
                    <a:lnTo>
                      <a:pt x="9763" y="0"/>
                    </a:lnTo>
                    <a:lnTo>
                      <a:pt x="0" y="9936"/>
                    </a:lnTo>
                    <a:lnTo>
                      <a:pt x="1183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3936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003" name="Shape"/>
              <p:cNvSpPr/>
              <p:nvPr/>
            </p:nvSpPr>
            <p:spPr>
              <a:xfrm>
                <a:off x="230187" y="6350"/>
                <a:ext cx="914401" cy="923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038" y="0"/>
                    </a:moveTo>
                    <a:lnTo>
                      <a:pt x="0" y="21006"/>
                    </a:lnTo>
                    <a:lnTo>
                      <a:pt x="600" y="21600"/>
                    </a:lnTo>
                    <a:lnTo>
                      <a:pt x="21600" y="594"/>
                    </a:lnTo>
                    <a:lnTo>
                      <a:pt x="21038" y="0"/>
                    </a:lnTo>
                    <a:close/>
                  </a:path>
                </a:pathLst>
              </a:custGeom>
              <a:solidFill>
                <a:srgbClr val="CDCDD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012" name="Group"/>
          <p:cNvGrpSpPr/>
          <p:nvPr/>
        </p:nvGrpSpPr>
        <p:grpSpPr>
          <a:xfrm>
            <a:off x="4826000" y="2811462"/>
            <a:ext cx="1323975" cy="1158876"/>
            <a:chOff x="0" y="0"/>
            <a:chExt cx="1323975" cy="1158875"/>
          </a:xfrm>
        </p:grpSpPr>
        <p:sp>
          <p:nvSpPr>
            <p:cNvPr id="1006" name="Shape"/>
            <p:cNvSpPr/>
            <p:nvPr/>
          </p:nvSpPr>
          <p:spPr>
            <a:xfrm>
              <a:off x="822325" y="0"/>
              <a:ext cx="501650" cy="414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48" y="0"/>
                  </a:moveTo>
                  <a:lnTo>
                    <a:pt x="0" y="20690"/>
                  </a:lnTo>
                  <a:lnTo>
                    <a:pt x="615" y="21600"/>
                  </a:lnTo>
                  <a:lnTo>
                    <a:pt x="21600" y="993"/>
                  </a:lnTo>
                  <a:lnTo>
                    <a:pt x="2084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7" name="Shape"/>
            <p:cNvSpPr/>
            <p:nvPr/>
          </p:nvSpPr>
          <p:spPr>
            <a:xfrm>
              <a:off x="209550" y="39687"/>
              <a:ext cx="582613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51" y="21600"/>
                  </a:moveTo>
                  <a:lnTo>
                    <a:pt x="0" y="14868"/>
                  </a:lnTo>
                  <a:lnTo>
                    <a:pt x="14890" y="0"/>
                  </a:lnTo>
                  <a:lnTo>
                    <a:pt x="21600" y="6673"/>
                  </a:lnTo>
                  <a:lnTo>
                    <a:pt x="6651" y="21600"/>
                  </a:lnTo>
                  <a:close/>
                </a:path>
              </a:pathLst>
            </a:cu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8" name="Shape"/>
            <p:cNvSpPr/>
            <p:nvPr/>
          </p:nvSpPr>
          <p:spPr>
            <a:xfrm>
              <a:off x="209550" y="39687"/>
              <a:ext cx="582613" cy="58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51" y="21600"/>
                  </a:moveTo>
                  <a:lnTo>
                    <a:pt x="0" y="14868"/>
                  </a:lnTo>
                  <a:lnTo>
                    <a:pt x="14890" y="0"/>
                  </a:lnTo>
                  <a:lnTo>
                    <a:pt x="21600" y="6673"/>
                  </a:lnTo>
                  <a:lnTo>
                    <a:pt x="6651" y="21600"/>
                  </a:lnTo>
                  <a:close/>
                </a:path>
              </a:pathLst>
            </a:custGeom>
            <a:noFill/>
            <a:ln w="3175" cap="flat">
              <a:solidFill>
                <a:srgbClr val="3936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9" name="Shape"/>
            <p:cNvSpPr/>
            <p:nvPr/>
          </p:nvSpPr>
          <p:spPr>
            <a:xfrm>
              <a:off x="534987" y="555625"/>
              <a:ext cx="396876" cy="39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50" y="21600"/>
                  </a:moveTo>
                  <a:lnTo>
                    <a:pt x="0" y="11798"/>
                  </a:lnTo>
                  <a:lnTo>
                    <a:pt x="11837" y="0"/>
                  </a:lnTo>
                  <a:lnTo>
                    <a:pt x="21600" y="9976"/>
                  </a:lnTo>
                  <a:lnTo>
                    <a:pt x="9850" y="21600"/>
                  </a:lnTo>
                  <a:close/>
                </a:path>
              </a:pathLst>
            </a:cu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0" name="Shape"/>
            <p:cNvSpPr/>
            <p:nvPr/>
          </p:nvSpPr>
          <p:spPr>
            <a:xfrm>
              <a:off x="534987" y="555625"/>
              <a:ext cx="396876" cy="39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50" y="21600"/>
                  </a:moveTo>
                  <a:lnTo>
                    <a:pt x="0" y="11798"/>
                  </a:lnTo>
                  <a:lnTo>
                    <a:pt x="11837" y="0"/>
                  </a:lnTo>
                  <a:lnTo>
                    <a:pt x="21600" y="9976"/>
                  </a:lnTo>
                  <a:lnTo>
                    <a:pt x="9850" y="21600"/>
                  </a:lnTo>
                  <a:close/>
                </a:path>
              </a:pathLst>
            </a:custGeom>
            <a:noFill/>
            <a:ln w="3175" cap="flat">
              <a:solidFill>
                <a:srgbClr val="3936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1" name="Shape"/>
            <p:cNvSpPr/>
            <p:nvPr/>
          </p:nvSpPr>
          <p:spPr>
            <a:xfrm>
              <a:off x="0" y="234950"/>
              <a:ext cx="912813" cy="92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4"/>
                  </a:moveTo>
                  <a:lnTo>
                    <a:pt x="21037" y="21600"/>
                  </a:lnTo>
                  <a:lnTo>
                    <a:pt x="21600" y="21006"/>
                  </a:lnTo>
                  <a:lnTo>
                    <a:pt x="563" y="0"/>
                  </a:lnTo>
                  <a:lnTo>
                    <a:pt x="0" y="594"/>
                  </a:lnTo>
                  <a:close/>
                </a:path>
              </a:pathLst>
            </a:custGeom>
            <a:solidFill>
              <a:srgbClr val="CDCD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20" name="Group"/>
          <p:cNvGrpSpPr/>
          <p:nvPr/>
        </p:nvGrpSpPr>
        <p:grpSpPr>
          <a:xfrm>
            <a:off x="3427412" y="2239962"/>
            <a:ext cx="4056411" cy="755651"/>
            <a:chOff x="0" y="0"/>
            <a:chExt cx="4056409" cy="755650"/>
          </a:xfrm>
        </p:grpSpPr>
        <p:sp>
          <p:nvSpPr>
            <p:cNvPr id="1013" name="Shape"/>
            <p:cNvSpPr/>
            <p:nvPr/>
          </p:nvSpPr>
          <p:spPr>
            <a:xfrm>
              <a:off x="1249362" y="358775"/>
              <a:ext cx="866776" cy="168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" y="21600"/>
                  </a:moveTo>
                  <a:lnTo>
                    <a:pt x="21600" y="3464"/>
                  </a:lnTo>
                  <a:lnTo>
                    <a:pt x="21560" y="0"/>
                  </a:lnTo>
                  <a:lnTo>
                    <a:pt x="0" y="17932"/>
                  </a:lnTo>
                  <a:lnTo>
                    <a:pt x="79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4" name="Projections of the…"/>
            <p:cNvSpPr txBox="1"/>
            <p:nvPr/>
          </p:nvSpPr>
          <p:spPr>
            <a:xfrm>
              <a:off x="2179290" y="0"/>
              <a:ext cx="1877120" cy="550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defTabSz="455612">
                <a:defRPr sz="1900" b="0">
                  <a:latin typeface="Arial"/>
                  <a:ea typeface="Arial"/>
                  <a:cs typeface="Arial"/>
                  <a:sym typeface="Arial"/>
                </a:defRPr>
              </a:pPr>
              <a:r>
                <a:t>Projections of the</a:t>
              </a:r>
            </a:p>
            <a:p>
              <a:pPr algn="ctr" defTabSz="455612">
                <a:defRPr sz="1900" b="0">
                  <a:latin typeface="Arial"/>
                  <a:ea typeface="Arial"/>
                  <a:cs typeface="Arial"/>
                  <a:sym typeface="Arial"/>
                </a:defRPr>
              </a:pPr>
              <a:r>
                <a:t>point sources</a:t>
              </a:r>
            </a:p>
          </p:txBody>
        </p:sp>
        <p:sp>
          <p:nvSpPr>
            <p:cNvPr id="1015" name="Rectangle"/>
            <p:cNvSpPr/>
            <p:nvPr/>
          </p:nvSpPr>
          <p:spPr>
            <a:xfrm>
              <a:off x="134937" y="163512"/>
              <a:ext cx="255588" cy="573088"/>
            </a:xfrm>
            <a:prstGeom prst="rect">
              <a:avLst/>
            </a:pr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016" name="Rectangle"/>
            <p:cNvSpPr/>
            <p:nvPr/>
          </p:nvSpPr>
          <p:spPr>
            <a:xfrm>
              <a:off x="134937" y="163512"/>
              <a:ext cx="255588" cy="573088"/>
            </a:xfrm>
            <a:prstGeom prst="rect">
              <a:avLst/>
            </a:prstGeom>
            <a:noFill/>
            <a:ln w="3175" cap="flat">
              <a:solidFill>
                <a:srgbClr val="3936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017" name="Rectangle"/>
            <p:cNvSpPr/>
            <p:nvPr/>
          </p:nvSpPr>
          <p:spPr>
            <a:xfrm>
              <a:off x="812800" y="434975"/>
              <a:ext cx="257175" cy="304800"/>
            </a:xfrm>
            <a:prstGeom prst="rect">
              <a:avLst/>
            </a:prstGeom>
            <a:solidFill>
              <a:srgbClr val="DFDF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018" name="Rectangle"/>
            <p:cNvSpPr/>
            <p:nvPr/>
          </p:nvSpPr>
          <p:spPr>
            <a:xfrm>
              <a:off x="812800" y="434975"/>
              <a:ext cx="257175" cy="304800"/>
            </a:xfrm>
            <a:prstGeom prst="rect">
              <a:avLst/>
            </a:prstGeom>
            <a:noFill/>
            <a:ln w="3175" cap="flat">
              <a:solidFill>
                <a:srgbClr val="3936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019" name="Rectangle"/>
            <p:cNvSpPr/>
            <p:nvPr/>
          </p:nvSpPr>
          <p:spPr>
            <a:xfrm>
              <a:off x="0" y="719137"/>
              <a:ext cx="1266825" cy="36514"/>
            </a:xfrm>
            <a:prstGeom prst="rect">
              <a:avLst/>
            </a:prstGeom>
            <a:solidFill>
              <a:srgbClr val="CDCD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</p:grpSp>
      <p:grpSp>
        <p:nvGrpSpPr>
          <p:cNvPr id="1098" name="Group"/>
          <p:cNvGrpSpPr/>
          <p:nvPr/>
        </p:nvGrpSpPr>
        <p:grpSpPr>
          <a:xfrm>
            <a:off x="2284040" y="3622674"/>
            <a:ext cx="3723433" cy="3143710"/>
            <a:chOff x="0" y="0"/>
            <a:chExt cx="3723431" cy="3143708"/>
          </a:xfrm>
        </p:grpSpPr>
        <p:sp>
          <p:nvSpPr>
            <p:cNvPr id="1021" name="Shape"/>
            <p:cNvSpPr/>
            <p:nvPr/>
          </p:nvSpPr>
          <p:spPr>
            <a:xfrm>
              <a:off x="2294309" y="1389062"/>
              <a:ext cx="609601" cy="1212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6"/>
                  </a:moveTo>
                  <a:lnTo>
                    <a:pt x="20756" y="21600"/>
                  </a:lnTo>
                  <a:lnTo>
                    <a:pt x="21600" y="21374"/>
                  </a:lnTo>
                  <a:lnTo>
                    <a:pt x="900" y="0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2" name="Shape"/>
            <p:cNvSpPr/>
            <p:nvPr/>
          </p:nvSpPr>
          <p:spPr>
            <a:xfrm>
              <a:off x="2267322" y="1363662"/>
              <a:ext cx="42863" cy="14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00" y="0"/>
                  </a:moveTo>
                  <a:lnTo>
                    <a:pt x="8000" y="1942"/>
                  </a:lnTo>
                  <a:lnTo>
                    <a:pt x="0" y="21115"/>
                  </a:lnTo>
                  <a:lnTo>
                    <a:pt x="13600" y="21600"/>
                  </a:lnTo>
                  <a:lnTo>
                    <a:pt x="21600" y="2427"/>
                  </a:lnTo>
                  <a:lnTo>
                    <a:pt x="11200" y="3883"/>
                  </a:lnTo>
                  <a:lnTo>
                    <a:pt x="184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3" name="Triangle"/>
            <p:cNvSpPr/>
            <p:nvPr/>
          </p:nvSpPr>
          <p:spPr>
            <a:xfrm>
              <a:off x="2283197" y="1355725"/>
              <a:ext cx="20638" cy="20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308"/>
                  </a:moveTo>
                  <a:lnTo>
                    <a:pt x="3323" y="0"/>
                  </a:lnTo>
                  <a:lnTo>
                    <a:pt x="0" y="21600"/>
                  </a:lnTo>
                  <a:lnTo>
                    <a:pt x="21600" y="830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4" name="Shape"/>
            <p:cNvSpPr/>
            <p:nvPr/>
          </p:nvSpPr>
          <p:spPr>
            <a:xfrm>
              <a:off x="2289547" y="1363662"/>
              <a:ext cx="123826" cy="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92" y="18621"/>
                  </a:moveTo>
                  <a:lnTo>
                    <a:pt x="21600" y="16014"/>
                  </a:lnTo>
                  <a:lnTo>
                    <a:pt x="2492" y="0"/>
                  </a:lnTo>
                  <a:lnTo>
                    <a:pt x="0" y="5959"/>
                  </a:lnTo>
                  <a:lnTo>
                    <a:pt x="19385" y="21600"/>
                  </a:lnTo>
                  <a:lnTo>
                    <a:pt x="20492" y="1862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5" name="Shape"/>
            <p:cNvSpPr/>
            <p:nvPr/>
          </p:nvSpPr>
          <p:spPr>
            <a:xfrm>
              <a:off x="973509" y="1346200"/>
              <a:ext cx="304801" cy="1169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75" y="0"/>
                  </a:moveTo>
                  <a:lnTo>
                    <a:pt x="0" y="21483"/>
                  </a:lnTo>
                  <a:lnTo>
                    <a:pt x="1912" y="21600"/>
                  </a:lnTo>
                  <a:lnTo>
                    <a:pt x="21600" y="117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6" name="Shape"/>
            <p:cNvSpPr/>
            <p:nvPr/>
          </p:nvSpPr>
          <p:spPr>
            <a:xfrm>
              <a:off x="1165597" y="1319212"/>
              <a:ext cx="115888" cy="10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52"/>
                  </a:moveTo>
                  <a:lnTo>
                    <a:pt x="17458" y="0"/>
                  </a:lnTo>
                  <a:lnTo>
                    <a:pt x="0" y="17217"/>
                  </a:lnTo>
                  <a:lnTo>
                    <a:pt x="3847" y="21600"/>
                  </a:lnTo>
                  <a:lnTo>
                    <a:pt x="21008" y="4070"/>
                  </a:lnTo>
                  <a:lnTo>
                    <a:pt x="16866" y="2817"/>
                  </a:lnTo>
                  <a:lnTo>
                    <a:pt x="21600" y="125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7" name="Triangle"/>
            <p:cNvSpPr/>
            <p:nvPr/>
          </p:nvSpPr>
          <p:spPr>
            <a:xfrm>
              <a:off x="1259259" y="1303337"/>
              <a:ext cx="22226" cy="2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5429" y="0"/>
                  </a:lnTo>
                  <a:lnTo>
                    <a:pt x="0" y="1542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8" name="Shape"/>
            <p:cNvSpPr/>
            <p:nvPr/>
          </p:nvSpPr>
          <p:spPr>
            <a:xfrm>
              <a:off x="1256084" y="1325562"/>
              <a:ext cx="66676" cy="13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0" y="20546"/>
                  </a:moveTo>
                  <a:lnTo>
                    <a:pt x="21600" y="20020"/>
                  </a:lnTo>
                  <a:lnTo>
                    <a:pt x="8229" y="0"/>
                  </a:lnTo>
                  <a:lnTo>
                    <a:pt x="0" y="1317"/>
                  </a:lnTo>
                  <a:lnTo>
                    <a:pt x="13886" y="21600"/>
                  </a:lnTo>
                  <a:lnTo>
                    <a:pt x="18000" y="205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9" name="Two point sources…"/>
            <p:cNvSpPr txBox="1"/>
            <p:nvPr/>
          </p:nvSpPr>
          <p:spPr>
            <a:xfrm>
              <a:off x="0" y="2617787"/>
              <a:ext cx="3723432" cy="5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defTabSz="455612">
                <a:defRPr sz="1800" b="0">
                  <a:latin typeface="Arial"/>
                  <a:ea typeface="Arial"/>
                  <a:cs typeface="Arial"/>
                  <a:sym typeface="Arial"/>
                </a:defRPr>
              </a:pPr>
              <a:r>
                <a:t>Two point sources</a:t>
              </a:r>
            </a:p>
            <a:p>
              <a:pPr algn="ctr" defTabSz="455612">
                <a:defRPr sz="1800" b="0">
                  <a:latin typeface="Arial"/>
                  <a:ea typeface="Arial"/>
                  <a:cs typeface="Arial"/>
                  <a:sym typeface="Arial"/>
                </a:defRPr>
              </a:pPr>
              <a:r>
                <a:t>emitting pairs of annihilation photons</a:t>
              </a:r>
            </a:p>
          </p:txBody>
        </p:sp>
        <p:sp>
          <p:nvSpPr>
            <p:cNvPr id="1030" name="Shape"/>
            <p:cNvSpPr/>
            <p:nvPr/>
          </p:nvSpPr>
          <p:spPr>
            <a:xfrm>
              <a:off x="1265609" y="1017587"/>
              <a:ext cx="271464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1" y="0"/>
                  </a:moveTo>
                  <a:lnTo>
                    <a:pt x="12884" y="248"/>
                  </a:lnTo>
                  <a:lnTo>
                    <a:pt x="15032" y="869"/>
                  </a:lnTo>
                  <a:lnTo>
                    <a:pt x="16674" y="1862"/>
                  </a:lnTo>
                  <a:lnTo>
                    <a:pt x="18442" y="3103"/>
                  </a:lnTo>
                  <a:lnTo>
                    <a:pt x="19579" y="4717"/>
                  </a:lnTo>
                  <a:lnTo>
                    <a:pt x="20589" y="6579"/>
                  </a:lnTo>
                  <a:lnTo>
                    <a:pt x="21347" y="8566"/>
                  </a:lnTo>
                  <a:lnTo>
                    <a:pt x="21600" y="10676"/>
                  </a:lnTo>
                  <a:lnTo>
                    <a:pt x="21347" y="13034"/>
                  </a:lnTo>
                  <a:lnTo>
                    <a:pt x="20589" y="15021"/>
                  </a:lnTo>
                  <a:lnTo>
                    <a:pt x="19579" y="16883"/>
                  </a:lnTo>
                  <a:lnTo>
                    <a:pt x="18442" y="18497"/>
                  </a:lnTo>
                  <a:lnTo>
                    <a:pt x="16674" y="19738"/>
                  </a:lnTo>
                  <a:lnTo>
                    <a:pt x="15032" y="20731"/>
                  </a:lnTo>
                  <a:lnTo>
                    <a:pt x="12884" y="21352"/>
                  </a:lnTo>
                  <a:lnTo>
                    <a:pt x="10611" y="21600"/>
                  </a:lnTo>
                  <a:lnTo>
                    <a:pt x="8716" y="21352"/>
                  </a:lnTo>
                  <a:lnTo>
                    <a:pt x="6568" y="20731"/>
                  </a:lnTo>
                  <a:lnTo>
                    <a:pt x="4800" y="19738"/>
                  </a:lnTo>
                  <a:lnTo>
                    <a:pt x="3158" y="18497"/>
                  </a:lnTo>
                  <a:lnTo>
                    <a:pt x="1895" y="16883"/>
                  </a:lnTo>
                  <a:lnTo>
                    <a:pt x="1011" y="15021"/>
                  </a:lnTo>
                  <a:lnTo>
                    <a:pt x="253" y="13034"/>
                  </a:lnTo>
                  <a:lnTo>
                    <a:pt x="0" y="10676"/>
                  </a:lnTo>
                  <a:lnTo>
                    <a:pt x="253" y="8566"/>
                  </a:lnTo>
                  <a:lnTo>
                    <a:pt x="1011" y="6579"/>
                  </a:lnTo>
                  <a:lnTo>
                    <a:pt x="1895" y="4717"/>
                  </a:lnTo>
                  <a:lnTo>
                    <a:pt x="3158" y="3103"/>
                  </a:lnTo>
                  <a:lnTo>
                    <a:pt x="4800" y="1862"/>
                  </a:lnTo>
                  <a:lnTo>
                    <a:pt x="6568" y="869"/>
                  </a:lnTo>
                  <a:lnTo>
                    <a:pt x="8716" y="248"/>
                  </a:lnTo>
                  <a:lnTo>
                    <a:pt x="10611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1" name="Shape"/>
            <p:cNvSpPr/>
            <p:nvPr/>
          </p:nvSpPr>
          <p:spPr>
            <a:xfrm>
              <a:off x="1265609" y="1017587"/>
              <a:ext cx="271464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11" y="0"/>
                  </a:moveTo>
                  <a:lnTo>
                    <a:pt x="12884" y="248"/>
                  </a:lnTo>
                  <a:lnTo>
                    <a:pt x="15032" y="869"/>
                  </a:lnTo>
                  <a:lnTo>
                    <a:pt x="16674" y="1862"/>
                  </a:lnTo>
                  <a:lnTo>
                    <a:pt x="18442" y="3103"/>
                  </a:lnTo>
                  <a:lnTo>
                    <a:pt x="19579" y="4717"/>
                  </a:lnTo>
                  <a:lnTo>
                    <a:pt x="20589" y="6579"/>
                  </a:lnTo>
                  <a:lnTo>
                    <a:pt x="21347" y="8566"/>
                  </a:lnTo>
                  <a:lnTo>
                    <a:pt x="21600" y="10676"/>
                  </a:lnTo>
                  <a:lnTo>
                    <a:pt x="21347" y="13034"/>
                  </a:lnTo>
                  <a:lnTo>
                    <a:pt x="20589" y="15021"/>
                  </a:lnTo>
                  <a:lnTo>
                    <a:pt x="19579" y="16883"/>
                  </a:lnTo>
                  <a:lnTo>
                    <a:pt x="18442" y="18497"/>
                  </a:lnTo>
                  <a:lnTo>
                    <a:pt x="16674" y="19738"/>
                  </a:lnTo>
                  <a:lnTo>
                    <a:pt x="15032" y="20731"/>
                  </a:lnTo>
                  <a:lnTo>
                    <a:pt x="12884" y="21352"/>
                  </a:lnTo>
                  <a:lnTo>
                    <a:pt x="10611" y="21600"/>
                  </a:lnTo>
                  <a:lnTo>
                    <a:pt x="8716" y="21352"/>
                  </a:lnTo>
                  <a:lnTo>
                    <a:pt x="6568" y="20731"/>
                  </a:lnTo>
                  <a:lnTo>
                    <a:pt x="4800" y="19738"/>
                  </a:lnTo>
                  <a:lnTo>
                    <a:pt x="3158" y="18497"/>
                  </a:lnTo>
                  <a:lnTo>
                    <a:pt x="1895" y="16883"/>
                  </a:lnTo>
                  <a:lnTo>
                    <a:pt x="1011" y="15021"/>
                  </a:lnTo>
                  <a:lnTo>
                    <a:pt x="253" y="13034"/>
                  </a:lnTo>
                  <a:lnTo>
                    <a:pt x="0" y="10676"/>
                  </a:lnTo>
                  <a:lnTo>
                    <a:pt x="253" y="8566"/>
                  </a:lnTo>
                  <a:lnTo>
                    <a:pt x="1011" y="6579"/>
                  </a:lnTo>
                  <a:lnTo>
                    <a:pt x="1895" y="4717"/>
                  </a:lnTo>
                  <a:lnTo>
                    <a:pt x="3158" y="3103"/>
                  </a:lnTo>
                  <a:lnTo>
                    <a:pt x="4800" y="1862"/>
                  </a:lnTo>
                  <a:lnTo>
                    <a:pt x="6568" y="869"/>
                  </a:lnTo>
                  <a:lnTo>
                    <a:pt x="8716" y="248"/>
                  </a:lnTo>
                  <a:lnTo>
                    <a:pt x="10611" y="0"/>
                  </a:lnTo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2" name="Shape"/>
            <p:cNvSpPr/>
            <p:nvPr/>
          </p:nvSpPr>
          <p:spPr>
            <a:xfrm>
              <a:off x="1959347" y="1017587"/>
              <a:ext cx="268288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4" y="0"/>
                  </a:moveTo>
                  <a:lnTo>
                    <a:pt x="13037" y="248"/>
                  </a:lnTo>
                  <a:lnTo>
                    <a:pt x="14954" y="869"/>
                  </a:lnTo>
                  <a:lnTo>
                    <a:pt x="16743" y="1862"/>
                  </a:lnTo>
                  <a:lnTo>
                    <a:pt x="18405" y="3103"/>
                  </a:lnTo>
                  <a:lnTo>
                    <a:pt x="19683" y="4717"/>
                  </a:lnTo>
                  <a:lnTo>
                    <a:pt x="20578" y="6579"/>
                  </a:lnTo>
                  <a:lnTo>
                    <a:pt x="21344" y="8566"/>
                  </a:lnTo>
                  <a:lnTo>
                    <a:pt x="21600" y="10676"/>
                  </a:lnTo>
                  <a:lnTo>
                    <a:pt x="21344" y="13034"/>
                  </a:lnTo>
                  <a:lnTo>
                    <a:pt x="20578" y="15021"/>
                  </a:lnTo>
                  <a:lnTo>
                    <a:pt x="19683" y="16883"/>
                  </a:lnTo>
                  <a:lnTo>
                    <a:pt x="18405" y="18497"/>
                  </a:lnTo>
                  <a:lnTo>
                    <a:pt x="16743" y="19738"/>
                  </a:lnTo>
                  <a:lnTo>
                    <a:pt x="14954" y="20731"/>
                  </a:lnTo>
                  <a:lnTo>
                    <a:pt x="13037" y="21352"/>
                  </a:lnTo>
                  <a:lnTo>
                    <a:pt x="10864" y="21600"/>
                  </a:lnTo>
                  <a:lnTo>
                    <a:pt x="8563" y="21352"/>
                  </a:lnTo>
                  <a:lnTo>
                    <a:pt x="6646" y="20731"/>
                  </a:lnTo>
                  <a:lnTo>
                    <a:pt x="4729" y="19738"/>
                  </a:lnTo>
                  <a:lnTo>
                    <a:pt x="3195" y="18497"/>
                  </a:lnTo>
                  <a:lnTo>
                    <a:pt x="1789" y="16883"/>
                  </a:lnTo>
                  <a:lnTo>
                    <a:pt x="767" y="15021"/>
                  </a:lnTo>
                  <a:lnTo>
                    <a:pt x="0" y="13034"/>
                  </a:lnTo>
                  <a:lnTo>
                    <a:pt x="0" y="8566"/>
                  </a:lnTo>
                  <a:lnTo>
                    <a:pt x="767" y="6579"/>
                  </a:lnTo>
                  <a:lnTo>
                    <a:pt x="1789" y="4717"/>
                  </a:lnTo>
                  <a:lnTo>
                    <a:pt x="3195" y="3103"/>
                  </a:lnTo>
                  <a:lnTo>
                    <a:pt x="4729" y="1862"/>
                  </a:lnTo>
                  <a:lnTo>
                    <a:pt x="6646" y="869"/>
                  </a:lnTo>
                  <a:lnTo>
                    <a:pt x="8563" y="248"/>
                  </a:lnTo>
                  <a:lnTo>
                    <a:pt x="10864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3" name="Shape"/>
            <p:cNvSpPr/>
            <p:nvPr/>
          </p:nvSpPr>
          <p:spPr>
            <a:xfrm>
              <a:off x="1959347" y="1017587"/>
              <a:ext cx="268288" cy="27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64" y="0"/>
                  </a:moveTo>
                  <a:lnTo>
                    <a:pt x="13037" y="248"/>
                  </a:lnTo>
                  <a:lnTo>
                    <a:pt x="14954" y="869"/>
                  </a:lnTo>
                  <a:lnTo>
                    <a:pt x="16743" y="1862"/>
                  </a:lnTo>
                  <a:lnTo>
                    <a:pt x="18405" y="3103"/>
                  </a:lnTo>
                  <a:lnTo>
                    <a:pt x="19683" y="4717"/>
                  </a:lnTo>
                  <a:lnTo>
                    <a:pt x="20578" y="6579"/>
                  </a:lnTo>
                  <a:lnTo>
                    <a:pt x="21344" y="8566"/>
                  </a:lnTo>
                  <a:lnTo>
                    <a:pt x="21600" y="10676"/>
                  </a:lnTo>
                  <a:lnTo>
                    <a:pt x="21344" y="13034"/>
                  </a:lnTo>
                  <a:lnTo>
                    <a:pt x="20578" y="15021"/>
                  </a:lnTo>
                  <a:lnTo>
                    <a:pt x="19683" y="16883"/>
                  </a:lnTo>
                  <a:lnTo>
                    <a:pt x="18405" y="18497"/>
                  </a:lnTo>
                  <a:lnTo>
                    <a:pt x="16743" y="19738"/>
                  </a:lnTo>
                  <a:lnTo>
                    <a:pt x="14954" y="20731"/>
                  </a:lnTo>
                  <a:lnTo>
                    <a:pt x="13037" y="21352"/>
                  </a:lnTo>
                  <a:lnTo>
                    <a:pt x="10864" y="21600"/>
                  </a:lnTo>
                  <a:lnTo>
                    <a:pt x="8563" y="21352"/>
                  </a:lnTo>
                  <a:lnTo>
                    <a:pt x="6646" y="20731"/>
                  </a:lnTo>
                  <a:lnTo>
                    <a:pt x="4729" y="19738"/>
                  </a:lnTo>
                  <a:lnTo>
                    <a:pt x="3195" y="18497"/>
                  </a:lnTo>
                  <a:lnTo>
                    <a:pt x="1789" y="16883"/>
                  </a:lnTo>
                  <a:lnTo>
                    <a:pt x="767" y="15021"/>
                  </a:lnTo>
                  <a:lnTo>
                    <a:pt x="0" y="13034"/>
                  </a:lnTo>
                  <a:lnTo>
                    <a:pt x="0" y="8566"/>
                  </a:lnTo>
                  <a:lnTo>
                    <a:pt x="767" y="6579"/>
                  </a:lnTo>
                  <a:lnTo>
                    <a:pt x="1789" y="4717"/>
                  </a:lnTo>
                  <a:lnTo>
                    <a:pt x="3195" y="3103"/>
                  </a:lnTo>
                  <a:lnTo>
                    <a:pt x="4729" y="1862"/>
                  </a:lnTo>
                  <a:lnTo>
                    <a:pt x="6646" y="869"/>
                  </a:lnTo>
                  <a:lnTo>
                    <a:pt x="8563" y="248"/>
                  </a:lnTo>
                  <a:lnTo>
                    <a:pt x="10864" y="0"/>
                  </a:lnTo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4" name="Line"/>
            <p:cNvSpPr/>
            <p:nvPr/>
          </p:nvSpPr>
          <p:spPr>
            <a:xfrm flipH="1">
              <a:off x="1951409" y="1520031"/>
              <a:ext cx="12701" cy="6351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5" name="Shape"/>
            <p:cNvSpPr/>
            <p:nvPr/>
          </p:nvSpPr>
          <p:spPr>
            <a:xfrm>
              <a:off x="1265609" y="1023937"/>
              <a:ext cx="268289" cy="265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208"/>
                  </a:moveTo>
                  <a:lnTo>
                    <a:pt x="6391" y="0"/>
                  </a:lnTo>
                  <a:lnTo>
                    <a:pt x="14954" y="0"/>
                  </a:lnTo>
                  <a:lnTo>
                    <a:pt x="21600" y="6208"/>
                  </a:lnTo>
                  <a:lnTo>
                    <a:pt x="21600" y="15133"/>
                  </a:lnTo>
                  <a:lnTo>
                    <a:pt x="15465" y="21600"/>
                  </a:lnTo>
                  <a:lnTo>
                    <a:pt x="5368" y="21600"/>
                  </a:lnTo>
                  <a:lnTo>
                    <a:pt x="0" y="16297"/>
                  </a:lnTo>
                  <a:lnTo>
                    <a:pt x="0" y="6208"/>
                  </a:lnTo>
                  <a:close/>
                </a:path>
              </a:pathLst>
            </a:custGeom>
            <a:solidFill>
              <a:srgbClr val="DA25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6" name="Shape"/>
            <p:cNvSpPr/>
            <p:nvPr/>
          </p:nvSpPr>
          <p:spPr>
            <a:xfrm>
              <a:off x="1265609" y="1023937"/>
              <a:ext cx="268289" cy="265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208"/>
                  </a:moveTo>
                  <a:lnTo>
                    <a:pt x="6391" y="0"/>
                  </a:lnTo>
                  <a:lnTo>
                    <a:pt x="14954" y="0"/>
                  </a:lnTo>
                  <a:lnTo>
                    <a:pt x="21600" y="6208"/>
                  </a:lnTo>
                  <a:lnTo>
                    <a:pt x="21600" y="15133"/>
                  </a:lnTo>
                  <a:lnTo>
                    <a:pt x="15465" y="21600"/>
                  </a:lnTo>
                  <a:lnTo>
                    <a:pt x="5368" y="21600"/>
                  </a:lnTo>
                  <a:lnTo>
                    <a:pt x="0" y="16297"/>
                  </a:lnTo>
                  <a:lnTo>
                    <a:pt x="0" y="6208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7" name="Shape"/>
            <p:cNvSpPr/>
            <p:nvPr/>
          </p:nvSpPr>
          <p:spPr>
            <a:xfrm>
              <a:off x="1959347" y="1020762"/>
              <a:ext cx="265113" cy="26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67" y="0"/>
                  </a:moveTo>
                  <a:lnTo>
                    <a:pt x="16168" y="0"/>
                  </a:lnTo>
                  <a:lnTo>
                    <a:pt x="21600" y="5082"/>
                  </a:lnTo>
                  <a:lnTo>
                    <a:pt x="21600" y="15374"/>
                  </a:lnTo>
                  <a:lnTo>
                    <a:pt x="15133" y="21600"/>
                  </a:lnTo>
                  <a:lnTo>
                    <a:pt x="6467" y="21600"/>
                  </a:lnTo>
                  <a:lnTo>
                    <a:pt x="0" y="15120"/>
                  </a:lnTo>
                  <a:lnTo>
                    <a:pt x="0" y="6099"/>
                  </a:lnTo>
                  <a:lnTo>
                    <a:pt x="6467" y="0"/>
                  </a:lnTo>
                  <a:close/>
                </a:path>
              </a:pathLst>
            </a:custGeom>
            <a:solidFill>
              <a:srgbClr val="E9826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8" name="Shape"/>
            <p:cNvSpPr/>
            <p:nvPr/>
          </p:nvSpPr>
          <p:spPr>
            <a:xfrm>
              <a:off x="1959347" y="1020762"/>
              <a:ext cx="265113" cy="26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67" y="0"/>
                  </a:moveTo>
                  <a:lnTo>
                    <a:pt x="16168" y="0"/>
                  </a:lnTo>
                  <a:lnTo>
                    <a:pt x="21600" y="5082"/>
                  </a:lnTo>
                  <a:lnTo>
                    <a:pt x="21600" y="15374"/>
                  </a:lnTo>
                  <a:lnTo>
                    <a:pt x="15133" y="21600"/>
                  </a:lnTo>
                  <a:lnTo>
                    <a:pt x="6467" y="21600"/>
                  </a:lnTo>
                  <a:lnTo>
                    <a:pt x="0" y="15120"/>
                  </a:lnTo>
                  <a:lnTo>
                    <a:pt x="0" y="6099"/>
                  </a:lnTo>
                  <a:lnTo>
                    <a:pt x="6467" y="0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9" name="Shape"/>
            <p:cNvSpPr/>
            <p:nvPr/>
          </p:nvSpPr>
          <p:spPr>
            <a:xfrm>
              <a:off x="592509" y="12700"/>
              <a:ext cx="2332039" cy="2328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7" y="1855"/>
                  </a:moveTo>
                  <a:lnTo>
                    <a:pt x="11248" y="1885"/>
                  </a:lnTo>
                  <a:lnTo>
                    <a:pt x="11704" y="1914"/>
                  </a:lnTo>
                  <a:lnTo>
                    <a:pt x="12160" y="1973"/>
                  </a:lnTo>
                  <a:lnTo>
                    <a:pt x="12587" y="2061"/>
                  </a:lnTo>
                  <a:lnTo>
                    <a:pt x="13028" y="2135"/>
                  </a:lnTo>
                  <a:lnTo>
                    <a:pt x="13454" y="2282"/>
                  </a:lnTo>
                  <a:lnTo>
                    <a:pt x="13851" y="2429"/>
                  </a:lnTo>
                  <a:lnTo>
                    <a:pt x="14277" y="2562"/>
                  </a:lnTo>
                  <a:lnTo>
                    <a:pt x="14674" y="2768"/>
                  </a:lnTo>
                  <a:lnTo>
                    <a:pt x="15057" y="2960"/>
                  </a:lnTo>
                  <a:lnTo>
                    <a:pt x="15424" y="3151"/>
                  </a:lnTo>
                  <a:lnTo>
                    <a:pt x="15792" y="3416"/>
                  </a:lnTo>
                  <a:lnTo>
                    <a:pt x="16130" y="3637"/>
                  </a:lnTo>
                  <a:lnTo>
                    <a:pt x="16807" y="4196"/>
                  </a:lnTo>
                  <a:lnTo>
                    <a:pt x="17115" y="4491"/>
                  </a:lnTo>
                  <a:lnTo>
                    <a:pt x="17409" y="4800"/>
                  </a:lnTo>
                  <a:lnTo>
                    <a:pt x="17689" y="5139"/>
                  </a:lnTo>
                  <a:lnTo>
                    <a:pt x="18189" y="5816"/>
                  </a:lnTo>
                  <a:lnTo>
                    <a:pt x="18453" y="6184"/>
                  </a:lnTo>
                  <a:lnTo>
                    <a:pt x="18645" y="6552"/>
                  </a:lnTo>
                  <a:lnTo>
                    <a:pt x="18836" y="6950"/>
                  </a:lnTo>
                  <a:lnTo>
                    <a:pt x="19042" y="7333"/>
                  </a:lnTo>
                  <a:lnTo>
                    <a:pt x="19174" y="7730"/>
                  </a:lnTo>
                  <a:lnTo>
                    <a:pt x="19468" y="8584"/>
                  </a:lnTo>
                  <a:lnTo>
                    <a:pt x="19541" y="9011"/>
                  </a:lnTo>
                  <a:lnTo>
                    <a:pt x="19630" y="9453"/>
                  </a:lnTo>
                  <a:lnTo>
                    <a:pt x="19688" y="9880"/>
                  </a:lnTo>
                  <a:lnTo>
                    <a:pt x="19718" y="10336"/>
                  </a:lnTo>
                  <a:lnTo>
                    <a:pt x="19747" y="10807"/>
                  </a:lnTo>
                  <a:lnTo>
                    <a:pt x="19688" y="11720"/>
                  </a:lnTo>
                  <a:lnTo>
                    <a:pt x="19630" y="12177"/>
                  </a:lnTo>
                  <a:lnTo>
                    <a:pt x="19541" y="12589"/>
                  </a:lnTo>
                  <a:lnTo>
                    <a:pt x="19468" y="13016"/>
                  </a:lnTo>
                  <a:lnTo>
                    <a:pt x="19174" y="13870"/>
                  </a:lnTo>
                  <a:lnTo>
                    <a:pt x="19042" y="14267"/>
                  </a:lnTo>
                  <a:lnTo>
                    <a:pt x="18836" y="14650"/>
                  </a:lnTo>
                  <a:lnTo>
                    <a:pt x="18645" y="15048"/>
                  </a:lnTo>
                  <a:lnTo>
                    <a:pt x="18453" y="15416"/>
                  </a:lnTo>
                  <a:lnTo>
                    <a:pt x="18189" y="15784"/>
                  </a:lnTo>
                  <a:lnTo>
                    <a:pt x="17689" y="16461"/>
                  </a:lnTo>
                  <a:lnTo>
                    <a:pt x="17409" y="16800"/>
                  </a:lnTo>
                  <a:lnTo>
                    <a:pt x="17115" y="17109"/>
                  </a:lnTo>
                  <a:lnTo>
                    <a:pt x="16807" y="17404"/>
                  </a:lnTo>
                  <a:lnTo>
                    <a:pt x="16130" y="17963"/>
                  </a:lnTo>
                  <a:lnTo>
                    <a:pt x="15792" y="18184"/>
                  </a:lnTo>
                  <a:lnTo>
                    <a:pt x="15424" y="18449"/>
                  </a:lnTo>
                  <a:lnTo>
                    <a:pt x="15057" y="18640"/>
                  </a:lnTo>
                  <a:lnTo>
                    <a:pt x="14674" y="18832"/>
                  </a:lnTo>
                  <a:lnTo>
                    <a:pt x="14277" y="19038"/>
                  </a:lnTo>
                  <a:lnTo>
                    <a:pt x="13851" y="19171"/>
                  </a:lnTo>
                  <a:lnTo>
                    <a:pt x="13454" y="19318"/>
                  </a:lnTo>
                  <a:lnTo>
                    <a:pt x="13028" y="19436"/>
                  </a:lnTo>
                  <a:lnTo>
                    <a:pt x="12587" y="19539"/>
                  </a:lnTo>
                  <a:lnTo>
                    <a:pt x="12160" y="19627"/>
                  </a:lnTo>
                  <a:lnTo>
                    <a:pt x="11704" y="19686"/>
                  </a:lnTo>
                  <a:lnTo>
                    <a:pt x="11248" y="19715"/>
                  </a:lnTo>
                  <a:lnTo>
                    <a:pt x="10322" y="19715"/>
                  </a:lnTo>
                  <a:lnTo>
                    <a:pt x="9866" y="19686"/>
                  </a:lnTo>
                  <a:lnTo>
                    <a:pt x="9455" y="19627"/>
                  </a:lnTo>
                  <a:lnTo>
                    <a:pt x="8999" y="19539"/>
                  </a:lnTo>
                  <a:lnTo>
                    <a:pt x="8572" y="19436"/>
                  </a:lnTo>
                  <a:lnTo>
                    <a:pt x="8146" y="19318"/>
                  </a:lnTo>
                  <a:lnTo>
                    <a:pt x="7734" y="19171"/>
                  </a:lnTo>
                  <a:lnTo>
                    <a:pt x="7337" y="19038"/>
                  </a:lnTo>
                  <a:lnTo>
                    <a:pt x="6940" y="18832"/>
                  </a:lnTo>
                  <a:lnTo>
                    <a:pt x="6543" y="18640"/>
                  </a:lnTo>
                  <a:lnTo>
                    <a:pt x="6176" y="18449"/>
                  </a:lnTo>
                  <a:lnTo>
                    <a:pt x="5808" y="18184"/>
                  </a:lnTo>
                  <a:lnTo>
                    <a:pt x="5470" y="17963"/>
                  </a:lnTo>
                  <a:lnTo>
                    <a:pt x="4793" y="17404"/>
                  </a:lnTo>
                  <a:lnTo>
                    <a:pt x="4485" y="17109"/>
                  </a:lnTo>
                  <a:lnTo>
                    <a:pt x="4205" y="16800"/>
                  </a:lnTo>
                  <a:lnTo>
                    <a:pt x="3926" y="16461"/>
                  </a:lnTo>
                  <a:lnTo>
                    <a:pt x="3632" y="16123"/>
                  </a:lnTo>
                  <a:lnTo>
                    <a:pt x="3382" y="15784"/>
                  </a:lnTo>
                  <a:lnTo>
                    <a:pt x="3161" y="15416"/>
                  </a:lnTo>
                  <a:lnTo>
                    <a:pt x="2926" y="15048"/>
                  </a:lnTo>
                  <a:lnTo>
                    <a:pt x="2735" y="14650"/>
                  </a:lnTo>
                  <a:lnTo>
                    <a:pt x="2573" y="14267"/>
                  </a:lnTo>
                  <a:lnTo>
                    <a:pt x="2397" y="13870"/>
                  </a:lnTo>
                  <a:lnTo>
                    <a:pt x="2250" y="13443"/>
                  </a:lnTo>
                  <a:lnTo>
                    <a:pt x="2147" y="13016"/>
                  </a:lnTo>
                  <a:lnTo>
                    <a:pt x="2059" y="12589"/>
                  </a:lnTo>
                  <a:lnTo>
                    <a:pt x="1970" y="12177"/>
                  </a:lnTo>
                  <a:lnTo>
                    <a:pt x="1912" y="11720"/>
                  </a:lnTo>
                  <a:lnTo>
                    <a:pt x="1882" y="11264"/>
                  </a:lnTo>
                  <a:lnTo>
                    <a:pt x="1867" y="10807"/>
                  </a:lnTo>
                  <a:lnTo>
                    <a:pt x="1882" y="10336"/>
                  </a:lnTo>
                  <a:lnTo>
                    <a:pt x="1912" y="9880"/>
                  </a:lnTo>
                  <a:lnTo>
                    <a:pt x="1970" y="9453"/>
                  </a:lnTo>
                  <a:lnTo>
                    <a:pt x="2059" y="9011"/>
                  </a:lnTo>
                  <a:lnTo>
                    <a:pt x="2147" y="8584"/>
                  </a:lnTo>
                  <a:lnTo>
                    <a:pt x="2250" y="8157"/>
                  </a:lnTo>
                  <a:lnTo>
                    <a:pt x="2397" y="7730"/>
                  </a:lnTo>
                  <a:lnTo>
                    <a:pt x="2573" y="7333"/>
                  </a:lnTo>
                  <a:lnTo>
                    <a:pt x="2735" y="6950"/>
                  </a:lnTo>
                  <a:lnTo>
                    <a:pt x="2926" y="6552"/>
                  </a:lnTo>
                  <a:lnTo>
                    <a:pt x="3161" y="6184"/>
                  </a:lnTo>
                  <a:lnTo>
                    <a:pt x="3382" y="5816"/>
                  </a:lnTo>
                  <a:lnTo>
                    <a:pt x="3632" y="5477"/>
                  </a:lnTo>
                  <a:lnTo>
                    <a:pt x="3926" y="5139"/>
                  </a:lnTo>
                  <a:lnTo>
                    <a:pt x="4205" y="4800"/>
                  </a:lnTo>
                  <a:lnTo>
                    <a:pt x="4485" y="4491"/>
                  </a:lnTo>
                  <a:lnTo>
                    <a:pt x="4793" y="4196"/>
                  </a:lnTo>
                  <a:lnTo>
                    <a:pt x="5470" y="3637"/>
                  </a:lnTo>
                  <a:lnTo>
                    <a:pt x="5808" y="3416"/>
                  </a:lnTo>
                  <a:lnTo>
                    <a:pt x="6176" y="3151"/>
                  </a:lnTo>
                  <a:lnTo>
                    <a:pt x="6543" y="2960"/>
                  </a:lnTo>
                  <a:lnTo>
                    <a:pt x="6940" y="2768"/>
                  </a:lnTo>
                  <a:lnTo>
                    <a:pt x="7337" y="2562"/>
                  </a:lnTo>
                  <a:lnTo>
                    <a:pt x="7734" y="2429"/>
                  </a:lnTo>
                  <a:lnTo>
                    <a:pt x="8146" y="2282"/>
                  </a:lnTo>
                  <a:lnTo>
                    <a:pt x="8572" y="2135"/>
                  </a:lnTo>
                  <a:lnTo>
                    <a:pt x="8999" y="2061"/>
                  </a:lnTo>
                  <a:lnTo>
                    <a:pt x="9455" y="1973"/>
                  </a:lnTo>
                  <a:lnTo>
                    <a:pt x="9866" y="1914"/>
                  </a:lnTo>
                  <a:lnTo>
                    <a:pt x="10322" y="1885"/>
                  </a:lnTo>
                  <a:lnTo>
                    <a:pt x="10807" y="1855"/>
                  </a:lnTo>
                  <a:close/>
                  <a:moveTo>
                    <a:pt x="10807" y="0"/>
                  </a:moveTo>
                  <a:lnTo>
                    <a:pt x="11366" y="0"/>
                  </a:lnTo>
                  <a:lnTo>
                    <a:pt x="11910" y="44"/>
                  </a:lnTo>
                  <a:lnTo>
                    <a:pt x="12439" y="103"/>
                  </a:lnTo>
                  <a:lnTo>
                    <a:pt x="12969" y="221"/>
                  </a:lnTo>
                  <a:lnTo>
                    <a:pt x="13483" y="339"/>
                  </a:lnTo>
                  <a:lnTo>
                    <a:pt x="14013" y="471"/>
                  </a:lnTo>
                  <a:lnTo>
                    <a:pt x="14498" y="648"/>
                  </a:lnTo>
                  <a:lnTo>
                    <a:pt x="15013" y="839"/>
                  </a:lnTo>
                  <a:lnTo>
                    <a:pt x="15483" y="1060"/>
                  </a:lnTo>
                  <a:lnTo>
                    <a:pt x="15939" y="1296"/>
                  </a:lnTo>
                  <a:lnTo>
                    <a:pt x="16395" y="1546"/>
                  </a:lnTo>
                  <a:lnTo>
                    <a:pt x="16836" y="1826"/>
                  </a:lnTo>
                  <a:lnTo>
                    <a:pt x="17262" y="2135"/>
                  </a:lnTo>
                  <a:lnTo>
                    <a:pt x="18453" y="3151"/>
                  </a:lnTo>
                  <a:lnTo>
                    <a:pt x="18792" y="3548"/>
                  </a:lnTo>
                  <a:lnTo>
                    <a:pt x="19130" y="3917"/>
                  </a:lnTo>
                  <a:lnTo>
                    <a:pt x="19468" y="4344"/>
                  </a:lnTo>
                  <a:lnTo>
                    <a:pt x="19777" y="4771"/>
                  </a:lnTo>
                  <a:lnTo>
                    <a:pt x="20056" y="5198"/>
                  </a:lnTo>
                  <a:lnTo>
                    <a:pt x="20306" y="5639"/>
                  </a:lnTo>
                  <a:lnTo>
                    <a:pt x="20541" y="6125"/>
                  </a:lnTo>
                  <a:lnTo>
                    <a:pt x="20762" y="6611"/>
                  </a:lnTo>
                  <a:lnTo>
                    <a:pt x="20953" y="7082"/>
                  </a:lnTo>
                  <a:lnTo>
                    <a:pt x="21129" y="7598"/>
                  </a:lnTo>
                  <a:lnTo>
                    <a:pt x="21262" y="8098"/>
                  </a:lnTo>
                  <a:lnTo>
                    <a:pt x="21379" y="8643"/>
                  </a:lnTo>
                  <a:lnTo>
                    <a:pt x="21497" y="9144"/>
                  </a:lnTo>
                  <a:lnTo>
                    <a:pt x="21556" y="9718"/>
                  </a:lnTo>
                  <a:lnTo>
                    <a:pt x="21600" y="10248"/>
                  </a:lnTo>
                  <a:lnTo>
                    <a:pt x="21600" y="11352"/>
                  </a:lnTo>
                  <a:lnTo>
                    <a:pt x="21556" y="11912"/>
                  </a:lnTo>
                  <a:lnTo>
                    <a:pt x="21497" y="12456"/>
                  </a:lnTo>
                  <a:lnTo>
                    <a:pt x="21379" y="12957"/>
                  </a:lnTo>
                  <a:lnTo>
                    <a:pt x="21262" y="13502"/>
                  </a:lnTo>
                  <a:lnTo>
                    <a:pt x="21129" y="14002"/>
                  </a:lnTo>
                  <a:lnTo>
                    <a:pt x="20953" y="14518"/>
                  </a:lnTo>
                  <a:lnTo>
                    <a:pt x="20762" y="14989"/>
                  </a:lnTo>
                  <a:lnTo>
                    <a:pt x="20541" y="15475"/>
                  </a:lnTo>
                  <a:lnTo>
                    <a:pt x="20306" y="15961"/>
                  </a:lnTo>
                  <a:lnTo>
                    <a:pt x="20056" y="16402"/>
                  </a:lnTo>
                  <a:lnTo>
                    <a:pt x="19777" y="16829"/>
                  </a:lnTo>
                  <a:lnTo>
                    <a:pt x="19468" y="17256"/>
                  </a:lnTo>
                  <a:lnTo>
                    <a:pt x="19130" y="17683"/>
                  </a:lnTo>
                  <a:lnTo>
                    <a:pt x="18792" y="18052"/>
                  </a:lnTo>
                  <a:lnTo>
                    <a:pt x="18453" y="18449"/>
                  </a:lnTo>
                  <a:lnTo>
                    <a:pt x="17262" y="19465"/>
                  </a:lnTo>
                  <a:lnTo>
                    <a:pt x="16836" y="19745"/>
                  </a:lnTo>
                  <a:lnTo>
                    <a:pt x="16395" y="20025"/>
                  </a:lnTo>
                  <a:lnTo>
                    <a:pt x="15939" y="20304"/>
                  </a:lnTo>
                  <a:lnTo>
                    <a:pt x="15483" y="20540"/>
                  </a:lnTo>
                  <a:lnTo>
                    <a:pt x="15013" y="20761"/>
                  </a:lnTo>
                  <a:lnTo>
                    <a:pt x="14498" y="20923"/>
                  </a:lnTo>
                  <a:lnTo>
                    <a:pt x="14013" y="21099"/>
                  </a:lnTo>
                  <a:lnTo>
                    <a:pt x="13483" y="21261"/>
                  </a:lnTo>
                  <a:lnTo>
                    <a:pt x="12969" y="21379"/>
                  </a:lnTo>
                  <a:lnTo>
                    <a:pt x="11910" y="21556"/>
                  </a:lnTo>
                  <a:lnTo>
                    <a:pt x="11366" y="21585"/>
                  </a:lnTo>
                  <a:lnTo>
                    <a:pt x="10807" y="21600"/>
                  </a:lnTo>
                  <a:lnTo>
                    <a:pt x="10234" y="21585"/>
                  </a:lnTo>
                  <a:lnTo>
                    <a:pt x="9705" y="21556"/>
                  </a:lnTo>
                  <a:lnTo>
                    <a:pt x="9161" y="21467"/>
                  </a:lnTo>
                  <a:lnTo>
                    <a:pt x="8631" y="21379"/>
                  </a:lnTo>
                  <a:lnTo>
                    <a:pt x="8102" y="21261"/>
                  </a:lnTo>
                  <a:lnTo>
                    <a:pt x="7587" y="21099"/>
                  </a:lnTo>
                  <a:lnTo>
                    <a:pt x="7073" y="20923"/>
                  </a:lnTo>
                  <a:lnTo>
                    <a:pt x="6602" y="20761"/>
                  </a:lnTo>
                  <a:lnTo>
                    <a:pt x="6117" y="20540"/>
                  </a:lnTo>
                  <a:lnTo>
                    <a:pt x="5646" y="20304"/>
                  </a:lnTo>
                  <a:lnTo>
                    <a:pt x="5190" y="20025"/>
                  </a:lnTo>
                  <a:lnTo>
                    <a:pt x="4338" y="19465"/>
                  </a:lnTo>
                  <a:lnTo>
                    <a:pt x="3926" y="19126"/>
                  </a:lnTo>
                  <a:lnTo>
                    <a:pt x="3529" y="18788"/>
                  </a:lnTo>
                  <a:lnTo>
                    <a:pt x="3161" y="18449"/>
                  </a:lnTo>
                  <a:lnTo>
                    <a:pt x="2794" y="18052"/>
                  </a:lnTo>
                  <a:lnTo>
                    <a:pt x="2456" y="17683"/>
                  </a:lnTo>
                  <a:lnTo>
                    <a:pt x="1838" y="16829"/>
                  </a:lnTo>
                  <a:lnTo>
                    <a:pt x="1544" y="16402"/>
                  </a:lnTo>
                  <a:lnTo>
                    <a:pt x="1294" y="15961"/>
                  </a:lnTo>
                  <a:lnTo>
                    <a:pt x="853" y="14989"/>
                  </a:lnTo>
                  <a:lnTo>
                    <a:pt x="647" y="14518"/>
                  </a:lnTo>
                  <a:lnTo>
                    <a:pt x="485" y="14002"/>
                  </a:lnTo>
                  <a:lnTo>
                    <a:pt x="338" y="13502"/>
                  </a:lnTo>
                  <a:lnTo>
                    <a:pt x="191" y="12957"/>
                  </a:lnTo>
                  <a:lnTo>
                    <a:pt x="118" y="12456"/>
                  </a:lnTo>
                  <a:lnTo>
                    <a:pt x="59" y="11912"/>
                  </a:lnTo>
                  <a:lnTo>
                    <a:pt x="0" y="11352"/>
                  </a:lnTo>
                  <a:lnTo>
                    <a:pt x="0" y="10248"/>
                  </a:lnTo>
                  <a:lnTo>
                    <a:pt x="59" y="9718"/>
                  </a:lnTo>
                  <a:lnTo>
                    <a:pt x="118" y="9144"/>
                  </a:lnTo>
                  <a:lnTo>
                    <a:pt x="191" y="8643"/>
                  </a:lnTo>
                  <a:lnTo>
                    <a:pt x="338" y="8098"/>
                  </a:lnTo>
                  <a:lnTo>
                    <a:pt x="485" y="7598"/>
                  </a:lnTo>
                  <a:lnTo>
                    <a:pt x="647" y="7082"/>
                  </a:lnTo>
                  <a:lnTo>
                    <a:pt x="853" y="6611"/>
                  </a:lnTo>
                  <a:lnTo>
                    <a:pt x="1294" y="5639"/>
                  </a:lnTo>
                  <a:lnTo>
                    <a:pt x="1544" y="5198"/>
                  </a:lnTo>
                  <a:lnTo>
                    <a:pt x="1838" y="4771"/>
                  </a:lnTo>
                  <a:lnTo>
                    <a:pt x="2456" y="3917"/>
                  </a:lnTo>
                  <a:lnTo>
                    <a:pt x="2794" y="3548"/>
                  </a:lnTo>
                  <a:lnTo>
                    <a:pt x="3161" y="3151"/>
                  </a:lnTo>
                  <a:lnTo>
                    <a:pt x="3529" y="2812"/>
                  </a:lnTo>
                  <a:lnTo>
                    <a:pt x="3926" y="2474"/>
                  </a:lnTo>
                  <a:lnTo>
                    <a:pt x="4338" y="2135"/>
                  </a:lnTo>
                  <a:lnTo>
                    <a:pt x="4764" y="1826"/>
                  </a:lnTo>
                  <a:lnTo>
                    <a:pt x="5190" y="1546"/>
                  </a:lnTo>
                  <a:lnTo>
                    <a:pt x="5646" y="1296"/>
                  </a:lnTo>
                  <a:lnTo>
                    <a:pt x="6117" y="1060"/>
                  </a:lnTo>
                  <a:lnTo>
                    <a:pt x="6602" y="839"/>
                  </a:lnTo>
                  <a:lnTo>
                    <a:pt x="7073" y="648"/>
                  </a:lnTo>
                  <a:lnTo>
                    <a:pt x="7587" y="471"/>
                  </a:lnTo>
                  <a:lnTo>
                    <a:pt x="8102" y="339"/>
                  </a:lnTo>
                  <a:lnTo>
                    <a:pt x="9161" y="103"/>
                  </a:lnTo>
                  <a:lnTo>
                    <a:pt x="9705" y="44"/>
                  </a:lnTo>
                  <a:lnTo>
                    <a:pt x="10234" y="0"/>
                  </a:lnTo>
                  <a:lnTo>
                    <a:pt x="10807" y="0"/>
                  </a:lnTo>
                  <a:close/>
                </a:path>
              </a:pathLst>
            </a:custGeom>
            <a:solidFill>
              <a:srgbClr val="0092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0" name="Shape"/>
            <p:cNvSpPr/>
            <p:nvPr/>
          </p:nvSpPr>
          <p:spPr>
            <a:xfrm>
              <a:off x="1759322" y="200025"/>
              <a:ext cx="977901" cy="977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30" y="20478"/>
                  </a:lnTo>
                  <a:lnTo>
                    <a:pt x="21460" y="19391"/>
                  </a:lnTo>
                  <a:lnTo>
                    <a:pt x="21319" y="18304"/>
                  </a:lnTo>
                  <a:lnTo>
                    <a:pt x="21109" y="17252"/>
                  </a:lnTo>
                  <a:lnTo>
                    <a:pt x="20899" y="16235"/>
                  </a:lnTo>
                  <a:lnTo>
                    <a:pt x="20583" y="15148"/>
                  </a:lnTo>
                  <a:lnTo>
                    <a:pt x="20232" y="14201"/>
                  </a:lnTo>
                  <a:lnTo>
                    <a:pt x="19847" y="13219"/>
                  </a:lnTo>
                  <a:lnTo>
                    <a:pt x="19426" y="12273"/>
                  </a:lnTo>
                  <a:lnTo>
                    <a:pt x="18970" y="11326"/>
                  </a:lnTo>
                  <a:lnTo>
                    <a:pt x="18409" y="10449"/>
                  </a:lnTo>
                  <a:lnTo>
                    <a:pt x="17883" y="9573"/>
                  </a:lnTo>
                  <a:lnTo>
                    <a:pt x="17287" y="8696"/>
                  </a:lnTo>
                  <a:lnTo>
                    <a:pt x="16621" y="7890"/>
                  </a:lnTo>
                  <a:lnTo>
                    <a:pt x="15919" y="7083"/>
                  </a:lnTo>
                  <a:lnTo>
                    <a:pt x="15253" y="6347"/>
                  </a:lnTo>
                  <a:lnTo>
                    <a:pt x="14447" y="5681"/>
                  </a:lnTo>
                  <a:lnTo>
                    <a:pt x="13710" y="4979"/>
                  </a:lnTo>
                  <a:lnTo>
                    <a:pt x="12904" y="4313"/>
                  </a:lnTo>
                  <a:lnTo>
                    <a:pt x="12027" y="3717"/>
                  </a:lnTo>
                  <a:lnTo>
                    <a:pt x="11151" y="3191"/>
                  </a:lnTo>
                  <a:lnTo>
                    <a:pt x="10274" y="2630"/>
                  </a:lnTo>
                  <a:lnTo>
                    <a:pt x="9327" y="2174"/>
                  </a:lnTo>
                  <a:lnTo>
                    <a:pt x="8345" y="1683"/>
                  </a:lnTo>
                  <a:lnTo>
                    <a:pt x="7399" y="1368"/>
                  </a:lnTo>
                  <a:lnTo>
                    <a:pt x="6382" y="1017"/>
                  </a:lnTo>
                  <a:lnTo>
                    <a:pt x="5365" y="701"/>
                  </a:lnTo>
                  <a:lnTo>
                    <a:pt x="4278" y="491"/>
                  </a:lnTo>
                  <a:lnTo>
                    <a:pt x="3226" y="281"/>
                  </a:lnTo>
                  <a:lnTo>
                    <a:pt x="2139" y="140"/>
                  </a:lnTo>
                  <a:lnTo>
                    <a:pt x="1052" y="70"/>
                  </a:lnTo>
                  <a:lnTo>
                    <a:pt x="0" y="0"/>
                  </a:lnTo>
                  <a:lnTo>
                    <a:pt x="0" y="631"/>
                  </a:lnTo>
                  <a:lnTo>
                    <a:pt x="1052" y="631"/>
                  </a:lnTo>
                  <a:lnTo>
                    <a:pt x="2139" y="701"/>
                  </a:lnTo>
                  <a:lnTo>
                    <a:pt x="3156" y="842"/>
                  </a:lnTo>
                  <a:lnTo>
                    <a:pt x="4243" y="1017"/>
                  </a:lnTo>
                  <a:lnTo>
                    <a:pt x="5225" y="1227"/>
                  </a:lnTo>
                  <a:lnTo>
                    <a:pt x="6171" y="1578"/>
                  </a:lnTo>
                  <a:lnTo>
                    <a:pt x="7188" y="1894"/>
                  </a:lnTo>
                  <a:lnTo>
                    <a:pt x="8135" y="2244"/>
                  </a:lnTo>
                  <a:lnTo>
                    <a:pt x="9082" y="2630"/>
                  </a:lnTo>
                  <a:lnTo>
                    <a:pt x="10029" y="3121"/>
                  </a:lnTo>
                  <a:lnTo>
                    <a:pt x="11712" y="4173"/>
                  </a:lnTo>
                  <a:lnTo>
                    <a:pt x="12553" y="4804"/>
                  </a:lnTo>
                  <a:lnTo>
                    <a:pt x="13325" y="5400"/>
                  </a:lnTo>
                  <a:lnTo>
                    <a:pt x="14131" y="6066"/>
                  </a:lnTo>
                  <a:lnTo>
                    <a:pt x="14868" y="6732"/>
                  </a:lnTo>
                  <a:lnTo>
                    <a:pt x="15534" y="7469"/>
                  </a:lnTo>
                  <a:lnTo>
                    <a:pt x="16200" y="8240"/>
                  </a:lnTo>
                  <a:lnTo>
                    <a:pt x="16796" y="9047"/>
                  </a:lnTo>
                  <a:lnTo>
                    <a:pt x="17427" y="9853"/>
                  </a:lnTo>
                  <a:lnTo>
                    <a:pt x="18479" y="11606"/>
                  </a:lnTo>
                  <a:lnTo>
                    <a:pt x="18900" y="12518"/>
                  </a:lnTo>
                  <a:lnTo>
                    <a:pt x="19356" y="13395"/>
                  </a:lnTo>
                  <a:lnTo>
                    <a:pt x="19706" y="14412"/>
                  </a:lnTo>
                  <a:lnTo>
                    <a:pt x="20022" y="15358"/>
                  </a:lnTo>
                  <a:lnTo>
                    <a:pt x="20583" y="17392"/>
                  </a:lnTo>
                  <a:lnTo>
                    <a:pt x="20758" y="18374"/>
                  </a:lnTo>
                  <a:lnTo>
                    <a:pt x="20899" y="19461"/>
                  </a:lnTo>
                  <a:lnTo>
                    <a:pt x="20969" y="20548"/>
                  </a:lnTo>
                  <a:lnTo>
                    <a:pt x="20969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1" name="Shape"/>
            <p:cNvSpPr/>
            <p:nvPr/>
          </p:nvSpPr>
          <p:spPr>
            <a:xfrm>
              <a:off x="1759322" y="1177925"/>
              <a:ext cx="977901" cy="974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52" y="21565"/>
                  </a:lnTo>
                  <a:lnTo>
                    <a:pt x="2139" y="21494"/>
                  </a:lnTo>
                  <a:lnTo>
                    <a:pt x="3226" y="21354"/>
                  </a:lnTo>
                  <a:lnTo>
                    <a:pt x="4278" y="21143"/>
                  </a:lnTo>
                  <a:lnTo>
                    <a:pt x="5365" y="20932"/>
                  </a:lnTo>
                  <a:lnTo>
                    <a:pt x="6382" y="20615"/>
                  </a:lnTo>
                  <a:lnTo>
                    <a:pt x="7399" y="20263"/>
                  </a:lnTo>
                  <a:lnTo>
                    <a:pt x="8345" y="19876"/>
                  </a:lnTo>
                  <a:lnTo>
                    <a:pt x="9327" y="19454"/>
                  </a:lnTo>
                  <a:lnTo>
                    <a:pt x="10274" y="18997"/>
                  </a:lnTo>
                  <a:lnTo>
                    <a:pt x="11151" y="18434"/>
                  </a:lnTo>
                  <a:lnTo>
                    <a:pt x="12027" y="17906"/>
                  </a:lnTo>
                  <a:lnTo>
                    <a:pt x="12904" y="17308"/>
                  </a:lnTo>
                  <a:lnTo>
                    <a:pt x="13710" y="16605"/>
                  </a:lnTo>
                  <a:lnTo>
                    <a:pt x="14447" y="15936"/>
                  </a:lnTo>
                  <a:lnTo>
                    <a:pt x="15253" y="15268"/>
                  </a:lnTo>
                  <a:lnTo>
                    <a:pt x="15919" y="14529"/>
                  </a:lnTo>
                  <a:lnTo>
                    <a:pt x="16621" y="13720"/>
                  </a:lnTo>
                  <a:lnTo>
                    <a:pt x="17287" y="12911"/>
                  </a:lnTo>
                  <a:lnTo>
                    <a:pt x="17883" y="12031"/>
                  </a:lnTo>
                  <a:lnTo>
                    <a:pt x="18409" y="11152"/>
                  </a:lnTo>
                  <a:lnTo>
                    <a:pt x="18970" y="10272"/>
                  </a:lnTo>
                  <a:lnTo>
                    <a:pt x="19426" y="9322"/>
                  </a:lnTo>
                  <a:lnTo>
                    <a:pt x="19847" y="8373"/>
                  </a:lnTo>
                  <a:lnTo>
                    <a:pt x="20232" y="7388"/>
                  </a:lnTo>
                  <a:lnTo>
                    <a:pt x="20583" y="6438"/>
                  </a:lnTo>
                  <a:lnTo>
                    <a:pt x="20899" y="5347"/>
                  </a:lnTo>
                  <a:lnTo>
                    <a:pt x="21109" y="4327"/>
                  </a:lnTo>
                  <a:lnTo>
                    <a:pt x="21319" y="3272"/>
                  </a:lnTo>
                  <a:lnTo>
                    <a:pt x="21460" y="2181"/>
                  </a:lnTo>
                  <a:lnTo>
                    <a:pt x="21600" y="0"/>
                  </a:lnTo>
                  <a:lnTo>
                    <a:pt x="20969" y="0"/>
                  </a:lnTo>
                  <a:lnTo>
                    <a:pt x="20969" y="1091"/>
                  </a:lnTo>
                  <a:lnTo>
                    <a:pt x="20899" y="2111"/>
                  </a:lnTo>
                  <a:lnTo>
                    <a:pt x="20758" y="3201"/>
                  </a:lnTo>
                  <a:lnTo>
                    <a:pt x="20583" y="4186"/>
                  </a:lnTo>
                  <a:lnTo>
                    <a:pt x="20022" y="6227"/>
                  </a:lnTo>
                  <a:lnTo>
                    <a:pt x="19706" y="7247"/>
                  </a:lnTo>
                  <a:lnTo>
                    <a:pt x="19356" y="8197"/>
                  </a:lnTo>
                  <a:lnTo>
                    <a:pt x="18900" y="9111"/>
                  </a:lnTo>
                  <a:lnTo>
                    <a:pt x="18479" y="9991"/>
                  </a:lnTo>
                  <a:lnTo>
                    <a:pt x="17427" y="11750"/>
                  </a:lnTo>
                  <a:lnTo>
                    <a:pt x="16796" y="12559"/>
                  </a:lnTo>
                  <a:lnTo>
                    <a:pt x="16200" y="13368"/>
                  </a:lnTo>
                  <a:lnTo>
                    <a:pt x="15534" y="14107"/>
                  </a:lnTo>
                  <a:lnTo>
                    <a:pt x="14868" y="14881"/>
                  </a:lnTo>
                  <a:lnTo>
                    <a:pt x="14131" y="15549"/>
                  </a:lnTo>
                  <a:lnTo>
                    <a:pt x="13325" y="16218"/>
                  </a:lnTo>
                  <a:lnTo>
                    <a:pt x="12553" y="16816"/>
                  </a:lnTo>
                  <a:lnTo>
                    <a:pt x="11712" y="17449"/>
                  </a:lnTo>
                  <a:lnTo>
                    <a:pt x="10029" y="18504"/>
                  </a:lnTo>
                  <a:lnTo>
                    <a:pt x="9082" y="18926"/>
                  </a:lnTo>
                  <a:lnTo>
                    <a:pt x="8135" y="19384"/>
                  </a:lnTo>
                  <a:lnTo>
                    <a:pt x="7188" y="19736"/>
                  </a:lnTo>
                  <a:lnTo>
                    <a:pt x="6171" y="20052"/>
                  </a:lnTo>
                  <a:lnTo>
                    <a:pt x="5225" y="20334"/>
                  </a:lnTo>
                  <a:lnTo>
                    <a:pt x="4243" y="20615"/>
                  </a:lnTo>
                  <a:lnTo>
                    <a:pt x="3156" y="20791"/>
                  </a:lnTo>
                  <a:lnTo>
                    <a:pt x="2139" y="20932"/>
                  </a:lnTo>
                  <a:lnTo>
                    <a:pt x="1052" y="21002"/>
                  </a:lnTo>
                  <a:lnTo>
                    <a:pt x="0" y="2100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2" name="Shape"/>
            <p:cNvSpPr/>
            <p:nvPr/>
          </p:nvSpPr>
          <p:spPr>
            <a:xfrm>
              <a:off x="781422" y="1177925"/>
              <a:ext cx="977901" cy="974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91"/>
                  </a:lnTo>
                  <a:lnTo>
                    <a:pt x="281" y="3272"/>
                  </a:lnTo>
                  <a:lnTo>
                    <a:pt x="456" y="4327"/>
                  </a:lnTo>
                  <a:lnTo>
                    <a:pt x="666" y="5347"/>
                  </a:lnTo>
                  <a:lnTo>
                    <a:pt x="947" y="6438"/>
                  </a:lnTo>
                  <a:lnTo>
                    <a:pt x="1262" y="7388"/>
                  </a:lnTo>
                  <a:lnTo>
                    <a:pt x="1683" y="8373"/>
                  </a:lnTo>
                  <a:lnTo>
                    <a:pt x="2139" y="9322"/>
                  </a:lnTo>
                  <a:lnTo>
                    <a:pt x="2630" y="10272"/>
                  </a:lnTo>
                  <a:lnTo>
                    <a:pt x="3682" y="12031"/>
                  </a:lnTo>
                  <a:lnTo>
                    <a:pt x="4313" y="12911"/>
                  </a:lnTo>
                  <a:lnTo>
                    <a:pt x="4909" y="13720"/>
                  </a:lnTo>
                  <a:lnTo>
                    <a:pt x="5575" y="14529"/>
                  </a:lnTo>
                  <a:lnTo>
                    <a:pt x="6312" y="15268"/>
                  </a:lnTo>
                  <a:lnTo>
                    <a:pt x="7048" y="15936"/>
                  </a:lnTo>
                  <a:lnTo>
                    <a:pt x="7855" y="16605"/>
                  </a:lnTo>
                  <a:lnTo>
                    <a:pt x="8661" y="17308"/>
                  </a:lnTo>
                  <a:lnTo>
                    <a:pt x="9538" y="17906"/>
                  </a:lnTo>
                  <a:lnTo>
                    <a:pt x="10414" y="18434"/>
                  </a:lnTo>
                  <a:lnTo>
                    <a:pt x="11291" y="18997"/>
                  </a:lnTo>
                  <a:lnTo>
                    <a:pt x="12238" y="19454"/>
                  </a:lnTo>
                  <a:lnTo>
                    <a:pt x="13184" y="19876"/>
                  </a:lnTo>
                  <a:lnTo>
                    <a:pt x="14201" y="20263"/>
                  </a:lnTo>
                  <a:lnTo>
                    <a:pt x="15148" y="20615"/>
                  </a:lnTo>
                  <a:lnTo>
                    <a:pt x="16200" y="20932"/>
                  </a:lnTo>
                  <a:lnTo>
                    <a:pt x="17217" y="21143"/>
                  </a:lnTo>
                  <a:lnTo>
                    <a:pt x="18304" y="21354"/>
                  </a:lnTo>
                  <a:lnTo>
                    <a:pt x="19356" y="21494"/>
                  </a:lnTo>
                  <a:lnTo>
                    <a:pt x="20443" y="21565"/>
                  </a:lnTo>
                  <a:lnTo>
                    <a:pt x="21600" y="21600"/>
                  </a:lnTo>
                  <a:lnTo>
                    <a:pt x="21600" y="21002"/>
                  </a:lnTo>
                  <a:lnTo>
                    <a:pt x="20513" y="21002"/>
                  </a:lnTo>
                  <a:lnTo>
                    <a:pt x="19426" y="20932"/>
                  </a:lnTo>
                  <a:lnTo>
                    <a:pt x="18374" y="20791"/>
                  </a:lnTo>
                  <a:lnTo>
                    <a:pt x="17357" y="20615"/>
                  </a:lnTo>
                  <a:lnTo>
                    <a:pt x="15323" y="20052"/>
                  </a:lnTo>
                  <a:lnTo>
                    <a:pt x="14377" y="19736"/>
                  </a:lnTo>
                  <a:lnTo>
                    <a:pt x="13395" y="19384"/>
                  </a:lnTo>
                  <a:lnTo>
                    <a:pt x="12518" y="18926"/>
                  </a:lnTo>
                  <a:lnTo>
                    <a:pt x="11571" y="18504"/>
                  </a:lnTo>
                  <a:lnTo>
                    <a:pt x="9818" y="17449"/>
                  </a:lnTo>
                  <a:lnTo>
                    <a:pt x="9012" y="16816"/>
                  </a:lnTo>
                  <a:lnTo>
                    <a:pt x="8205" y="16218"/>
                  </a:lnTo>
                  <a:lnTo>
                    <a:pt x="6732" y="14881"/>
                  </a:lnTo>
                  <a:lnTo>
                    <a:pt x="6066" y="14107"/>
                  </a:lnTo>
                  <a:lnTo>
                    <a:pt x="5365" y="13368"/>
                  </a:lnTo>
                  <a:lnTo>
                    <a:pt x="4173" y="11750"/>
                  </a:lnTo>
                  <a:lnTo>
                    <a:pt x="3612" y="10870"/>
                  </a:lnTo>
                  <a:lnTo>
                    <a:pt x="3086" y="9991"/>
                  </a:lnTo>
                  <a:lnTo>
                    <a:pt x="2630" y="9111"/>
                  </a:lnTo>
                  <a:lnTo>
                    <a:pt x="2209" y="8197"/>
                  </a:lnTo>
                  <a:lnTo>
                    <a:pt x="1823" y="7247"/>
                  </a:lnTo>
                  <a:lnTo>
                    <a:pt x="1473" y="6227"/>
                  </a:lnTo>
                  <a:lnTo>
                    <a:pt x="1192" y="5207"/>
                  </a:lnTo>
                  <a:lnTo>
                    <a:pt x="1017" y="4186"/>
                  </a:lnTo>
                  <a:lnTo>
                    <a:pt x="806" y="3201"/>
                  </a:lnTo>
                  <a:lnTo>
                    <a:pt x="666" y="2111"/>
                  </a:lnTo>
                  <a:lnTo>
                    <a:pt x="596" y="1091"/>
                  </a:lnTo>
                  <a:lnTo>
                    <a:pt x="5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3" name="Shape"/>
            <p:cNvSpPr/>
            <p:nvPr/>
          </p:nvSpPr>
          <p:spPr>
            <a:xfrm>
              <a:off x="781422" y="200025"/>
              <a:ext cx="977901" cy="977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443" y="70"/>
                  </a:lnTo>
                  <a:lnTo>
                    <a:pt x="19356" y="140"/>
                  </a:lnTo>
                  <a:lnTo>
                    <a:pt x="18304" y="281"/>
                  </a:lnTo>
                  <a:lnTo>
                    <a:pt x="17217" y="491"/>
                  </a:lnTo>
                  <a:lnTo>
                    <a:pt x="16200" y="701"/>
                  </a:lnTo>
                  <a:lnTo>
                    <a:pt x="15148" y="1017"/>
                  </a:lnTo>
                  <a:lnTo>
                    <a:pt x="14201" y="1368"/>
                  </a:lnTo>
                  <a:lnTo>
                    <a:pt x="13184" y="1683"/>
                  </a:lnTo>
                  <a:lnTo>
                    <a:pt x="12238" y="2174"/>
                  </a:lnTo>
                  <a:lnTo>
                    <a:pt x="11291" y="2630"/>
                  </a:lnTo>
                  <a:lnTo>
                    <a:pt x="10414" y="3191"/>
                  </a:lnTo>
                  <a:lnTo>
                    <a:pt x="9538" y="3717"/>
                  </a:lnTo>
                  <a:lnTo>
                    <a:pt x="8661" y="4313"/>
                  </a:lnTo>
                  <a:lnTo>
                    <a:pt x="7855" y="4979"/>
                  </a:lnTo>
                  <a:lnTo>
                    <a:pt x="7048" y="5681"/>
                  </a:lnTo>
                  <a:lnTo>
                    <a:pt x="6312" y="6347"/>
                  </a:lnTo>
                  <a:lnTo>
                    <a:pt x="5575" y="7083"/>
                  </a:lnTo>
                  <a:lnTo>
                    <a:pt x="4909" y="7890"/>
                  </a:lnTo>
                  <a:lnTo>
                    <a:pt x="4313" y="8696"/>
                  </a:lnTo>
                  <a:lnTo>
                    <a:pt x="3682" y="9573"/>
                  </a:lnTo>
                  <a:lnTo>
                    <a:pt x="2630" y="11326"/>
                  </a:lnTo>
                  <a:lnTo>
                    <a:pt x="2139" y="12273"/>
                  </a:lnTo>
                  <a:lnTo>
                    <a:pt x="1683" y="13219"/>
                  </a:lnTo>
                  <a:lnTo>
                    <a:pt x="1262" y="14201"/>
                  </a:lnTo>
                  <a:lnTo>
                    <a:pt x="947" y="15148"/>
                  </a:lnTo>
                  <a:lnTo>
                    <a:pt x="666" y="16235"/>
                  </a:lnTo>
                  <a:lnTo>
                    <a:pt x="456" y="17252"/>
                  </a:lnTo>
                  <a:lnTo>
                    <a:pt x="281" y="18304"/>
                  </a:lnTo>
                  <a:lnTo>
                    <a:pt x="0" y="20478"/>
                  </a:lnTo>
                  <a:lnTo>
                    <a:pt x="0" y="21600"/>
                  </a:lnTo>
                  <a:lnTo>
                    <a:pt x="526" y="21600"/>
                  </a:lnTo>
                  <a:lnTo>
                    <a:pt x="596" y="20548"/>
                  </a:lnTo>
                  <a:lnTo>
                    <a:pt x="666" y="19461"/>
                  </a:lnTo>
                  <a:lnTo>
                    <a:pt x="806" y="18374"/>
                  </a:lnTo>
                  <a:lnTo>
                    <a:pt x="1017" y="17392"/>
                  </a:lnTo>
                  <a:lnTo>
                    <a:pt x="1192" y="16375"/>
                  </a:lnTo>
                  <a:lnTo>
                    <a:pt x="1473" y="15358"/>
                  </a:lnTo>
                  <a:lnTo>
                    <a:pt x="1823" y="14412"/>
                  </a:lnTo>
                  <a:lnTo>
                    <a:pt x="2209" y="13395"/>
                  </a:lnTo>
                  <a:lnTo>
                    <a:pt x="2630" y="12518"/>
                  </a:lnTo>
                  <a:lnTo>
                    <a:pt x="3086" y="11606"/>
                  </a:lnTo>
                  <a:lnTo>
                    <a:pt x="3612" y="10730"/>
                  </a:lnTo>
                  <a:lnTo>
                    <a:pt x="4173" y="9853"/>
                  </a:lnTo>
                  <a:lnTo>
                    <a:pt x="5365" y="8240"/>
                  </a:lnTo>
                  <a:lnTo>
                    <a:pt x="6066" y="7469"/>
                  </a:lnTo>
                  <a:lnTo>
                    <a:pt x="6732" y="6732"/>
                  </a:lnTo>
                  <a:lnTo>
                    <a:pt x="8205" y="5400"/>
                  </a:lnTo>
                  <a:lnTo>
                    <a:pt x="9012" y="4804"/>
                  </a:lnTo>
                  <a:lnTo>
                    <a:pt x="9818" y="4173"/>
                  </a:lnTo>
                  <a:lnTo>
                    <a:pt x="11571" y="3121"/>
                  </a:lnTo>
                  <a:lnTo>
                    <a:pt x="12518" y="2630"/>
                  </a:lnTo>
                  <a:lnTo>
                    <a:pt x="13395" y="2244"/>
                  </a:lnTo>
                  <a:lnTo>
                    <a:pt x="14377" y="1894"/>
                  </a:lnTo>
                  <a:lnTo>
                    <a:pt x="15323" y="1578"/>
                  </a:lnTo>
                  <a:lnTo>
                    <a:pt x="16340" y="1227"/>
                  </a:lnTo>
                  <a:lnTo>
                    <a:pt x="17357" y="1017"/>
                  </a:lnTo>
                  <a:lnTo>
                    <a:pt x="18374" y="842"/>
                  </a:lnTo>
                  <a:lnTo>
                    <a:pt x="19426" y="701"/>
                  </a:lnTo>
                  <a:lnTo>
                    <a:pt x="20513" y="631"/>
                  </a:lnTo>
                  <a:lnTo>
                    <a:pt x="21600" y="63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4" name="Shape"/>
            <p:cNvSpPr/>
            <p:nvPr/>
          </p:nvSpPr>
          <p:spPr>
            <a:xfrm>
              <a:off x="1759322" y="0"/>
              <a:ext cx="1177926" cy="1177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494"/>
                  </a:lnTo>
                  <a:lnTo>
                    <a:pt x="21484" y="19388"/>
                  </a:lnTo>
                  <a:lnTo>
                    <a:pt x="21367" y="18311"/>
                  </a:lnTo>
                  <a:lnTo>
                    <a:pt x="21163" y="17263"/>
                  </a:lnTo>
                  <a:lnTo>
                    <a:pt x="20930" y="16185"/>
                  </a:lnTo>
                  <a:lnTo>
                    <a:pt x="20668" y="15196"/>
                  </a:lnTo>
                  <a:lnTo>
                    <a:pt x="20319" y="14177"/>
                  </a:lnTo>
                  <a:lnTo>
                    <a:pt x="19941" y="13187"/>
                  </a:lnTo>
                  <a:lnTo>
                    <a:pt x="19475" y="12226"/>
                  </a:lnTo>
                  <a:lnTo>
                    <a:pt x="18980" y="11266"/>
                  </a:lnTo>
                  <a:lnTo>
                    <a:pt x="18485" y="10392"/>
                  </a:lnTo>
                  <a:lnTo>
                    <a:pt x="17932" y="9548"/>
                  </a:lnTo>
                  <a:lnTo>
                    <a:pt x="17292" y="8646"/>
                  </a:lnTo>
                  <a:lnTo>
                    <a:pt x="16680" y="7860"/>
                  </a:lnTo>
                  <a:lnTo>
                    <a:pt x="15953" y="7103"/>
                  </a:lnTo>
                  <a:lnTo>
                    <a:pt x="15283" y="6317"/>
                  </a:lnTo>
                  <a:lnTo>
                    <a:pt x="14497" y="5589"/>
                  </a:lnTo>
                  <a:lnTo>
                    <a:pt x="13740" y="4920"/>
                  </a:lnTo>
                  <a:lnTo>
                    <a:pt x="12896" y="4308"/>
                  </a:lnTo>
                  <a:lnTo>
                    <a:pt x="12052" y="3668"/>
                  </a:lnTo>
                  <a:lnTo>
                    <a:pt x="11208" y="3115"/>
                  </a:lnTo>
                  <a:lnTo>
                    <a:pt x="10276" y="2620"/>
                  </a:lnTo>
                  <a:lnTo>
                    <a:pt x="9374" y="2125"/>
                  </a:lnTo>
                  <a:lnTo>
                    <a:pt x="8355" y="1659"/>
                  </a:lnTo>
                  <a:lnTo>
                    <a:pt x="7423" y="1281"/>
                  </a:lnTo>
                  <a:lnTo>
                    <a:pt x="6404" y="932"/>
                  </a:lnTo>
                  <a:lnTo>
                    <a:pt x="5356" y="670"/>
                  </a:lnTo>
                  <a:lnTo>
                    <a:pt x="4337" y="437"/>
                  </a:lnTo>
                  <a:lnTo>
                    <a:pt x="3289" y="233"/>
                  </a:lnTo>
                  <a:lnTo>
                    <a:pt x="2183" y="116"/>
                  </a:lnTo>
                  <a:lnTo>
                    <a:pt x="1106" y="0"/>
                  </a:lnTo>
                  <a:lnTo>
                    <a:pt x="0" y="0"/>
                  </a:lnTo>
                  <a:lnTo>
                    <a:pt x="0" y="437"/>
                  </a:lnTo>
                  <a:lnTo>
                    <a:pt x="1048" y="495"/>
                  </a:lnTo>
                  <a:lnTo>
                    <a:pt x="2183" y="553"/>
                  </a:lnTo>
                  <a:lnTo>
                    <a:pt x="3173" y="728"/>
                  </a:lnTo>
                  <a:lnTo>
                    <a:pt x="4221" y="902"/>
                  </a:lnTo>
                  <a:lnTo>
                    <a:pt x="5240" y="1106"/>
                  </a:lnTo>
                  <a:lnTo>
                    <a:pt x="6259" y="1397"/>
                  </a:lnTo>
                  <a:lnTo>
                    <a:pt x="7249" y="1718"/>
                  </a:lnTo>
                  <a:lnTo>
                    <a:pt x="8209" y="2125"/>
                  </a:lnTo>
                  <a:lnTo>
                    <a:pt x="9141" y="2562"/>
                  </a:lnTo>
                  <a:lnTo>
                    <a:pt x="10043" y="2998"/>
                  </a:lnTo>
                  <a:lnTo>
                    <a:pt x="10946" y="3522"/>
                  </a:lnTo>
                  <a:lnTo>
                    <a:pt x="11819" y="4075"/>
                  </a:lnTo>
                  <a:lnTo>
                    <a:pt x="12605" y="4687"/>
                  </a:lnTo>
                  <a:lnTo>
                    <a:pt x="13449" y="5298"/>
                  </a:lnTo>
                  <a:lnTo>
                    <a:pt x="14235" y="5968"/>
                  </a:lnTo>
                  <a:lnTo>
                    <a:pt x="14963" y="6637"/>
                  </a:lnTo>
                  <a:lnTo>
                    <a:pt x="15632" y="7365"/>
                  </a:lnTo>
                  <a:lnTo>
                    <a:pt x="16302" y="8151"/>
                  </a:lnTo>
                  <a:lnTo>
                    <a:pt x="16913" y="8937"/>
                  </a:lnTo>
                  <a:lnTo>
                    <a:pt x="17525" y="9781"/>
                  </a:lnTo>
                  <a:lnTo>
                    <a:pt x="18078" y="10654"/>
                  </a:lnTo>
                  <a:lnTo>
                    <a:pt x="18602" y="11499"/>
                  </a:lnTo>
                  <a:lnTo>
                    <a:pt x="19038" y="12459"/>
                  </a:lnTo>
                  <a:lnTo>
                    <a:pt x="19475" y="13391"/>
                  </a:lnTo>
                  <a:lnTo>
                    <a:pt x="19882" y="14351"/>
                  </a:lnTo>
                  <a:lnTo>
                    <a:pt x="20203" y="15312"/>
                  </a:lnTo>
                  <a:lnTo>
                    <a:pt x="20494" y="16302"/>
                  </a:lnTo>
                  <a:lnTo>
                    <a:pt x="20698" y="17321"/>
                  </a:lnTo>
                  <a:lnTo>
                    <a:pt x="20930" y="18369"/>
                  </a:lnTo>
                  <a:lnTo>
                    <a:pt x="21047" y="19446"/>
                  </a:lnTo>
                  <a:lnTo>
                    <a:pt x="21105" y="20494"/>
                  </a:lnTo>
                  <a:lnTo>
                    <a:pt x="21163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5" name="Shape"/>
            <p:cNvSpPr/>
            <p:nvPr/>
          </p:nvSpPr>
          <p:spPr>
            <a:xfrm>
              <a:off x="1759322" y="1177925"/>
              <a:ext cx="1177926" cy="117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06" y="21542"/>
                  </a:lnTo>
                  <a:lnTo>
                    <a:pt x="2183" y="21483"/>
                  </a:lnTo>
                  <a:lnTo>
                    <a:pt x="3289" y="21338"/>
                  </a:lnTo>
                  <a:lnTo>
                    <a:pt x="4337" y="21163"/>
                  </a:lnTo>
                  <a:lnTo>
                    <a:pt x="5356" y="20930"/>
                  </a:lnTo>
                  <a:lnTo>
                    <a:pt x="6404" y="20638"/>
                  </a:lnTo>
                  <a:lnTo>
                    <a:pt x="7423" y="20259"/>
                  </a:lnTo>
                  <a:lnTo>
                    <a:pt x="8355" y="19880"/>
                  </a:lnTo>
                  <a:lnTo>
                    <a:pt x="9374" y="19472"/>
                  </a:lnTo>
                  <a:lnTo>
                    <a:pt x="10276" y="18977"/>
                  </a:lnTo>
                  <a:lnTo>
                    <a:pt x="11208" y="18481"/>
                  </a:lnTo>
                  <a:lnTo>
                    <a:pt x="12052" y="17898"/>
                  </a:lnTo>
                  <a:lnTo>
                    <a:pt x="13740" y="16674"/>
                  </a:lnTo>
                  <a:lnTo>
                    <a:pt x="14497" y="15945"/>
                  </a:lnTo>
                  <a:lnTo>
                    <a:pt x="15283" y="15274"/>
                  </a:lnTo>
                  <a:lnTo>
                    <a:pt x="15953" y="14487"/>
                  </a:lnTo>
                  <a:lnTo>
                    <a:pt x="16680" y="13730"/>
                  </a:lnTo>
                  <a:lnTo>
                    <a:pt x="17292" y="12943"/>
                  </a:lnTo>
                  <a:lnTo>
                    <a:pt x="17932" y="12039"/>
                  </a:lnTo>
                  <a:lnTo>
                    <a:pt x="18485" y="11194"/>
                  </a:lnTo>
                  <a:lnTo>
                    <a:pt x="18980" y="10319"/>
                  </a:lnTo>
                  <a:lnTo>
                    <a:pt x="19475" y="9357"/>
                  </a:lnTo>
                  <a:lnTo>
                    <a:pt x="19941" y="8395"/>
                  </a:lnTo>
                  <a:lnTo>
                    <a:pt x="20319" y="7404"/>
                  </a:lnTo>
                  <a:lnTo>
                    <a:pt x="20668" y="6384"/>
                  </a:lnTo>
                  <a:lnTo>
                    <a:pt x="20930" y="5393"/>
                  </a:lnTo>
                  <a:lnTo>
                    <a:pt x="21163" y="4314"/>
                  </a:lnTo>
                  <a:lnTo>
                    <a:pt x="21367" y="3265"/>
                  </a:lnTo>
                  <a:lnTo>
                    <a:pt x="21484" y="2186"/>
                  </a:lnTo>
                  <a:lnTo>
                    <a:pt x="21600" y="1079"/>
                  </a:lnTo>
                  <a:lnTo>
                    <a:pt x="21600" y="0"/>
                  </a:lnTo>
                  <a:lnTo>
                    <a:pt x="21163" y="0"/>
                  </a:lnTo>
                  <a:lnTo>
                    <a:pt x="21105" y="1079"/>
                  </a:lnTo>
                  <a:lnTo>
                    <a:pt x="21047" y="2128"/>
                  </a:lnTo>
                  <a:lnTo>
                    <a:pt x="20930" y="3206"/>
                  </a:lnTo>
                  <a:lnTo>
                    <a:pt x="20698" y="4256"/>
                  </a:lnTo>
                  <a:lnTo>
                    <a:pt x="20494" y="5276"/>
                  </a:lnTo>
                  <a:lnTo>
                    <a:pt x="20203" y="6267"/>
                  </a:lnTo>
                  <a:lnTo>
                    <a:pt x="19882" y="7229"/>
                  </a:lnTo>
                  <a:lnTo>
                    <a:pt x="19475" y="8249"/>
                  </a:lnTo>
                  <a:lnTo>
                    <a:pt x="19038" y="9124"/>
                  </a:lnTo>
                  <a:lnTo>
                    <a:pt x="18602" y="10086"/>
                  </a:lnTo>
                  <a:lnTo>
                    <a:pt x="18078" y="10931"/>
                  </a:lnTo>
                  <a:lnTo>
                    <a:pt x="17525" y="11806"/>
                  </a:lnTo>
                  <a:lnTo>
                    <a:pt x="16913" y="12651"/>
                  </a:lnTo>
                  <a:lnTo>
                    <a:pt x="16302" y="13438"/>
                  </a:lnTo>
                  <a:lnTo>
                    <a:pt x="15632" y="14225"/>
                  </a:lnTo>
                  <a:lnTo>
                    <a:pt x="14963" y="14954"/>
                  </a:lnTo>
                  <a:lnTo>
                    <a:pt x="14235" y="15624"/>
                  </a:lnTo>
                  <a:lnTo>
                    <a:pt x="13449" y="16295"/>
                  </a:lnTo>
                  <a:lnTo>
                    <a:pt x="12605" y="16907"/>
                  </a:lnTo>
                  <a:lnTo>
                    <a:pt x="11819" y="17519"/>
                  </a:lnTo>
                  <a:lnTo>
                    <a:pt x="10946" y="18073"/>
                  </a:lnTo>
                  <a:lnTo>
                    <a:pt x="10043" y="18568"/>
                  </a:lnTo>
                  <a:lnTo>
                    <a:pt x="9141" y="19035"/>
                  </a:lnTo>
                  <a:lnTo>
                    <a:pt x="8209" y="19472"/>
                  </a:lnTo>
                  <a:lnTo>
                    <a:pt x="7249" y="19880"/>
                  </a:lnTo>
                  <a:lnTo>
                    <a:pt x="6259" y="20143"/>
                  </a:lnTo>
                  <a:lnTo>
                    <a:pt x="5240" y="20492"/>
                  </a:lnTo>
                  <a:lnTo>
                    <a:pt x="4221" y="20696"/>
                  </a:lnTo>
                  <a:lnTo>
                    <a:pt x="3173" y="20871"/>
                  </a:lnTo>
                  <a:lnTo>
                    <a:pt x="2183" y="21046"/>
                  </a:lnTo>
                  <a:lnTo>
                    <a:pt x="1048" y="21104"/>
                  </a:lnTo>
                  <a:lnTo>
                    <a:pt x="0" y="2116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6" name="Shape"/>
            <p:cNvSpPr/>
            <p:nvPr/>
          </p:nvSpPr>
          <p:spPr>
            <a:xfrm>
              <a:off x="576634" y="1177925"/>
              <a:ext cx="1182689" cy="117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8" y="1079"/>
                  </a:lnTo>
                  <a:lnTo>
                    <a:pt x="116" y="2186"/>
                  </a:lnTo>
                  <a:lnTo>
                    <a:pt x="290" y="3265"/>
                  </a:lnTo>
                  <a:lnTo>
                    <a:pt x="464" y="4314"/>
                  </a:lnTo>
                  <a:lnTo>
                    <a:pt x="725" y="5393"/>
                  </a:lnTo>
                  <a:lnTo>
                    <a:pt x="1015" y="6384"/>
                  </a:lnTo>
                  <a:lnTo>
                    <a:pt x="1334" y="7404"/>
                  </a:lnTo>
                  <a:lnTo>
                    <a:pt x="1740" y="8395"/>
                  </a:lnTo>
                  <a:lnTo>
                    <a:pt x="2174" y="9357"/>
                  </a:lnTo>
                  <a:lnTo>
                    <a:pt x="2638" y="10319"/>
                  </a:lnTo>
                  <a:lnTo>
                    <a:pt x="3189" y="11194"/>
                  </a:lnTo>
                  <a:lnTo>
                    <a:pt x="3740" y="12039"/>
                  </a:lnTo>
                  <a:lnTo>
                    <a:pt x="4349" y="12943"/>
                  </a:lnTo>
                  <a:lnTo>
                    <a:pt x="4958" y="13730"/>
                  </a:lnTo>
                  <a:lnTo>
                    <a:pt x="5625" y="14487"/>
                  </a:lnTo>
                  <a:lnTo>
                    <a:pt x="6350" y="15274"/>
                  </a:lnTo>
                  <a:lnTo>
                    <a:pt x="7132" y="15945"/>
                  </a:lnTo>
                  <a:lnTo>
                    <a:pt x="7915" y="16674"/>
                  </a:lnTo>
                  <a:lnTo>
                    <a:pt x="8698" y="17286"/>
                  </a:lnTo>
                  <a:lnTo>
                    <a:pt x="9510" y="17898"/>
                  </a:lnTo>
                  <a:lnTo>
                    <a:pt x="10409" y="18481"/>
                  </a:lnTo>
                  <a:lnTo>
                    <a:pt x="11307" y="18977"/>
                  </a:lnTo>
                  <a:lnTo>
                    <a:pt x="12235" y="19472"/>
                  </a:lnTo>
                  <a:lnTo>
                    <a:pt x="13192" y="19880"/>
                  </a:lnTo>
                  <a:lnTo>
                    <a:pt x="14207" y="20259"/>
                  </a:lnTo>
                  <a:lnTo>
                    <a:pt x="15192" y="20638"/>
                  </a:lnTo>
                  <a:lnTo>
                    <a:pt x="16207" y="20930"/>
                  </a:lnTo>
                  <a:lnTo>
                    <a:pt x="17251" y="21163"/>
                  </a:lnTo>
                  <a:lnTo>
                    <a:pt x="18324" y="21338"/>
                  </a:lnTo>
                  <a:lnTo>
                    <a:pt x="19368" y="21483"/>
                  </a:lnTo>
                  <a:lnTo>
                    <a:pt x="20469" y="21542"/>
                  </a:lnTo>
                  <a:lnTo>
                    <a:pt x="21600" y="21600"/>
                  </a:lnTo>
                  <a:lnTo>
                    <a:pt x="21600" y="21163"/>
                  </a:lnTo>
                  <a:lnTo>
                    <a:pt x="20469" y="21104"/>
                  </a:lnTo>
                  <a:lnTo>
                    <a:pt x="19426" y="21046"/>
                  </a:lnTo>
                  <a:lnTo>
                    <a:pt x="18353" y="20871"/>
                  </a:lnTo>
                  <a:lnTo>
                    <a:pt x="17367" y="20696"/>
                  </a:lnTo>
                  <a:lnTo>
                    <a:pt x="16294" y="20492"/>
                  </a:lnTo>
                  <a:lnTo>
                    <a:pt x="15308" y="20143"/>
                  </a:lnTo>
                  <a:lnTo>
                    <a:pt x="14352" y="19880"/>
                  </a:lnTo>
                  <a:lnTo>
                    <a:pt x="13424" y="19472"/>
                  </a:lnTo>
                  <a:lnTo>
                    <a:pt x="12467" y="19035"/>
                  </a:lnTo>
                  <a:lnTo>
                    <a:pt x="11510" y="18568"/>
                  </a:lnTo>
                  <a:lnTo>
                    <a:pt x="10699" y="18073"/>
                  </a:lnTo>
                  <a:lnTo>
                    <a:pt x="9800" y="17519"/>
                  </a:lnTo>
                  <a:lnTo>
                    <a:pt x="8959" y="16907"/>
                  </a:lnTo>
                  <a:lnTo>
                    <a:pt x="8176" y="16295"/>
                  </a:lnTo>
                  <a:lnTo>
                    <a:pt x="7422" y="15624"/>
                  </a:lnTo>
                  <a:lnTo>
                    <a:pt x="6697" y="14954"/>
                  </a:lnTo>
                  <a:lnTo>
                    <a:pt x="5973" y="14225"/>
                  </a:lnTo>
                  <a:lnTo>
                    <a:pt x="5364" y="13438"/>
                  </a:lnTo>
                  <a:lnTo>
                    <a:pt x="4697" y="12651"/>
                  </a:lnTo>
                  <a:lnTo>
                    <a:pt x="4117" y="11806"/>
                  </a:lnTo>
                  <a:lnTo>
                    <a:pt x="3566" y="10931"/>
                  </a:lnTo>
                  <a:lnTo>
                    <a:pt x="3073" y="10086"/>
                  </a:lnTo>
                  <a:lnTo>
                    <a:pt x="2580" y="9124"/>
                  </a:lnTo>
                  <a:lnTo>
                    <a:pt x="2174" y="8249"/>
                  </a:lnTo>
                  <a:lnTo>
                    <a:pt x="1798" y="7229"/>
                  </a:lnTo>
                  <a:lnTo>
                    <a:pt x="1450" y="6267"/>
                  </a:lnTo>
                  <a:lnTo>
                    <a:pt x="1189" y="5276"/>
                  </a:lnTo>
                  <a:lnTo>
                    <a:pt x="957" y="4256"/>
                  </a:lnTo>
                  <a:lnTo>
                    <a:pt x="725" y="3206"/>
                  </a:lnTo>
                  <a:lnTo>
                    <a:pt x="609" y="2128"/>
                  </a:lnTo>
                  <a:lnTo>
                    <a:pt x="522" y="1079"/>
                  </a:lnTo>
                  <a:lnTo>
                    <a:pt x="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7" name="Shape"/>
            <p:cNvSpPr/>
            <p:nvPr/>
          </p:nvSpPr>
          <p:spPr>
            <a:xfrm>
              <a:off x="576634" y="0"/>
              <a:ext cx="1182689" cy="1177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469" y="0"/>
                  </a:lnTo>
                  <a:lnTo>
                    <a:pt x="19368" y="116"/>
                  </a:lnTo>
                  <a:lnTo>
                    <a:pt x="18324" y="233"/>
                  </a:lnTo>
                  <a:lnTo>
                    <a:pt x="17251" y="437"/>
                  </a:lnTo>
                  <a:lnTo>
                    <a:pt x="16207" y="670"/>
                  </a:lnTo>
                  <a:lnTo>
                    <a:pt x="15192" y="932"/>
                  </a:lnTo>
                  <a:lnTo>
                    <a:pt x="14207" y="1281"/>
                  </a:lnTo>
                  <a:lnTo>
                    <a:pt x="13192" y="1659"/>
                  </a:lnTo>
                  <a:lnTo>
                    <a:pt x="12235" y="2125"/>
                  </a:lnTo>
                  <a:lnTo>
                    <a:pt x="11307" y="2620"/>
                  </a:lnTo>
                  <a:lnTo>
                    <a:pt x="10409" y="3115"/>
                  </a:lnTo>
                  <a:lnTo>
                    <a:pt x="9510" y="3668"/>
                  </a:lnTo>
                  <a:lnTo>
                    <a:pt x="8698" y="4308"/>
                  </a:lnTo>
                  <a:lnTo>
                    <a:pt x="7915" y="4920"/>
                  </a:lnTo>
                  <a:lnTo>
                    <a:pt x="7132" y="5589"/>
                  </a:lnTo>
                  <a:lnTo>
                    <a:pt x="6350" y="6317"/>
                  </a:lnTo>
                  <a:lnTo>
                    <a:pt x="5625" y="7103"/>
                  </a:lnTo>
                  <a:lnTo>
                    <a:pt x="4958" y="7860"/>
                  </a:lnTo>
                  <a:lnTo>
                    <a:pt x="4349" y="8646"/>
                  </a:lnTo>
                  <a:lnTo>
                    <a:pt x="3740" y="9548"/>
                  </a:lnTo>
                  <a:lnTo>
                    <a:pt x="3189" y="10392"/>
                  </a:lnTo>
                  <a:lnTo>
                    <a:pt x="2638" y="11266"/>
                  </a:lnTo>
                  <a:lnTo>
                    <a:pt x="2174" y="12226"/>
                  </a:lnTo>
                  <a:lnTo>
                    <a:pt x="1740" y="13187"/>
                  </a:lnTo>
                  <a:lnTo>
                    <a:pt x="1334" y="14177"/>
                  </a:lnTo>
                  <a:lnTo>
                    <a:pt x="1015" y="15196"/>
                  </a:lnTo>
                  <a:lnTo>
                    <a:pt x="725" y="16185"/>
                  </a:lnTo>
                  <a:lnTo>
                    <a:pt x="464" y="17263"/>
                  </a:lnTo>
                  <a:lnTo>
                    <a:pt x="290" y="18311"/>
                  </a:lnTo>
                  <a:lnTo>
                    <a:pt x="116" y="19388"/>
                  </a:lnTo>
                  <a:lnTo>
                    <a:pt x="0" y="21600"/>
                  </a:lnTo>
                  <a:lnTo>
                    <a:pt x="522" y="21600"/>
                  </a:lnTo>
                  <a:lnTo>
                    <a:pt x="522" y="20494"/>
                  </a:lnTo>
                  <a:lnTo>
                    <a:pt x="609" y="19446"/>
                  </a:lnTo>
                  <a:lnTo>
                    <a:pt x="725" y="18369"/>
                  </a:lnTo>
                  <a:lnTo>
                    <a:pt x="957" y="17321"/>
                  </a:lnTo>
                  <a:lnTo>
                    <a:pt x="1189" y="16302"/>
                  </a:lnTo>
                  <a:lnTo>
                    <a:pt x="1450" y="15312"/>
                  </a:lnTo>
                  <a:lnTo>
                    <a:pt x="1798" y="14351"/>
                  </a:lnTo>
                  <a:lnTo>
                    <a:pt x="2174" y="13391"/>
                  </a:lnTo>
                  <a:lnTo>
                    <a:pt x="2580" y="12459"/>
                  </a:lnTo>
                  <a:lnTo>
                    <a:pt x="3073" y="11499"/>
                  </a:lnTo>
                  <a:lnTo>
                    <a:pt x="3566" y="10654"/>
                  </a:lnTo>
                  <a:lnTo>
                    <a:pt x="4117" y="9781"/>
                  </a:lnTo>
                  <a:lnTo>
                    <a:pt x="4697" y="8937"/>
                  </a:lnTo>
                  <a:lnTo>
                    <a:pt x="5364" y="8151"/>
                  </a:lnTo>
                  <a:lnTo>
                    <a:pt x="5973" y="7365"/>
                  </a:lnTo>
                  <a:lnTo>
                    <a:pt x="6697" y="6637"/>
                  </a:lnTo>
                  <a:lnTo>
                    <a:pt x="7422" y="5968"/>
                  </a:lnTo>
                  <a:lnTo>
                    <a:pt x="8176" y="5298"/>
                  </a:lnTo>
                  <a:lnTo>
                    <a:pt x="8959" y="4629"/>
                  </a:lnTo>
                  <a:lnTo>
                    <a:pt x="9800" y="4075"/>
                  </a:lnTo>
                  <a:lnTo>
                    <a:pt x="10699" y="3522"/>
                  </a:lnTo>
                  <a:lnTo>
                    <a:pt x="11510" y="2998"/>
                  </a:lnTo>
                  <a:lnTo>
                    <a:pt x="13424" y="2125"/>
                  </a:lnTo>
                  <a:lnTo>
                    <a:pt x="14352" y="1718"/>
                  </a:lnTo>
                  <a:lnTo>
                    <a:pt x="15308" y="1397"/>
                  </a:lnTo>
                  <a:lnTo>
                    <a:pt x="16294" y="1106"/>
                  </a:lnTo>
                  <a:lnTo>
                    <a:pt x="17367" y="902"/>
                  </a:lnTo>
                  <a:lnTo>
                    <a:pt x="18353" y="728"/>
                  </a:lnTo>
                  <a:lnTo>
                    <a:pt x="19426" y="553"/>
                  </a:lnTo>
                  <a:lnTo>
                    <a:pt x="20469" y="495"/>
                  </a:lnTo>
                  <a:lnTo>
                    <a:pt x="21600" y="43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8" name="Line"/>
            <p:cNvSpPr/>
            <p:nvPr/>
          </p:nvSpPr>
          <p:spPr>
            <a:xfrm>
              <a:off x="605209" y="1173162"/>
              <a:ext cx="190501" cy="1588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9" name="Line"/>
            <p:cNvSpPr/>
            <p:nvPr/>
          </p:nvSpPr>
          <p:spPr>
            <a:xfrm>
              <a:off x="2730872" y="1173162"/>
              <a:ext cx="185738" cy="1588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0" name="Line"/>
            <p:cNvSpPr/>
            <p:nvPr/>
          </p:nvSpPr>
          <p:spPr>
            <a:xfrm flipV="1">
              <a:off x="1759322" y="2138362"/>
              <a:ext cx="1588" cy="192088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1" name="Line"/>
            <p:cNvSpPr/>
            <p:nvPr/>
          </p:nvSpPr>
          <p:spPr>
            <a:xfrm flipV="1">
              <a:off x="1759322" y="17462"/>
              <a:ext cx="1588" cy="185738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2" name="Line"/>
            <p:cNvSpPr/>
            <p:nvPr/>
          </p:nvSpPr>
          <p:spPr>
            <a:xfrm flipV="1">
              <a:off x="757609" y="1657349"/>
              <a:ext cx="166689" cy="93664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3" name="Line"/>
            <p:cNvSpPr/>
            <p:nvPr/>
          </p:nvSpPr>
          <p:spPr>
            <a:xfrm flipV="1">
              <a:off x="2599109" y="596899"/>
              <a:ext cx="161926" cy="92077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4" name="Line"/>
            <p:cNvSpPr/>
            <p:nvPr/>
          </p:nvSpPr>
          <p:spPr>
            <a:xfrm flipH="1" flipV="1">
              <a:off x="2240334" y="2006600"/>
              <a:ext cx="96839" cy="168275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5" name="Line"/>
            <p:cNvSpPr/>
            <p:nvPr/>
          </p:nvSpPr>
          <p:spPr>
            <a:xfrm flipH="1" flipV="1">
              <a:off x="1179884" y="173037"/>
              <a:ext cx="95251" cy="161926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6" name="Line"/>
            <p:cNvSpPr/>
            <p:nvPr/>
          </p:nvSpPr>
          <p:spPr>
            <a:xfrm flipV="1">
              <a:off x="757609" y="1654174"/>
              <a:ext cx="166689" cy="96839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7" name="Line"/>
            <p:cNvSpPr/>
            <p:nvPr/>
          </p:nvSpPr>
          <p:spPr>
            <a:xfrm flipV="1">
              <a:off x="2599109" y="596899"/>
              <a:ext cx="161926" cy="92077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8" name="Line"/>
            <p:cNvSpPr/>
            <p:nvPr/>
          </p:nvSpPr>
          <p:spPr>
            <a:xfrm flipH="1" flipV="1">
              <a:off x="2240334" y="2006600"/>
              <a:ext cx="96839" cy="168275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9" name="Line"/>
            <p:cNvSpPr/>
            <p:nvPr/>
          </p:nvSpPr>
          <p:spPr>
            <a:xfrm flipH="1" flipV="1">
              <a:off x="1179884" y="173037"/>
              <a:ext cx="95251" cy="158751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0" name="Shape"/>
            <p:cNvSpPr/>
            <p:nvPr/>
          </p:nvSpPr>
          <p:spPr>
            <a:xfrm>
              <a:off x="619497" y="1327150"/>
              <a:ext cx="192088" cy="58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43" y="0"/>
                  </a:moveTo>
                  <a:lnTo>
                    <a:pt x="0" y="12843"/>
                  </a:lnTo>
                  <a:lnTo>
                    <a:pt x="357" y="21600"/>
                  </a:lnTo>
                  <a:lnTo>
                    <a:pt x="21600" y="9341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1" name="Shape"/>
            <p:cNvSpPr/>
            <p:nvPr/>
          </p:nvSpPr>
          <p:spPr>
            <a:xfrm>
              <a:off x="2711822" y="958850"/>
              <a:ext cx="188913" cy="58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74" y="0"/>
                  </a:moveTo>
                  <a:lnTo>
                    <a:pt x="0" y="12259"/>
                  </a:lnTo>
                  <a:lnTo>
                    <a:pt x="726" y="21600"/>
                  </a:lnTo>
                  <a:lnTo>
                    <a:pt x="21600" y="10508"/>
                  </a:lnTo>
                  <a:lnTo>
                    <a:pt x="20874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2" name="Shape"/>
            <p:cNvSpPr/>
            <p:nvPr/>
          </p:nvSpPr>
          <p:spPr>
            <a:xfrm>
              <a:off x="1914897" y="2119312"/>
              <a:ext cx="57151" cy="195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2"/>
                  </a:moveTo>
                  <a:lnTo>
                    <a:pt x="12600" y="21600"/>
                  </a:lnTo>
                  <a:lnTo>
                    <a:pt x="21600" y="20898"/>
                  </a:lnTo>
                  <a:lnTo>
                    <a:pt x="9000" y="0"/>
                  </a:lnTo>
                  <a:lnTo>
                    <a:pt x="0" y="702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3" name="Shape"/>
            <p:cNvSpPr/>
            <p:nvPr/>
          </p:nvSpPr>
          <p:spPr>
            <a:xfrm>
              <a:off x="1545009" y="33337"/>
              <a:ext cx="58739" cy="18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9"/>
                  </a:moveTo>
                  <a:lnTo>
                    <a:pt x="12843" y="21600"/>
                  </a:lnTo>
                  <a:lnTo>
                    <a:pt x="21600" y="21231"/>
                  </a:lnTo>
                  <a:lnTo>
                    <a:pt x="9341" y="0"/>
                  </a:lnTo>
                  <a:lnTo>
                    <a:pt x="0" y="369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4" name="Shape"/>
            <p:cNvSpPr/>
            <p:nvPr/>
          </p:nvSpPr>
          <p:spPr>
            <a:xfrm>
              <a:off x="867147" y="1784350"/>
              <a:ext cx="160338" cy="142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75" y="0"/>
                  </a:moveTo>
                  <a:lnTo>
                    <a:pt x="0" y="18480"/>
                  </a:lnTo>
                  <a:lnTo>
                    <a:pt x="1925" y="21600"/>
                  </a:lnTo>
                  <a:lnTo>
                    <a:pt x="21600" y="2880"/>
                  </a:lnTo>
                  <a:lnTo>
                    <a:pt x="19675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5" name="Shape"/>
            <p:cNvSpPr/>
            <p:nvPr/>
          </p:nvSpPr>
          <p:spPr>
            <a:xfrm>
              <a:off x="2492747" y="420687"/>
              <a:ext cx="161926" cy="13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lnTo>
                    <a:pt x="0" y="18655"/>
                  </a:lnTo>
                  <a:lnTo>
                    <a:pt x="2541" y="21600"/>
                  </a:lnTo>
                  <a:lnTo>
                    <a:pt x="21600" y="3191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6" name="Shape"/>
            <p:cNvSpPr/>
            <p:nvPr/>
          </p:nvSpPr>
          <p:spPr>
            <a:xfrm>
              <a:off x="2367334" y="1903412"/>
              <a:ext cx="144464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7"/>
                  </a:moveTo>
                  <a:lnTo>
                    <a:pt x="18752" y="21600"/>
                  </a:lnTo>
                  <a:lnTo>
                    <a:pt x="21600" y="19523"/>
                  </a:lnTo>
                  <a:lnTo>
                    <a:pt x="3323" y="0"/>
                  </a:lnTo>
                  <a:lnTo>
                    <a:pt x="0" y="2077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7" name="Shape"/>
            <p:cNvSpPr/>
            <p:nvPr/>
          </p:nvSpPr>
          <p:spPr>
            <a:xfrm>
              <a:off x="1006847" y="279400"/>
              <a:ext cx="13652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lnTo>
                    <a:pt x="18837" y="21600"/>
                  </a:lnTo>
                  <a:lnTo>
                    <a:pt x="21600" y="19656"/>
                  </a:lnTo>
                  <a:lnTo>
                    <a:pt x="2763" y="0"/>
                  </a:lnTo>
                  <a:lnTo>
                    <a:pt x="0" y="216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8" name="Shape"/>
            <p:cNvSpPr/>
            <p:nvPr/>
          </p:nvSpPr>
          <p:spPr>
            <a:xfrm>
              <a:off x="1351334" y="2074862"/>
              <a:ext cx="90489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16" y="0"/>
                  </a:moveTo>
                  <a:lnTo>
                    <a:pt x="0" y="20700"/>
                  </a:lnTo>
                  <a:lnTo>
                    <a:pt x="5684" y="21600"/>
                  </a:lnTo>
                  <a:lnTo>
                    <a:pt x="21600" y="900"/>
                  </a:lnTo>
                  <a:lnTo>
                    <a:pt x="15916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9" name="Shape"/>
            <p:cNvSpPr/>
            <p:nvPr/>
          </p:nvSpPr>
          <p:spPr>
            <a:xfrm>
              <a:off x="2078409" y="82550"/>
              <a:ext cx="88901" cy="18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0" y="20492"/>
                  </a:lnTo>
                  <a:lnTo>
                    <a:pt x="5786" y="21600"/>
                  </a:lnTo>
                  <a:lnTo>
                    <a:pt x="21600" y="923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0" name="Shape"/>
            <p:cNvSpPr/>
            <p:nvPr/>
          </p:nvSpPr>
          <p:spPr>
            <a:xfrm>
              <a:off x="2661022" y="1492250"/>
              <a:ext cx="187326" cy="8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86"/>
                  </a:moveTo>
                  <a:lnTo>
                    <a:pt x="20685" y="21600"/>
                  </a:lnTo>
                  <a:lnTo>
                    <a:pt x="21600" y="15429"/>
                  </a:lnTo>
                  <a:lnTo>
                    <a:pt x="915" y="0"/>
                  </a:lnTo>
                  <a:lnTo>
                    <a:pt x="0" y="5786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1" name="Shape"/>
            <p:cNvSpPr/>
            <p:nvPr/>
          </p:nvSpPr>
          <p:spPr>
            <a:xfrm>
              <a:off x="668709" y="766762"/>
              <a:ext cx="182564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00"/>
                  </a:moveTo>
                  <a:lnTo>
                    <a:pt x="20473" y="21600"/>
                  </a:lnTo>
                  <a:lnTo>
                    <a:pt x="21600" y="16400"/>
                  </a:lnTo>
                  <a:lnTo>
                    <a:pt x="1127" y="0"/>
                  </a:lnTo>
                  <a:lnTo>
                    <a:pt x="0" y="640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2" name="Rectangle"/>
            <p:cNvSpPr/>
            <p:nvPr/>
          </p:nvSpPr>
          <p:spPr>
            <a:xfrm>
              <a:off x="605209" y="1160462"/>
              <a:ext cx="190501" cy="26988"/>
            </a:xfrm>
            <a:prstGeom prst="rect">
              <a:avLst/>
            </a:pr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073" name="Rectangle"/>
            <p:cNvSpPr/>
            <p:nvPr/>
          </p:nvSpPr>
          <p:spPr>
            <a:xfrm>
              <a:off x="2730872" y="1160462"/>
              <a:ext cx="185738" cy="26988"/>
            </a:xfrm>
            <a:prstGeom prst="rect">
              <a:avLst/>
            </a:pr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074" name="Rectangle"/>
            <p:cNvSpPr/>
            <p:nvPr/>
          </p:nvSpPr>
          <p:spPr>
            <a:xfrm>
              <a:off x="1746622" y="2138362"/>
              <a:ext cx="23813" cy="192088"/>
            </a:xfrm>
            <a:prstGeom prst="rect">
              <a:avLst/>
            </a:pr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075" name="Rectangle"/>
            <p:cNvSpPr/>
            <p:nvPr/>
          </p:nvSpPr>
          <p:spPr>
            <a:xfrm>
              <a:off x="1746622" y="17462"/>
              <a:ext cx="23813" cy="185738"/>
            </a:xfrm>
            <a:prstGeom prst="rect">
              <a:avLst/>
            </a:pr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5612">
                <a:defRPr sz="1800" b="0"/>
              </a:pPr>
              <a:endParaRPr/>
            </a:p>
          </p:txBody>
        </p:sp>
        <p:sp>
          <p:nvSpPr>
            <p:cNvPr id="1076" name="Shape"/>
            <p:cNvSpPr/>
            <p:nvPr/>
          </p:nvSpPr>
          <p:spPr>
            <a:xfrm>
              <a:off x="751259" y="1644650"/>
              <a:ext cx="179389" cy="11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71" y="0"/>
                  </a:moveTo>
                  <a:lnTo>
                    <a:pt x="0" y="17568"/>
                  </a:lnTo>
                  <a:lnTo>
                    <a:pt x="1338" y="21600"/>
                  </a:lnTo>
                  <a:lnTo>
                    <a:pt x="21600" y="3744"/>
                  </a:lnTo>
                  <a:lnTo>
                    <a:pt x="20071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7" name="Shape"/>
            <p:cNvSpPr/>
            <p:nvPr/>
          </p:nvSpPr>
          <p:spPr>
            <a:xfrm>
              <a:off x="2592759" y="584200"/>
              <a:ext cx="174626" cy="11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29" y="0"/>
                  </a:moveTo>
                  <a:lnTo>
                    <a:pt x="0" y="17753"/>
                  </a:lnTo>
                  <a:lnTo>
                    <a:pt x="1571" y="21600"/>
                  </a:lnTo>
                  <a:lnTo>
                    <a:pt x="21600" y="4142"/>
                  </a:lnTo>
                  <a:lnTo>
                    <a:pt x="20029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8" name="Shape"/>
            <p:cNvSpPr/>
            <p:nvPr/>
          </p:nvSpPr>
          <p:spPr>
            <a:xfrm>
              <a:off x="2230809" y="2001837"/>
              <a:ext cx="119064" cy="179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38"/>
                  </a:moveTo>
                  <a:lnTo>
                    <a:pt x="17280" y="21600"/>
                  </a:lnTo>
                  <a:lnTo>
                    <a:pt x="21600" y="20071"/>
                  </a:lnTo>
                  <a:lnTo>
                    <a:pt x="3744" y="0"/>
                  </a:lnTo>
                  <a:lnTo>
                    <a:pt x="0" y="1338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9" name="Shape"/>
            <p:cNvSpPr/>
            <p:nvPr/>
          </p:nvSpPr>
          <p:spPr>
            <a:xfrm>
              <a:off x="1170359" y="166687"/>
              <a:ext cx="112714" cy="174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1"/>
                  </a:moveTo>
                  <a:lnTo>
                    <a:pt x="17645" y="21600"/>
                  </a:lnTo>
                  <a:lnTo>
                    <a:pt x="21600" y="20029"/>
                  </a:lnTo>
                  <a:lnTo>
                    <a:pt x="4259" y="0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0" name="Shape"/>
            <p:cNvSpPr/>
            <p:nvPr/>
          </p:nvSpPr>
          <p:spPr>
            <a:xfrm>
              <a:off x="1170359" y="2001837"/>
              <a:ext cx="119064" cy="179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0"/>
                  </a:moveTo>
                  <a:lnTo>
                    <a:pt x="0" y="20071"/>
                  </a:lnTo>
                  <a:lnTo>
                    <a:pt x="4032" y="21600"/>
                  </a:lnTo>
                  <a:lnTo>
                    <a:pt x="21600" y="1338"/>
                  </a:lnTo>
                  <a:lnTo>
                    <a:pt x="17280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1" name="Shape"/>
            <p:cNvSpPr/>
            <p:nvPr/>
          </p:nvSpPr>
          <p:spPr>
            <a:xfrm>
              <a:off x="2233984" y="166687"/>
              <a:ext cx="115889" cy="174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62" y="0"/>
                  </a:moveTo>
                  <a:lnTo>
                    <a:pt x="0" y="20029"/>
                  </a:lnTo>
                  <a:lnTo>
                    <a:pt x="3847" y="21600"/>
                  </a:lnTo>
                  <a:lnTo>
                    <a:pt x="21600" y="1571"/>
                  </a:lnTo>
                  <a:lnTo>
                    <a:pt x="17162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2" name="Shape"/>
            <p:cNvSpPr/>
            <p:nvPr/>
          </p:nvSpPr>
          <p:spPr>
            <a:xfrm>
              <a:off x="2587997" y="1644650"/>
              <a:ext cx="179388" cy="11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44"/>
                  </a:moveTo>
                  <a:lnTo>
                    <a:pt x="20071" y="21600"/>
                  </a:lnTo>
                  <a:lnTo>
                    <a:pt x="21600" y="17568"/>
                  </a:lnTo>
                  <a:lnTo>
                    <a:pt x="1338" y="0"/>
                  </a:lnTo>
                  <a:lnTo>
                    <a:pt x="0" y="3744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3" name="Shape"/>
            <p:cNvSpPr/>
            <p:nvPr/>
          </p:nvSpPr>
          <p:spPr>
            <a:xfrm>
              <a:off x="751259" y="584200"/>
              <a:ext cx="173039" cy="11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42"/>
                  </a:moveTo>
                  <a:lnTo>
                    <a:pt x="20015" y="21600"/>
                  </a:lnTo>
                  <a:lnTo>
                    <a:pt x="21600" y="17753"/>
                  </a:lnTo>
                  <a:lnTo>
                    <a:pt x="1387" y="0"/>
                  </a:lnTo>
                  <a:lnTo>
                    <a:pt x="0" y="4142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4" name="Shape"/>
            <p:cNvSpPr/>
            <p:nvPr/>
          </p:nvSpPr>
          <p:spPr>
            <a:xfrm>
              <a:off x="619497" y="958850"/>
              <a:ext cx="192088" cy="6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631"/>
                  </a:moveTo>
                  <a:lnTo>
                    <a:pt x="357" y="0"/>
                  </a:lnTo>
                  <a:lnTo>
                    <a:pt x="0" y="9969"/>
                  </a:lnTo>
                  <a:lnTo>
                    <a:pt x="21243" y="21600"/>
                  </a:lnTo>
                  <a:lnTo>
                    <a:pt x="21600" y="11631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5" name="Shape"/>
            <p:cNvSpPr/>
            <p:nvPr/>
          </p:nvSpPr>
          <p:spPr>
            <a:xfrm>
              <a:off x="2711822" y="1330325"/>
              <a:ext cx="188913" cy="58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676"/>
                  </a:moveTo>
                  <a:lnTo>
                    <a:pt x="726" y="0"/>
                  </a:lnTo>
                  <a:lnTo>
                    <a:pt x="0" y="9341"/>
                  </a:lnTo>
                  <a:lnTo>
                    <a:pt x="20874" y="21600"/>
                  </a:lnTo>
                  <a:lnTo>
                    <a:pt x="21600" y="11676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6" name="Shape"/>
            <p:cNvSpPr/>
            <p:nvPr/>
          </p:nvSpPr>
          <p:spPr>
            <a:xfrm>
              <a:off x="1545009" y="2119312"/>
              <a:ext cx="58739" cy="195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43" y="0"/>
                  </a:moveTo>
                  <a:lnTo>
                    <a:pt x="0" y="21249"/>
                  </a:lnTo>
                  <a:lnTo>
                    <a:pt x="9341" y="21600"/>
                  </a:lnTo>
                  <a:lnTo>
                    <a:pt x="21600" y="702"/>
                  </a:lnTo>
                  <a:lnTo>
                    <a:pt x="12843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7" name="Shape"/>
            <p:cNvSpPr/>
            <p:nvPr/>
          </p:nvSpPr>
          <p:spPr>
            <a:xfrm>
              <a:off x="1914897" y="33337"/>
              <a:ext cx="57151" cy="18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0" y="0"/>
                  </a:moveTo>
                  <a:lnTo>
                    <a:pt x="0" y="21231"/>
                  </a:lnTo>
                  <a:lnTo>
                    <a:pt x="10200" y="21600"/>
                  </a:lnTo>
                  <a:lnTo>
                    <a:pt x="21600" y="369"/>
                  </a:lnTo>
                  <a:lnTo>
                    <a:pt x="12600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8" name="Shape"/>
            <p:cNvSpPr/>
            <p:nvPr/>
          </p:nvSpPr>
          <p:spPr>
            <a:xfrm>
              <a:off x="668709" y="1492250"/>
              <a:ext cx="188914" cy="8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11" y="0"/>
                  </a:moveTo>
                  <a:lnTo>
                    <a:pt x="0" y="15429"/>
                  </a:lnTo>
                  <a:lnTo>
                    <a:pt x="1089" y="21600"/>
                  </a:lnTo>
                  <a:lnTo>
                    <a:pt x="21600" y="5786"/>
                  </a:lnTo>
                  <a:lnTo>
                    <a:pt x="20511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9" name="Shape"/>
            <p:cNvSpPr/>
            <p:nvPr/>
          </p:nvSpPr>
          <p:spPr>
            <a:xfrm>
              <a:off x="2665784" y="766762"/>
              <a:ext cx="182564" cy="8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61" y="0"/>
                  </a:moveTo>
                  <a:lnTo>
                    <a:pt x="0" y="15814"/>
                  </a:lnTo>
                  <a:lnTo>
                    <a:pt x="1127" y="21600"/>
                  </a:lnTo>
                  <a:lnTo>
                    <a:pt x="21600" y="6171"/>
                  </a:lnTo>
                  <a:lnTo>
                    <a:pt x="20661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0" name="Shape"/>
            <p:cNvSpPr/>
            <p:nvPr/>
          </p:nvSpPr>
          <p:spPr>
            <a:xfrm>
              <a:off x="2075234" y="2074862"/>
              <a:ext cx="92076" cy="19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00"/>
                  </a:moveTo>
                  <a:lnTo>
                    <a:pt x="15641" y="21600"/>
                  </a:lnTo>
                  <a:lnTo>
                    <a:pt x="21600" y="20700"/>
                  </a:lnTo>
                  <a:lnTo>
                    <a:pt x="5959" y="0"/>
                  </a:lnTo>
                  <a:lnTo>
                    <a:pt x="0" y="90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1" name="Shape"/>
            <p:cNvSpPr/>
            <p:nvPr/>
          </p:nvSpPr>
          <p:spPr>
            <a:xfrm>
              <a:off x="1351334" y="82550"/>
              <a:ext cx="87314" cy="18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23"/>
                  </a:moveTo>
                  <a:lnTo>
                    <a:pt x="15709" y="21600"/>
                  </a:lnTo>
                  <a:lnTo>
                    <a:pt x="21600" y="20492"/>
                  </a:lnTo>
                  <a:lnTo>
                    <a:pt x="5891" y="0"/>
                  </a:lnTo>
                  <a:lnTo>
                    <a:pt x="0" y="923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2" name="Shape"/>
            <p:cNvSpPr/>
            <p:nvPr/>
          </p:nvSpPr>
          <p:spPr>
            <a:xfrm>
              <a:off x="1006847" y="1903412"/>
              <a:ext cx="142876" cy="16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60" y="0"/>
                  </a:moveTo>
                  <a:lnTo>
                    <a:pt x="0" y="19523"/>
                  </a:lnTo>
                  <a:lnTo>
                    <a:pt x="2640" y="21600"/>
                  </a:lnTo>
                  <a:lnTo>
                    <a:pt x="21600" y="207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3" name="Shape"/>
            <p:cNvSpPr/>
            <p:nvPr/>
          </p:nvSpPr>
          <p:spPr>
            <a:xfrm>
              <a:off x="2373684" y="279400"/>
              <a:ext cx="138114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21" y="0"/>
                  </a:moveTo>
                  <a:lnTo>
                    <a:pt x="0" y="19656"/>
                  </a:lnTo>
                  <a:lnTo>
                    <a:pt x="2979" y="21600"/>
                  </a:lnTo>
                  <a:lnTo>
                    <a:pt x="21600" y="2160"/>
                  </a:lnTo>
                  <a:lnTo>
                    <a:pt x="18621" y="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4" name="Shape"/>
            <p:cNvSpPr/>
            <p:nvPr/>
          </p:nvSpPr>
          <p:spPr>
            <a:xfrm>
              <a:off x="2489572" y="1784350"/>
              <a:ext cx="165101" cy="142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880"/>
                  </a:moveTo>
                  <a:lnTo>
                    <a:pt x="19108" y="21600"/>
                  </a:lnTo>
                  <a:lnTo>
                    <a:pt x="21600" y="18480"/>
                  </a:lnTo>
                  <a:lnTo>
                    <a:pt x="2077" y="0"/>
                  </a:lnTo>
                  <a:lnTo>
                    <a:pt x="0" y="2880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5" name="Shape"/>
            <p:cNvSpPr/>
            <p:nvPr/>
          </p:nvSpPr>
          <p:spPr>
            <a:xfrm>
              <a:off x="867147" y="420687"/>
              <a:ext cx="157163" cy="13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91"/>
                  </a:moveTo>
                  <a:lnTo>
                    <a:pt x="19200" y="21600"/>
                  </a:lnTo>
                  <a:lnTo>
                    <a:pt x="21600" y="18655"/>
                  </a:lnTo>
                  <a:lnTo>
                    <a:pt x="1964" y="0"/>
                  </a:lnTo>
                  <a:lnTo>
                    <a:pt x="0" y="3191"/>
                  </a:lnTo>
                  <a:close/>
                </a:path>
              </a:pathLst>
            </a:custGeom>
            <a:solidFill>
              <a:srgbClr val="1F1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6" name="Line"/>
            <p:cNvSpPr/>
            <p:nvPr/>
          </p:nvSpPr>
          <p:spPr>
            <a:xfrm flipH="1" flipV="1">
              <a:off x="1759322" y="203200"/>
              <a:ext cx="152401" cy="6350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7" name="Line"/>
            <p:cNvSpPr/>
            <p:nvPr/>
          </p:nvSpPr>
          <p:spPr>
            <a:xfrm>
              <a:off x="1758528" y="-1"/>
              <a:ext cx="3176" cy="12701"/>
            </a:xfrm>
            <a:prstGeom prst="line">
              <a:avLst/>
            </a:pr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02" name="Group"/>
          <p:cNvGrpSpPr/>
          <p:nvPr/>
        </p:nvGrpSpPr>
        <p:grpSpPr>
          <a:xfrm>
            <a:off x="3635375" y="3873500"/>
            <a:ext cx="823913" cy="1843088"/>
            <a:chOff x="0" y="0"/>
            <a:chExt cx="823912" cy="1843087"/>
          </a:xfrm>
        </p:grpSpPr>
        <p:sp>
          <p:nvSpPr>
            <p:cNvPr id="1099" name="Shape"/>
            <p:cNvSpPr/>
            <p:nvPr/>
          </p:nvSpPr>
          <p:spPr>
            <a:xfrm>
              <a:off x="787400" y="76199"/>
              <a:ext cx="36513" cy="172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65" y="21600"/>
                  </a:moveTo>
                  <a:lnTo>
                    <a:pt x="21600" y="0"/>
                  </a:lnTo>
                  <a:lnTo>
                    <a:pt x="6574" y="0"/>
                  </a:lnTo>
                  <a:lnTo>
                    <a:pt x="0" y="21600"/>
                  </a:lnTo>
                  <a:lnTo>
                    <a:pt x="15965" y="21600"/>
                  </a:lnTo>
                  <a:close/>
                </a:path>
              </a:pathLst>
            </a:custGeom>
            <a:solidFill>
              <a:srgbClr val="EE9B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0" name="Shape"/>
            <p:cNvSpPr/>
            <p:nvPr/>
          </p:nvSpPr>
          <p:spPr>
            <a:xfrm>
              <a:off x="0" y="52387"/>
              <a:ext cx="26988" cy="176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0329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9B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1" name="Shape"/>
            <p:cNvSpPr/>
            <p:nvPr/>
          </p:nvSpPr>
          <p:spPr>
            <a:xfrm>
              <a:off x="103187" y="0"/>
              <a:ext cx="36513" cy="184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13" y="0"/>
                  </a:moveTo>
                  <a:lnTo>
                    <a:pt x="0" y="21600"/>
                  </a:lnTo>
                  <a:lnTo>
                    <a:pt x="15026" y="21600"/>
                  </a:lnTo>
                  <a:lnTo>
                    <a:pt x="21600" y="0"/>
                  </a:lnTo>
                  <a:lnTo>
                    <a:pt x="7513" y="0"/>
                  </a:lnTo>
                  <a:close/>
                </a:path>
              </a:pathLst>
            </a:custGeom>
            <a:solidFill>
              <a:srgbClr val="EE9B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06" name="Group"/>
          <p:cNvGrpSpPr/>
          <p:nvPr/>
        </p:nvGrpSpPr>
        <p:grpSpPr>
          <a:xfrm>
            <a:off x="3151187" y="3935412"/>
            <a:ext cx="1709739" cy="1689101"/>
            <a:chOff x="0" y="0"/>
            <a:chExt cx="1709737" cy="1689099"/>
          </a:xfrm>
        </p:grpSpPr>
        <p:sp>
          <p:nvSpPr>
            <p:cNvPr id="1103" name="Shape"/>
            <p:cNvSpPr/>
            <p:nvPr/>
          </p:nvSpPr>
          <p:spPr>
            <a:xfrm>
              <a:off x="366712" y="333375"/>
              <a:ext cx="1343026" cy="135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94" y="0"/>
                  </a:moveTo>
                  <a:lnTo>
                    <a:pt x="0" y="21322"/>
                  </a:lnTo>
                  <a:lnTo>
                    <a:pt x="281" y="21600"/>
                  </a:lnTo>
                  <a:lnTo>
                    <a:pt x="21600" y="304"/>
                  </a:lnTo>
                  <a:lnTo>
                    <a:pt x="21294" y="0"/>
                  </a:lnTo>
                  <a:close/>
                </a:path>
              </a:pathLst>
            </a:custGeom>
            <a:solidFill>
              <a:srgbClr val="75C5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4" name="Shape"/>
            <p:cNvSpPr/>
            <p:nvPr/>
          </p:nvSpPr>
          <p:spPr>
            <a:xfrm>
              <a:off x="0" y="0"/>
              <a:ext cx="1336676" cy="1344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31" y="0"/>
                  </a:moveTo>
                  <a:lnTo>
                    <a:pt x="0" y="21309"/>
                  </a:lnTo>
                  <a:lnTo>
                    <a:pt x="269" y="21600"/>
                  </a:lnTo>
                  <a:lnTo>
                    <a:pt x="21600" y="291"/>
                  </a:lnTo>
                  <a:lnTo>
                    <a:pt x="21331" y="0"/>
                  </a:lnTo>
                  <a:close/>
                </a:path>
              </a:pathLst>
            </a:custGeom>
            <a:solidFill>
              <a:srgbClr val="75C5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5" name="Shape"/>
            <p:cNvSpPr/>
            <p:nvPr/>
          </p:nvSpPr>
          <p:spPr>
            <a:xfrm>
              <a:off x="85725" y="39687"/>
              <a:ext cx="1360488" cy="137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32" y="0"/>
                  </a:moveTo>
                  <a:lnTo>
                    <a:pt x="0" y="21307"/>
                  </a:lnTo>
                  <a:lnTo>
                    <a:pt x="292" y="21600"/>
                  </a:lnTo>
                  <a:lnTo>
                    <a:pt x="21600" y="268"/>
                  </a:lnTo>
                  <a:lnTo>
                    <a:pt x="21332" y="0"/>
                  </a:lnTo>
                  <a:close/>
                </a:path>
              </a:pathLst>
            </a:custGeom>
            <a:solidFill>
              <a:srgbClr val="75C5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" grpId="5" animBg="1" advAuto="0"/>
      <p:bldP spid="1012" grpId="4" animBg="1" advAuto="0"/>
      <p:bldP spid="1020" grpId="2" animBg="1" advAuto="0"/>
      <p:bldP spid="1102" grpId="1" animBg="1" advAuto="0"/>
      <p:bldP spid="1106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rojections seen from around the head - activity used: 18F-fluoro-deoxy-glucose"/>
          <p:cNvSpPr txBox="1">
            <a:spLocks noGrp="1"/>
          </p:cNvSpPr>
          <p:nvPr>
            <p:ph type="title" idx="4294967295"/>
          </p:nvPr>
        </p:nvSpPr>
        <p:spPr>
          <a:xfrm>
            <a:off x="900112" y="1028700"/>
            <a:ext cx="7489826" cy="928688"/>
          </a:xfrm>
          <a:prstGeom prst="rect">
            <a:avLst/>
          </a:prstGeom>
        </p:spPr>
        <p:txBody>
          <a:bodyPr lIns="45696" tIns="45696" rIns="45696" bIns="45696" anchor="t">
            <a:normAutofit fontScale="90000"/>
          </a:bodyPr>
          <a:lstStyle/>
          <a:p>
            <a:pPr defTabSz="731520">
              <a:defRPr sz="1920" b="1">
                <a:solidFill>
                  <a:srgbClr val="005C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Projections seen from around the head -</a:t>
            </a:r>
            <a:br/>
            <a:r>
              <a:t>activity used: </a:t>
            </a:r>
            <a:r>
              <a:rPr baseline="29500"/>
              <a:t>18</a:t>
            </a:r>
            <a:r>
              <a:t>F-fluoro-deoxy-glucose</a:t>
            </a:r>
            <a:br/>
            <a:endParaRPr/>
          </a:p>
        </p:txBody>
      </p:sp>
      <p:pic>
        <p:nvPicPr>
          <p:cNvPr id="1109" name="FDG_Viewgram" descr="FDG_Viewgr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985962"/>
            <a:ext cx="7631113" cy="4808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desig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Standard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rddesign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Standard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1256</Words>
  <Application>Microsoft Macintosh PowerPoint</Application>
  <PresentationFormat>On-screen Show (4:3)</PresentationFormat>
  <Paragraphs>398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MT Bd</vt:lpstr>
      <vt:lpstr>Calibri</vt:lpstr>
      <vt:lpstr>Helvetica</vt:lpstr>
      <vt:lpstr>Symbol</vt:lpstr>
      <vt:lpstr>SymbolProp BT</vt:lpstr>
      <vt:lpstr>Times New Roman</vt:lpstr>
      <vt:lpstr>Wingdings</vt:lpstr>
      <vt:lpstr>Standarddesign</vt:lpstr>
      <vt:lpstr>An Introduction to the Basics of PET Imaging</vt:lpstr>
      <vt:lpstr>Outline</vt:lpstr>
      <vt:lpstr>   Mental activity needs energy.</vt:lpstr>
      <vt:lpstr>H2O</vt:lpstr>
      <vt:lpstr>H2O</vt:lpstr>
      <vt:lpstr>HR+ &amp; Photonenpaare</vt:lpstr>
      <vt:lpstr>PowerPoint Presentation</vt:lpstr>
      <vt:lpstr>The ring detector records pairs of annihilation photons by looking into the object from different views</vt:lpstr>
      <vt:lpstr>Projections seen from around the head - activity used: 18F-fluoro-deoxy-glucose </vt:lpstr>
      <vt:lpstr>PowerPoint Presentation</vt:lpstr>
      <vt:lpstr>Rekonstruktionen</vt:lpstr>
      <vt:lpstr>Metabolic Functions Visualised</vt:lpstr>
      <vt:lpstr>Examples of reconstructed images</vt:lpstr>
      <vt:lpstr>Visualisation of Radioactivity</vt:lpstr>
      <vt:lpstr>Quantitation of Radioactivity Concentration </vt:lpstr>
      <vt:lpstr>PowerPoint Presentation</vt:lpstr>
      <vt:lpstr>Quantitation of Mass Concentration</vt:lpstr>
      <vt:lpstr>Simultaneous PET-MR patient measurements</vt:lpstr>
      <vt:lpstr>First Principle: Positron-Emission-Tomographie (PET)</vt:lpstr>
      <vt:lpstr>3D data acquisition</vt:lpstr>
      <vt:lpstr>BrainPET Data Formats (I)</vt:lpstr>
      <vt:lpstr>BrainPET Data Formats (II)</vt:lpstr>
      <vt:lpstr>BrainPET Data Formats (III)</vt:lpstr>
      <vt:lpstr>BrainPET in 3T-Tim-Trio MR</vt:lpstr>
      <vt:lpstr>BrainPET insert</vt:lpstr>
      <vt:lpstr>PowerPoint Presentation</vt:lpstr>
      <vt:lpstr>PowerPoint Presentation</vt:lpstr>
      <vt:lpstr>PowerPoint Presentation</vt:lpstr>
      <vt:lpstr>7T BrainPET Insert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Original J-pole antenna array</vt:lpstr>
      <vt:lpstr>PowerPoint Presentation</vt:lpstr>
      <vt:lpstr>Thank you for your attention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the Basics of PET Imaging</dc:title>
  <cp:lastModifiedBy>Jon Shah</cp:lastModifiedBy>
  <cp:revision>2</cp:revision>
  <dcterms:modified xsi:type="dcterms:W3CDTF">2022-09-13T03:50:04Z</dcterms:modified>
</cp:coreProperties>
</file>