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9" r:id="rId2"/>
  </p:sldMasterIdLst>
  <p:notesMasterIdLst>
    <p:notesMasterId r:id="rId27"/>
  </p:notesMasterIdLst>
  <p:handoutMasterIdLst>
    <p:handoutMasterId r:id="rId28"/>
  </p:handoutMasterIdLst>
  <p:sldIdLst>
    <p:sldId id="275" r:id="rId3"/>
    <p:sldId id="453" r:id="rId4"/>
    <p:sldId id="860" r:id="rId5"/>
    <p:sldId id="904" r:id="rId6"/>
    <p:sldId id="883" r:id="rId7"/>
    <p:sldId id="876" r:id="rId8"/>
    <p:sldId id="897" r:id="rId9"/>
    <p:sldId id="796" r:id="rId10"/>
    <p:sldId id="274" r:id="rId11"/>
    <p:sldId id="839" r:id="rId12"/>
    <p:sldId id="811" r:id="rId13"/>
    <p:sldId id="872" r:id="rId14"/>
    <p:sldId id="845" r:id="rId15"/>
    <p:sldId id="847" r:id="rId16"/>
    <p:sldId id="824" r:id="rId17"/>
    <p:sldId id="842" r:id="rId18"/>
    <p:sldId id="844" r:id="rId19"/>
    <p:sldId id="846" r:id="rId20"/>
    <p:sldId id="866" r:id="rId21"/>
    <p:sldId id="905" r:id="rId22"/>
    <p:sldId id="900" r:id="rId23"/>
    <p:sldId id="315" r:id="rId24"/>
    <p:sldId id="880" r:id="rId25"/>
    <p:sldId id="88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BDE3"/>
    <a:srgbClr val="EB5F73"/>
    <a:srgbClr val="AF82B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0" autoAdjust="0"/>
    <p:restoredTop sz="92410" autoAdjust="0"/>
  </p:normalViewPr>
  <p:slideViewPr>
    <p:cSldViewPr showGuides="1">
      <p:cViewPr varScale="1">
        <p:scale>
          <a:sx n="62" d="100"/>
          <a:sy n="62" d="100"/>
        </p:scale>
        <p:origin x="692" y="56"/>
      </p:cViewPr>
      <p:guideLst>
        <p:guide orient="horz" pos="1026"/>
        <p:guide pos="234"/>
      </p:guideLst>
    </p:cSldViewPr>
  </p:slideViewPr>
  <p:outlineViewPr>
    <p:cViewPr>
      <p:scale>
        <a:sx n="33" d="100"/>
        <a:sy n="33" d="100"/>
      </p:scale>
      <p:origin x="0" y="-10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7" d="100"/>
          <a:sy n="87" d="100"/>
        </p:scale>
        <p:origin x="3840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751532208523215E-2"/>
          <c:y val="0.18296648468466545"/>
          <c:w val="0.8500314034622648"/>
          <c:h val="0.68654173655701445"/>
        </c:manualLayout>
      </c:layout>
      <c:pieChart>
        <c:varyColors val="1"/>
        <c:ser>
          <c:idx val="0"/>
          <c:order val="0"/>
          <c:spPr>
            <a:solidFill>
              <a:srgbClr val="A9D08E"/>
            </a:solidFill>
          </c:spPr>
          <c:dPt>
            <c:idx val="0"/>
            <c:bubble3D val="0"/>
            <c:spPr>
              <a:solidFill>
                <a:srgbClr val="F4B08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83-41F0-B1E3-50D9910123B2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83-41F0-B1E3-50D9910123B2}"/>
              </c:ext>
            </c:extLst>
          </c:dPt>
          <c:dPt>
            <c:idx val="2"/>
            <c:bubble3D val="0"/>
            <c:spPr>
              <a:solidFill>
                <a:srgbClr val="A9D08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83-41F0-B1E3-50D9910123B2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183-41F0-B1E3-50D9910123B2}"/>
              </c:ext>
            </c:extLst>
          </c:dPt>
          <c:dLbls>
            <c:dLbl>
              <c:idx val="0"/>
              <c:layout>
                <c:manualLayout>
                  <c:x val="3.9729900066528656E-2"/>
                  <c:y val="-2.350392457717067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0A3A762-E9A0-449A-B852-B957E5BDDC23}" type="CELLRANGE">
                      <a:rPr lang="en-US" smtClean="0"/>
                      <a:pPr>
                        <a:defRPr sz="1050" b="0"/>
                      </a:pPr>
                      <a:t>[ZELLBEREICH]</a:t>
                    </a:fld>
                    <a:r>
                      <a:rPr lang="en-US" baseline="0" dirty="0"/>
                      <a:t>; </a:t>
                    </a:r>
                    <a:fld id="{5A0ED369-3F2D-4187-A460-2287ECE035A0}" type="PERCENTAGE">
                      <a:rPr lang="en-US" baseline="0"/>
                      <a:pPr>
                        <a:defRPr sz="1050" b="0"/>
                      </a:pPr>
                      <a:t>[PROZENTSATZ]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0472448819235"/>
                      <c:h val="0.2014527932990737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8183-41F0-B1E3-50D9910123B2}"/>
                </c:ext>
              </c:extLst>
            </c:dLbl>
            <c:dLbl>
              <c:idx val="1"/>
              <c:layout>
                <c:manualLayout>
                  <c:x val="-0.18100749291371748"/>
                  <c:y val="-3.2331969358646996E-2"/>
                </c:manualLayout>
              </c:layout>
              <c:tx>
                <c:rich>
                  <a:bodyPr/>
                  <a:lstStyle/>
                  <a:p>
                    <a:fld id="{5767CD91-CF36-462D-89B6-D366CBD1F70F}" type="CELLRANGE">
                      <a:rPr lang="en-US"/>
                      <a:pPr/>
                      <a:t>[ZELLBEREICH]</a:t>
                    </a:fld>
                    <a:r>
                      <a:rPr lang="en-US" baseline="0" dirty="0"/>
                      <a:t>; </a:t>
                    </a:r>
                    <a:fld id="{333303A8-0A2C-4375-B9DA-48E565D2D1E1}" type="PERCENTAGE">
                      <a:rPr lang="en-US" baseline="0" smtClean="0"/>
                      <a:pPr/>
                      <a:t>[PROZENTSATZ]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45146114727665"/>
                      <c:h val="0.10644515432857189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8183-41F0-B1E3-50D9910123B2}"/>
                </c:ext>
              </c:extLst>
            </c:dLbl>
            <c:dLbl>
              <c:idx val="2"/>
              <c:layout>
                <c:manualLayout>
                  <c:x val="0.19377299043740803"/>
                  <c:y val="-0.24131282051282052"/>
                </c:manualLayout>
              </c:layout>
              <c:tx>
                <c:rich>
                  <a:bodyPr/>
                  <a:lstStyle/>
                  <a:p>
                    <a:fld id="{BA26CEE8-3334-405B-A768-5E4055F32098}" type="CELLRANGE">
                      <a:rPr lang="en-US"/>
                      <a:pPr/>
                      <a:t>[ZELLBEREICH]</a:t>
                    </a:fld>
                    <a:r>
                      <a:rPr lang="en-US" baseline="0" dirty="0"/>
                      <a:t>;; </a:t>
                    </a:r>
                    <a:fld id="{3BFA0261-F38D-4ADD-9E47-D820341B7C50}" type="PERCENTAGE">
                      <a:rPr lang="en-US" baseline="0" smtClean="0"/>
                      <a:pPr/>
                      <a:t>[PROZENTSATZ]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06422867858359"/>
                      <c:h val="0.10644515432857189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8183-41F0-B1E3-50D9910123B2}"/>
                </c:ext>
              </c:extLst>
            </c:dLbl>
            <c:dLbl>
              <c:idx val="3"/>
              <c:layout>
                <c:manualLayout>
                  <c:x val="8.7358241279123602E-2"/>
                  <c:y val="2.309832370003953E-2"/>
                </c:manualLayout>
              </c:layout>
              <c:tx>
                <c:rich>
                  <a:bodyPr/>
                  <a:lstStyle/>
                  <a:p>
                    <a:fld id="{9C5F1443-4493-42DF-A70A-8E94B68252C8}" type="CELLRANGE">
                      <a:rPr lang="en-US"/>
                      <a:pPr/>
                      <a:t>[ZELLBEREICH]</a:t>
                    </a:fld>
                    <a:r>
                      <a:rPr lang="en-US" baseline="0" dirty="0"/>
                      <a:t>; </a:t>
                    </a:r>
                    <a:fld id="{46681851-F792-4AB9-983D-4C917BB5B45D}" type="PERCENTAGE">
                      <a:rPr lang="en-US" baseline="0" smtClean="0"/>
                      <a:pPr/>
                      <a:t>[PROZENTSATZ]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36310921261704"/>
                      <c:h val="0.21046165023130589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8183-41F0-B1E3-50D9910123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'ohne Zeilen mit 00'!$H$2:$H$5</c:f>
              <c:strCache>
                <c:ptCount val="4"/>
                <c:pt idx="0">
                  <c:v>RF Information</c:v>
                </c:pt>
                <c:pt idx="1">
                  <c:v>RF Energy</c:v>
                </c:pt>
                <c:pt idx="2">
                  <c:v>RF Matter</c:v>
                </c:pt>
                <c:pt idx="3">
                  <c:v>RF Earth &amp; Environment</c:v>
                </c:pt>
              </c:strCache>
            </c:strRef>
          </c:cat>
          <c:val>
            <c:numRef>
              <c:f>'ohne Zeilen mit 00'!$J$2:$J$5</c:f>
              <c:numCache>
                <c:formatCode>#,##0\ "€"</c:formatCode>
                <c:ptCount val="4"/>
                <c:pt idx="0">
                  <c:v>1436389.2823018911</c:v>
                </c:pt>
                <c:pt idx="1">
                  <c:v>4718250.1828781841</c:v>
                </c:pt>
                <c:pt idx="2">
                  <c:v>6187924.2323036073</c:v>
                </c:pt>
                <c:pt idx="3">
                  <c:v>2441860.3025163198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'ohne Zeilen mit 00'!$H$2:$H$5</c15:f>
                <c15:dlblRangeCache>
                  <c:ptCount val="4"/>
                  <c:pt idx="0">
                    <c:v>RF Information</c:v>
                  </c:pt>
                  <c:pt idx="1">
                    <c:v>RF Energy</c:v>
                  </c:pt>
                  <c:pt idx="2">
                    <c:v>RF Matter</c:v>
                  </c:pt>
                  <c:pt idx="3">
                    <c:v>RF Earth &amp; Environment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8183-41F0-B1E3-50D9910123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51487314085738"/>
          <c:y val="0.12693931623931623"/>
          <c:w val="0.76507042869641295"/>
          <c:h val="0.7474149572649572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D18-4690-BB4C-1FB59681A3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18-4690-BB4C-1FB59681A37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D18-4690-BB4C-1FB59681A372}"/>
              </c:ext>
            </c:extLst>
          </c:dPt>
          <c:dLbls>
            <c:dLbl>
              <c:idx val="0"/>
              <c:layout>
                <c:manualLayout>
                  <c:x val="-0.21388888888888888"/>
                  <c:y val="-8.213247863247863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EFC0B6E-0133-434C-A506-0A51315A4CAB}" type="CATEGORYNAME">
                      <a:rPr lang="en-US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050" b="1"/>
                      </a:pPr>
                      <a:t>[RUBRIKENNAME]</a:t>
                    </a:fld>
                    <a:r>
                      <a:rPr lang="en-US" b="1" baseline="0" dirty="0"/>
                      <a:t>
</a:t>
                    </a:r>
                    <a:fld id="{4E1034F7-F6DA-4FFC-9AD5-49F2ED222CB2}" type="VALUE">
                      <a:rPr lang="en-US" b="1" baseline="0"/>
                      <a:pPr>
                        <a:defRPr sz="1050" b="1"/>
                      </a:pPr>
                      <a:t>[WERT]</a:t>
                    </a:fld>
                    <a:endParaRPr lang="en-US" b="1" baseline="0" dirty="0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D18-4690-BB4C-1FB59681A372}"/>
                </c:ext>
              </c:extLst>
            </c:dLbl>
            <c:dLbl>
              <c:idx val="1"/>
              <c:layout>
                <c:manualLayout>
                  <c:x val="0.15565135608048994"/>
                  <c:y val="-9.64358974358975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CC4768E-387B-41D0-B880-990BC2F5C377}" type="CATEGORYNAME">
                      <a:rPr lang="en-US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050" b="1"/>
                      </a:pPr>
                      <a:t>[RUBRIKENNAME]</a:t>
                    </a:fld>
                    <a:r>
                      <a:rPr lang="en-US" b="1" baseline="0" dirty="0"/>
                      <a:t>
</a:t>
                    </a:r>
                    <a:fld id="{6C5E9F47-068C-4298-980E-13049E567830}" type="VALUE">
                      <a:rPr lang="en-US" b="1" baseline="0"/>
                      <a:pPr>
                        <a:defRPr sz="1050" b="1"/>
                      </a:pPr>
                      <a:t>[WERT]</a:t>
                    </a:fld>
                    <a:endParaRPr lang="en-US" b="1" baseline="0" dirty="0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D18-4690-BB4C-1FB59681A372}"/>
                </c:ext>
              </c:extLst>
            </c:dLbl>
            <c:dLbl>
              <c:idx val="2"/>
              <c:layout>
                <c:manualLayout>
                  <c:x val="-5.8504265091863517E-2"/>
                  <c:y val="2.13597258675998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8F0E88F-D883-4F63-A906-DD76D052B556}" type="CATEGORYNAME">
                      <a:rPr lang="en-US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050" b="1"/>
                      </a:pPr>
                      <a:t>[RUBRIKENNAME]</a:t>
                    </a:fld>
                    <a:r>
                      <a:rPr lang="en-US" b="1" baseline="0" dirty="0"/>
                      <a:t>
</a:t>
                    </a:r>
                    <a:fld id="{D4A31F0C-27FE-45DC-9A62-C37432FFD990}" type="VALUE">
                      <a:rPr lang="en-US" b="1" baseline="0"/>
                      <a:pPr>
                        <a:defRPr sz="1050" b="1"/>
                      </a:pPr>
                      <a:t>[WERT]</a:t>
                    </a:fld>
                    <a:endParaRPr lang="en-US" b="1" baseline="0" dirty="0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D18-4690-BB4C-1FB59681A372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'Aufteilung Darstellung'!$J$3:$J$5</c:f>
              <c:strCache>
                <c:ptCount val="3"/>
                <c:pt idx="0">
                  <c:v>SD I</c:v>
                </c:pt>
                <c:pt idx="1">
                  <c:v>SD II</c:v>
                </c:pt>
                <c:pt idx="2">
                  <c:v>SD III</c:v>
                </c:pt>
              </c:strCache>
            </c:strRef>
          </c:cat>
          <c:val>
            <c:numRef>
              <c:f>'Aufteilung Darstellung'!$K$3:$K$5</c:f>
              <c:numCache>
                <c:formatCode>0.00%</c:formatCode>
                <c:ptCount val="3"/>
                <c:pt idx="0">
                  <c:v>0.46906439209852502</c:v>
                </c:pt>
                <c:pt idx="1">
                  <c:v>0.41823522886970327</c:v>
                </c:pt>
                <c:pt idx="2">
                  <c:v>0.11270037903177187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D18-4690-BB4C-1FB59681A3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13.09.2022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13.09.2022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5201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automation and control tech </a:t>
            </a:r>
            <a:r>
              <a:rPr lang="en-GB" dirty="0" err="1"/>
              <a:t>statt</a:t>
            </a:r>
            <a:r>
              <a:rPr lang="en-GB" dirty="0"/>
              <a:t> welding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4633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013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6CAD1-FD47-46B0-9C16-1B81F4E690E0}" type="slidenum">
              <a: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8012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Within 9 of </a:t>
            </a:r>
            <a:r>
              <a:rPr lang="en-GB" dirty="0">
                <a:solidFill>
                  <a:srgbClr val="FFFFFF"/>
                </a:solidFill>
                <a:latin typeface="+mn-lt"/>
              </a:rPr>
              <a:t>10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Research Programmes in every scientific priority of the FZJ: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</a:t>
            </a:r>
            <a:r>
              <a:rPr lang="de-DE" dirty="0" err="1"/>
              <a:t>ot</a:t>
            </a:r>
            <a:r>
              <a:rPr lang="de-DE" dirty="0"/>
              <a:t> in MT / Research Programm Materie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FZJ </a:t>
            </a:r>
            <a:r>
              <a:rPr lang="de-DE" dirty="0" err="1"/>
              <a:t>Cooperations</a:t>
            </a:r>
            <a:r>
              <a:rPr lang="de-DE" dirty="0"/>
              <a:t> = Summe aus Anzahl E-Nummern + Aufträge </a:t>
            </a:r>
            <a:endParaRPr lang="en-GB" dirty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6CAD1-FD47-46B0-9C16-1B81F4E690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51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Neutronen: NBEX (ESS)</a:t>
            </a:r>
          </a:p>
          <a:p>
            <a:r>
              <a:rPr lang="de-DE" dirty="0"/>
              <a:t>Climate: Innensicht Saphir Kammer (</a:t>
            </a:r>
            <a:r>
              <a:rPr lang="en-GB" dirty="0" err="1"/>
              <a:t>Atmosphärensimulationskammer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IEK-8</a:t>
            </a:r>
            <a:r>
              <a:rPr lang="de-DE" dirty="0"/>
              <a:t>)</a:t>
            </a:r>
          </a:p>
          <a:p>
            <a:r>
              <a:rPr lang="de-DE" dirty="0" err="1"/>
              <a:t>Accelerator</a:t>
            </a:r>
            <a:r>
              <a:rPr lang="de-DE" dirty="0"/>
              <a:t>: Kicker für HESR (Synchrotron in FAIR, Darmstadt mit IKP-4)</a:t>
            </a:r>
          </a:p>
          <a:p>
            <a:r>
              <a:rPr lang="de-DE" dirty="0"/>
              <a:t>Bio-</a:t>
            </a:r>
            <a:r>
              <a:rPr lang="de-DE" dirty="0" err="1"/>
              <a:t>Geo</a:t>
            </a:r>
            <a:r>
              <a:rPr lang="de-DE" dirty="0"/>
              <a:t>: </a:t>
            </a:r>
            <a:r>
              <a:rPr lang="de-DE" dirty="0" err="1"/>
              <a:t>Agrasim</a:t>
            </a:r>
            <a:r>
              <a:rPr lang="de-DE" dirty="0"/>
              <a:t> (Pflanzenkammer mit IBG-3)</a:t>
            </a:r>
          </a:p>
          <a:p>
            <a:r>
              <a:rPr lang="de-DE" dirty="0"/>
              <a:t>Energy: </a:t>
            </a:r>
            <a:r>
              <a:rPr lang="de-DE" dirty="0" err="1"/>
              <a:t>Iter</a:t>
            </a:r>
            <a:r>
              <a:rPr lang="de-DE" dirty="0"/>
              <a:t> (IEK-4) / In internationaler Zusammenarbeit entsteht in </a:t>
            </a:r>
            <a:r>
              <a:rPr lang="de-DE" dirty="0" err="1"/>
              <a:t>Cadarache</a:t>
            </a:r>
            <a:r>
              <a:rPr lang="de-DE" dirty="0"/>
              <a:t> im Süden von Frankreich das große Fusionsexperiment ITER</a:t>
            </a:r>
          </a:p>
          <a:p>
            <a:r>
              <a:rPr lang="de-DE" dirty="0"/>
              <a:t>Information: </a:t>
            </a:r>
            <a:r>
              <a:rPr lang="de-DE" dirty="0" err="1"/>
              <a:t>BrainPET</a:t>
            </a:r>
            <a:r>
              <a:rPr lang="de-DE" dirty="0"/>
              <a:t> (neue Generation der medizinische Bildgebung mit 7T, INM-4)</a:t>
            </a:r>
          </a:p>
          <a:p>
            <a:r>
              <a:rPr lang="de-DE" dirty="0"/>
              <a:t>Manufacturing: mittels SLE hergestelltes miniaturisiertes Lager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6CAD1-FD47-46B0-9C16-1B81F4E690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080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Wir können große und kleine Kammern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Wir </a:t>
            </a:r>
            <a:r>
              <a:rPr lang="de-DE" dirty="0" err="1"/>
              <a:t>entwicklen</a:t>
            </a:r>
            <a:r>
              <a:rPr lang="de-DE" dirty="0"/>
              <a:t> </a:t>
            </a:r>
            <a:r>
              <a:rPr lang="de-DE" dirty="0" err="1"/>
              <a:t>messgeräte</a:t>
            </a:r>
            <a:r>
              <a:rPr lang="de-DE" dirty="0"/>
              <a:t> </a:t>
            </a:r>
            <a:endParaRPr lang="en-GB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585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6428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automation and control tech </a:t>
            </a:r>
            <a:r>
              <a:rPr lang="en-GB" dirty="0" err="1"/>
              <a:t>statt</a:t>
            </a:r>
            <a:r>
              <a:rPr lang="en-GB" dirty="0"/>
              <a:t> welding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3168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4841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b="0" dirty="0">
                <a:solidFill>
                  <a:srgbClr val="3A6F8A"/>
                </a:solidFill>
              </a:rPr>
              <a:t>Wärmeleistung 3 kW (laut Lampenhersteller werden nur 2kW für ausreichende Beleuchtung benötigt)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1333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7611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390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96281C8-F874-4B4A-AAB1-D10E12FA86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4"/>
          <a:stretch/>
        </p:blipFill>
        <p:spPr>
          <a:xfrm>
            <a:off x="552598" y="310768"/>
            <a:ext cx="11086802" cy="5296532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4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76445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43620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1395315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417557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2238868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547013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623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raster 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>
            <a:lvl1pPr>
              <a:defRPr>
                <a:noFill/>
              </a:defRPr>
            </a:lvl1pPr>
          </a:lstStyle>
          <a:p>
            <a:pPr lvl="1">
              <a:defRPr/>
            </a:pPr>
            <a:endParaRPr lang="de-DE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371475" y="944563"/>
            <a:ext cx="4537074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371474" y="2530772"/>
            <a:ext cx="4537073" cy="309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/>
              <a:t>Bild auf Platzhalter ziehen oder durch Klicken auf Symbol hinzufügen</a:t>
            </a:r>
            <a:endParaRPr dirty="0"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4979987" y="944563"/>
            <a:ext cx="2232025" cy="46799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7283449" y="944563"/>
            <a:ext cx="4537076" cy="309721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7283449" y="4116983"/>
            <a:ext cx="2233613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2" name="Bildplatzhalter 4"/>
          <p:cNvSpPr>
            <a:spLocks noGrp="1"/>
          </p:cNvSpPr>
          <p:nvPr>
            <p:ph type="pic" sz="quarter" idx="27" hasCustomPrompt="1"/>
          </p:nvPr>
        </p:nvSpPr>
        <p:spPr bwMode="auto">
          <a:xfrm>
            <a:off x="9588500" y="411698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0D72ED-D58B-4932-834D-3A2C0886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2313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raster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371475" y="944563"/>
            <a:ext cx="6840538" cy="46799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7283449" y="944563"/>
            <a:ext cx="4537076" cy="309721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7283449" y="4116983"/>
            <a:ext cx="4537076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0B6E1A-0E5B-4595-9084-E4BDFCCCD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11860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raster 3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548716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3848252F-417B-4426-90F3-A3E91D512DD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944563"/>
            <a:ext cx="3780000" cy="467995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36" name="Bildplatzhalter 4">
            <a:extLst>
              <a:ext uri="{FF2B5EF4-FFF2-40B4-BE49-F238E27FC236}">
                <a16:creationId xmlns:a16="http://schemas.microsoft.com/office/drawing/2014/main" id="{E96023CF-844E-442D-8697-4A42553575A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24000" y="944563"/>
            <a:ext cx="3744000" cy="467995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38" name="Bildplatzhalter 4">
            <a:extLst>
              <a:ext uri="{FF2B5EF4-FFF2-40B4-BE49-F238E27FC236}">
                <a16:creationId xmlns:a16="http://schemas.microsoft.com/office/drawing/2014/main" id="{88D51B44-EE14-413D-A7E6-BED57AC19CB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40525" y="944563"/>
            <a:ext cx="3780000" cy="467995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C46E7668-F1B4-424D-A932-590FE1A4EA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26736950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95">
          <p15:clr>
            <a:srgbClr val="FBAE40"/>
          </p15:clr>
        </p15:guide>
        <p15:guide id="2" orient="horz" pos="3543">
          <p15:clr>
            <a:srgbClr val="FBAE40"/>
          </p15:clr>
        </p15:guide>
        <p15:guide id="3" orient="horz" pos="1548">
          <p15:clr>
            <a:srgbClr val="FBAE40"/>
          </p15:clr>
        </p15:guide>
        <p15:guide id="4" orient="horz" pos="1593">
          <p15:clr>
            <a:srgbClr val="FBAE40"/>
          </p15:clr>
        </p15:guide>
        <p15:guide id="5" orient="horz" pos="2546">
          <p15:clr>
            <a:srgbClr val="FBAE40"/>
          </p15:clr>
        </p15:guide>
        <p15:guide id="6" orient="horz" pos="2591">
          <p15:clr>
            <a:srgbClr val="FBAE40"/>
          </p15:clr>
        </p15:guide>
        <p15:guide id="7" pos="5995">
          <p15:clr>
            <a:srgbClr val="FBAE40"/>
          </p15:clr>
        </p15:guide>
        <p15:guide id="8" pos="6040">
          <p15:clr>
            <a:srgbClr val="FBAE40"/>
          </p15:clr>
        </p15:guide>
        <p15:guide id="9" pos="1640">
          <p15:clr>
            <a:srgbClr val="FBAE40"/>
          </p15:clr>
        </p15:guide>
        <p15:guide id="10" pos="1685">
          <p15:clr>
            <a:srgbClr val="FBAE40"/>
          </p15:clr>
        </p15:guide>
        <p15:guide id="11" pos="3092">
          <p15:clr>
            <a:srgbClr val="FBAE40"/>
          </p15:clr>
        </p15:guide>
        <p15:guide id="12" pos="3137">
          <p15:clr>
            <a:srgbClr val="FBAE40"/>
          </p15:clr>
        </p15:guide>
        <p15:guide id="13" pos="4543">
          <p15:clr>
            <a:srgbClr val="FBAE40"/>
          </p15:clr>
        </p15:guide>
        <p15:guide id="14" pos="458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71330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5018CDD-268D-430F-82B7-2FAA6ABD0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220632E-3D9D-4CBE-A6CB-10DD68B9F6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371475" y="1052736"/>
            <a:ext cx="4537074" cy="46799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D099102-93A6-4163-91F2-100B9F9EA9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979987" y="4225156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9F3AADCC-F64B-49CF-A6C5-F1415DD7B71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7283449" y="4225156"/>
            <a:ext cx="2233613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AD5641F5-7010-46C6-8AB3-7B94613E892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auto">
          <a:xfrm>
            <a:off x="9588500" y="4225156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257D90E7-C0D4-4573-8862-6DB2DCFE07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B42FA9D-BD46-4062-8C14-790D538EBDA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 bwMode="auto">
          <a:xfrm>
            <a:off x="4979987" y="1052736"/>
            <a:ext cx="6827836" cy="309634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27046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3">
            <a:extLst>
              <a:ext uri="{FF2B5EF4-FFF2-40B4-BE49-F238E27FC236}">
                <a16:creationId xmlns:a16="http://schemas.microsoft.com/office/drawing/2014/main" id="{4854D9B1-A57A-41D6-9770-72E37583B3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66" y="938786"/>
            <a:ext cx="9992994" cy="49441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ECE5FE-22D5-4339-A6D4-E5AF742A79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Contact</a:t>
            </a:r>
            <a:endParaRPr lang="en-US" dirty="0"/>
          </a:p>
        </p:txBody>
      </p:sp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A0A0750C-EE81-402A-A295-728E4ABC89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342F7FB-4BBB-4955-B546-518D764DE968}"/>
              </a:ext>
            </a:extLst>
          </p:cNvPr>
          <p:cNvSpPr txBox="1"/>
          <p:nvPr userDrawn="1"/>
        </p:nvSpPr>
        <p:spPr>
          <a:xfrm>
            <a:off x="1127448" y="5081892"/>
            <a:ext cx="3963073" cy="1335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endParaRPr lang="de-DE" sz="2400" dirty="0">
              <a:solidFill>
                <a:srgbClr val="FF0000"/>
              </a:solidFill>
            </a:endParaRPr>
          </a:p>
          <a:p>
            <a:pPr>
              <a:lnSpc>
                <a:spcPts val="800"/>
              </a:lnSpc>
            </a:pPr>
            <a:endParaRPr lang="de-DE" sz="2400" dirty="0">
              <a:solidFill>
                <a:srgbClr val="FF0000"/>
              </a:solidFill>
            </a:endParaRPr>
          </a:p>
          <a:p>
            <a:pPr>
              <a:lnSpc>
                <a:spcPts val="800"/>
              </a:lnSpc>
            </a:pPr>
            <a:endParaRPr lang="de-DE" sz="24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700" dirty="0">
                <a:solidFill>
                  <a:srgbClr val="FF0000"/>
                </a:solidFill>
              </a:rPr>
              <a:t>	</a:t>
            </a:r>
            <a:r>
              <a:rPr lang="de-DE" sz="1200" dirty="0">
                <a:solidFill>
                  <a:schemeClr val="bg1"/>
                </a:solidFill>
              </a:rPr>
              <a:t>			</a:t>
            </a:r>
          </a:p>
          <a:p>
            <a:pPr>
              <a:lnSpc>
                <a:spcPts val="800"/>
              </a:lnSpc>
            </a:pPr>
            <a:r>
              <a:rPr lang="de-DE" sz="1200" dirty="0">
                <a:solidFill>
                  <a:schemeClr val="bg1"/>
                </a:solidFill>
              </a:rPr>
              <a:t>Technology@fz-juelich.de / www.fz-juelich.de/zea/zea-1</a:t>
            </a:r>
          </a:p>
          <a:p>
            <a:pPr>
              <a:lnSpc>
                <a:spcPts val="800"/>
              </a:lnSpc>
            </a:pPr>
            <a:endParaRPr lang="de-DE" dirty="0">
              <a:solidFill>
                <a:srgbClr val="FF0000"/>
              </a:solidFill>
            </a:endParaRPr>
          </a:p>
          <a:p>
            <a:pPr>
              <a:lnSpc>
                <a:spcPts val="800"/>
              </a:lnSpc>
            </a:pPr>
            <a:r>
              <a:rPr lang="de-DE" sz="2400" dirty="0">
                <a:solidFill>
                  <a:srgbClr val="FF0000"/>
                </a:solidFill>
              </a:rPr>
              <a:t>	</a:t>
            </a:r>
          </a:p>
          <a:p>
            <a:pPr algn="l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1CFEA59-DBA2-41D4-8795-A42D9D66A8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" contras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7" y="5310023"/>
            <a:ext cx="576063" cy="57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382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37031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763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67270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0F417C38-40AB-41B3-B2F8-75CCBAAFD2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41313"/>
            <a:ext cx="11616130" cy="4243068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4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90959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F841ADC1-554D-467B-9DCD-0367F2C04C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38060"/>
            <a:ext cx="11616130" cy="4243068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4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41297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11" name="Bildplatzhalter 8">
            <a:extLst>
              <a:ext uri="{FF2B5EF4-FFF2-40B4-BE49-F238E27FC236}">
                <a16:creationId xmlns:a16="http://schemas.microsoft.com/office/drawing/2014/main" id="{8CEB710D-3A91-48D8-BEF2-629FBCDBF3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" b="172"/>
          <a:stretch>
            <a:fillRect/>
          </a:stretch>
        </p:blipFill>
        <p:spPr>
          <a:xfrm>
            <a:off x="371475" y="341313"/>
            <a:ext cx="11449050" cy="30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621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14" name="Bildplatzhalter 8">
            <a:extLst>
              <a:ext uri="{FF2B5EF4-FFF2-40B4-BE49-F238E27FC236}">
                <a16:creationId xmlns:a16="http://schemas.microsoft.com/office/drawing/2014/main" id="{4AFE42E0-4A3D-47FE-A8E9-1366E06D4C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" b="172"/>
          <a:stretch>
            <a:fillRect/>
          </a:stretch>
        </p:blipFill>
        <p:spPr>
          <a:xfrm>
            <a:off x="371475" y="341313"/>
            <a:ext cx="11449050" cy="30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294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E6AE58A-C2F0-4C9C-807D-C47D20F27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8" b="48856"/>
          <a:stretch/>
        </p:blipFill>
        <p:spPr>
          <a:xfrm>
            <a:off x="781461" y="340151"/>
            <a:ext cx="10629079" cy="30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824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0F417C38-40AB-41B3-B2F8-75CCBAAFD2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41313"/>
            <a:ext cx="11616130" cy="4243068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4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83869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635D9F3-AC99-41FB-8315-D1047783E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8" b="48856"/>
          <a:stretch/>
        </p:blipFill>
        <p:spPr>
          <a:xfrm>
            <a:off x="781461" y="340151"/>
            <a:ext cx="10629079" cy="30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970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518753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29374898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3682952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3482824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79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Bildraster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371475" y="944563"/>
            <a:ext cx="6840538" cy="46799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7283449" y="944563"/>
            <a:ext cx="4537076" cy="309721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7283449" y="4116983"/>
            <a:ext cx="4537076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0B6E1A-0E5B-4595-9084-E4BDFCCCD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29242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raster 3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548716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3848252F-417B-4426-90F3-A3E91D512DD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944563"/>
            <a:ext cx="3780000" cy="467995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36" name="Bildplatzhalter 4">
            <a:extLst>
              <a:ext uri="{FF2B5EF4-FFF2-40B4-BE49-F238E27FC236}">
                <a16:creationId xmlns:a16="http://schemas.microsoft.com/office/drawing/2014/main" id="{E96023CF-844E-442D-8697-4A42553575A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24000" y="944563"/>
            <a:ext cx="3744000" cy="467995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38" name="Bildplatzhalter 4">
            <a:extLst>
              <a:ext uri="{FF2B5EF4-FFF2-40B4-BE49-F238E27FC236}">
                <a16:creationId xmlns:a16="http://schemas.microsoft.com/office/drawing/2014/main" id="{88D51B44-EE14-413D-A7E6-BED57AC19CB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40525" y="944563"/>
            <a:ext cx="3780000" cy="467995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5681011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95">
          <p15:clr>
            <a:srgbClr val="FBAE40"/>
          </p15:clr>
        </p15:guide>
        <p15:guide id="2" orient="horz" pos="3543">
          <p15:clr>
            <a:srgbClr val="FBAE40"/>
          </p15:clr>
        </p15:guide>
        <p15:guide id="3" orient="horz" pos="1548">
          <p15:clr>
            <a:srgbClr val="FBAE40"/>
          </p15:clr>
        </p15:guide>
        <p15:guide id="4" orient="horz" pos="1593">
          <p15:clr>
            <a:srgbClr val="FBAE40"/>
          </p15:clr>
        </p15:guide>
        <p15:guide id="5" orient="horz" pos="2546">
          <p15:clr>
            <a:srgbClr val="FBAE40"/>
          </p15:clr>
        </p15:guide>
        <p15:guide id="6" orient="horz" pos="2591">
          <p15:clr>
            <a:srgbClr val="FBAE40"/>
          </p15:clr>
        </p15:guide>
        <p15:guide id="7" pos="5995">
          <p15:clr>
            <a:srgbClr val="FBAE40"/>
          </p15:clr>
        </p15:guide>
        <p15:guide id="8" pos="6040">
          <p15:clr>
            <a:srgbClr val="FBAE40"/>
          </p15:clr>
        </p15:guide>
        <p15:guide id="9" pos="1640">
          <p15:clr>
            <a:srgbClr val="FBAE40"/>
          </p15:clr>
        </p15:guide>
        <p15:guide id="10" pos="1685">
          <p15:clr>
            <a:srgbClr val="FBAE40"/>
          </p15:clr>
        </p15:guide>
        <p15:guide id="11" pos="3092">
          <p15:clr>
            <a:srgbClr val="FBAE40"/>
          </p15:clr>
        </p15:guide>
        <p15:guide id="12" pos="3137">
          <p15:clr>
            <a:srgbClr val="FBAE40"/>
          </p15:clr>
        </p15:guide>
        <p15:guide id="13" pos="4543">
          <p15:clr>
            <a:srgbClr val="FBAE40"/>
          </p15:clr>
        </p15:guide>
        <p15:guide id="14" pos="458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5018CDD-268D-430F-82B7-2FAA6ABD0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220632E-3D9D-4CBE-A6CB-10DD68B9F6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371475" y="1052736"/>
            <a:ext cx="4537074" cy="46799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D099102-93A6-4163-91F2-100B9F9EA9F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979987" y="4225156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9F3AADCC-F64B-49CF-A6C5-F1415DD7B71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7283449" y="4225156"/>
            <a:ext cx="2233613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AD5641F5-7010-46C6-8AB3-7B94613E892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auto">
          <a:xfrm>
            <a:off x="9588500" y="4225156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257D90E7-C0D4-4573-8862-6DB2DCFE07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B42FA9D-BD46-4062-8C14-790D538EBDA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 bwMode="auto">
          <a:xfrm>
            <a:off x="4979987" y="1052736"/>
            <a:ext cx="6827836" cy="3096344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42012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3">
            <a:extLst>
              <a:ext uri="{FF2B5EF4-FFF2-40B4-BE49-F238E27FC236}">
                <a16:creationId xmlns:a16="http://schemas.microsoft.com/office/drawing/2014/main" id="{4854D9B1-A57A-41D6-9770-72E37583B3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66" y="938786"/>
            <a:ext cx="9992994" cy="49441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ECE5FE-22D5-4339-A6D4-E5AF742A79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Contact</a:t>
            </a:r>
            <a:endParaRPr lang="en-US" dirty="0"/>
          </a:p>
        </p:txBody>
      </p:sp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A0A0750C-EE81-402A-A295-728E4ABC89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342F7FB-4BBB-4955-B546-518D764DE968}"/>
              </a:ext>
            </a:extLst>
          </p:cNvPr>
          <p:cNvSpPr txBox="1"/>
          <p:nvPr userDrawn="1"/>
        </p:nvSpPr>
        <p:spPr>
          <a:xfrm>
            <a:off x="1127448" y="5081892"/>
            <a:ext cx="3963073" cy="1335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endParaRPr lang="de-DE" sz="2400" dirty="0">
              <a:solidFill>
                <a:srgbClr val="FF0000"/>
              </a:solidFill>
            </a:endParaRPr>
          </a:p>
          <a:p>
            <a:pPr>
              <a:lnSpc>
                <a:spcPts val="800"/>
              </a:lnSpc>
            </a:pPr>
            <a:endParaRPr lang="de-DE" sz="2400" dirty="0">
              <a:solidFill>
                <a:srgbClr val="FF0000"/>
              </a:solidFill>
            </a:endParaRPr>
          </a:p>
          <a:p>
            <a:pPr>
              <a:lnSpc>
                <a:spcPts val="800"/>
              </a:lnSpc>
            </a:pPr>
            <a:endParaRPr lang="de-DE" sz="24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700" dirty="0">
                <a:solidFill>
                  <a:srgbClr val="FF0000"/>
                </a:solidFill>
              </a:rPr>
              <a:t>	</a:t>
            </a:r>
            <a:r>
              <a:rPr lang="de-DE" sz="1200" dirty="0">
                <a:solidFill>
                  <a:schemeClr val="bg1"/>
                </a:solidFill>
              </a:rPr>
              <a:t>			</a:t>
            </a:r>
          </a:p>
          <a:p>
            <a:pPr>
              <a:lnSpc>
                <a:spcPts val="800"/>
              </a:lnSpc>
            </a:pPr>
            <a:r>
              <a:rPr lang="de-DE" sz="1200" dirty="0">
                <a:solidFill>
                  <a:schemeClr val="bg1"/>
                </a:solidFill>
              </a:rPr>
              <a:t>Technology@fz-juelich.de / www.fz-juelich.de/zea/zea-1</a:t>
            </a:r>
          </a:p>
          <a:p>
            <a:pPr>
              <a:lnSpc>
                <a:spcPts val="800"/>
              </a:lnSpc>
            </a:pPr>
            <a:endParaRPr lang="de-DE" dirty="0">
              <a:solidFill>
                <a:srgbClr val="FF0000"/>
              </a:solidFill>
            </a:endParaRPr>
          </a:p>
          <a:p>
            <a:pPr>
              <a:lnSpc>
                <a:spcPts val="800"/>
              </a:lnSpc>
            </a:pPr>
            <a:r>
              <a:rPr lang="de-DE" sz="2400" dirty="0">
                <a:solidFill>
                  <a:srgbClr val="FF0000"/>
                </a:solidFill>
              </a:rPr>
              <a:t>	</a:t>
            </a:r>
          </a:p>
          <a:p>
            <a:pPr algn="l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1CFEA59-DBA2-41D4-8795-A42D9D66A8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" contras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7" y="5310023"/>
            <a:ext cx="576063" cy="57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25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F841ADC1-554D-467B-9DCD-0367F2C04C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38060"/>
            <a:ext cx="11616130" cy="4243068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4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58028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11" name="Bildplatzhalter 8">
            <a:extLst>
              <a:ext uri="{FF2B5EF4-FFF2-40B4-BE49-F238E27FC236}">
                <a16:creationId xmlns:a16="http://schemas.microsoft.com/office/drawing/2014/main" id="{8CEB710D-3A91-48D8-BEF2-629FBCDBF3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" b="172"/>
          <a:stretch>
            <a:fillRect/>
          </a:stretch>
        </p:blipFill>
        <p:spPr>
          <a:xfrm>
            <a:off x="371475" y="341313"/>
            <a:ext cx="11449050" cy="30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049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14" name="Bildplatzhalter 8">
            <a:extLst>
              <a:ext uri="{FF2B5EF4-FFF2-40B4-BE49-F238E27FC236}">
                <a16:creationId xmlns:a16="http://schemas.microsoft.com/office/drawing/2014/main" id="{4AFE42E0-4A3D-47FE-A8E9-1366E06D4C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" b="172"/>
          <a:stretch>
            <a:fillRect/>
          </a:stretch>
        </p:blipFill>
        <p:spPr>
          <a:xfrm>
            <a:off x="371475" y="341313"/>
            <a:ext cx="11449050" cy="30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995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E6AE58A-C2F0-4C9C-807D-C47D20F27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8" b="48856"/>
          <a:stretch/>
        </p:blipFill>
        <p:spPr>
          <a:xfrm>
            <a:off x="781461" y="340151"/>
            <a:ext cx="10629079" cy="30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09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635D9F3-AC99-41FB-8315-D1047783E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8" b="48856"/>
          <a:stretch/>
        </p:blipFill>
        <p:spPr>
          <a:xfrm>
            <a:off x="781461" y="340151"/>
            <a:ext cx="10629079" cy="30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494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96281C8-F874-4B4A-AAB1-D10E12FA86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20" y="0"/>
            <a:ext cx="11448000" cy="5993802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7248128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4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3387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11.jp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10.emf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E4E0B5D-6C5E-4594-977A-0B020A213B9D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31" y="6161873"/>
            <a:ext cx="2993537" cy="38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7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8" r:id="rId5"/>
    <p:sldLayoutId id="2147483699" r:id="rId6"/>
    <p:sldLayoutId id="2147483707" r:id="rId7"/>
    <p:sldLayoutId id="2147483708" r:id="rId8"/>
    <p:sldLayoutId id="2147483733" r:id="rId9"/>
    <p:sldLayoutId id="2147483735" r:id="rId10"/>
    <p:sldLayoutId id="2147483737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729" r:id="rId17"/>
    <p:sldLayoutId id="2147483730" r:id="rId18"/>
    <p:sldLayoutId id="2147483731" r:id="rId19"/>
    <p:sldLayoutId id="2147483732" r:id="rId20"/>
    <p:sldLayoutId id="2147483701" r:id="rId21"/>
    <p:sldLayoutId id="2147483738" r:id="rId22"/>
  </p:sldLayoutIdLst>
  <p:hf sldNum="0" hdr="0" ftr="0" dt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lang="en-US" sz="3200" b="1" kern="1200" cap="all" spc="0" baseline="0" noProof="0" dirty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363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0" name="Grafik 11">
            <a:extLst>
              <a:ext uri="{FF2B5EF4-FFF2-40B4-BE49-F238E27FC236}">
                <a16:creationId xmlns:a16="http://schemas.microsoft.com/office/drawing/2014/main" id="{0BF616FB-5159-4152-907F-C4CB2FA21C70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5DE2AFD-52A4-436C-BC95-57F429BE92A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53" y="6153444"/>
            <a:ext cx="2962800" cy="3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2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6" r:id="rId14"/>
    <p:sldLayoutId id="2147483727" r:id="rId15"/>
    <p:sldLayoutId id="2147483728" r:id="rId16"/>
    <p:sldLayoutId id="2147483724" r:id="rId17"/>
  </p:sldLayoutIdLst>
  <p:hf sldNum="0" hdr="0" ftr="0" dt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lang="en-US" sz="3200" b="1" kern="1200" cap="all" spc="0" baseline="0" noProof="0" dirty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36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12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svg"/><Relationship Id="rId10" Type="http://schemas.openxmlformats.org/officeDocument/2006/relationships/image" Target="../media/image45.jp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microsoft.com/office/2007/relationships/hdphoto" Target="../media/hdphoto6.wdp"/><Relationship Id="rId3" Type="http://schemas.openxmlformats.org/officeDocument/2006/relationships/image" Target="../media/image49.JPG"/><Relationship Id="rId7" Type="http://schemas.openxmlformats.org/officeDocument/2006/relationships/image" Target="../media/image51.png"/><Relationship Id="rId12" Type="http://schemas.openxmlformats.org/officeDocument/2006/relationships/image" Target="../media/image53.png"/><Relationship Id="rId17" Type="http://schemas.openxmlformats.org/officeDocument/2006/relationships/image" Target="../media/image55.png"/><Relationship Id="rId2" Type="http://schemas.openxmlformats.org/officeDocument/2006/relationships/image" Target="../media/image48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svg"/><Relationship Id="rId11" Type="http://schemas.microsoft.com/office/2007/relationships/hdphoto" Target="../media/hdphoto5.wdp"/><Relationship Id="rId5" Type="http://schemas.openxmlformats.org/officeDocument/2006/relationships/image" Target="../media/image50.png"/><Relationship Id="rId1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microsoft.com/office/2007/relationships/hdphoto" Target="../media/hdphoto5.wdp"/><Relationship Id="rId18" Type="http://schemas.microsoft.com/office/2007/relationships/hdphoto" Target="../media/hdphoto4.wdp"/><Relationship Id="rId3" Type="http://schemas.openxmlformats.org/officeDocument/2006/relationships/image" Target="../media/image56.png"/><Relationship Id="rId7" Type="http://schemas.openxmlformats.org/officeDocument/2006/relationships/image" Target="../media/image50.png"/><Relationship Id="rId12" Type="http://schemas.openxmlformats.org/officeDocument/2006/relationships/image" Target="../media/image52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44.png"/><Relationship Id="rId15" Type="http://schemas.microsoft.com/office/2007/relationships/hdphoto" Target="../media/hdphoto6.wdp"/><Relationship Id="rId10" Type="http://schemas.openxmlformats.org/officeDocument/2006/relationships/image" Target="../media/image42.svg"/><Relationship Id="rId4" Type="http://schemas.openxmlformats.org/officeDocument/2006/relationships/image" Target="../media/image57.png"/><Relationship Id="rId9" Type="http://schemas.openxmlformats.org/officeDocument/2006/relationships/image" Target="../media/image51.png"/><Relationship Id="rId1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6.png"/><Relationship Id="rId3" Type="http://schemas.openxmlformats.org/officeDocument/2006/relationships/image" Target="../media/image54.jpeg"/><Relationship Id="rId7" Type="http://schemas.openxmlformats.org/officeDocument/2006/relationships/image" Target="../media/image51.png"/><Relationship Id="rId12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svg"/><Relationship Id="rId11" Type="http://schemas.microsoft.com/office/2007/relationships/hdphoto" Target="../media/hdphoto5.wdp"/><Relationship Id="rId5" Type="http://schemas.openxmlformats.org/officeDocument/2006/relationships/image" Target="../media/image50.png"/><Relationship Id="rId10" Type="http://schemas.openxmlformats.org/officeDocument/2006/relationships/image" Target="../media/image52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53.png"/><Relationship Id="rId3" Type="http://schemas.openxmlformats.org/officeDocument/2006/relationships/image" Target="../media/image60.jpeg"/><Relationship Id="rId7" Type="http://schemas.openxmlformats.org/officeDocument/2006/relationships/image" Target="../media/image50.png"/><Relationship Id="rId12" Type="http://schemas.microsoft.com/office/2007/relationships/hdphoto" Target="../media/hdphoto5.wdp"/><Relationship Id="rId17" Type="http://schemas.microsoft.com/office/2007/relationships/hdphoto" Target="../media/hdphoto4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png"/><Relationship Id="rId11" Type="http://schemas.openxmlformats.org/officeDocument/2006/relationships/image" Target="../media/image52.png"/><Relationship Id="rId5" Type="http://schemas.openxmlformats.org/officeDocument/2006/relationships/image" Target="../media/image43.png"/><Relationship Id="rId15" Type="http://schemas.openxmlformats.org/officeDocument/2006/relationships/image" Target="../media/image54.jpeg"/><Relationship Id="rId10" Type="http://schemas.openxmlformats.org/officeDocument/2006/relationships/image" Target="../media/image42.svg"/><Relationship Id="rId4" Type="http://schemas.openxmlformats.org/officeDocument/2006/relationships/image" Target="../media/image61.jpeg"/><Relationship Id="rId9" Type="http://schemas.openxmlformats.org/officeDocument/2006/relationships/image" Target="../media/image51.png"/><Relationship Id="rId1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52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0.png"/><Relationship Id="rId12" Type="http://schemas.openxmlformats.org/officeDocument/2006/relationships/image" Target="../media/image43.png"/><Relationship Id="rId17" Type="http://schemas.openxmlformats.org/officeDocument/2006/relationships/image" Target="../media/image54.jpeg"/><Relationship Id="rId2" Type="http://schemas.openxmlformats.org/officeDocument/2006/relationships/video" Target="../media/media1.avi"/><Relationship Id="rId16" Type="http://schemas.microsoft.com/office/2007/relationships/hdphoto" Target="../media/hdphoto6.wdp"/><Relationship Id="rId1" Type="http://schemas.microsoft.com/office/2007/relationships/media" Target="../media/media1.avi"/><Relationship Id="rId6" Type="http://schemas.openxmlformats.org/officeDocument/2006/relationships/image" Target="../media/image63.png"/><Relationship Id="rId11" Type="http://schemas.openxmlformats.org/officeDocument/2006/relationships/image" Target="../media/image42.svg"/><Relationship Id="rId5" Type="http://schemas.microsoft.com/office/2007/relationships/hdphoto" Target="../media/hdphoto7.wdp"/><Relationship Id="rId15" Type="http://schemas.openxmlformats.org/officeDocument/2006/relationships/image" Target="../media/image53.png"/><Relationship Id="rId10" Type="http://schemas.openxmlformats.org/officeDocument/2006/relationships/image" Target="../media/image51.png"/><Relationship Id="rId19" Type="http://schemas.microsoft.com/office/2007/relationships/hdphoto" Target="../media/hdphoto4.wdp"/><Relationship Id="rId4" Type="http://schemas.openxmlformats.org/officeDocument/2006/relationships/image" Target="../media/image62.png"/><Relationship Id="rId9" Type="http://schemas.openxmlformats.org/officeDocument/2006/relationships/image" Target="../media/image38.png"/><Relationship Id="rId1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openxmlformats.org/officeDocument/2006/relationships/image" Target="../media/image54.jpeg"/><Relationship Id="rId7" Type="http://schemas.openxmlformats.org/officeDocument/2006/relationships/image" Target="../media/image38.png"/><Relationship Id="rId12" Type="http://schemas.microsoft.com/office/2007/relationships/hdphoto" Target="../media/hdphoto5.wdp"/><Relationship Id="rId2" Type="http://schemas.openxmlformats.org/officeDocument/2006/relationships/image" Target="../media/image64.jpeg"/><Relationship Id="rId16" Type="http://schemas.microsoft.com/office/2007/relationships/hdphoto" Target="../media/hdphoto4.wdp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svg"/><Relationship Id="rId11" Type="http://schemas.openxmlformats.org/officeDocument/2006/relationships/image" Target="../media/image52.png"/><Relationship Id="rId5" Type="http://schemas.openxmlformats.org/officeDocument/2006/relationships/image" Target="../media/image51.png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image" Target="../media/image60.jpeg"/><Relationship Id="rId9" Type="http://schemas.openxmlformats.org/officeDocument/2006/relationships/image" Target="../media/image40.svg"/><Relationship Id="rId1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3.png"/><Relationship Id="rId3" Type="http://schemas.openxmlformats.org/officeDocument/2006/relationships/image" Target="../media/image66.png"/><Relationship Id="rId7" Type="http://schemas.openxmlformats.org/officeDocument/2006/relationships/image" Target="../media/image40.svg"/><Relationship Id="rId12" Type="http://schemas.microsoft.com/office/2007/relationships/hdphoto" Target="../media/hdphoto5.wdp"/><Relationship Id="rId17" Type="http://schemas.microsoft.com/office/2007/relationships/hdphoto" Target="../media/hdphoto4.wdp"/><Relationship Id="rId2" Type="http://schemas.openxmlformats.org/officeDocument/2006/relationships/image" Target="../media/image65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0.png"/><Relationship Id="rId11" Type="http://schemas.openxmlformats.org/officeDocument/2006/relationships/image" Target="../media/image52.png"/><Relationship Id="rId5" Type="http://schemas.openxmlformats.org/officeDocument/2006/relationships/image" Target="../media/image38.png"/><Relationship Id="rId15" Type="http://schemas.openxmlformats.org/officeDocument/2006/relationships/image" Target="../media/image54.jpeg"/><Relationship Id="rId10" Type="http://schemas.openxmlformats.org/officeDocument/2006/relationships/image" Target="../media/image43.png"/><Relationship Id="rId4" Type="http://schemas.microsoft.com/office/2007/relationships/hdphoto" Target="../media/hdphoto8.wdp"/><Relationship Id="rId9" Type="http://schemas.openxmlformats.org/officeDocument/2006/relationships/image" Target="../media/image42.sv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12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svg"/><Relationship Id="rId10" Type="http://schemas.openxmlformats.org/officeDocument/2006/relationships/image" Target="../media/image45.jp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6.png"/><Relationship Id="rId18" Type="http://schemas.openxmlformats.org/officeDocument/2006/relationships/image" Target="../media/image81.jpeg"/><Relationship Id="rId3" Type="http://schemas.openxmlformats.org/officeDocument/2006/relationships/image" Target="../media/image67.png"/><Relationship Id="rId7" Type="http://schemas.openxmlformats.org/officeDocument/2006/relationships/image" Target="../media/image71.gif"/><Relationship Id="rId12" Type="http://schemas.openxmlformats.org/officeDocument/2006/relationships/image" Target="../media/image75.gif"/><Relationship Id="rId17" Type="http://schemas.openxmlformats.org/officeDocument/2006/relationships/image" Target="../media/image80.gi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9.jpeg"/><Relationship Id="rId15" Type="http://schemas.openxmlformats.org/officeDocument/2006/relationships/image" Target="../media/image78.jpeg"/><Relationship Id="rId10" Type="http://schemas.microsoft.com/office/2007/relationships/hdphoto" Target="../media/hdphoto9.wdp"/><Relationship Id="rId19" Type="http://schemas.openxmlformats.org/officeDocument/2006/relationships/image" Target="../media/image82.jpe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6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emf"/><Relationship Id="rId11" Type="http://schemas.openxmlformats.org/officeDocument/2006/relationships/image" Target="../media/image25.jpeg"/><Relationship Id="rId5" Type="http://schemas.openxmlformats.org/officeDocument/2006/relationships/image" Target="../media/image20.jpeg"/><Relationship Id="rId10" Type="http://schemas.microsoft.com/office/2007/relationships/hdphoto" Target="../media/hdphoto2.wdp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1FAD971-3557-49E7-AB76-27AB9AD981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Technology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Excellent</a:t>
            </a:r>
            <a:r>
              <a:rPr lang="de-DE" dirty="0"/>
              <a:t> Science</a:t>
            </a:r>
            <a:endParaRPr lang="en-GB" dirty="0"/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E7C79050-D4D6-4198-8A02-2D21C4DDBE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25.08.2022 | prof. Dr. Natour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21E9E18-6EEE-478D-9DD6-58A331DAB4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ZEA-1 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2095A45-9573-4D7D-9258-91743823D8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814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</p:spPr>
        <p:txBody>
          <a:bodyPr/>
          <a:lstStyle/>
          <a:p>
            <a:r>
              <a:rPr lang="de-DE" dirty="0"/>
              <a:t>Daily Business 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0" y="1577975"/>
            <a:ext cx="11449050" cy="4191000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9" name="Textfeld 8">
            <a:extLst>
              <a:ext uri="{FF2B5EF4-FFF2-40B4-BE49-F238E27FC236}">
                <a16:creationId xmlns:a16="http://schemas.microsoft.com/office/drawing/2014/main" id="{C172843F-0E02-402D-95A1-AB1AFC9E127A}"/>
              </a:ext>
            </a:extLst>
          </p:cNvPr>
          <p:cNvSpPr txBox="1"/>
          <p:nvPr/>
        </p:nvSpPr>
        <p:spPr bwMode="auto">
          <a:xfrm>
            <a:off x="323055" y="944563"/>
            <a:ext cx="4537075" cy="1520416"/>
          </a:xfrm>
          <a:prstGeom prst="rect">
            <a:avLst/>
          </a:prstGeom>
          <a:solidFill>
            <a:srgbClr val="023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sz="1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 of Flight Polarization Analysis Spectrometer 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Inhaltsplatzhalter 6">
            <a:extLst>
              <a:ext uri="{FF2B5EF4-FFF2-40B4-BE49-F238E27FC236}">
                <a16:creationId xmlns:a16="http://schemas.microsoft.com/office/drawing/2014/main" id="{E832B824-0A87-4366-91F9-B0F8833F7DC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992" b="23992"/>
          <a:stretch/>
        </p:blipFill>
        <p:spPr>
          <a:xfrm>
            <a:off x="371475" y="2530475"/>
            <a:ext cx="4537075" cy="3095625"/>
          </a:xfrm>
          <a:prstGeom prst="rect">
            <a:avLst/>
          </a:prstGeom>
        </p:spPr>
      </p:pic>
      <p:pic>
        <p:nvPicPr>
          <p:cNvPr id="18" name="Picture 4" descr="Vakuumkammer Explosionsdarstellung">
            <a:extLst>
              <a:ext uri="{FF2B5EF4-FFF2-40B4-BE49-F238E27FC236}">
                <a16:creationId xmlns:a16="http://schemas.microsoft.com/office/drawing/2014/main" id="{834E4C1A-9162-42ED-A17C-D48CB50C69A7}"/>
              </a:ext>
            </a:extLst>
          </p:cNvPr>
          <p:cNvPicPr>
            <a:picLocks noGrp="1" noChangeAspect="1" noChangeArrowheads="1"/>
          </p:cNvPicPr>
          <p:nvPr>
            <p:ph type="pic" sz="quarter" idx="2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r="6503"/>
          <a:stretch>
            <a:fillRect/>
          </a:stretch>
        </p:blipFill>
        <p:spPr bwMode="auto">
          <a:xfrm>
            <a:off x="7283450" y="4116388"/>
            <a:ext cx="2233613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8" descr="TOPASVakuumkammerSintLin2">
            <a:extLst>
              <a:ext uri="{FF2B5EF4-FFF2-40B4-BE49-F238E27FC236}">
                <a16:creationId xmlns:a16="http://schemas.microsoft.com/office/drawing/2014/main" id="{1A26B990-9A47-42AE-9E5F-76DBFD385DDD}"/>
              </a:ext>
            </a:extLst>
          </p:cNvPr>
          <p:cNvPicPr>
            <a:picLocks noGrp="1" noChangeAspect="1" noChangeArrowheads="1"/>
          </p:cNvPicPr>
          <p:nvPr>
            <p:ph type="pic" sz="quarter" idx="27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" b="4938"/>
          <a:stretch/>
        </p:blipFill>
        <p:spPr bwMode="auto">
          <a:xfrm>
            <a:off x="9588500" y="4116388"/>
            <a:ext cx="22320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topas_02">
            <a:extLst>
              <a:ext uri="{FF2B5EF4-FFF2-40B4-BE49-F238E27FC236}">
                <a16:creationId xmlns:a16="http://schemas.microsoft.com/office/drawing/2014/main" id="{2637206F-92A9-49EE-AA50-ED5BAD500DBE}"/>
              </a:ext>
            </a:extLst>
          </p:cNvPr>
          <p:cNvPicPr>
            <a:picLocks noGrp="1" noChangeAspect="1" noChangeArrowheads="1"/>
          </p:cNvPicPr>
          <p:nvPr>
            <p:ph type="pic" sz="quarter" idx="2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" b="1437"/>
          <a:stretch/>
        </p:blipFill>
        <p:spPr bwMode="auto">
          <a:xfrm>
            <a:off x="7283450" y="944563"/>
            <a:ext cx="4537075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" name="Textfeld 8">
            <a:extLst>
              <a:ext uri="{FF2B5EF4-FFF2-40B4-BE49-F238E27FC236}">
                <a16:creationId xmlns:a16="http://schemas.microsoft.com/office/drawing/2014/main" id="{374F18E2-5DC1-42B8-87F0-4C18AE8725FB}"/>
              </a:ext>
            </a:extLst>
          </p:cNvPr>
          <p:cNvSpPr txBox="1"/>
          <p:nvPr/>
        </p:nvSpPr>
        <p:spPr bwMode="auto">
          <a:xfrm>
            <a:off x="7276273" y="951599"/>
            <a:ext cx="4537077" cy="3106737"/>
          </a:xfrm>
          <a:prstGeom prst="rect">
            <a:avLst/>
          </a:prstGeom>
          <a:solidFill>
            <a:srgbClr val="023D6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08000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sz="24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 tons of steel</a:t>
            </a:r>
          </a:p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50m O-ring sealing </a:t>
            </a:r>
          </a:p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km welding seam </a:t>
            </a:r>
          </a:p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Max. Deformation of 5mm at 4m length</a:t>
            </a:r>
          </a:p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Ø 6,5m</a:t>
            </a:r>
          </a:p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Volume 76m</a:t>
            </a:r>
            <a:r>
              <a:rPr kumimoji="0" lang="de-DE" altLang="de-DE" sz="18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Hight 3.2 m</a:t>
            </a:r>
          </a:p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Vacuum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&lt; 10</a:t>
            </a:r>
            <a:r>
              <a:rPr kumimoji="0" lang="de-DE" altLang="de-DE" sz="18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-5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mbar </a:t>
            </a:r>
          </a:p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Required vacuum &lt; 2h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Ellipse 8">
            <a:extLst>
              <a:ext uri="{FF2B5EF4-FFF2-40B4-BE49-F238E27FC236}">
                <a16:creationId xmlns:a16="http://schemas.microsoft.com/office/drawing/2014/main" id="{48F92E80-DF67-4FE6-A1A9-B3713BCE01A4}"/>
              </a:ext>
            </a:extLst>
          </p:cNvPr>
          <p:cNvSpPr/>
          <p:nvPr/>
        </p:nvSpPr>
        <p:spPr bwMode="auto">
          <a:xfrm>
            <a:off x="10744151" y="243840"/>
            <a:ext cx="1321934" cy="1321934"/>
          </a:xfrm>
          <a:prstGeom prst="ellipse">
            <a:avLst/>
          </a:prstGeom>
          <a:solidFill>
            <a:srgbClr val="BAD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JCNS FRMII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Picture 5" descr="Bild 01">
            <a:extLst>
              <a:ext uri="{FF2B5EF4-FFF2-40B4-BE49-F238E27FC236}">
                <a16:creationId xmlns:a16="http://schemas.microsoft.com/office/drawing/2014/main" id="{301E0A06-E5B6-4AE6-9D4D-0A40B7E25DDB}"/>
              </a:ext>
            </a:extLst>
          </p:cNvPr>
          <p:cNvPicPr>
            <a:picLocks noGrp="1" noChangeAspect="1" noChangeArrowheads="1"/>
          </p:cNvPicPr>
          <p:nvPr>
            <p:ph type="pic" sz="quarter" idx="19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8" t="-687" r="23638" b="687"/>
          <a:stretch/>
        </p:blipFill>
        <p:spPr bwMode="auto">
          <a:xfrm>
            <a:off x="4979988" y="944563"/>
            <a:ext cx="22320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feld 8">
            <a:extLst>
              <a:ext uri="{FF2B5EF4-FFF2-40B4-BE49-F238E27FC236}">
                <a16:creationId xmlns:a16="http://schemas.microsoft.com/office/drawing/2014/main" id="{0F1E9D32-40C6-4B9C-8BB3-6288144E1736}"/>
              </a:ext>
            </a:extLst>
          </p:cNvPr>
          <p:cNvSpPr txBox="1"/>
          <p:nvPr/>
        </p:nvSpPr>
        <p:spPr bwMode="auto">
          <a:xfrm>
            <a:off x="4995744" y="951599"/>
            <a:ext cx="2247239" cy="4679950"/>
          </a:xfrm>
          <a:prstGeom prst="rect">
            <a:avLst/>
          </a:prstGeom>
          <a:solidFill>
            <a:srgbClr val="023D6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sz="1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 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Manufacturing Calculations Automation  Testing  Modification</a:t>
            </a:r>
          </a:p>
        </p:txBody>
      </p:sp>
    </p:spTree>
    <p:extLst>
      <p:ext uri="{BB962C8B-B14F-4D97-AF65-F5344CB8AC3E}">
        <p14:creationId xmlns:p14="http://schemas.microsoft.com/office/powerpoint/2010/main" val="28490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BA4A6F-88E4-4EB5-9DDE-0DEAA326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holistic</a:t>
            </a:r>
            <a:r>
              <a:rPr lang="de-DE" dirty="0"/>
              <a:t> </a:t>
            </a:r>
            <a:r>
              <a:rPr lang="de-DE" dirty="0" err="1"/>
              <a:t>approach</a:t>
            </a:r>
            <a:endParaRPr lang="de-DE" dirty="0">
              <a:effectLst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613C64-2BA5-4F4E-BC10-400FFC5473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92" name="Group 60">
            <a:extLst>
              <a:ext uri="{FF2B5EF4-FFF2-40B4-BE49-F238E27FC236}">
                <a16:creationId xmlns:a16="http://schemas.microsoft.com/office/drawing/2014/main" id="{C435D0DB-AAA7-417E-A239-BB92800E0428}"/>
              </a:ext>
            </a:extLst>
          </p:cNvPr>
          <p:cNvGrpSpPr/>
          <p:nvPr/>
        </p:nvGrpSpPr>
        <p:grpSpPr>
          <a:xfrm>
            <a:off x="8399030" y="2463279"/>
            <a:ext cx="3529617" cy="505820"/>
            <a:chOff x="8921977" y="1697060"/>
            <a:chExt cx="2989681" cy="505820"/>
          </a:xfrm>
        </p:grpSpPr>
        <p:sp>
          <p:nvSpPr>
            <p:cNvPr id="143" name="TextBox 70">
              <a:extLst>
                <a:ext uri="{FF2B5EF4-FFF2-40B4-BE49-F238E27FC236}">
                  <a16:creationId xmlns:a16="http://schemas.microsoft.com/office/drawing/2014/main" id="{5025F7D6-E85F-4548-A862-D6261ED7183C}"/>
                </a:ext>
              </a:extLst>
            </p:cNvPr>
            <p:cNvSpPr txBox="1"/>
            <p:nvPr/>
          </p:nvSpPr>
          <p:spPr>
            <a:xfrm>
              <a:off x="8985578" y="1697060"/>
              <a:ext cx="2926080" cy="4616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AF82B9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Manufacturing</a:t>
              </a:r>
            </a:p>
          </p:txBody>
        </p:sp>
        <p:sp>
          <p:nvSpPr>
            <p:cNvPr id="144" name="TextBox 71">
              <a:extLst>
                <a:ext uri="{FF2B5EF4-FFF2-40B4-BE49-F238E27FC236}">
                  <a16:creationId xmlns:a16="http://schemas.microsoft.com/office/drawing/2014/main" id="{77B0D43E-1CB9-43DA-A528-BEF5A1E2B72C}"/>
                </a:ext>
              </a:extLst>
            </p:cNvPr>
            <p:cNvSpPr txBox="1"/>
            <p:nvPr/>
          </p:nvSpPr>
          <p:spPr>
            <a:xfrm>
              <a:off x="8921977" y="1925881"/>
              <a:ext cx="2926080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3" name="Group 61">
            <a:extLst>
              <a:ext uri="{FF2B5EF4-FFF2-40B4-BE49-F238E27FC236}">
                <a16:creationId xmlns:a16="http://schemas.microsoft.com/office/drawing/2014/main" id="{645FE966-395A-49CC-919B-047E321665B1}"/>
              </a:ext>
            </a:extLst>
          </p:cNvPr>
          <p:cNvGrpSpPr/>
          <p:nvPr/>
        </p:nvGrpSpPr>
        <p:grpSpPr>
          <a:xfrm>
            <a:off x="6475220" y="5481347"/>
            <a:ext cx="4534933" cy="491454"/>
            <a:chOff x="8006846" y="4318087"/>
            <a:chExt cx="3841211" cy="491454"/>
          </a:xfrm>
        </p:grpSpPr>
        <p:sp>
          <p:nvSpPr>
            <p:cNvPr id="141" name="TextBox 68">
              <a:extLst>
                <a:ext uri="{FF2B5EF4-FFF2-40B4-BE49-F238E27FC236}">
                  <a16:creationId xmlns:a16="http://schemas.microsoft.com/office/drawing/2014/main" id="{4342A271-E17A-4852-B28C-0F711F59881C}"/>
                </a:ext>
              </a:extLst>
            </p:cNvPr>
            <p:cNvSpPr txBox="1"/>
            <p:nvPr/>
          </p:nvSpPr>
          <p:spPr>
            <a:xfrm>
              <a:off x="8006846" y="4318087"/>
              <a:ext cx="2926080" cy="4616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FAB4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Testing /</a:t>
              </a:r>
              <a:r>
                <a:rPr lang="en-US" sz="2400" b="1" noProof="1">
                  <a:solidFill>
                    <a:srgbClr val="FAB45A">
                      <a:lumMod val="75000"/>
                    </a:srgbClr>
                  </a:solidFill>
                  <a:latin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FAB4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Measurement</a:t>
              </a:r>
            </a:p>
          </p:txBody>
        </p:sp>
        <p:sp>
          <p:nvSpPr>
            <p:cNvPr id="142" name="TextBox 69">
              <a:extLst>
                <a:ext uri="{FF2B5EF4-FFF2-40B4-BE49-F238E27FC236}">
                  <a16:creationId xmlns:a16="http://schemas.microsoft.com/office/drawing/2014/main" id="{651E1ED0-C93D-47BD-8529-A9511738B31C}"/>
                </a:ext>
              </a:extLst>
            </p:cNvPr>
            <p:cNvSpPr txBox="1"/>
            <p:nvPr/>
          </p:nvSpPr>
          <p:spPr>
            <a:xfrm>
              <a:off x="8921977" y="4532542"/>
              <a:ext cx="2926080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4" name="Group 62">
            <a:extLst>
              <a:ext uri="{FF2B5EF4-FFF2-40B4-BE49-F238E27FC236}">
                <a16:creationId xmlns:a16="http://schemas.microsoft.com/office/drawing/2014/main" id="{3C199735-B5A9-41ED-A795-41229E2E5361}"/>
              </a:ext>
            </a:extLst>
          </p:cNvPr>
          <p:cNvGrpSpPr/>
          <p:nvPr/>
        </p:nvGrpSpPr>
        <p:grpSpPr>
          <a:xfrm>
            <a:off x="7659247" y="1220933"/>
            <a:ext cx="3454530" cy="698055"/>
            <a:chOff x="8921977" y="1504825"/>
            <a:chExt cx="2926080" cy="698055"/>
          </a:xfrm>
        </p:grpSpPr>
        <p:sp>
          <p:nvSpPr>
            <p:cNvPr id="139" name="TextBox 66">
              <a:extLst>
                <a:ext uri="{FF2B5EF4-FFF2-40B4-BE49-F238E27FC236}">
                  <a16:creationId xmlns:a16="http://schemas.microsoft.com/office/drawing/2014/main" id="{187CFBB6-BF28-4258-844A-0ECD4508B59B}"/>
                </a:ext>
              </a:extLst>
            </p:cNvPr>
            <p:cNvSpPr txBox="1"/>
            <p:nvPr/>
          </p:nvSpPr>
          <p:spPr>
            <a:xfrm>
              <a:off x="8921977" y="1504825"/>
              <a:ext cx="2926080" cy="4616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EB5F73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Engineering Design</a:t>
              </a:r>
            </a:p>
          </p:txBody>
        </p:sp>
        <p:sp>
          <p:nvSpPr>
            <p:cNvPr id="140" name="TextBox 67">
              <a:extLst>
                <a:ext uri="{FF2B5EF4-FFF2-40B4-BE49-F238E27FC236}">
                  <a16:creationId xmlns:a16="http://schemas.microsoft.com/office/drawing/2014/main" id="{CFF86850-7BC8-471A-ABB3-7F3D6BA289C8}"/>
                </a:ext>
              </a:extLst>
            </p:cNvPr>
            <p:cNvSpPr txBox="1"/>
            <p:nvPr/>
          </p:nvSpPr>
          <p:spPr>
            <a:xfrm>
              <a:off x="8921977" y="1925881"/>
              <a:ext cx="2926080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5" name="Group 63">
            <a:extLst>
              <a:ext uri="{FF2B5EF4-FFF2-40B4-BE49-F238E27FC236}">
                <a16:creationId xmlns:a16="http://schemas.microsoft.com/office/drawing/2014/main" id="{34E591E9-690D-4F59-BDA5-C3EFA838340B}"/>
              </a:ext>
            </a:extLst>
          </p:cNvPr>
          <p:cNvGrpSpPr/>
          <p:nvPr/>
        </p:nvGrpSpPr>
        <p:grpSpPr>
          <a:xfrm>
            <a:off x="8131089" y="4203059"/>
            <a:ext cx="3597321" cy="830997"/>
            <a:chOff x="8801029" y="4368973"/>
            <a:chExt cx="3047028" cy="830997"/>
          </a:xfrm>
        </p:grpSpPr>
        <p:sp>
          <p:nvSpPr>
            <p:cNvPr id="137" name="TextBox 64">
              <a:extLst>
                <a:ext uri="{FF2B5EF4-FFF2-40B4-BE49-F238E27FC236}">
                  <a16:creationId xmlns:a16="http://schemas.microsoft.com/office/drawing/2014/main" id="{1EFA9C4F-9FEE-41F7-A58C-C6F9F82CFA29}"/>
                </a:ext>
              </a:extLst>
            </p:cNvPr>
            <p:cNvSpPr txBox="1"/>
            <p:nvPr/>
          </p:nvSpPr>
          <p:spPr>
            <a:xfrm>
              <a:off x="8801029" y="4368973"/>
              <a:ext cx="2926080" cy="83099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en-US" sz="2400" b="1" noProof="1">
                  <a:solidFill>
                    <a:srgbClr val="FAEB5A">
                      <a:lumMod val="75000"/>
                    </a:srgbClr>
                  </a:solidFill>
                </a:rPr>
                <a:t>Automation /</a:t>
              </a:r>
              <a:br>
                <a:rPr lang="en-US" sz="2400" b="1" noProof="1">
                  <a:solidFill>
                    <a:srgbClr val="FAEB5A">
                      <a:lumMod val="75000"/>
                    </a:srgbClr>
                  </a:solidFill>
                </a:rPr>
              </a:br>
              <a:r>
                <a:rPr lang="en-US" sz="2400" b="1" noProof="1">
                  <a:solidFill>
                    <a:srgbClr val="FAEB5A">
                      <a:lumMod val="75000"/>
                    </a:srgbClr>
                  </a:solidFill>
                </a:rPr>
                <a:t>Control Techniques</a:t>
              </a:r>
            </a:p>
          </p:txBody>
        </p:sp>
        <p:sp>
          <p:nvSpPr>
            <p:cNvPr id="138" name="TextBox 65">
              <a:extLst>
                <a:ext uri="{FF2B5EF4-FFF2-40B4-BE49-F238E27FC236}">
                  <a16:creationId xmlns:a16="http://schemas.microsoft.com/office/drawing/2014/main" id="{1F63CDD8-E833-4279-B1D4-CCB7F7B9BF76}"/>
                </a:ext>
              </a:extLst>
            </p:cNvPr>
            <p:cNvSpPr txBox="1"/>
            <p:nvPr/>
          </p:nvSpPr>
          <p:spPr>
            <a:xfrm>
              <a:off x="8921977" y="4532542"/>
              <a:ext cx="2926080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6" name="Group 73">
            <a:extLst>
              <a:ext uri="{FF2B5EF4-FFF2-40B4-BE49-F238E27FC236}">
                <a16:creationId xmlns:a16="http://schemas.microsoft.com/office/drawing/2014/main" id="{61A79BF1-B3EE-40B2-B056-C07A37F5881D}"/>
              </a:ext>
            </a:extLst>
          </p:cNvPr>
          <p:cNvGrpSpPr/>
          <p:nvPr/>
        </p:nvGrpSpPr>
        <p:grpSpPr>
          <a:xfrm>
            <a:off x="338439" y="2548298"/>
            <a:ext cx="3512747" cy="1067387"/>
            <a:chOff x="8921977" y="1135493"/>
            <a:chExt cx="2926080" cy="1067387"/>
          </a:xfrm>
        </p:grpSpPr>
        <p:sp>
          <p:nvSpPr>
            <p:cNvPr id="135" name="TextBox 83">
              <a:extLst>
                <a:ext uri="{FF2B5EF4-FFF2-40B4-BE49-F238E27FC236}">
                  <a16:creationId xmlns:a16="http://schemas.microsoft.com/office/drawing/2014/main" id="{DC8A6FE4-482B-405B-84C2-B3E5F91E6EE3}"/>
                </a:ext>
              </a:extLst>
            </p:cNvPr>
            <p:cNvSpPr txBox="1"/>
            <p:nvPr/>
          </p:nvSpPr>
          <p:spPr>
            <a:xfrm>
              <a:off x="8921977" y="1135493"/>
              <a:ext cx="2926080" cy="83099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2400" b="1" noProof="1">
                  <a:solidFill>
                    <a:srgbClr val="EB1E42"/>
                  </a:solidFill>
                </a:rPr>
                <a:t>Prototyping /</a:t>
              </a:r>
            </a:p>
            <a:p>
              <a:pPr algn="r"/>
              <a:r>
                <a:rPr lang="en-US" sz="2400" b="1" noProof="1">
                  <a:solidFill>
                    <a:srgbClr val="EB1E42"/>
                  </a:solidFill>
                </a:rPr>
                <a:t>Demonstration Units</a:t>
              </a:r>
            </a:p>
          </p:txBody>
        </p:sp>
        <p:sp>
          <p:nvSpPr>
            <p:cNvPr id="136" name="TextBox 84">
              <a:extLst>
                <a:ext uri="{FF2B5EF4-FFF2-40B4-BE49-F238E27FC236}">
                  <a16:creationId xmlns:a16="http://schemas.microsoft.com/office/drawing/2014/main" id="{0694B012-B11B-4BB2-90B8-8DAC50122797}"/>
                </a:ext>
              </a:extLst>
            </p:cNvPr>
            <p:cNvSpPr txBox="1"/>
            <p:nvPr/>
          </p:nvSpPr>
          <p:spPr>
            <a:xfrm>
              <a:off x="8921977" y="1925881"/>
              <a:ext cx="2926080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7" name="Group 74">
            <a:extLst>
              <a:ext uri="{FF2B5EF4-FFF2-40B4-BE49-F238E27FC236}">
                <a16:creationId xmlns:a16="http://schemas.microsoft.com/office/drawing/2014/main" id="{B82ADB9B-EA58-4D2B-80F2-8B803B769A41}"/>
              </a:ext>
            </a:extLst>
          </p:cNvPr>
          <p:cNvGrpSpPr/>
          <p:nvPr/>
        </p:nvGrpSpPr>
        <p:grpSpPr>
          <a:xfrm>
            <a:off x="405183" y="4169683"/>
            <a:ext cx="3658948" cy="915501"/>
            <a:chOff x="8921977" y="4532542"/>
            <a:chExt cx="3047864" cy="915501"/>
          </a:xfrm>
        </p:grpSpPr>
        <p:sp>
          <p:nvSpPr>
            <p:cNvPr id="133" name="TextBox 81">
              <a:extLst>
                <a:ext uri="{FF2B5EF4-FFF2-40B4-BE49-F238E27FC236}">
                  <a16:creationId xmlns:a16="http://schemas.microsoft.com/office/drawing/2014/main" id="{E74E43FA-8D7C-41F9-AA67-FC20EF10DC7B}"/>
                </a:ext>
              </a:extLst>
            </p:cNvPr>
            <p:cNvSpPr txBox="1"/>
            <p:nvPr/>
          </p:nvSpPr>
          <p:spPr>
            <a:xfrm>
              <a:off x="9043761" y="4617046"/>
              <a:ext cx="2926080" cy="83099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B9D25F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Research &amp;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B9D25F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Development</a:t>
              </a:r>
            </a:p>
          </p:txBody>
        </p:sp>
        <p:sp>
          <p:nvSpPr>
            <p:cNvPr id="134" name="TextBox 82">
              <a:extLst>
                <a:ext uri="{FF2B5EF4-FFF2-40B4-BE49-F238E27FC236}">
                  <a16:creationId xmlns:a16="http://schemas.microsoft.com/office/drawing/2014/main" id="{65076FBD-9BEF-4BE7-BB96-8DD7A6996940}"/>
                </a:ext>
              </a:extLst>
            </p:cNvPr>
            <p:cNvSpPr txBox="1"/>
            <p:nvPr/>
          </p:nvSpPr>
          <p:spPr>
            <a:xfrm>
              <a:off x="8921977" y="4532542"/>
              <a:ext cx="2926080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8" name="Group 75">
            <a:extLst>
              <a:ext uri="{FF2B5EF4-FFF2-40B4-BE49-F238E27FC236}">
                <a16:creationId xmlns:a16="http://schemas.microsoft.com/office/drawing/2014/main" id="{43F816A9-2F78-4033-9511-F85D97658B02}"/>
              </a:ext>
            </a:extLst>
          </p:cNvPr>
          <p:cNvGrpSpPr/>
          <p:nvPr/>
        </p:nvGrpSpPr>
        <p:grpSpPr>
          <a:xfrm>
            <a:off x="1115898" y="1271517"/>
            <a:ext cx="3512747" cy="1067387"/>
            <a:chOff x="8921977" y="1135493"/>
            <a:chExt cx="2926080" cy="1067387"/>
          </a:xfrm>
        </p:grpSpPr>
        <p:sp>
          <p:nvSpPr>
            <p:cNvPr id="131" name="TextBox 79">
              <a:extLst>
                <a:ext uri="{FF2B5EF4-FFF2-40B4-BE49-F238E27FC236}">
                  <a16:creationId xmlns:a16="http://schemas.microsoft.com/office/drawing/2014/main" id="{ADF00D55-384D-4D34-80D8-4EC67E48195A}"/>
                </a:ext>
              </a:extLst>
            </p:cNvPr>
            <p:cNvSpPr txBox="1"/>
            <p:nvPr/>
          </p:nvSpPr>
          <p:spPr>
            <a:xfrm>
              <a:off x="8921977" y="1135493"/>
              <a:ext cx="2926080" cy="83099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Modelling /</a:t>
              </a:r>
              <a:b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Simulation</a:t>
              </a:r>
            </a:p>
          </p:txBody>
        </p:sp>
        <p:sp>
          <p:nvSpPr>
            <p:cNvPr id="132" name="TextBox 80">
              <a:extLst>
                <a:ext uri="{FF2B5EF4-FFF2-40B4-BE49-F238E27FC236}">
                  <a16:creationId xmlns:a16="http://schemas.microsoft.com/office/drawing/2014/main" id="{6E928855-7FCC-4236-8E93-A995F0825460}"/>
                </a:ext>
              </a:extLst>
            </p:cNvPr>
            <p:cNvSpPr txBox="1"/>
            <p:nvPr/>
          </p:nvSpPr>
          <p:spPr>
            <a:xfrm>
              <a:off x="8921977" y="1925881"/>
              <a:ext cx="2926080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4" name="Freeform: Shape 10">
            <a:extLst>
              <a:ext uri="{FF2B5EF4-FFF2-40B4-BE49-F238E27FC236}">
                <a16:creationId xmlns:a16="http://schemas.microsoft.com/office/drawing/2014/main" id="{F457F9DC-71B0-4D59-AB31-D769ED29F676}"/>
              </a:ext>
            </a:extLst>
          </p:cNvPr>
          <p:cNvSpPr/>
          <p:nvPr/>
        </p:nvSpPr>
        <p:spPr>
          <a:xfrm>
            <a:off x="4864907" y="1415125"/>
            <a:ext cx="1196725" cy="1836574"/>
          </a:xfrm>
          <a:custGeom>
            <a:avLst/>
            <a:gdLst>
              <a:gd name="connsiteX0" fmla="*/ 737842 w 1558863"/>
              <a:gd name="connsiteY0" fmla="*/ 984 h 2392333"/>
              <a:gd name="connsiteX1" fmla="*/ 1477069 w 1558863"/>
              <a:gd name="connsiteY1" fmla="*/ 438904 h 2392333"/>
              <a:gd name="connsiteX2" fmla="*/ 1553851 w 1558863"/>
              <a:gd name="connsiteY2" fmla="*/ 737842 h 2392333"/>
              <a:gd name="connsiteX3" fmla="*/ 1552623 w 1558863"/>
              <a:gd name="connsiteY3" fmla="*/ 764158 h 2392333"/>
              <a:gd name="connsiteX4" fmla="*/ 1555507 w 1558863"/>
              <a:gd name="connsiteY4" fmla="*/ 762762 h 2392333"/>
              <a:gd name="connsiteX5" fmla="*/ 1558863 w 1558863"/>
              <a:gd name="connsiteY5" fmla="*/ 2392333 h 2392333"/>
              <a:gd name="connsiteX6" fmla="*/ 283028 w 1558863"/>
              <a:gd name="connsiteY6" fmla="*/ 1378427 h 2392333"/>
              <a:gd name="connsiteX7" fmla="*/ 285911 w 1558863"/>
              <a:gd name="connsiteY7" fmla="*/ 1377033 h 2392333"/>
              <a:gd name="connsiteX8" fmla="*/ 264514 w 1558863"/>
              <a:gd name="connsiteY8" fmla="*/ 1361664 h 2392333"/>
              <a:gd name="connsiteX9" fmla="*/ 77767 w 1558863"/>
              <a:gd name="connsiteY9" fmla="*/ 1115930 h 2392333"/>
              <a:gd name="connsiteX10" fmla="*/ 438905 w 1558863"/>
              <a:gd name="connsiteY10" fmla="*/ 77766 h 2392333"/>
              <a:gd name="connsiteX11" fmla="*/ 737842 w 1558863"/>
              <a:gd name="connsiteY11" fmla="*/ 984 h 239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58863" h="2392333">
                <a:moveTo>
                  <a:pt x="737842" y="984"/>
                </a:moveTo>
                <a:cubicBezTo>
                  <a:pt x="1040347" y="-14301"/>
                  <a:pt x="1336852" y="149099"/>
                  <a:pt x="1477069" y="438904"/>
                </a:cubicBezTo>
                <a:cubicBezTo>
                  <a:pt x="1523808" y="535506"/>
                  <a:pt x="1548757" y="637007"/>
                  <a:pt x="1553851" y="737842"/>
                </a:cubicBezTo>
                <a:lnTo>
                  <a:pt x="1552623" y="764158"/>
                </a:lnTo>
                <a:lnTo>
                  <a:pt x="1555507" y="762762"/>
                </a:lnTo>
                <a:lnTo>
                  <a:pt x="1558863" y="2392333"/>
                </a:lnTo>
                <a:lnTo>
                  <a:pt x="283028" y="1378427"/>
                </a:lnTo>
                <a:lnTo>
                  <a:pt x="285911" y="1377033"/>
                </a:lnTo>
                <a:lnTo>
                  <a:pt x="264514" y="1361664"/>
                </a:lnTo>
                <a:cubicBezTo>
                  <a:pt x="188610" y="1295088"/>
                  <a:pt x="124506" y="1212532"/>
                  <a:pt x="77767" y="1115930"/>
                </a:cubicBezTo>
                <a:cubicBezTo>
                  <a:pt x="-109189" y="729523"/>
                  <a:pt x="52498" y="264722"/>
                  <a:pt x="438905" y="77766"/>
                </a:cubicBezTo>
                <a:cubicBezTo>
                  <a:pt x="535506" y="31027"/>
                  <a:pt x="637008" y="6079"/>
                  <a:pt x="737842" y="984"/>
                </a:cubicBez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Freeform: Shape 11">
            <a:extLst>
              <a:ext uri="{FF2B5EF4-FFF2-40B4-BE49-F238E27FC236}">
                <a16:creationId xmlns:a16="http://schemas.microsoft.com/office/drawing/2014/main" id="{95DC6407-6630-4B13-B73C-559AAE39C0EF}"/>
              </a:ext>
            </a:extLst>
          </p:cNvPr>
          <p:cNvSpPr/>
          <p:nvPr/>
        </p:nvSpPr>
        <p:spPr>
          <a:xfrm>
            <a:off x="5031156" y="1581371"/>
            <a:ext cx="861138" cy="861140"/>
          </a:xfrm>
          <a:custGeom>
            <a:avLst/>
            <a:gdLst>
              <a:gd name="connsiteX0" fmla="*/ 532312 w 1121726"/>
              <a:gd name="connsiteY0" fmla="*/ 711 h 1121727"/>
              <a:gd name="connsiteX1" fmla="*/ 1065622 w 1121726"/>
              <a:gd name="connsiteY1" fmla="*/ 316646 h 1121727"/>
              <a:gd name="connsiteX2" fmla="*/ 805081 w 1121726"/>
              <a:gd name="connsiteY2" fmla="*/ 1065623 h 1121727"/>
              <a:gd name="connsiteX3" fmla="*/ 56105 w 1121726"/>
              <a:gd name="connsiteY3" fmla="*/ 805082 h 1121727"/>
              <a:gd name="connsiteX4" fmla="*/ 316645 w 1121726"/>
              <a:gd name="connsiteY4" fmla="*/ 56105 h 1121727"/>
              <a:gd name="connsiteX5" fmla="*/ 532312 w 1121726"/>
              <a:gd name="connsiteY5" fmla="*/ 711 h 112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1726" h="1121727">
                <a:moveTo>
                  <a:pt x="532312" y="711"/>
                </a:moveTo>
                <a:cubicBezTo>
                  <a:pt x="750552" y="-10316"/>
                  <a:pt x="964464" y="107568"/>
                  <a:pt x="1065622" y="316646"/>
                </a:cubicBezTo>
                <a:cubicBezTo>
                  <a:pt x="1200500" y="595416"/>
                  <a:pt x="1083852" y="930745"/>
                  <a:pt x="805081" y="1065623"/>
                </a:cubicBezTo>
                <a:cubicBezTo>
                  <a:pt x="526311" y="1200500"/>
                  <a:pt x="190982" y="1083852"/>
                  <a:pt x="56105" y="805082"/>
                </a:cubicBezTo>
                <a:cubicBezTo>
                  <a:pt x="-78773" y="526312"/>
                  <a:pt x="37875" y="190983"/>
                  <a:pt x="316645" y="56105"/>
                </a:cubicBezTo>
                <a:cubicBezTo>
                  <a:pt x="386338" y="22386"/>
                  <a:pt x="459565" y="4387"/>
                  <a:pt x="532312" y="711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/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6" name="Group 133">
            <a:extLst>
              <a:ext uri="{FF2B5EF4-FFF2-40B4-BE49-F238E27FC236}">
                <a16:creationId xmlns:a16="http://schemas.microsoft.com/office/drawing/2014/main" id="{363A439A-5A17-4AFB-A876-30B50592FA1B}"/>
              </a:ext>
            </a:extLst>
          </p:cNvPr>
          <p:cNvGrpSpPr/>
          <p:nvPr/>
        </p:nvGrpSpPr>
        <p:grpSpPr>
          <a:xfrm>
            <a:off x="4000627" y="2461495"/>
            <a:ext cx="2061005" cy="1193622"/>
            <a:chOff x="3627120" y="2252430"/>
            <a:chExt cx="2391371" cy="1384951"/>
          </a:xfrm>
        </p:grpSpPr>
        <p:sp>
          <p:nvSpPr>
            <p:cNvPr id="160" name="Freeform: Shape 5">
              <a:extLst>
                <a:ext uri="{FF2B5EF4-FFF2-40B4-BE49-F238E27FC236}">
                  <a16:creationId xmlns:a16="http://schemas.microsoft.com/office/drawing/2014/main" id="{2C6C1885-B4E3-4BEF-BB1D-0AF51AB90DF4}"/>
                </a:ext>
              </a:extLst>
            </p:cNvPr>
            <p:cNvSpPr/>
            <p:nvPr/>
          </p:nvSpPr>
          <p:spPr>
            <a:xfrm>
              <a:off x="3627120" y="2252430"/>
              <a:ext cx="2251049" cy="1384951"/>
            </a:xfrm>
            <a:custGeom>
              <a:avLst/>
              <a:gdLst>
                <a:gd name="connsiteX0" fmla="*/ 792860 w 2527148"/>
                <a:gd name="connsiteY0" fmla="*/ 169 h 1554819"/>
                <a:gd name="connsiteX1" fmla="*/ 949119 w 2527148"/>
                <a:gd name="connsiteY1" fmla="*/ 19374 h 1554819"/>
                <a:gd name="connsiteX2" fmla="*/ 1230687 w 2527148"/>
                <a:gd name="connsiteY2" fmla="*/ 145782 h 1554819"/>
                <a:gd name="connsiteX3" fmla="*/ 1250492 w 2527148"/>
                <a:gd name="connsiteY3" fmla="*/ 163154 h 1554819"/>
                <a:gd name="connsiteX4" fmla="*/ 1251200 w 2527148"/>
                <a:gd name="connsiteY4" fmla="*/ 160029 h 1554819"/>
                <a:gd name="connsiteX5" fmla="*/ 2527148 w 2527148"/>
                <a:gd name="connsiteY5" fmla="*/ 1173671 h 1554819"/>
                <a:gd name="connsiteX6" fmla="*/ 938904 w 2527148"/>
                <a:gd name="connsiteY6" fmla="*/ 1538695 h 1554819"/>
                <a:gd name="connsiteX7" fmla="*/ 939612 w 2527148"/>
                <a:gd name="connsiteY7" fmla="*/ 1535571 h 1554819"/>
                <a:gd name="connsiteX8" fmla="*/ 914254 w 2527148"/>
                <a:gd name="connsiteY8" fmla="*/ 1542713 h 1554819"/>
                <a:gd name="connsiteX9" fmla="*/ 605699 w 2527148"/>
                <a:gd name="connsiteY9" fmla="*/ 1535446 h 1554819"/>
                <a:gd name="connsiteX10" fmla="*/ 19373 w 2527148"/>
                <a:gd name="connsiteY10" fmla="*/ 605700 h 1554819"/>
                <a:gd name="connsiteX11" fmla="*/ 792860 w 2527148"/>
                <a:gd name="connsiteY11" fmla="*/ 169 h 1554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7148" h="1554819">
                  <a:moveTo>
                    <a:pt x="792860" y="169"/>
                  </a:moveTo>
                  <a:cubicBezTo>
                    <a:pt x="844493" y="1250"/>
                    <a:pt x="896787" y="7520"/>
                    <a:pt x="949119" y="19374"/>
                  </a:cubicBezTo>
                  <a:cubicBezTo>
                    <a:pt x="1053782" y="43083"/>
                    <a:pt x="1148686" y="86880"/>
                    <a:pt x="1230687" y="145782"/>
                  </a:cubicBezTo>
                  <a:lnTo>
                    <a:pt x="1250492" y="163154"/>
                  </a:lnTo>
                  <a:lnTo>
                    <a:pt x="1251200" y="160029"/>
                  </a:lnTo>
                  <a:lnTo>
                    <a:pt x="2527148" y="1173671"/>
                  </a:lnTo>
                  <a:lnTo>
                    <a:pt x="938904" y="1538695"/>
                  </a:lnTo>
                  <a:lnTo>
                    <a:pt x="939612" y="1535571"/>
                  </a:lnTo>
                  <a:lnTo>
                    <a:pt x="914254" y="1542713"/>
                  </a:lnTo>
                  <a:cubicBezTo>
                    <a:pt x="814875" y="1560528"/>
                    <a:pt x="710361" y="1559154"/>
                    <a:pt x="605699" y="1535446"/>
                  </a:cubicBezTo>
                  <a:cubicBezTo>
                    <a:pt x="187047" y="1440613"/>
                    <a:pt x="-75459" y="1024352"/>
                    <a:pt x="19373" y="605700"/>
                  </a:cubicBezTo>
                  <a:cubicBezTo>
                    <a:pt x="102352" y="239380"/>
                    <a:pt x="431424" y="-7392"/>
                    <a:pt x="792860" y="169"/>
                  </a:cubicBezTo>
                  <a:close/>
                </a:path>
              </a:pathLst>
            </a:custGeom>
            <a:solidFill>
              <a:srgbClr val="EB1E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Freeform: Shape 6">
              <a:extLst>
                <a:ext uri="{FF2B5EF4-FFF2-40B4-BE49-F238E27FC236}">
                  <a16:creationId xmlns:a16="http://schemas.microsoft.com/office/drawing/2014/main" id="{184EAEB6-B61C-432C-BA56-84F2E1C85723}"/>
                </a:ext>
              </a:extLst>
            </p:cNvPr>
            <p:cNvSpPr/>
            <p:nvPr/>
          </p:nvSpPr>
          <p:spPr>
            <a:xfrm>
              <a:off x="3820013" y="2445323"/>
              <a:ext cx="999164" cy="999164"/>
            </a:xfrm>
            <a:custGeom>
              <a:avLst/>
              <a:gdLst>
                <a:gd name="connsiteX0" fmla="*/ 572006 w 1121715"/>
                <a:gd name="connsiteY0" fmla="*/ 122 h 1121714"/>
                <a:gd name="connsiteX1" fmla="*/ 684738 w 1121715"/>
                <a:gd name="connsiteY1" fmla="*/ 13977 h 1121714"/>
                <a:gd name="connsiteX2" fmla="*/ 1107738 w 1121715"/>
                <a:gd name="connsiteY2" fmla="*/ 684736 h 1121714"/>
                <a:gd name="connsiteX3" fmla="*/ 436979 w 1121715"/>
                <a:gd name="connsiteY3" fmla="*/ 1107737 h 1121714"/>
                <a:gd name="connsiteX4" fmla="*/ 13978 w 1121715"/>
                <a:gd name="connsiteY4" fmla="*/ 436978 h 1121714"/>
                <a:gd name="connsiteX5" fmla="*/ 572006 w 1121715"/>
                <a:gd name="connsiteY5" fmla="*/ 122 h 112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1715" h="1121714">
                  <a:moveTo>
                    <a:pt x="572006" y="122"/>
                  </a:moveTo>
                  <a:cubicBezTo>
                    <a:pt x="609256" y="901"/>
                    <a:pt x="646984" y="5425"/>
                    <a:pt x="684738" y="13977"/>
                  </a:cubicBezTo>
                  <a:cubicBezTo>
                    <a:pt x="986771" y="82394"/>
                    <a:pt x="1176155" y="382703"/>
                    <a:pt x="1107738" y="684736"/>
                  </a:cubicBezTo>
                  <a:cubicBezTo>
                    <a:pt x="1039322" y="986770"/>
                    <a:pt x="739012" y="1176154"/>
                    <a:pt x="436979" y="1107737"/>
                  </a:cubicBezTo>
                  <a:cubicBezTo>
                    <a:pt x="134946" y="1039321"/>
                    <a:pt x="-54438" y="739011"/>
                    <a:pt x="13978" y="436978"/>
                  </a:cubicBezTo>
                  <a:cubicBezTo>
                    <a:pt x="73843" y="172699"/>
                    <a:pt x="311250" y="-5333"/>
                    <a:pt x="572006" y="12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Freeform: Shape 4">
              <a:extLst>
                <a:ext uri="{FF2B5EF4-FFF2-40B4-BE49-F238E27FC236}">
                  <a16:creationId xmlns:a16="http://schemas.microsoft.com/office/drawing/2014/main" id="{4BF17233-2199-499C-A33D-4B0B9ABD9495}"/>
                </a:ext>
              </a:extLst>
            </p:cNvPr>
            <p:cNvSpPr/>
            <p:nvPr/>
          </p:nvSpPr>
          <p:spPr>
            <a:xfrm>
              <a:off x="5248380" y="2911997"/>
              <a:ext cx="629789" cy="529279"/>
            </a:xfrm>
            <a:custGeom>
              <a:avLst/>
              <a:gdLst>
                <a:gd name="connsiteX0" fmla="*/ 145550 w 636319"/>
                <a:gd name="connsiteY0" fmla="*/ 0 h 534767"/>
                <a:gd name="connsiteX1" fmla="*/ 636319 w 636319"/>
                <a:gd name="connsiteY1" fmla="*/ 389878 h 534767"/>
                <a:gd name="connsiteX2" fmla="*/ 5901 w 636319"/>
                <a:gd name="connsiteY2" fmla="*/ 534767 h 534767"/>
                <a:gd name="connsiteX3" fmla="*/ 0 w 636319"/>
                <a:gd name="connsiteY3" fmla="*/ 476236 h 534767"/>
                <a:gd name="connsiteX4" fmla="*/ 145423 w 636319"/>
                <a:gd name="connsiteY4" fmla="*/ 154 h 534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319" h="534767">
                  <a:moveTo>
                    <a:pt x="145550" y="0"/>
                  </a:moveTo>
                  <a:lnTo>
                    <a:pt x="636319" y="389878"/>
                  </a:lnTo>
                  <a:lnTo>
                    <a:pt x="5901" y="534767"/>
                  </a:lnTo>
                  <a:lnTo>
                    <a:pt x="0" y="476236"/>
                  </a:lnTo>
                  <a:cubicBezTo>
                    <a:pt x="0" y="299885"/>
                    <a:pt x="53611" y="136054"/>
                    <a:pt x="145423" y="154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Freeform: Shape 9">
              <a:extLst>
                <a:ext uri="{FF2B5EF4-FFF2-40B4-BE49-F238E27FC236}">
                  <a16:creationId xmlns:a16="http://schemas.microsoft.com/office/drawing/2014/main" id="{CCD047D0-A577-45FB-9269-2EC8486F5B79}"/>
                </a:ext>
              </a:extLst>
            </p:cNvPr>
            <p:cNvSpPr/>
            <p:nvPr/>
          </p:nvSpPr>
          <p:spPr>
            <a:xfrm>
              <a:off x="5516191" y="2548036"/>
              <a:ext cx="502300" cy="621261"/>
            </a:xfrm>
            <a:custGeom>
              <a:avLst/>
              <a:gdLst>
                <a:gd name="connsiteX0" fmla="*/ 506215 w 507508"/>
                <a:gd name="connsiteY0" fmla="*/ 0 h 627703"/>
                <a:gd name="connsiteX1" fmla="*/ 507508 w 507508"/>
                <a:gd name="connsiteY1" fmla="*/ 627703 h 627703"/>
                <a:gd name="connsiteX2" fmla="*/ 0 w 507508"/>
                <a:gd name="connsiteY2" fmla="*/ 224386 h 627703"/>
                <a:gd name="connsiteX3" fmla="*/ 104831 w 507508"/>
                <a:gd name="connsiteY3" fmla="*/ 137893 h 627703"/>
                <a:gd name="connsiteX4" fmla="*/ 409306 w 507508"/>
                <a:gd name="connsiteY4" fmla="*/ 9770 h 627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508" h="627703">
                  <a:moveTo>
                    <a:pt x="506215" y="0"/>
                  </a:moveTo>
                  <a:lnTo>
                    <a:pt x="507508" y="627703"/>
                  </a:lnTo>
                  <a:lnTo>
                    <a:pt x="0" y="224386"/>
                  </a:lnTo>
                  <a:lnTo>
                    <a:pt x="104831" y="137893"/>
                  </a:lnTo>
                  <a:cubicBezTo>
                    <a:pt x="195431" y="76685"/>
                    <a:pt x="298445" y="32455"/>
                    <a:pt x="409306" y="9770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7" name="Group 134">
            <a:extLst>
              <a:ext uri="{FF2B5EF4-FFF2-40B4-BE49-F238E27FC236}">
                <a16:creationId xmlns:a16="http://schemas.microsoft.com/office/drawing/2014/main" id="{0F94558B-30AB-466F-94C2-CAB0FF1A5F0D}"/>
              </a:ext>
            </a:extLst>
          </p:cNvPr>
          <p:cNvGrpSpPr/>
          <p:nvPr/>
        </p:nvGrpSpPr>
        <p:grpSpPr>
          <a:xfrm>
            <a:off x="6208724" y="1412776"/>
            <a:ext cx="1194188" cy="1838922"/>
            <a:chOff x="6189160" y="1035609"/>
            <a:chExt cx="1385609" cy="2133688"/>
          </a:xfrm>
        </p:grpSpPr>
        <p:sp>
          <p:nvSpPr>
            <p:cNvPr id="157" name="Freeform: Shape 15">
              <a:extLst>
                <a:ext uri="{FF2B5EF4-FFF2-40B4-BE49-F238E27FC236}">
                  <a16:creationId xmlns:a16="http://schemas.microsoft.com/office/drawing/2014/main" id="{34E1581A-90F2-42B4-A77B-A376F0338009}"/>
                </a:ext>
              </a:extLst>
            </p:cNvPr>
            <p:cNvSpPr/>
            <p:nvPr/>
          </p:nvSpPr>
          <p:spPr>
            <a:xfrm>
              <a:off x="6189160" y="1035609"/>
              <a:ext cx="1385609" cy="2133688"/>
            </a:xfrm>
            <a:custGeom>
              <a:avLst/>
              <a:gdLst>
                <a:gd name="connsiteX0" fmla="*/ 814742 w 1555558"/>
                <a:gd name="connsiteY0" fmla="*/ 841 h 2395392"/>
                <a:gd name="connsiteX1" fmla="*/ 1113971 w 1555558"/>
                <a:gd name="connsiteY1" fmla="*/ 76479 h 2395392"/>
                <a:gd name="connsiteX2" fmla="*/ 1479079 w 1555558"/>
                <a:gd name="connsiteY2" fmla="*/ 1113253 h 2395392"/>
                <a:gd name="connsiteX3" fmla="*/ 1293275 w 1555558"/>
                <a:gd name="connsiteY3" fmla="*/ 1359699 h 2395392"/>
                <a:gd name="connsiteX4" fmla="*/ 1271936 w 1555558"/>
                <a:gd name="connsiteY4" fmla="*/ 1375150 h 2395392"/>
                <a:gd name="connsiteX5" fmla="*/ 1274826 w 1555558"/>
                <a:gd name="connsiteY5" fmla="*/ 1376535 h 2395392"/>
                <a:gd name="connsiteX6" fmla="*/ 3038 w 1555558"/>
                <a:gd name="connsiteY6" fmla="*/ 2395392 h 2395392"/>
                <a:gd name="connsiteX7" fmla="*/ 0 w 1555558"/>
                <a:gd name="connsiteY7" fmla="*/ 765744 h 2395392"/>
                <a:gd name="connsiteX8" fmla="*/ 2888 w 1555558"/>
                <a:gd name="connsiteY8" fmla="*/ 767128 h 2395392"/>
                <a:gd name="connsiteX9" fmla="*/ 1559 w 1555558"/>
                <a:gd name="connsiteY9" fmla="*/ 740817 h 2395392"/>
                <a:gd name="connsiteX10" fmla="*/ 77197 w 1555558"/>
                <a:gd name="connsiteY10" fmla="*/ 441587 h 2395392"/>
                <a:gd name="connsiteX11" fmla="*/ 814742 w 1555558"/>
                <a:gd name="connsiteY11" fmla="*/ 841 h 2395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5558" h="2395392">
                  <a:moveTo>
                    <a:pt x="814742" y="841"/>
                  </a:moveTo>
                  <a:cubicBezTo>
                    <a:pt x="915595" y="5550"/>
                    <a:pt x="1017191" y="30110"/>
                    <a:pt x="1113971" y="76479"/>
                  </a:cubicBezTo>
                  <a:cubicBezTo>
                    <a:pt x="1501090" y="261954"/>
                    <a:pt x="1664555" y="726133"/>
                    <a:pt x="1479079" y="1113253"/>
                  </a:cubicBezTo>
                  <a:cubicBezTo>
                    <a:pt x="1432710" y="1210033"/>
                    <a:pt x="1368923" y="1292834"/>
                    <a:pt x="1293275" y="1359699"/>
                  </a:cubicBezTo>
                  <a:lnTo>
                    <a:pt x="1271936" y="1375150"/>
                  </a:lnTo>
                  <a:lnTo>
                    <a:pt x="1274826" y="1376535"/>
                  </a:lnTo>
                  <a:lnTo>
                    <a:pt x="3038" y="2395392"/>
                  </a:lnTo>
                  <a:lnTo>
                    <a:pt x="0" y="765744"/>
                  </a:lnTo>
                  <a:lnTo>
                    <a:pt x="2888" y="767128"/>
                  </a:lnTo>
                  <a:lnTo>
                    <a:pt x="1559" y="740817"/>
                  </a:lnTo>
                  <a:cubicBezTo>
                    <a:pt x="6268" y="639963"/>
                    <a:pt x="30828" y="538367"/>
                    <a:pt x="77197" y="441587"/>
                  </a:cubicBezTo>
                  <a:cubicBezTo>
                    <a:pt x="216303" y="151248"/>
                    <a:pt x="512181" y="-13286"/>
                    <a:pt x="814742" y="8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Freeform: Shape 16">
              <a:extLst>
                <a:ext uri="{FF2B5EF4-FFF2-40B4-BE49-F238E27FC236}">
                  <a16:creationId xmlns:a16="http://schemas.microsoft.com/office/drawing/2014/main" id="{FC1C02B4-6325-4735-A606-234ED9B41705}"/>
                </a:ext>
              </a:extLst>
            </p:cNvPr>
            <p:cNvSpPr/>
            <p:nvPr/>
          </p:nvSpPr>
          <p:spPr>
            <a:xfrm>
              <a:off x="6382696" y="1228505"/>
              <a:ext cx="999177" cy="999178"/>
            </a:xfrm>
            <a:custGeom>
              <a:avLst/>
              <a:gdLst>
                <a:gd name="connsiteX0" fmla="*/ 587272 w 1121729"/>
                <a:gd name="connsiteY0" fmla="*/ 607 h 1121730"/>
                <a:gd name="connsiteX1" fmla="*/ 803149 w 1121729"/>
                <a:gd name="connsiteY1" fmla="*/ 55176 h 1121730"/>
                <a:gd name="connsiteX2" fmla="*/ 1066555 w 1121729"/>
                <a:gd name="connsiteY2" fmla="*/ 803150 h 1121730"/>
                <a:gd name="connsiteX3" fmla="*/ 318581 w 1121729"/>
                <a:gd name="connsiteY3" fmla="*/ 1066555 h 1121730"/>
                <a:gd name="connsiteX4" fmla="*/ 55175 w 1121729"/>
                <a:gd name="connsiteY4" fmla="*/ 318581 h 1121730"/>
                <a:gd name="connsiteX5" fmla="*/ 587272 w 1121729"/>
                <a:gd name="connsiteY5" fmla="*/ 607 h 112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1729" h="1121730">
                  <a:moveTo>
                    <a:pt x="587272" y="607"/>
                  </a:moveTo>
                  <a:cubicBezTo>
                    <a:pt x="660033" y="4004"/>
                    <a:pt x="733328" y="21723"/>
                    <a:pt x="803149" y="55176"/>
                  </a:cubicBezTo>
                  <a:cubicBezTo>
                    <a:pt x="1082434" y="188985"/>
                    <a:pt x="1200364" y="523865"/>
                    <a:pt x="1066555" y="803150"/>
                  </a:cubicBezTo>
                  <a:cubicBezTo>
                    <a:pt x="932745" y="1082434"/>
                    <a:pt x="597865" y="1200365"/>
                    <a:pt x="318581" y="1066555"/>
                  </a:cubicBezTo>
                  <a:cubicBezTo>
                    <a:pt x="39296" y="932745"/>
                    <a:pt x="-78634" y="597865"/>
                    <a:pt x="55175" y="318581"/>
                  </a:cubicBezTo>
                  <a:cubicBezTo>
                    <a:pt x="155533" y="109118"/>
                    <a:pt x="368992" y="-9584"/>
                    <a:pt x="587272" y="607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Freeform: Shape 14">
              <a:extLst>
                <a:ext uri="{FF2B5EF4-FFF2-40B4-BE49-F238E27FC236}">
                  <a16:creationId xmlns:a16="http://schemas.microsoft.com/office/drawing/2014/main" id="{28863CEF-3A06-4939-8501-D77779281717}"/>
                </a:ext>
              </a:extLst>
            </p:cNvPr>
            <p:cNvSpPr/>
            <p:nvPr/>
          </p:nvSpPr>
          <p:spPr>
            <a:xfrm>
              <a:off x="6190713" y="2550621"/>
              <a:ext cx="487227" cy="618676"/>
            </a:xfrm>
            <a:custGeom>
              <a:avLst/>
              <a:gdLst>
                <a:gd name="connsiteX0" fmla="*/ 0 w 492279"/>
                <a:gd name="connsiteY0" fmla="*/ 0 h 625091"/>
                <a:gd name="connsiteX1" fmla="*/ 71005 w 492279"/>
                <a:gd name="connsiteY1" fmla="*/ 7158 h 625091"/>
                <a:gd name="connsiteX2" fmla="*/ 375481 w 492279"/>
                <a:gd name="connsiteY2" fmla="*/ 135281 h 625091"/>
                <a:gd name="connsiteX3" fmla="*/ 492279 w 492279"/>
                <a:gd name="connsiteY3" fmla="*/ 231649 h 625091"/>
                <a:gd name="connsiteX4" fmla="*/ 1165 w 492279"/>
                <a:gd name="connsiteY4" fmla="*/ 625091 h 62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279" h="625091">
                  <a:moveTo>
                    <a:pt x="0" y="0"/>
                  </a:moveTo>
                  <a:lnTo>
                    <a:pt x="71005" y="7158"/>
                  </a:lnTo>
                  <a:cubicBezTo>
                    <a:pt x="181867" y="29843"/>
                    <a:pt x="284880" y="74073"/>
                    <a:pt x="375481" y="135281"/>
                  </a:cubicBezTo>
                  <a:lnTo>
                    <a:pt x="492279" y="231649"/>
                  </a:lnTo>
                  <a:lnTo>
                    <a:pt x="1165" y="625091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8" name="Group 135">
            <a:extLst>
              <a:ext uri="{FF2B5EF4-FFF2-40B4-BE49-F238E27FC236}">
                <a16:creationId xmlns:a16="http://schemas.microsoft.com/office/drawing/2014/main" id="{31EDAB14-F222-42FF-91CD-5B6D022CD0A2}"/>
              </a:ext>
            </a:extLst>
          </p:cNvPr>
          <p:cNvGrpSpPr/>
          <p:nvPr/>
        </p:nvGrpSpPr>
        <p:grpSpPr>
          <a:xfrm>
            <a:off x="6317968" y="2458198"/>
            <a:ext cx="1938272" cy="1193627"/>
            <a:chOff x="6315916" y="2248604"/>
            <a:chExt cx="2248964" cy="1384957"/>
          </a:xfrm>
        </p:grpSpPr>
        <p:sp>
          <p:nvSpPr>
            <p:cNvPr id="154" name="Freeform: Shape 20">
              <a:extLst>
                <a:ext uri="{FF2B5EF4-FFF2-40B4-BE49-F238E27FC236}">
                  <a16:creationId xmlns:a16="http://schemas.microsoft.com/office/drawing/2014/main" id="{21F53D37-C99B-4E93-B7C2-8288494F0CB0}"/>
                </a:ext>
              </a:extLst>
            </p:cNvPr>
            <p:cNvSpPr/>
            <p:nvPr/>
          </p:nvSpPr>
          <p:spPr>
            <a:xfrm>
              <a:off x="6315916" y="2248604"/>
              <a:ext cx="2248964" cy="1384957"/>
            </a:xfrm>
            <a:custGeom>
              <a:avLst/>
              <a:gdLst>
                <a:gd name="connsiteX0" fmla="*/ 1727477 w 2524807"/>
                <a:gd name="connsiteY0" fmla="*/ 274 h 1554826"/>
                <a:gd name="connsiteX1" fmla="*/ 2504430 w 2524807"/>
                <a:gd name="connsiteY1" fmla="*/ 601349 h 1554826"/>
                <a:gd name="connsiteX2" fmla="*/ 1923458 w 2524807"/>
                <a:gd name="connsiteY2" fmla="*/ 1534449 h 1554826"/>
                <a:gd name="connsiteX3" fmla="*/ 1614949 w 2524807"/>
                <a:gd name="connsiteY3" fmla="*/ 1543490 h 1554826"/>
                <a:gd name="connsiteX4" fmla="*/ 1589550 w 2524807"/>
                <a:gd name="connsiteY4" fmla="*/ 1536493 h 1554826"/>
                <a:gd name="connsiteX5" fmla="*/ 1590276 w 2524807"/>
                <a:gd name="connsiteY5" fmla="*/ 1539614 h 1554826"/>
                <a:gd name="connsiteX6" fmla="*/ 0 w 2524807"/>
                <a:gd name="connsiteY6" fmla="*/ 1183895 h 1554826"/>
                <a:gd name="connsiteX7" fmla="*/ 1270062 w 2524807"/>
                <a:gd name="connsiteY7" fmla="*/ 162767 h 1554826"/>
                <a:gd name="connsiteX8" fmla="*/ 1270788 w 2524807"/>
                <a:gd name="connsiteY8" fmla="*/ 165887 h 1554826"/>
                <a:gd name="connsiteX9" fmla="*/ 1290494 w 2524807"/>
                <a:gd name="connsiteY9" fmla="*/ 148400 h 1554826"/>
                <a:gd name="connsiteX10" fmla="*/ 1571330 w 2524807"/>
                <a:gd name="connsiteY10" fmla="*/ 20377 h 1554826"/>
                <a:gd name="connsiteX11" fmla="*/ 1727477 w 2524807"/>
                <a:gd name="connsiteY11" fmla="*/ 274 h 15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4807" h="1554826">
                  <a:moveTo>
                    <a:pt x="1727477" y="274"/>
                  </a:moveTo>
                  <a:cubicBezTo>
                    <a:pt x="2088863" y="-9365"/>
                    <a:pt x="2419348" y="235512"/>
                    <a:pt x="2504430" y="601349"/>
                  </a:cubicBezTo>
                  <a:cubicBezTo>
                    <a:pt x="2601667" y="1019449"/>
                    <a:pt x="2341557" y="1437212"/>
                    <a:pt x="1923458" y="1534449"/>
                  </a:cubicBezTo>
                  <a:cubicBezTo>
                    <a:pt x="1818933" y="1558759"/>
                    <a:pt x="1714429" y="1560734"/>
                    <a:pt x="1614949" y="1543490"/>
                  </a:cubicBezTo>
                  <a:lnTo>
                    <a:pt x="1589550" y="1536493"/>
                  </a:lnTo>
                  <a:lnTo>
                    <a:pt x="1590276" y="1539614"/>
                  </a:lnTo>
                  <a:lnTo>
                    <a:pt x="0" y="1183895"/>
                  </a:lnTo>
                  <a:lnTo>
                    <a:pt x="1270062" y="162767"/>
                  </a:lnTo>
                  <a:lnTo>
                    <a:pt x="1270788" y="165887"/>
                  </a:lnTo>
                  <a:lnTo>
                    <a:pt x="1290494" y="148400"/>
                  </a:lnTo>
                  <a:cubicBezTo>
                    <a:pt x="1372155" y="89028"/>
                    <a:pt x="1466805" y="44686"/>
                    <a:pt x="1571330" y="20377"/>
                  </a:cubicBezTo>
                  <a:cubicBezTo>
                    <a:pt x="1623593" y="8222"/>
                    <a:pt x="1675850" y="1651"/>
                    <a:pt x="1727477" y="2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Freeform: Shape 21">
              <a:extLst>
                <a:ext uri="{FF2B5EF4-FFF2-40B4-BE49-F238E27FC236}">
                  <a16:creationId xmlns:a16="http://schemas.microsoft.com/office/drawing/2014/main" id="{D69E397A-44A4-482D-8079-DFB286A7F042}"/>
                </a:ext>
              </a:extLst>
            </p:cNvPr>
            <p:cNvSpPr/>
            <p:nvPr/>
          </p:nvSpPr>
          <p:spPr>
            <a:xfrm>
              <a:off x="7372815" y="2441499"/>
              <a:ext cx="999170" cy="999170"/>
            </a:xfrm>
            <a:custGeom>
              <a:avLst/>
              <a:gdLst>
                <a:gd name="connsiteX0" fmla="*/ 546492 w 1121721"/>
                <a:gd name="connsiteY0" fmla="*/ 199 h 1121721"/>
                <a:gd name="connsiteX1" fmla="*/ 1107020 w 1121721"/>
                <a:gd name="connsiteY1" fmla="*/ 433841 h 1121721"/>
                <a:gd name="connsiteX2" fmla="*/ 687882 w 1121721"/>
                <a:gd name="connsiteY2" fmla="*/ 1107020 h 1121721"/>
                <a:gd name="connsiteX3" fmla="*/ 14702 w 1121721"/>
                <a:gd name="connsiteY3" fmla="*/ 687881 h 1121721"/>
                <a:gd name="connsiteX4" fmla="*/ 433841 w 1121721"/>
                <a:gd name="connsiteY4" fmla="*/ 14702 h 1121721"/>
                <a:gd name="connsiteX5" fmla="*/ 546492 w 1121721"/>
                <a:gd name="connsiteY5" fmla="*/ 199 h 112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1721" h="1121721">
                  <a:moveTo>
                    <a:pt x="546492" y="199"/>
                  </a:moveTo>
                  <a:cubicBezTo>
                    <a:pt x="807211" y="-6754"/>
                    <a:pt x="1045638" y="169911"/>
                    <a:pt x="1107020" y="433841"/>
                  </a:cubicBezTo>
                  <a:cubicBezTo>
                    <a:pt x="1177171" y="735476"/>
                    <a:pt x="989516" y="1036869"/>
                    <a:pt x="687882" y="1107020"/>
                  </a:cubicBezTo>
                  <a:cubicBezTo>
                    <a:pt x="386247" y="1177171"/>
                    <a:pt x="84854" y="989516"/>
                    <a:pt x="14702" y="687881"/>
                  </a:cubicBezTo>
                  <a:cubicBezTo>
                    <a:pt x="-55449" y="386246"/>
                    <a:pt x="132206" y="84853"/>
                    <a:pt x="433841" y="14702"/>
                  </a:cubicBezTo>
                  <a:cubicBezTo>
                    <a:pt x="471546" y="5934"/>
                    <a:pt x="509246" y="1193"/>
                    <a:pt x="546492" y="199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Freeform: Shape 19">
              <a:extLst>
                <a:ext uri="{FF2B5EF4-FFF2-40B4-BE49-F238E27FC236}">
                  <a16:creationId xmlns:a16="http://schemas.microsoft.com/office/drawing/2014/main" id="{590D3CB5-77CB-4DCA-8477-E9A0D735D208}"/>
                </a:ext>
              </a:extLst>
            </p:cNvPr>
            <p:cNvSpPr/>
            <p:nvPr/>
          </p:nvSpPr>
          <p:spPr>
            <a:xfrm>
              <a:off x="6315916" y="2919017"/>
              <a:ext cx="617989" cy="521093"/>
            </a:xfrm>
            <a:custGeom>
              <a:avLst/>
              <a:gdLst>
                <a:gd name="connsiteX0" fmla="*/ 482740 w 624397"/>
                <a:gd name="connsiteY0" fmla="*/ 0 h 526496"/>
                <a:gd name="connsiteX1" fmla="*/ 557482 w 624397"/>
                <a:gd name="connsiteY1" fmla="*/ 137702 h 526496"/>
                <a:gd name="connsiteX2" fmla="*/ 624397 w 624397"/>
                <a:gd name="connsiteY2" fmla="*/ 469144 h 526496"/>
                <a:gd name="connsiteX3" fmla="*/ 618616 w 624397"/>
                <a:gd name="connsiteY3" fmla="*/ 526496 h 526496"/>
                <a:gd name="connsiteX4" fmla="*/ 0 w 624397"/>
                <a:gd name="connsiteY4" fmla="*/ 388122 h 52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4397" h="526496">
                  <a:moveTo>
                    <a:pt x="482740" y="0"/>
                  </a:moveTo>
                  <a:lnTo>
                    <a:pt x="557482" y="137702"/>
                  </a:lnTo>
                  <a:cubicBezTo>
                    <a:pt x="600570" y="239574"/>
                    <a:pt x="624397" y="351576"/>
                    <a:pt x="624397" y="469144"/>
                  </a:cubicBezTo>
                  <a:lnTo>
                    <a:pt x="618616" y="526496"/>
                  </a:lnTo>
                  <a:lnTo>
                    <a:pt x="0" y="388122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9" name="Group 136">
            <a:extLst>
              <a:ext uri="{FF2B5EF4-FFF2-40B4-BE49-F238E27FC236}">
                <a16:creationId xmlns:a16="http://schemas.microsoft.com/office/drawing/2014/main" id="{660E14AD-F154-4C13-9E33-1300AEEB9DE8}"/>
              </a:ext>
            </a:extLst>
          </p:cNvPr>
          <p:cNvGrpSpPr/>
          <p:nvPr/>
        </p:nvGrpSpPr>
        <p:grpSpPr>
          <a:xfrm>
            <a:off x="6280074" y="3570783"/>
            <a:ext cx="1675689" cy="1452671"/>
            <a:chOff x="6271947" y="3539529"/>
            <a:chExt cx="1944291" cy="1685524"/>
          </a:xfrm>
        </p:grpSpPr>
        <p:sp>
          <p:nvSpPr>
            <p:cNvPr id="151" name="Freeform: Shape 25">
              <a:extLst>
                <a:ext uri="{FF2B5EF4-FFF2-40B4-BE49-F238E27FC236}">
                  <a16:creationId xmlns:a16="http://schemas.microsoft.com/office/drawing/2014/main" id="{7F676948-DBF2-49A5-90E2-923BAD6A1A4A}"/>
                </a:ext>
              </a:extLst>
            </p:cNvPr>
            <p:cNvSpPr/>
            <p:nvPr/>
          </p:nvSpPr>
          <p:spPr>
            <a:xfrm>
              <a:off x="6271947" y="3539529"/>
              <a:ext cx="1944291" cy="1685524"/>
            </a:xfrm>
            <a:custGeom>
              <a:avLst/>
              <a:gdLst>
                <a:gd name="connsiteX0" fmla="*/ 0 w 2182764"/>
                <a:gd name="connsiteY0" fmla="*/ 0 h 1892259"/>
                <a:gd name="connsiteX1" fmla="*/ 1589647 w 2182764"/>
                <a:gd name="connsiteY1" fmla="*/ 358865 h 1892259"/>
                <a:gd name="connsiteX2" fmla="*/ 1588554 w 2182764"/>
                <a:gd name="connsiteY2" fmla="*/ 360242 h 1892259"/>
                <a:gd name="connsiteX3" fmla="*/ 1685792 w 2182764"/>
                <a:gd name="connsiteY3" fmla="*/ 389829 h 1892259"/>
                <a:gd name="connsiteX4" fmla="*/ 1888573 w 2182764"/>
                <a:gd name="connsiteY4" fmla="*/ 506107 h 1892259"/>
                <a:gd name="connsiteX5" fmla="*/ 2014376 w 2182764"/>
                <a:gd name="connsiteY5" fmla="*/ 1598068 h 1892259"/>
                <a:gd name="connsiteX6" fmla="*/ 922415 w 2182764"/>
                <a:gd name="connsiteY6" fmla="*/ 1723871 h 1892259"/>
                <a:gd name="connsiteX7" fmla="*/ 732661 w 2182764"/>
                <a:gd name="connsiteY7" fmla="*/ 1504504 h 1892259"/>
                <a:gd name="connsiteX8" fmla="*/ 713531 w 2182764"/>
                <a:gd name="connsiteY8" fmla="*/ 1463137 h 1892259"/>
                <a:gd name="connsiteX9" fmla="*/ 711054 w 2182764"/>
                <a:gd name="connsiteY9" fmla="*/ 1466259 h 189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82764" h="1892259">
                  <a:moveTo>
                    <a:pt x="0" y="0"/>
                  </a:moveTo>
                  <a:lnTo>
                    <a:pt x="1589647" y="358865"/>
                  </a:lnTo>
                  <a:lnTo>
                    <a:pt x="1588554" y="360242"/>
                  </a:lnTo>
                  <a:lnTo>
                    <a:pt x="1685792" y="389829"/>
                  </a:lnTo>
                  <a:cubicBezTo>
                    <a:pt x="1757104" y="417418"/>
                    <a:pt x="1825521" y="456083"/>
                    <a:pt x="1888573" y="506107"/>
                  </a:cubicBezTo>
                  <a:cubicBezTo>
                    <a:pt x="2224849" y="772905"/>
                    <a:pt x="2281173" y="1261792"/>
                    <a:pt x="2014376" y="1598068"/>
                  </a:cubicBezTo>
                  <a:cubicBezTo>
                    <a:pt x="1747579" y="1934344"/>
                    <a:pt x="1258692" y="1990668"/>
                    <a:pt x="922415" y="1723871"/>
                  </a:cubicBezTo>
                  <a:cubicBezTo>
                    <a:pt x="843601" y="1661340"/>
                    <a:pt x="780164" y="1586610"/>
                    <a:pt x="732661" y="1504504"/>
                  </a:cubicBezTo>
                  <a:lnTo>
                    <a:pt x="713531" y="1463137"/>
                  </a:lnTo>
                  <a:lnTo>
                    <a:pt x="711054" y="146625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Freeform: Shape 26">
              <a:extLst>
                <a:ext uri="{FF2B5EF4-FFF2-40B4-BE49-F238E27FC236}">
                  <a16:creationId xmlns:a16="http://schemas.microsoft.com/office/drawing/2014/main" id="{594055D7-6E60-40EB-BB65-520FB63ED11E}"/>
                </a:ext>
              </a:extLst>
            </p:cNvPr>
            <p:cNvSpPr/>
            <p:nvPr/>
          </p:nvSpPr>
          <p:spPr>
            <a:xfrm>
              <a:off x="7024394" y="4033208"/>
              <a:ext cx="998985" cy="998986"/>
            </a:xfrm>
            <a:custGeom>
              <a:avLst/>
              <a:gdLst>
                <a:gd name="connsiteX0" fmla="*/ 604148 w 1121513"/>
                <a:gd name="connsiteY0" fmla="*/ 1647 h 1121514"/>
                <a:gd name="connsiteX1" fmla="*/ 909271 w 1121513"/>
                <a:gd name="connsiteY1" fmla="*/ 121484 h 1121514"/>
                <a:gd name="connsiteX2" fmla="*/ 1000031 w 1121513"/>
                <a:gd name="connsiteY2" fmla="*/ 909272 h 1121514"/>
                <a:gd name="connsiteX3" fmla="*/ 212243 w 1121513"/>
                <a:gd name="connsiteY3" fmla="*/ 1000032 h 1121514"/>
                <a:gd name="connsiteX4" fmla="*/ 121483 w 1121513"/>
                <a:gd name="connsiteY4" fmla="*/ 212244 h 1121514"/>
                <a:gd name="connsiteX5" fmla="*/ 604148 w 1121513"/>
                <a:gd name="connsiteY5" fmla="*/ 1647 h 112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1513" h="1121514">
                  <a:moveTo>
                    <a:pt x="604148" y="1647"/>
                  </a:moveTo>
                  <a:cubicBezTo>
                    <a:pt x="711835" y="9906"/>
                    <a:pt x="818295" y="49304"/>
                    <a:pt x="909271" y="121484"/>
                  </a:cubicBezTo>
                  <a:cubicBezTo>
                    <a:pt x="1151875" y="313963"/>
                    <a:pt x="1192510" y="666668"/>
                    <a:pt x="1000031" y="909272"/>
                  </a:cubicBezTo>
                  <a:cubicBezTo>
                    <a:pt x="807552" y="1151876"/>
                    <a:pt x="454847" y="1192511"/>
                    <a:pt x="212243" y="1000032"/>
                  </a:cubicBezTo>
                  <a:cubicBezTo>
                    <a:pt x="-30361" y="807553"/>
                    <a:pt x="-70996" y="454848"/>
                    <a:pt x="121483" y="212244"/>
                  </a:cubicBezTo>
                  <a:cubicBezTo>
                    <a:pt x="241783" y="60616"/>
                    <a:pt x="424670" y="-12117"/>
                    <a:pt x="604148" y="1647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Freeform: Shape 24">
              <a:extLst>
                <a:ext uri="{FF2B5EF4-FFF2-40B4-BE49-F238E27FC236}">
                  <a16:creationId xmlns:a16="http://schemas.microsoft.com/office/drawing/2014/main" id="{CC2FAF98-E4C0-4F14-892B-25E335E8B668}"/>
                </a:ext>
              </a:extLst>
            </p:cNvPr>
            <p:cNvSpPr/>
            <p:nvPr/>
          </p:nvSpPr>
          <p:spPr>
            <a:xfrm>
              <a:off x="6271947" y="3539529"/>
              <a:ext cx="606571" cy="554352"/>
            </a:xfrm>
            <a:custGeom>
              <a:avLst/>
              <a:gdLst>
                <a:gd name="connsiteX0" fmla="*/ 0 w 612860"/>
                <a:gd name="connsiteY0" fmla="*/ 0 h 560100"/>
                <a:gd name="connsiteX1" fmla="*/ 612860 w 612860"/>
                <a:gd name="connsiteY1" fmla="*/ 138354 h 560100"/>
                <a:gd name="connsiteX2" fmla="*/ 601907 w 612860"/>
                <a:gd name="connsiteY2" fmla="*/ 173640 h 560100"/>
                <a:gd name="connsiteX3" fmla="*/ 293404 w 612860"/>
                <a:gd name="connsiteY3" fmla="*/ 548275 h 560100"/>
                <a:gd name="connsiteX4" fmla="*/ 271618 w 612860"/>
                <a:gd name="connsiteY4" fmla="*/ 560100 h 56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860" h="560100">
                  <a:moveTo>
                    <a:pt x="0" y="0"/>
                  </a:moveTo>
                  <a:lnTo>
                    <a:pt x="612860" y="138354"/>
                  </a:lnTo>
                  <a:lnTo>
                    <a:pt x="601907" y="173640"/>
                  </a:lnTo>
                  <a:cubicBezTo>
                    <a:pt x="537275" y="326448"/>
                    <a:pt x="429304" y="456463"/>
                    <a:pt x="293404" y="548275"/>
                  </a:cubicBezTo>
                  <a:lnTo>
                    <a:pt x="271618" y="560100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0" name="Group 131">
            <a:extLst>
              <a:ext uri="{FF2B5EF4-FFF2-40B4-BE49-F238E27FC236}">
                <a16:creationId xmlns:a16="http://schemas.microsoft.com/office/drawing/2014/main" id="{8EAD8075-26E9-4622-B733-F6E868B47C29}"/>
              </a:ext>
            </a:extLst>
          </p:cNvPr>
          <p:cNvGrpSpPr/>
          <p:nvPr/>
        </p:nvGrpSpPr>
        <p:grpSpPr>
          <a:xfrm>
            <a:off x="5528428" y="3655117"/>
            <a:ext cx="1193361" cy="1973957"/>
            <a:chOff x="5399818" y="3637381"/>
            <a:chExt cx="1384649" cy="2290368"/>
          </a:xfrm>
        </p:grpSpPr>
        <p:sp>
          <p:nvSpPr>
            <p:cNvPr id="148" name="Freeform: Shape 30">
              <a:extLst>
                <a:ext uri="{FF2B5EF4-FFF2-40B4-BE49-F238E27FC236}">
                  <a16:creationId xmlns:a16="http://schemas.microsoft.com/office/drawing/2014/main" id="{AB49E814-9481-4B62-98A0-E00287DCC1F5}"/>
                </a:ext>
              </a:extLst>
            </p:cNvPr>
            <p:cNvSpPr/>
            <p:nvPr/>
          </p:nvSpPr>
          <p:spPr>
            <a:xfrm>
              <a:off x="5399818" y="3637381"/>
              <a:ext cx="1384649" cy="2290368"/>
            </a:xfrm>
            <a:custGeom>
              <a:avLst/>
              <a:gdLst>
                <a:gd name="connsiteX0" fmla="*/ 777152 w 1554480"/>
                <a:gd name="connsiteY0" fmla="*/ 0 h 2571289"/>
                <a:gd name="connsiteX1" fmla="*/ 1484036 w 1554480"/>
                <a:gd name="connsiteY1" fmla="*/ 1468358 h 2571289"/>
                <a:gd name="connsiteX2" fmla="*/ 1480833 w 1554480"/>
                <a:gd name="connsiteY2" fmla="*/ 1468358 h 2571289"/>
                <a:gd name="connsiteX3" fmla="*/ 1493401 w 1554480"/>
                <a:gd name="connsiteY3" fmla="*/ 1491512 h 2571289"/>
                <a:gd name="connsiteX4" fmla="*/ 1554480 w 1554480"/>
                <a:gd name="connsiteY4" fmla="*/ 1794049 h 2571289"/>
                <a:gd name="connsiteX5" fmla="*/ 777240 w 1554480"/>
                <a:gd name="connsiteY5" fmla="*/ 2571289 h 2571289"/>
                <a:gd name="connsiteX6" fmla="*/ 0 w 1554480"/>
                <a:gd name="connsiteY6" fmla="*/ 1794049 h 2571289"/>
                <a:gd name="connsiteX7" fmla="*/ 61079 w 1554480"/>
                <a:gd name="connsiteY7" fmla="*/ 1491512 h 2571289"/>
                <a:gd name="connsiteX8" fmla="*/ 73647 w 1554480"/>
                <a:gd name="connsiteY8" fmla="*/ 1468358 h 2571289"/>
                <a:gd name="connsiteX9" fmla="*/ 70443 w 1554480"/>
                <a:gd name="connsiteY9" fmla="*/ 1468358 h 257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2571289">
                  <a:moveTo>
                    <a:pt x="777152" y="0"/>
                  </a:moveTo>
                  <a:lnTo>
                    <a:pt x="1484036" y="1468358"/>
                  </a:lnTo>
                  <a:lnTo>
                    <a:pt x="1480833" y="1468358"/>
                  </a:lnTo>
                  <a:lnTo>
                    <a:pt x="1493401" y="1491512"/>
                  </a:lnTo>
                  <a:cubicBezTo>
                    <a:pt x="1532731" y="1584500"/>
                    <a:pt x="1554480" y="1686735"/>
                    <a:pt x="1554480" y="1794049"/>
                  </a:cubicBezTo>
                  <a:cubicBezTo>
                    <a:pt x="1554480" y="2223307"/>
                    <a:pt x="1206498" y="2571289"/>
                    <a:pt x="777240" y="2571289"/>
                  </a:cubicBezTo>
                  <a:cubicBezTo>
                    <a:pt x="347982" y="2571289"/>
                    <a:pt x="0" y="2223307"/>
                    <a:pt x="0" y="1794049"/>
                  </a:cubicBezTo>
                  <a:cubicBezTo>
                    <a:pt x="0" y="1686735"/>
                    <a:pt x="21749" y="1584500"/>
                    <a:pt x="61079" y="1491512"/>
                  </a:cubicBezTo>
                  <a:lnTo>
                    <a:pt x="73647" y="1468358"/>
                  </a:lnTo>
                  <a:lnTo>
                    <a:pt x="70443" y="146835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Freeform: Shape 31">
              <a:extLst>
                <a:ext uri="{FF2B5EF4-FFF2-40B4-BE49-F238E27FC236}">
                  <a16:creationId xmlns:a16="http://schemas.microsoft.com/office/drawing/2014/main" id="{ED024B0D-E279-494E-9F72-F138F7CD4D14}"/>
                </a:ext>
              </a:extLst>
            </p:cNvPr>
            <p:cNvSpPr/>
            <p:nvPr/>
          </p:nvSpPr>
          <p:spPr>
            <a:xfrm>
              <a:off x="5592668" y="4735951"/>
              <a:ext cx="998946" cy="998946"/>
            </a:xfrm>
            <a:custGeom>
              <a:avLst/>
              <a:gdLst>
                <a:gd name="connsiteX0" fmla="*/ 560735 w 1121470"/>
                <a:gd name="connsiteY0" fmla="*/ 0 h 1121470"/>
                <a:gd name="connsiteX1" fmla="*/ 1121470 w 1121470"/>
                <a:gd name="connsiteY1" fmla="*/ 560735 h 1121470"/>
                <a:gd name="connsiteX2" fmla="*/ 560735 w 1121470"/>
                <a:gd name="connsiteY2" fmla="*/ 1121470 h 1121470"/>
                <a:gd name="connsiteX3" fmla="*/ 0 w 1121470"/>
                <a:gd name="connsiteY3" fmla="*/ 560735 h 1121470"/>
                <a:gd name="connsiteX4" fmla="*/ 560735 w 1121470"/>
                <a:gd name="connsiteY4" fmla="*/ 0 h 112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1470" h="1121470">
                  <a:moveTo>
                    <a:pt x="560735" y="0"/>
                  </a:moveTo>
                  <a:cubicBezTo>
                    <a:pt x="870420" y="0"/>
                    <a:pt x="1121470" y="251050"/>
                    <a:pt x="1121470" y="560735"/>
                  </a:cubicBezTo>
                  <a:cubicBezTo>
                    <a:pt x="1121470" y="870420"/>
                    <a:pt x="870420" y="1121470"/>
                    <a:pt x="560735" y="1121470"/>
                  </a:cubicBezTo>
                  <a:cubicBezTo>
                    <a:pt x="251050" y="1121470"/>
                    <a:pt x="0" y="870420"/>
                    <a:pt x="0" y="560735"/>
                  </a:cubicBezTo>
                  <a:cubicBezTo>
                    <a:pt x="0" y="251050"/>
                    <a:pt x="251050" y="0"/>
                    <a:pt x="560735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Freeform: Shape 29">
              <a:extLst>
                <a:ext uri="{FF2B5EF4-FFF2-40B4-BE49-F238E27FC236}">
                  <a16:creationId xmlns:a16="http://schemas.microsoft.com/office/drawing/2014/main" id="{AA727695-7F90-4129-8B65-BA46E59BAB12}"/>
                </a:ext>
              </a:extLst>
            </p:cNvPr>
            <p:cNvSpPr/>
            <p:nvPr/>
          </p:nvSpPr>
          <p:spPr>
            <a:xfrm>
              <a:off x="5830518" y="3637381"/>
              <a:ext cx="522910" cy="588727"/>
            </a:xfrm>
            <a:custGeom>
              <a:avLst/>
              <a:gdLst>
                <a:gd name="connsiteX0" fmla="*/ 264258 w 528332"/>
                <a:gd name="connsiteY0" fmla="*/ 0 h 594832"/>
                <a:gd name="connsiteX1" fmla="*/ 528332 w 528332"/>
                <a:gd name="connsiteY1" fmla="*/ 548541 h 594832"/>
                <a:gd name="connsiteX2" fmla="*/ 434934 w 528332"/>
                <a:gd name="connsiteY2" fmla="*/ 577533 h 594832"/>
                <a:gd name="connsiteX3" fmla="*/ 263327 w 528332"/>
                <a:gd name="connsiteY3" fmla="*/ 594832 h 594832"/>
                <a:gd name="connsiteX4" fmla="*/ 91720 w 528332"/>
                <a:gd name="connsiteY4" fmla="*/ 577533 h 594832"/>
                <a:gd name="connsiteX5" fmla="*/ 0 w 528332"/>
                <a:gd name="connsiteY5" fmla="*/ 549061 h 59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8332" h="594832">
                  <a:moveTo>
                    <a:pt x="264258" y="0"/>
                  </a:moveTo>
                  <a:lnTo>
                    <a:pt x="528332" y="548541"/>
                  </a:lnTo>
                  <a:lnTo>
                    <a:pt x="434934" y="577533"/>
                  </a:lnTo>
                  <a:cubicBezTo>
                    <a:pt x="379504" y="588876"/>
                    <a:pt x="322111" y="594832"/>
                    <a:pt x="263327" y="594832"/>
                  </a:cubicBezTo>
                  <a:cubicBezTo>
                    <a:pt x="204543" y="594832"/>
                    <a:pt x="147151" y="588876"/>
                    <a:pt x="91720" y="577533"/>
                  </a:cubicBezTo>
                  <a:lnTo>
                    <a:pt x="0" y="549061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1" name="Group 132">
            <a:extLst>
              <a:ext uri="{FF2B5EF4-FFF2-40B4-BE49-F238E27FC236}">
                <a16:creationId xmlns:a16="http://schemas.microsoft.com/office/drawing/2014/main" id="{F3F341A4-B20D-4064-B58D-E666934A53F0}"/>
              </a:ext>
            </a:extLst>
          </p:cNvPr>
          <p:cNvGrpSpPr/>
          <p:nvPr/>
        </p:nvGrpSpPr>
        <p:grpSpPr>
          <a:xfrm>
            <a:off x="4295464" y="3570783"/>
            <a:ext cx="1672956" cy="1456102"/>
            <a:chOff x="3969217" y="3539529"/>
            <a:chExt cx="1941120" cy="1689505"/>
          </a:xfrm>
        </p:grpSpPr>
        <p:sp>
          <p:nvSpPr>
            <p:cNvPr id="145" name="Freeform: Shape 35">
              <a:extLst>
                <a:ext uri="{FF2B5EF4-FFF2-40B4-BE49-F238E27FC236}">
                  <a16:creationId xmlns:a16="http://schemas.microsoft.com/office/drawing/2014/main" id="{C86F5DDE-3535-46F5-84C1-BAAF3265A67A}"/>
                </a:ext>
              </a:extLst>
            </p:cNvPr>
            <p:cNvSpPr/>
            <p:nvPr/>
          </p:nvSpPr>
          <p:spPr>
            <a:xfrm>
              <a:off x="3969217" y="3539529"/>
              <a:ext cx="1941120" cy="1689505"/>
            </a:xfrm>
            <a:custGeom>
              <a:avLst/>
              <a:gdLst>
                <a:gd name="connsiteX0" fmla="*/ 2179204 w 2179204"/>
                <a:gd name="connsiteY0" fmla="*/ 0 h 1896728"/>
                <a:gd name="connsiteX1" fmla="*/ 1472788 w 2179204"/>
                <a:gd name="connsiteY1" fmla="*/ 1468584 h 1896728"/>
                <a:gd name="connsiteX2" fmla="*/ 1470790 w 2179204"/>
                <a:gd name="connsiteY2" fmla="*/ 1466081 h 1896728"/>
                <a:gd name="connsiteX3" fmla="*/ 1460538 w 2179204"/>
                <a:gd name="connsiteY3" fmla="*/ 1490348 h 1896728"/>
                <a:gd name="connsiteX4" fmla="*/ 1262225 w 2179204"/>
                <a:gd name="connsiteY4" fmla="*/ 1726847 h 1896728"/>
                <a:gd name="connsiteX5" fmla="*/ 169881 w 2179204"/>
                <a:gd name="connsiteY5" fmla="*/ 1604415 h 1896728"/>
                <a:gd name="connsiteX6" fmla="*/ 292313 w 2179204"/>
                <a:gd name="connsiteY6" fmla="*/ 512072 h 1896728"/>
                <a:gd name="connsiteX7" fmla="*/ 566846 w 2179204"/>
                <a:gd name="connsiteY7" fmla="*/ 371036 h 1896728"/>
                <a:gd name="connsiteX8" fmla="*/ 592780 w 2179204"/>
                <a:gd name="connsiteY8" fmla="*/ 366411 h 1896728"/>
                <a:gd name="connsiteX9" fmla="*/ 590781 w 2179204"/>
                <a:gd name="connsiteY9" fmla="*/ 363907 h 1896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9204" h="1896728">
                  <a:moveTo>
                    <a:pt x="2179204" y="0"/>
                  </a:moveTo>
                  <a:lnTo>
                    <a:pt x="1472788" y="1468584"/>
                  </a:lnTo>
                  <a:lnTo>
                    <a:pt x="1470790" y="1466081"/>
                  </a:lnTo>
                  <a:lnTo>
                    <a:pt x="1460538" y="1490348"/>
                  </a:lnTo>
                  <a:cubicBezTo>
                    <a:pt x="1412411" y="1579103"/>
                    <a:pt x="1346088" y="1659888"/>
                    <a:pt x="1262225" y="1726847"/>
                  </a:cubicBezTo>
                  <a:cubicBezTo>
                    <a:pt x="926774" y="1994681"/>
                    <a:pt x="437715" y="1939866"/>
                    <a:pt x="169881" y="1604415"/>
                  </a:cubicBezTo>
                  <a:cubicBezTo>
                    <a:pt x="-97953" y="1268964"/>
                    <a:pt x="-43138" y="779906"/>
                    <a:pt x="292313" y="512072"/>
                  </a:cubicBezTo>
                  <a:cubicBezTo>
                    <a:pt x="376176" y="445113"/>
                    <a:pt x="469639" y="398320"/>
                    <a:pt x="566846" y="371036"/>
                  </a:cubicBezTo>
                  <a:lnTo>
                    <a:pt x="592780" y="366411"/>
                  </a:lnTo>
                  <a:lnTo>
                    <a:pt x="590781" y="363907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Freeform: Shape 36">
              <a:extLst>
                <a:ext uri="{FF2B5EF4-FFF2-40B4-BE49-F238E27FC236}">
                  <a16:creationId xmlns:a16="http://schemas.microsoft.com/office/drawing/2014/main" id="{BB8F169E-444C-4A7B-AFBA-D3C1F5314710}"/>
                </a:ext>
              </a:extLst>
            </p:cNvPr>
            <p:cNvSpPr/>
            <p:nvPr/>
          </p:nvSpPr>
          <p:spPr>
            <a:xfrm>
              <a:off x="4162075" y="4037190"/>
              <a:ext cx="998984" cy="998984"/>
            </a:xfrm>
            <a:custGeom>
              <a:avLst/>
              <a:gdLst>
                <a:gd name="connsiteX0" fmla="*/ 515640 w 1121512"/>
                <a:gd name="connsiteY0" fmla="*/ 1783 h 1121512"/>
                <a:gd name="connsiteX1" fmla="*/ 998953 w 1121512"/>
                <a:gd name="connsiteY1" fmla="*/ 210888 h 1121512"/>
                <a:gd name="connsiteX2" fmla="*/ 910625 w 1121512"/>
                <a:gd name="connsiteY2" fmla="*/ 998953 h 1121512"/>
                <a:gd name="connsiteX3" fmla="*/ 122561 w 1121512"/>
                <a:gd name="connsiteY3" fmla="*/ 910626 h 1121512"/>
                <a:gd name="connsiteX4" fmla="*/ 210888 w 1121512"/>
                <a:gd name="connsiteY4" fmla="*/ 122561 h 1121512"/>
                <a:gd name="connsiteX5" fmla="*/ 515640 w 1121512"/>
                <a:gd name="connsiteY5" fmla="*/ 1783 h 112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1512" h="1121512">
                  <a:moveTo>
                    <a:pt x="515640" y="1783"/>
                  </a:moveTo>
                  <a:cubicBezTo>
                    <a:pt x="695074" y="-12535"/>
                    <a:pt x="878186" y="59633"/>
                    <a:pt x="998953" y="210888"/>
                  </a:cubicBezTo>
                  <a:cubicBezTo>
                    <a:pt x="1192180" y="452897"/>
                    <a:pt x="1152634" y="805726"/>
                    <a:pt x="910625" y="998953"/>
                  </a:cubicBezTo>
                  <a:cubicBezTo>
                    <a:pt x="668617" y="1192180"/>
                    <a:pt x="315788" y="1152634"/>
                    <a:pt x="122561" y="910626"/>
                  </a:cubicBezTo>
                  <a:cubicBezTo>
                    <a:pt x="-70666" y="668617"/>
                    <a:pt x="-31121" y="315788"/>
                    <a:pt x="210888" y="122561"/>
                  </a:cubicBezTo>
                  <a:cubicBezTo>
                    <a:pt x="301641" y="50101"/>
                    <a:pt x="407979" y="10374"/>
                    <a:pt x="515640" y="1783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Freeform: Shape 34">
              <a:extLst>
                <a:ext uri="{FF2B5EF4-FFF2-40B4-BE49-F238E27FC236}">
                  <a16:creationId xmlns:a16="http://schemas.microsoft.com/office/drawing/2014/main" id="{4F0176DF-A58B-4F95-976B-3401FD7CF978}"/>
                </a:ext>
              </a:extLst>
            </p:cNvPr>
            <p:cNvSpPr/>
            <p:nvPr/>
          </p:nvSpPr>
          <p:spPr>
            <a:xfrm>
              <a:off x="5304357" y="3539529"/>
              <a:ext cx="605980" cy="555288"/>
            </a:xfrm>
            <a:custGeom>
              <a:avLst/>
              <a:gdLst>
                <a:gd name="connsiteX0" fmla="*/ 612263 w 612263"/>
                <a:gd name="connsiteY0" fmla="*/ 0 h 561046"/>
                <a:gd name="connsiteX1" fmla="*/ 342390 w 612263"/>
                <a:gd name="connsiteY1" fmla="*/ 561046 h 561046"/>
                <a:gd name="connsiteX2" fmla="*/ 318862 w 612263"/>
                <a:gd name="connsiteY2" fmla="*/ 548275 h 561046"/>
                <a:gd name="connsiteX3" fmla="*/ 10358 w 612263"/>
                <a:gd name="connsiteY3" fmla="*/ 173640 h 561046"/>
                <a:gd name="connsiteX4" fmla="*/ 0 w 612263"/>
                <a:gd name="connsiteY4" fmla="*/ 140269 h 56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263" h="561046">
                  <a:moveTo>
                    <a:pt x="612263" y="0"/>
                  </a:moveTo>
                  <a:lnTo>
                    <a:pt x="342390" y="561046"/>
                  </a:lnTo>
                  <a:lnTo>
                    <a:pt x="318862" y="548275"/>
                  </a:lnTo>
                  <a:cubicBezTo>
                    <a:pt x="182962" y="456463"/>
                    <a:pt x="74991" y="326448"/>
                    <a:pt x="10358" y="173640"/>
                  </a:cubicBezTo>
                  <a:lnTo>
                    <a:pt x="0" y="140269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4" name="Ellipse 163">
            <a:extLst>
              <a:ext uri="{FF2B5EF4-FFF2-40B4-BE49-F238E27FC236}">
                <a16:creationId xmlns:a16="http://schemas.microsoft.com/office/drawing/2014/main" id="{F17BF4DC-D3FB-4DF8-A900-F76CC2455066}"/>
              </a:ext>
            </a:extLst>
          </p:cNvPr>
          <p:cNvSpPr/>
          <p:nvPr/>
        </p:nvSpPr>
        <p:spPr>
          <a:xfrm>
            <a:off x="5397911" y="2701184"/>
            <a:ext cx="1460371" cy="14561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0" name="Grafik 169">
            <a:extLst>
              <a:ext uri="{FF2B5EF4-FFF2-40B4-BE49-F238E27FC236}">
                <a16:creationId xmlns:a16="http://schemas.microsoft.com/office/drawing/2014/main" id="{E40CD9D4-5E50-49CF-84E0-78470ED49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25859" t="16030" r="27941" b="28668"/>
          <a:stretch/>
        </p:blipFill>
        <p:spPr>
          <a:xfrm>
            <a:off x="4616137" y="4105011"/>
            <a:ext cx="537569" cy="643476"/>
          </a:xfrm>
          <a:prstGeom prst="rect">
            <a:avLst/>
          </a:prstGeom>
        </p:spPr>
      </p:pic>
      <p:pic>
        <p:nvPicPr>
          <p:cNvPr id="176" name="Grafik 175" descr="Recherche">
            <a:extLst>
              <a:ext uri="{FF2B5EF4-FFF2-40B4-BE49-F238E27FC236}">
                <a16:creationId xmlns:a16="http://schemas.microsoft.com/office/drawing/2014/main" id="{849DE9AC-AD1F-4A1A-AB75-10A1E241BE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05879" y="4723337"/>
            <a:ext cx="606819" cy="606819"/>
          </a:xfrm>
          <a:prstGeom prst="rect">
            <a:avLst/>
          </a:prstGeom>
        </p:spPr>
      </p:pic>
      <p:pic>
        <p:nvPicPr>
          <p:cNvPr id="180" name="Grafik 179" descr="Puzzleteile">
            <a:extLst>
              <a:ext uri="{FF2B5EF4-FFF2-40B4-BE49-F238E27FC236}">
                <a16:creationId xmlns:a16="http://schemas.microsoft.com/office/drawing/2014/main" id="{9E9464D7-FEE2-48D6-A7EB-BFC2DF895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39260" y="2635905"/>
            <a:ext cx="788076" cy="788077"/>
          </a:xfrm>
          <a:prstGeom prst="rect">
            <a:avLst/>
          </a:prstGeom>
        </p:spPr>
      </p:pic>
      <p:pic>
        <p:nvPicPr>
          <p:cNvPr id="184" name="Grafik 183">
            <a:extLst>
              <a:ext uri="{FF2B5EF4-FFF2-40B4-BE49-F238E27FC236}">
                <a16:creationId xmlns:a16="http://schemas.microsoft.com/office/drawing/2014/main" id="{04E4CFB4-CF7E-4D35-8986-62B2E6AAE7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59" t="27008" r="31587" b="30419"/>
          <a:stretch/>
        </p:blipFill>
        <p:spPr>
          <a:xfrm>
            <a:off x="7346830" y="2636524"/>
            <a:ext cx="624835" cy="792476"/>
          </a:xfrm>
          <a:prstGeom prst="rect">
            <a:avLst/>
          </a:prstGeom>
        </p:spPr>
      </p:pic>
      <p:pic>
        <p:nvPicPr>
          <p:cNvPr id="186" name="Grafik 185">
            <a:extLst>
              <a:ext uri="{FF2B5EF4-FFF2-40B4-BE49-F238E27FC236}">
                <a16:creationId xmlns:a16="http://schemas.microsoft.com/office/drawing/2014/main" id="{D76A4042-C8A7-4384-A080-081E83CE61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10100" r="14300" b="9051"/>
          <a:stretch/>
        </p:blipFill>
        <p:spPr>
          <a:xfrm flipH="1">
            <a:off x="5196311" y="1691766"/>
            <a:ext cx="549434" cy="60437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96F23C0-9E8B-4EAB-AA8C-4CA092556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94" y="1700808"/>
            <a:ext cx="527159" cy="5271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63A113-268C-4768-A5AA-4B4B55E3A0D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50" b="75149" l="10000" r="900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501"/>
          <a:stretch/>
        </p:blipFill>
        <p:spPr>
          <a:xfrm>
            <a:off x="6887997" y="4017521"/>
            <a:ext cx="931265" cy="77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82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V:\40_Projekte\207_Agrasim\05 Zeichnungen, Fotos\052 Bilder\CAD Bilder\2017.08.16_Halle\207-SKZ-20170816-Huwer-CAD-Bild_Experiment Agrasim (10).jpg">
            <a:extLst>
              <a:ext uri="{FF2B5EF4-FFF2-40B4-BE49-F238E27FC236}">
                <a16:creationId xmlns:a16="http://schemas.microsoft.com/office/drawing/2014/main" id="{CADF3279-93B1-4FF4-94A3-C0FCD4156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2771"/>
            <a:ext cx="5591944" cy="395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3">
            <a:extLst>
              <a:ext uri="{FF2B5EF4-FFF2-40B4-BE49-F238E27FC236}">
                <a16:creationId xmlns:a16="http://schemas.microsoft.com/office/drawing/2014/main" id="{DD421CD2-6ACD-4136-8813-FB99E3A24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6768" y="4831580"/>
            <a:ext cx="13319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600" dirty="0"/>
              <a:t>Plant </a:t>
            </a:r>
            <a:r>
              <a:rPr lang="de-DE" altLang="de-DE" sz="1600" dirty="0" err="1"/>
              <a:t>chamber</a:t>
            </a:r>
            <a:endParaRPr lang="de-DE" altLang="de-DE" sz="1600" dirty="0"/>
          </a:p>
        </p:txBody>
      </p:sp>
      <p:cxnSp>
        <p:nvCxnSpPr>
          <p:cNvPr id="11" name="Gerade Verbindung 5">
            <a:extLst>
              <a:ext uri="{FF2B5EF4-FFF2-40B4-BE49-F238E27FC236}">
                <a16:creationId xmlns:a16="http://schemas.microsoft.com/office/drawing/2014/main" id="{DAD97B39-2E0A-4638-8F41-1704D46F0AE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334622" y="3287785"/>
            <a:ext cx="1177202" cy="152605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24">
            <a:extLst>
              <a:ext uri="{FF2B5EF4-FFF2-40B4-BE49-F238E27FC236}">
                <a16:creationId xmlns:a16="http://schemas.microsoft.com/office/drawing/2014/main" id="{1C748139-F2A6-4124-B169-19AB2F23DD4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207568" y="3445687"/>
            <a:ext cx="504056" cy="151324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26">
            <a:extLst>
              <a:ext uri="{FF2B5EF4-FFF2-40B4-BE49-F238E27FC236}">
                <a16:creationId xmlns:a16="http://schemas.microsoft.com/office/drawing/2014/main" id="{9844509D-0146-47C0-9D77-DBA96BACE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99" y="4916909"/>
            <a:ext cx="14431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600" dirty="0"/>
              <a:t>Climate </a:t>
            </a:r>
            <a:r>
              <a:rPr lang="de-DE" altLang="de-DE" sz="1600" dirty="0" err="1"/>
              <a:t>chamber</a:t>
            </a:r>
            <a:endParaRPr lang="de-DE" altLang="de-DE" sz="1600" dirty="0"/>
          </a:p>
        </p:txBody>
      </p:sp>
      <p:cxnSp>
        <p:nvCxnSpPr>
          <p:cNvPr id="17" name="Gerade Verbindung 19">
            <a:extLst>
              <a:ext uri="{FF2B5EF4-FFF2-40B4-BE49-F238E27FC236}">
                <a16:creationId xmlns:a16="http://schemas.microsoft.com/office/drawing/2014/main" id="{3D4ADEE5-5712-40A4-A13A-DFE721B322C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73302" y="2365567"/>
            <a:ext cx="1443173" cy="206367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feld 3">
            <a:extLst>
              <a:ext uri="{FF2B5EF4-FFF2-40B4-BE49-F238E27FC236}">
                <a16:creationId xmlns:a16="http://schemas.microsoft.com/office/drawing/2014/main" id="{DB2EBB86-0BC6-452D-B9B6-72CAA3440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36" y="4466940"/>
            <a:ext cx="12656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600" dirty="0" err="1"/>
              <a:t>Process</a:t>
            </a:r>
            <a:r>
              <a:rPr lang="de-DE" altLang="de-DE" sz="1600" dirty="0"/>
              <a:t> </a:t>
            </a:r>
            <a:r>
              <a:rPr lang="de-DE" altLang="de-DE" sz="1600" dirty="0" err="1"/>
              <a:t>control</a:t>
            </a:r>
            <a:r>
              <a:rPr lang="de-DE" altLang="de-DE" sz="1600" dirty="0"/>
              <a:t> </a:t>
            </a:r>
            <a:r>
              <a:rPr lang="de-DE" altLang="de-DE" sz="1600" dirty="0" err="1"/>
              <a:t>equipment</a:t>
            </a:r>
            <a:r>
              <a:rPr lang="de-DE" altLang="de-DE" sz="1600" dirty="0"/>
              <a:t> 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286D14FA-CBA9-48AB-93FB-D63678435613}"/>
              </a:ext>
            </a:extLst>
          </p:cNvPr>
          <p:cNvSpPr txBox="1"/>
          <p:nvPr/>
        </p:nvSpPr>
        <p:spPr>
          <a:xfrm>
            <a:off x="6130898" y="3651730"/>
            <a:ext cx="5999855" cy="2080570"/>
          </a:xfrm>
          <a:prstGeom prst="rect">
            <a:avLst/>
          </a:prstGeom>
          <a:solidFill>
            <a:srgbClr val="023D6B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altLang="de-DE" b="1" dirty="0">
                <a:solidFill>
                  <a:srgbClr val="FFFFFF"/>
                </a:solidFill>
              </a:rPr>
              <a:t>Technical challenges </a:t>
            </a:r>
          </a:p>
          <a:p>
            <a:pPr lvl="0">
              <a:defRPr/>
            </a:pPr>
            <a:r>
              <a:rPr lang="en-GB" altLang="de-DE" sz="1600" dirty="0">
                <a:solidFill>
                  <a:srgbClr val="FFFFFF"/>
                </a:solidFill>
              </a:rPr>
              <a:t>Developing the plant chamber with inner inert surfaces and an inert cooling system with high capacity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endParaRPr lang="en-GB" altLang="de-DE" sz="1600" dirty="0">
              <a:solidFill>
                <a:srgbClr val="FFFFFF"/>
              </a:solidFill>
            </a:endParaRPr>
          </a:p>
          <a:p>
            <a:pPr lvl="0">
              <a:defRPr/>
            </a:pPr>
            <a:r>
              <a:rPr lang="en-GB" altLang="de-DE" sz="1600" dirty="0">
                <a:solidFill>
                  <a:srgbClr val="FFFFFF"/>
                </a:solidFill>
              </a:rPr>
              <a:t>Planning and developing the process technology to fully control the environment, for example to establish different CO</a:t>
            </a:r>
            <a:r>
              <a:rPr lang="en-GB" altLang="de-DE" sz="1600" baseline="-25000" dirty="0">
                <a:solidFill>
                  <a:srgbClr val="FFFFFF"/>
                </a:solidFill>
              </a:rPr>
              <a:t>2</a:t>
            </a:r>
            <a:r>
              <a:rPr lang="en-GB" altLang="de-DE" sz="1600" dirty="0">
                <a:solidFill>
                  <a:srgbClr val="FFFFFF"/>
                </a:solidFill>
              </a:rPr>
              <a:t>, O</a:t>
            </a:r>
            <a:r>
              <a:rPr lang="en-GB" altLang="de-DE" sz="1600" baseline="-25000" dirty="0">
                <a:solidFill>
                  <a:srgbClr val="FFFFFF"/>
                </a:solidFill>
              </a:rPr>
              <a:t>3</a:t>
            </a:r>
            <a:r>
              <a:rPr lang="en-GB" altLang="de-DE" sz="1600" dirty="0">
                <a:solidFill>
                  <a:srgbClr val="FFFFFF"/>
                </a:solidFill>
              </a:rPr>
              <a:t> and humidity levels in the plant chamber</a:t>
            </a:r>
          </a:p>
          <a:p>
            <a:pPr>
              <a:lnSpc>
                <a:spcPct val="95000"/>
              </a:lnSpc>
            </a:pPr>
            <a:endParaRPr lang="en-US" altLang="de-DE" sz="1600" dirty="0">
              <a:solidFill>
                <a:srgbClr val="FFFFFF"/>
              </a:solidFill>
              <a:latin typeface="+mj-lt"/>
            </a:endParaRPr>
          </a:p>
        </p:txBody>
      </p:sp>
      <p:cxnSp>
        <p:nvCxnSpPr>
          <p:cNvPr id="40" name="Gerade Verbindung 5">
            <a:extLst>
              <a:ext uri="{FF2B5EF4-FFF2-40B4-BE49-F238E27FC236}">
                <a16:creationId xmlns:a16="http://schemas.microsoft.com/office/drawing/2014/main" id="{73593E92-49BB-42F0-8651-AB44C87C95B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191500" y="3905791"/>
            <a:ext cx="241427" cy="134967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oval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Textfeld 3">
            <a:extLst>
              <a:ext uri="{FF2B5EF4-FFF2-40B4-BE49-F238E27FC236}">
                <a16:creationId xmlns:a16="http://schemas.microsoft.com/office/drawing/2014/main" id="{DE7E757D-31D8-4AF1-B337-0185938E4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006" y="5316802"/>
            <a:ext cx="12187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600" dirty="0"/>
              <a:t>Lysimeter with intact soil core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3243DB63-8857-46C8-A699-5585FD1E66DF}"/>
              </a:ext>
            </a:extLst>
          </p:cNvPr>
          <p:cNvSpPr txBox="1">
            <a:spLocks/>
          </p:cNvSpPr>
          <p:nvPr/>
        </p:nvSpPr>
        <p:spPr>
          <a:xfrm>
            <a:off x="371475" y="324000"/>
            <a:ext cx="11449050" cy="5487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lang="en-US" sz="3200" b="1" kern="1200" cap="all" spc="0" baseline="0" noProof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dirty="0" err="1"/>
              <a:t>Agrasim</a:t>
            </a:r>
            <a:r>
              <a:rPr lang="de-DE" dirty="0"/>
              <a:t> - </a:t>
            </a:r>
            <a:r>
              <a:rPr lang="en-GB" sz="2400" dirty="0"/>
              <a:t>Agricultural Food Production Simulator</a:t>
            </a:r>
            <a:br>
              <a:rPr lang="de-DE" dirty="0"/>
            </a:br>
            <a:endParaRPr lang="en-GB" dirty="0"/>
          </a:p>
          <a:p>
            <a:br>
              <a:rPr lang="de-DE" dirty="0"/>
            </a:b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F6E8AC1-6DF0-4926-98D7-1D87D936BCAE}"/>
              </a:ext>
            </a:extLst>
          </p:cNvPr>
          <p:cNvSpPr txBox="1"/>
          <p:nvPr/>
        </p:nvSpPr>
        <p:spPr>
          <a:xfrm>
            <a:off x="6109653" y="1254493"/>
            <a:ext cx="5999855" cy="2222147"/>
          </a:xfrm>
          <a:prstGeom prst="rect">
            <a:avLst/>
          </a:prstGeom>
          <a:solidFill>
            <a:srgbClr val="023D6B"/>
          </a:solidFill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altLang="de-DE" sz="1600" b="1" dirty="0">
                <a:solidFill>
                  <a:srgbClr val="FFFFFF"/>
                </a:solidFill>
                <a:latin typeface="+mj-lt"/>
              </a:rPr>
              <a:t>Scientific </a:t>
            </a:r>
            <a:r>
              <a:rPr lang="de-DE" altLang="de-DE" sz="1600" b="1" dirty="0" err="1">
                <a:solidFill>
                  <a:srgbClr val="FFFFFF"/>
                </a:solidFill>
                <a:latin typeface="+mj-lt"/>
              </a:rPr>
              <a:t>goal</a:t>
            </a:r>
            <a:r>
              <a:rPr lang="de-DE" altLang="de-DE" sz="1600" b="1" dirty="0">
                <a:solidFill>
                  <a:srgbClr val="FFFFFF"/>
                </a:solidFill>
                <a:latin typeface="+mj-lt"/>
              </a:rPr>
              <a:t>      </a:t>
            </a:r>
            <a:r>
              <a:rPr lang="en-GB" altLang="de-DE" sz="1600" b="1" dirty="0">
                <a:solidFill>
                  <a:srgbClr val="FFFFFF"/>
                </a:solidFill>
                <a:latin typeface="+mj-lt"/>
              </a:rPr>
              <a:t>Plant time machine</a:t>
            </a:r>
          </a:p>
          <a:p>
            <a:pPr>
              <a:defRPr/>
            </a:pPr>
            <a:r>
              <a:rPr lang="en-GB" altLang="de-DE" sz="1600" dirty="0">
                <a:solidFill>
                  <a:srgbClr val="FFFFFF"/>
                </a:solidFill>
                <a:latin typeface="+mj-lt"/>
              </a:rPr>
              <a:t>Simulating different climate scenarios </a:t>
            </a:r>
          </a:p>
          <a:p>
            <a:pPr>
              <a:defRPr/>
            </a:pPr>
            <a:r>
              <a:rPr lang="en-GB" altLang="de-DE" sz="1600" dirty="0">
                <a:solidFill>
                  <a:srgbClr val="FFFFFF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GB" altLang="de-DE" sz="1600" dirty="0">
                <a:solidFill>
                  <a:srgbClr val="FFFFFF"/>
                </a:solidFill>
                <a:latin typeface="+mj-lt"/>
              </a:rPr>
              <a:t>expected influence on crops</a:t>
            </a:r>
          </a:p>
          <a:p>
            <a:pPr>
              <a:lnSpc>
                <a:spcPct val="95000"/>
              </a:lnSpc>
            </a:pPr>
            <a:endParaRPr lang="de-DE" altLang="de-DE" sz="1600" b="1" dirty="0">
              <a:solidFill>
                <a:srgbClr val="FFFFFF"/>
              </a:solidFill>
              <a:latin typeface="+mj-lt"/>
            </a:endParaRPr>
          </a:p>
          <a:p>
            <a:pPr>
              <a:lnSpc>
                <a:spcPct val="95000"/>
              </a:lnSpc>
            </a:pPr>
            <a:r>
              <a:rPr lang="en-US" altLang="de-DE" sz="1600" dirty="0">
                <a:solidFill>
                  <a:srgbClr val="FFFFFF"/>
                </a:solidFill>
              </a:rPr>
              <a:t>optimization of nutrient and water use efficiency of agricultural production systems based on detailed analysis and simulation of the key processes in the soil-plant-atmosphere system under present and future environmental conditions.</a:t>
            </a:r>
          </a:p>
          <a:p>
            <a:pPr lvl="1">
              <a:lnSpc>
                <a:spcPct val="95000"/>
              </a:lnSpc>
            </a:pPr>
            <a:endParaRPr lang="de-DE" sz="1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4" name="Ellipse 42">
            <a:extLst>
              <a:ext uri="{FF2B5EF4-FFF2-40B4-BE49-F238E27FC236}">
                <a16:creationId xmlns:a16="http://schemas.microsoft.com/office/drawing/2014/main" id="{9F4D3362-7297-441D-AA62-9D87C64FD70D}"/>
              </a:ext>
            </a:extLst>
          </p:cNvPr>
          <p:cNvSpPr/>
          <p:nvPr/>
        </p:nvSpPr>
        <p:spPr bwMode="auto">
          <a:xfrm>
            <a:off x="10744151" y="243840"/>
            <a:ext cx="1321934" cy="13219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95000"/>
              </a:lnSpc>
              <a:defRPr/>
            </a:pPr>
            <a:r>
              <a:rPr lang="de-DE" sz="1600" b="1" dirty="0"/>
              <a:t>IBG3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480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FE3EB12B-C26F-4D65-B6A9-E65605A244E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2"/>
          <a:srcRect l="5633" t="43855" r="5633"/>
          <a:stretch/>
        </p:blipFill>
        <p:spPr>
          <a:xfrm>
            <a:off x="8110474" y="940823"/>
            <a:ext cx="3647288" cy="26275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BA4A6F-88E4-4EB5-9DDE-0DEAA326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Plant Time </a:t>
            </a:r>
            <a:r>
              <a:rPr lang="de-DE" dirty="0" err="1"/>
              <a:t>Machine</a:t>
            </a:r>
            <a:r>
              <a:rPr lang="de-DE" dirty="0"/>
              <a:t> - AGRASIM</a:t>
            </a:r>
          </a:p>
        </p:txBody>
      </p:sp>
      <p:pic>
        <p:nvPicPr>
          <p:cNvPr id="6" name="Bildplatzhalter 5"/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2" r="29362"/>
          <a:stretch>
            <a:fillRect/>
          </a:stretch>
        </p:blipFill>
        <p:spPr/>
      </p:pic>
      <p:sp>
        <p:nvSpPr>
          <p:cNvPr id="209" name="Textfeld 208">
            <a:extLst>
              <a:ext uri="{FF2B5EF4-FFF2-40B4-BE49-F238E27FC236}">
                <a16:creationId xmlns:a16="http://schemas.microsoft.com/office/drawing/2014/main" id="{24AE8E83-ED63-4C20-B9A2-D52230254234}"/>
              </a:ext>
            </a:extLst>
          </p:cNvPr>
          <p:cNvSpPr txBox="1"/>
          <p:nvPr/>
        </p:nvSpPr>
        <p:spPr bwMode="auto">
          <a:xfrm>
            <a:off x="4219026" y="943275"/>
            <a:ext cx="3772365" cy="4680000"/>
          </a:xfrm>
          <a:prstGeom prst="rect">
            <a:avLst/>
          </a:prstGeom>
          <a:solidFill>
            <a:srgbClr val="023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t"/>
          <a:lstStyle>
            <a:defPPr>
              <a:defRPr lang="en-US"/>
            </a:defPPr>
            <a:lvl1pPr algn="ctr">
              <a:lnSpc>
                <a:spcPct val="95000"/>
              </a:lnSpc>
              <a:defRPr sz="1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Research &amp; Development</a:t>
            </a: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altLang="de-DE" b="0" dirty="0">
                <a:solidFill>
                  <a:srgbClr val="FFFFFF"/>
                </a:solidFill>
              </a:rPr>
              <a:t>Development of the overall concept for the experiment</a:t>
            </a:r>
            <a:br>
              <a:rPr lang="en-US" altLang="de-DE" b="0" dirty="0">
                <a:solidFill>
                  <a:srgbClr val="FFFFFF"/>
                </a:solidFill>
              </a:rPr>
            </a:br>
            <a:endParaRPr lang="en-US" altLang="de-DE" b="0" dirty="0">
              <a:solidFill>
                <a:srgbClr val="FFFFFF"/>
              </a:solidFill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altLang="de-DE" b="0" dirty="0">
                <a:solidFill>
                  <a:srgbClr val="FFFFFF"/>
                </a:solidFill>
              </a:rPr>
              <a:t>Research for an inert cooling system for the plant chamber with high cooling capacity</a:t>
            </a:r>
            <a:br>
              <a:rPr lang="en-US" altLang="de-DE" b="0" dirty="0">
                <a:solidFill>
                  <a:srgbClr val="FFFFFF"/>
                </a:solidFill>
              </a:rPr>
            </a:br>
            <a:endParaRPr lang="en-US" altLang="de-DE" b="0" dirty="0">
              <a:solidFill>
                <a:srgbClr val="FFFFFF"/>
              </a:solidFill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altLang="de-DE" b="0" dirty="0">
                <a:solidFill>
                  <a:srgbClr val="FFFFFF"/>
                </a:solidFill>
              </a:rPr>
              <a:t>Planning and development of the process technology of the experiment</a:t>
            </a: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endParaRPr lang="en-US" altLang="de-DE" b="0" dirty="0">
              <a:solidFill>
                <a:srgbClr val="FFFFFF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8131279A-33CA-4DAE-8FBA-D6BC687C291B}"/>
              </a:ext>
            </a:extLst>
          </p:cNvPr>
          <p:cNvGrpSpPr/>
          <p:nvPr/>
        </p:nvGrpSpPr>
        <p:grpSpPr>
          <a:xfrm>
            <a:off x="10456240" y="252669"/>
            <a:ext cx="1400400" cy="1386000"/>
            <a:chOff x="4000627" y="1412776"/>
            <a:chExt cx="4255613" cy="4216298"/>
          </a:xfrm>
        </p:grpSpPr>
        <p:sp>
          <p:nvSpPr>
            <p:cNvPr id="44" name="Freeform: Shape 10">
              <a:extLst>
                <a:ext uri="{FF2B5EF4-FFF2-40B4-BE49-F238E27FC236}">
                  <a16:creationId xmlns:a16="http://schemas.microsoft.com/office/drawing/2014/main" id="{660A13DA-5188-46E5-A1A2-4CDF4165844F}"/>
                </a:ext>
              </a:extLst>
            </p:cNvPr>
            <p:cNvSpPr/>
            <p:nvPr/>
          </p:nvSpPr>
          <p:spPr>
            <a:xfrm>
              <a:off x="4864907" y="1415125"/>
              <a:ext cx="1196725" cy="1836574"/>
            </a:xfrm>
            <a:custGeom>
              <a:avLst/>
              <a:gdLst>
                <a:gd name="connsiteX0" fmla="*/ 737842 w 1558863"/>
                <a:gd name="connsiteY0" fmla="*/ 984 h 2392333"/>
                <a:gd name="connsiteX1" fmla="*/ 1477069 w 1558863"/>
                <a:gd name="connsiteY1" fmla="*/ 438904 h 2392333"/>
                <a:gd name="connsiteX2" fmla="*/ 1553851 w 1558863"/>
                <a:gd name="connsiteY2" fmla="*/ 737842 h 2392333"/>
                <a:gd name="connsiteX3" fmla="*/ 1552623 w 1558863"/>
                <a:gd name="connsiteY3" fmla="*/ 764158 h 2392333"/>
                <a:gd name="connsiteX4" fmla="*/ 1555507 w 1558863"/>
                <a:gd name="connsiteY4" fmla="*/ 762762 h 2392333"/>
                <a:gd name="connsiteX5" fmla="*/ 1558863 w 1558863"/>
                <a:gd name="connsiteY5" fmla="*/ 2392333 h 2392333"/>
                <a:gd name="connsiteX6" fmla="*/ 283028 w 1558863"/>
                <a:gd name="connsiteY6" fmla="*/ 1378427 h 2392333"/>
                <a:gd name="connsiteX7" fmla="*/ 285911 w 1558863"/>
                <a:gd name="connsiteY7" fmla="*/ 1377033 h 2392333"/>
                <a:gd name="connsiteX8" fmla="*/ 264514 w 1558863"/>
                <a:gd name="connsiteY8" fmla="*/ 1361664 h 2392333"/>
                <a:gd name="connsiteX9" fmla="*/ 77767 w 1558863"/>
                <a:gd name="connsiteY9" fmla="*/ 1115930 h 2392333"/>
                <a:gd name="connsiteX10" fmla="*/ 438905 w 1558863"/>
                <a:gd name="connsiteY10" fmla="*/ 77766 h 2392333"/>
                <a:gd name="connsiteX11" fmla="*/ 737842 w 1558863"/>
                <a:gd name="connsiteY11" fmla="*/ 984 h 2392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863" h="2392333">
                  <a:moveTo>
                    <a:pt x="737842" y="984"/>
                  </a:moveTo>
                  <a:cubicBezTo>
                    <a:pt x="1040347" y="-14301"/>
                    <a:pt x="1336852" y="149099"/>
                    <a:pt x="1477069" y="438904"/>
                  </a:cubicBezTo>
                  <a:cubicBezTo>
                    <a:pt x="1523808" y="535506"/>
                    <a:pt x="1548757" y="637007"/>
                    <a:pt x="1553851" y="737842"/>
                  </a:cubicBezTo>
                  <a:lnTo>
                    <a:pt x="1552623" y="764158"/>
                  </a:lnTo>
                  <a:lnTo>
                    <a:pt x="1555507" y="762762"/>
                  </a:lnTo>
                  <a:lnTo>
                    <a:pt x="1558863" y="2392333"/>
                  </a:lnTo>
                  <a:lnTo>
                    <a:pt x="283028" y="1378427"/>
                  </a:lnTo>
                  <a:lnTo>
                    <a:pt x="285911" y="1377033"/>
                  </a:lnTo>
                  <a:lnTo>
                    <a:pt x="264514" y="1361664"/>
                  </a:lnTo>
                  <a:cubicBezTo>
                    <a:pt x="188610" y="1295088"/>
                    <a:pt x="124506" y="1212532"/>
                    <a:pt x="77767" y="1115930"/>
                  </a:cubicBezTo>
                  <a:cubicBezTo>
                    <a:pt x="-109189" y="729523"/>
                    <a:pt x="52498" y="264722"/>
                    <a:pt x="438905" y="77766"/>
                  </a:cubicBezTo>
                  <a:cubicBezTo>
                    <a:pt x="535506" y="31027"/>
                    <a:pt x="637008" y="6079"/>
                    <a:pt x="737842" y="98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: Shape 11">
              <a:extLst>
                <a:ext uri="{FF2B5EF4-FFF2-40B4-BE49-F238E27FC236}">
                  <a16:creationId xmlns:a16="http://schemas.microsoft.com/office/drawing/2014/main" id="{E6645047-096B-4060-B5C0-387E889EB1BD}"/>
                </a:ext>
              </a:extLst>
            </p:cNvPr>
            <p:cNvSpPr/>
            <p:nvPr/>
          </p:nvSpPr>
          <p:spPr>
            <a:xfrm>
              <a:off x="5031156" y="1581371"/>
              <a:ext cx="861138" cy="861140"/>
            </a:xfrm>
            <a:custGeom>
              <a:avLst/>
              <a:gdLst>
                <a:gd name="connsiteX0" fmla="*/ 532312 w 1121726"/>
                <a:gd name="connsiteY0" fmla="*/ 711 h 1121727"/>
                <a:gd name="connsiteX1" fmla="*/ 1065622 w 1121726"/>
                <a:gd name="connsiteY1" fmla="*/ 316646 h 1121727"/>
                <a:gd name="connsiteX2" fmla="*/ 805081 w 1121726"/>
                <a:gd name="connsiteY2" fmla="*/ 1065623 h 1121727"/>
                <a:gd name="connsiteX3" fmla="*/ 56105 w 1121726"/>
                <a:gd name="connsiteY3" fmla="*/ 805082 h 1121727"/>
                <a:gd name="connsiteX4" fmla="*/ 316645 w 1121726"/>
                <a:gd name="connsiteY4" fmla="*/ 56105 h 1121727"/>
                <a:gd name="connsiteX5" fmla="*/ 532312 w 1121726"/>
                <a:gd name="connsiteY5" fmla="*/ 711 h 112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1726" h="1121727">
                  <a:moveTo>
                    <a:pt x="532312" y="711"/>
                  </a:moveTo>
                  <a:cubicBezTo>
                    <a:pt x="750552" y="-10316"/>
                    <a:pt x="964464" y="107568"/>
                    <a:pt x="1065622" y="316646"/>
                  </a:cubicBezTo>
                  <a:cubicBezTo>
                    <a:pt x="1200500" y="595416"/>
                    <a:pt x="1083852" y="930745"/>
                    <a:pt x="805081" y="1065623"/>
                  </a:cubicBezTo>
                  <a:cubicBezTo>
                    <a:pt x="526311" y="1200500"/>
                    <a:pt x="190982" y="1083852"/>
                    <a:pt x="56105" y="805082"/>
                  </a:cubicBezTo>
                  <a:cubicBezTo>
                    <a:pt x="-78773" y="526312"/>
                    <a:pt x="37875" y="190983"/>
                    <a:pt x="316645" y="56105"/>
                  </a:cubicBezTo>
                  <a:cubicBezTo>
                    <a:pt x="386338" y="22386"/>
                    <a:pt x="459565" y="4387"/>
                    <a:pt x="532312" y="711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7" name="Group 133">
              <a:extLst>
                <a:ext uri="{FF2B5EF4-FFF2-40B4-BE49-F238E27FC236}">
                  <a16:creationId xmlns:a16="http://schemas.microsoft.com/office/drawing/2014/main" id="{A932534C-39CB-4AB8-A692-BD464EB9F893}"/>
                </a:ext>
              </a:extLst>
            </p:cNvPr>
            <p:cNvGrpSpPr/>
            <p:nvPr/>
          </p:nvGrpSpPr>
          <p:grpSpPr>
            <a:xfrm>
              <a:off x="4000627" y="2461495"/>
              <a:ext cx="2061005" cy="1193622"/>
              <a:chOff x="3627120" y="2252430"/>
              <a:chExt cx="2391371" cy="1384951"/>
            </a:xfrm>
          </p:grpSpPr>
          <p:sp>
            <p:nvSpPr>
              <p:cNvPr id="77" name="Freeform: Shape 5">
                <a:extLst>
                  <a:ext uri="{FF2B5EF4-FFF2-40B4-BE49-F238E27FC236}">
                    <a16:creationId xmlns:a16="http://schemas.microsoft.com/office/drawing/2014/main" id="{63081593-8B75-4E48-BC51-8C72480B7820}"/>
                  </a:ext>
                </a:extLst>
              </p:cNvPr>
              <p:cNvSpPr/>
              <p:nvPr/>
            </p:nvSpPr>
            <p:spPr>
              <a:xfrm>
                <a:off x="3627120" y="2252430"/>
                <a:ext cx="2251049" cy="1384951"/>
              </a:xfrm>
              <a:custGeom>
                <a:avLst/>
                <a:gdLst>
                  <a:gd name="connsiteX0" fmla="*/ 792860 w 2527148"/>
                  <a:gd name="connsiteY0" fmla="*/ 169 h 1554819"/>
                  <a:gd name="connsiteX1" fmla="*/ 949119 w 2527148"/>
                  <a:gd name="connsiteY1" fmla="*/ 19374 h 1554819"/>
                  <a:gd name="connsiteX2" fmla="*/ 1230687 w 2527148"/>
                  <a:gd name="connsiteY2" fmla="*/ 145782 h 1554819"/>
                  <a:gd name="connsiteX3" fmla="*/ 1250492 w 2527148"/>
                  <a:gd name="connsiteY3" fmla="*/ 163154 h 1554819"/>
                  <a:gd name="connsiteX4" fmla="*/ 1251200 w 2527148"/>
                  <a:gd name="connsiteY4" fmla="*/ 160029 h 1554819"/>
                  <a:gd name="connsiteX5" fmla="*/ 2527148 w 2527148"/>
                  <a:gd name="connsiteY5" fmla="*/ 1173671 h 1554819"/>
                  <a:gd name="connsiteX6" fmla="*/ 938904 w 2527148"/>
                  <a:gd name="connsiteY6" fmla="*/ 1538695 h 1554819"/>
                  <a:gd name="connsiteX7" fmla="*/ 939612 w 2527148"/>
                  <a:gd name="connsiteY7" fmla="*/ 1535571 h 1554819"/>
                  <a:gd name="connsiteX8" fmla="*/ 914254 w 2527148"/>
                  <a:gd name="connsiteY8" fmla="*/ 1542713 h 1554819"/>
                  <a:gd name="connsiteX9" fmla="*/ 605699 w 2527148"/>
                  <a:gd name="connsiteY9" fmla="*/ 1535446 h 1554819"/>
                  <a:gd name="connsiteX10" fmla="*/ 19373 w 2527148"/>
                  <a:gd name="connsiteY10" fmla="*/ 605700 h 1554819"/>
                  <a:gd name="connsiteX11" fmla="*/ 792860 w 2527148"/>
                  <a:gd name="connsiteY11" fmla="*/ 169 h 1554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27148" h="1554819">
                    <a:moveTo>
                      <a:pt x="792860" y="169"/>
                    </a:moveTo>
                    <a:cubicBezTo>
                      <a:pt x="844493" y="1250"/>
                      <a:pt x="896787" y="7520"/>
                      <a:pt x="949119" y="19374"/>
                    </a:cubicBezTo>
                    <a:cubicBezTo>
                      <a:pt x="1053782" y="43083"/>
                      <a:pt x="1148686" y="86880"/>
                      <a:pt x="1230687" y="145782"/>
                    </a:cubicBezTo>
                    <a:lnTo>
                      <a:pt x="1250492" y="163154"/>
                    </a:lnTo>
                    <a:lnTo>
                      <a:pt x="1251200" y="160029"/>
                    </a:lnTo>
                    <a:lnTo>
                      <a:pt x="2527148" y="1173671"/>
                    </a:lnTo>
                    <a:lnTo>
                      <a:pt x="938904" y="1538695"/>
                    </a:lnTo>
                    <a:lnTo>
                      <a:pt x="939612" y="1535571"/>
                    </a:lnTo>
                    <a:lnTo>
                      <a:pt x="914254" y="1542713"/>
                    </a:lnTo>
                    <a:cubicBezTo>
                      <a:pt x="814875" y="1560528"/>
                      <a:pt x="710361" y="1559154"/>
                      <a:pt x="605699" y="1535446"/>
                    </a:cubicBezTo>
                    <a:cubicBezTo>
                      <a:pt x="187047" y="1440613"/>
                      <a:pt x="-75459" y="1024352"/>
                      <a:pt x="19373" y="605700"/>
                    </a:cubicBezTo>
                    <a:cubicBezTo>
                      <a:pt x="102352" y="239380"/>
                      <a:pt x="431424" y="-7392"/>
                      <a:pt x="792860" y="16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6">
                <a:extLst>
                  <a:ext uri="{FF2B5EF4-FFF2-40B4-BE49-F238E27FC236}">
                    <a16:creationId xmlns:a16="http://schemas.microsoft.com/office/drawing/2014/main" id="{98A8FF53-E5AA-46FE-B37A-83E4A0CC7BD6}"/>
                  </a:ext>
                </a:extLst>
              </p:cNvPr>
              <p:cNvSpPr/>
              <p:nvPr/>
            </p:nvSpPr>
            <p:spPr>
              <a:xfrm>
                <a:off x="3820013" y="2445323"/>
                <a:ext cx="999164" cy="999164"/>
              </a:xfrm>
              <a:custGeom>
                <a:avLst/>
                <a:gdLst>
                  <a:gd name="connsiteX0" fmla="*/ 572006 w 1121715"/>
                  <a:gd name="connsiteY0" fmla="*/ 122 h 1121714"/>
                  <a:gd name="connsiteX1" fmla="*/ 684738 w 1121715"/>
                  <a:gd name="connsiteY1" fmla="*/ 13977 h 1121714"/>
                  <a:gd name="connsiteX2" fmla="*/ 1107738 w 1121715"/>
                  <a:gd name="connsiteY2" fmla="*/ 684736 h 1121714"/>
                  <a:gd name="connsiteX3" fmla="*/ 436979 w 1121715"/>
                  <a:gd name="connsiteY3" fmla="*/ 1107737 h 1121714"/>
                  <a:gd name="connsiteX4" fmla="*/ 13978 w 1121715"/>
                  <a:gd name="connsiteY4" fmla="*/ 436978 h 1121714"/>
                  <a:gd name="connsiteX5" fmla="*/ 572006 w 1121715"/>
                  <a:gd name="connsiteY5" fmla="*/ 122 h 112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15" h="1121714">
                    <a:moveTo>
                      <a:pt x="572006" y="122"/>
                    </a:moveTo>
                    <a:cubicBezTo>
                      <a:pt x="609256" y="901"/>
                      <a:pt x="646984" y="5425"/>
                      <a:pt x="684738" y="13977"/>
                    </a:cubicBezTo>
                    <a:cubicBezTo>
                      <a:pt x="986771" y="82394"/>
                      <a:pt x="1176155" y="382703"/>
                      <a:pt x="1107738" y="684736"/>
                    </a:cubicBezTo>
                    <a:cubicBezTo>
                      <a:pt x="1039322" y="986770"/>
                      <a:pt x="739012" y="1176154"/>
                      <a:pt x="436979" y="1107737"/>
                    </a:cubicBezTo>
                    <a:cubicBezTo>
                      <a:pt x="134946" y="1039321"/>
                      <a:pt x="-54438" y="739011"/>
                      <a:pt x="13978" y="436978"/>
                    </a:cubicBezTo>
                    <a:cubicBezTo>
                      <a:pt x="73843" y="172699"/>
                      <a:pt x="311250" y="-5333"/>
                      <a:pt x="572006" y="12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4">
                <a:extLst>
                  <a:ext uri="{FF2B5EF4-FFF2-40B4-BE49-F238E27FC236}">
                    <a16:creationId xmlns:a16="http://schemas.microsoft.com/office/drawing/2014/main" id="{41BDAB29-FECC-4ED2-8C06-D108A0BD4483}"/>
                  </a:ext>
                </a:extLst>
              </p:cNvPr>
              <p:cNvSpPr/>
              <p:nvPr/>
            </p:nvSpPr>
            <p:spPr>
              <a:xfrm>
                <a:off x="5248380" y="2911997"/>
                <a:ext cx="629789" cy="529279"/>
              </a:xfrm>
              <a:custGeom>
                <a:avLst/>
                <a:gdLst>
                  <a:gd name="connsiteX0" fmla="*/ 145550 w 636319"/>
                  <a:gd name="connsiteY0" fmla="*/ 0 h 534767"/>
                  <a:gd name="connsiteX1" fmla="*/ 636319 w 636319"/>
                  <a:gd name="connsiteY1" fmla="*/ 389878 h 534767"/>
                  <a:gd name="connsiteX2" fmla="*/ 5901 w 636319"/>
                  <a:gd name="connsiteY2" fmla="*/ 534767 h 534767"/>
                  <a:gd name="connsiteX3" fmla="*/ 0 w 636319"/>
                  <a:gd name="connsiteY3" fmla="*/ 476236 h 534767"/>
                  <a:gd name="connsiteX4" fmla="*/ 145423 w 636319"/>
                  <a:gd name="connsiteY4" fmla="*/ 154 h 53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319" h="534767">
                    <a:moveTo>
                      <a:pt x="145550" y="0"/>
                    </a:moveTo>
                    <a:lnTo>
                      <a:pt x="636319" y="389878"/>
                    </a:lnTo>
                    <a:lnTo>
                      <a:pt x="5901" y="534767"/>
                    </a:lnTo>
                    <a:lnTo>
                      <a:pt x="0" y="476236"/>
                    </a:lnTo>
                    <a:cubicBezTo>
                      <a:pt x="0" y="299885"/>
                      <a:pt x="53611" y="136054"/>
                      <a:pt x="145423" y="154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9">
                <a:extLst>
                  <a:ext uri="{FF2B5EF4-FFF2-40B4-BE49-F238E27FC236}">
                    <a16:creationId xmlns:a16="http://schemas.microsoft.com/office/drawing/2014/main" id="{28598917-8EA1-4DBD-AF91-0872040299D4}"/>
                  </a:ext>
                </a:extLst>
              </p:cNvPr>
              <p:cNvSpPr/>
              <p:nvPr/>
            </p:nvSpPr>
            <p:spPr>
              <a:xfrm>
                <a:off x="5516191" y="2548036"/>
                <a:ext cx="502300" cy="621261"/>
              </a:xfrm>
              <a:custGeom>
                <a:avLst/>
                <a:gdLst>
                  <a:gd name="connsiteX0" fmla="*/ 506215 w 507508"/>
                  <a:gd name="connsiteY0" fmla="*/ 0 h 627703"/>
                  <a:gd name="connsiteX1" fmla="*/ 507508 w 507508"/>
                  <a:gd name="connsiteY1" fmla="*/ 627703 h 627703"/>
                  <a:gd name="connsiteX2" fmla="*/ 0 w 507508"/>
                  <a:gd name="connsiteY2" fmla="*/ 224386 h 627703"/>
                  <a:gd name="connsiteX3" fmla="*/ 104831 w 507508"/>
                  <a:gd name="connsiteY3" fmla="*/ 137893 h 627703"/>
                  <a:gd name="connsiteX4" fmla="*/ 409306 w 507508"/>
                  <a:gd name="connsiteY4" fmla="*/ 9770 h 627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508" h="627703">
                    <a:moveTo>
                      <a:pt x="506215" y="0"/>
                    </a:moveTo>
                    <a:lnTo>
                      <a:pt x="507508" y="627703"/>
                    </a:lnTo>
                    <a:lnTo>
                      <a:pt x="0" y="224386"/>
                    </a:lnTo>
                    <a:lnTo>
                      <a:pt x="104831" y="137893"/>
                    </a:lnTo>
                    <a:cubicBezTo>
                      <a:pt x="195431" y="76685"/>
                      <a:pt x="298445" y="32455"/>
                      <a:pt x="409306" y="9770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134">
              <a:extLst>
                <a:ext uri="{FF2B5EF4-FFF2-40B4-BE49-F238E27FC236}">
                  <a16:creationId xmlns:a16="http://schemas.microsoft.com/office/drawing/2014/main" id="{3C2E0110-824B-43B1-AB7A-08172FBE407F}"/>
                </a:ext>
              </a:extLst>
            </p:cNvPr>
            <p:cNvGrpSpPr/>
            <p:nvPr/>
          </p:nvGrpSpPr>
          <p:grpSpPr>
            <a:xfrm>
              <a:off x="6208724" y="1412776"/>
              <a:ext cx="1194188" cy="1838922"/>
              <a:chOff x="6189160" y="1035609"/>
              <a:chExt cx="1385609" cy="2133688"/>
            </a:xfrm>
          </p:grpSpPr>
          <p:sp>
            <p:nvSpPr>
              <p:cNvPr id="74" name="Freeform: Shape 15">
                <a:extLst>
                  <a:ext uri="{FF2B5EF4-FFF2-40B4-BE49-F238E27FC236}">
                    <a16:creationId xmlns:a16="http://schemas.microsoft.com/office/drawing/2014/main" id="{994AA315-FF4D-4B40-BB33-3E2359C40107}"/>
                  </a:ext>
                </a:extLst>
              </p:cNvPr>
              <p:cNvSpPr/>
              <p:nvPr/>
            </p:nvSpPr>
            <p:spPr>
              <a:xfrm>
                <a:off x="6189160" y="1035609"/>
                <a:ext cx="1385609" cy="2133688"/>
              </a:xfrm>
              <a:custGeom>
                <a:avLst/>
                <a:gdLst>
                  <a:gd name="connsiteX0" fmla="*/ 814742 w 1555558"/>
                  <a:gd name="connsiteY0" fmla="*/ 841 h 2395392"/>
                  <a:gd name="connsiteX1" fmla="*/ 1113971 w 1555558"/>
                  <a:gd name="connsiteY1" fmla="*/ 76479 h 2395392"/>
                  <a:gd name="connsiteX2" fmla="*/ 1479079 w 1555558"/>
                  <a:gd name="connsiteY2" fmla="*/ 1113253 h 2395392"/>
                  <a:gd name="connsiteX3" fmla="*/ 1293275 w 1555558"/>
                  <a:gd name="connsiteY3" fmla="*/ 1359699 h 2395392"/>
                  <a:gd name="connsiteX4" fmla="*/ 1271936 w 1555558"/>
                  <a:gd name="connsiteY4" fmla="*/ 1375150 h 2395392"/>
                  <a:gd name="connsiteX5" fmla="*/ 1274826 w 1555558"/>
                  <a:gd name="connsiteY5" fmla="*/ 1376535 h 2395392"/>
                  <a:gd name="connsiteX6" fmla="*/ 3038 w 1555558"/>
                  <a:gd name="connsiteY6" fmla="*/ 2395392 h 2395392"/>
                  <a:gd name="connsiteX7" fmla="*/ 0 w 1555558"/>
                  <a:gd name="connsiteY7" fmla="*/ 765744 h 2395392"/>
                  <a:gd name="connsiteX8" fmla="*/ 2888 w 1555558"/>
                  <a:gd name="connsiteY8" fmla="*/ 767128 h 2395392"/>
                  <a:gd name="connsiteX9" fmla="*/ 1559 w 1555558"/>
                  <a:gd name="connsiteY9" fmla="*/ 740817 h 2395392"/>
                  <a:gd name="connsiteX10" fmla="*/ 77197 w 1555558"/>
                  <a:gd name="connsiteY10" fmla="*/ 441587 h 2395392"/>
                  <a:gd name="connsiteX11" fmla="*/ 814742 w 1555558"/>
                  <a:gd name="connsiteY11" fmla="*/ 841 h 239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5558" h="2395392">
                    <a:moveTo>
                      <a:pt x="814742" y="841"/>
                    </a:moveTo>
                    <a:cubicBezTo>
                      <a:pt x="915595" y="5550"/>
                      <a:pt x="1017191" y="30110"/>
                      <a:pt x="1113971" y="76479"/>
                    </a:cubicBezTo>
                    <a:cubicBezTo>
                      <a:pt x="1501090" y="261954"/>
                      <a:pt x="1664555" y="726133"/>
                      <a:pt x="1479079" y="1113253"/>
                    </a:cubicBezTo>
                    <a:cubicBezTo>
                      <a:pt x="1432710" y="1210033"/>
                      <a:pt x="1368923" y="1292834"/>
                      <a:pt x="1293275" y="1359699"/>
                    </a:cubicBezTo>
                    <a:lnTo>
                      <a:pt x="1271936" y="1375150"/>
                    </a:lnTo>
                    <a:lnTo>
                      <a:pt x="1274826" y="1376535"/>
                    </a:lnTo>
                    <a:lnTo>
                      <a:pt x="3038" y="2395392"/>
                    </a:lnTo>
                    <a:lnTo>
                      <a:pt x="0" y="765744"/>
                    </a:lnTo>
                    <a:lnTo>
                      <a:pt x="2888" y="767128"/>
                    </a:lnTo>
                    <a:lnTo>
                      <a:pt x="1559" y="740817"/>
                    </a:lnTo>
                    <a:cubicBezTo>
                      <a:pt x="6268" y="639963"/>
                      <a:pt x="30828" y="538367"/>
                      <a:pt x="77197" y="441587"/>
                    </a:cubicBezTo>
                    <a:cubicBezTo>
                      <a:pt x="216303" y="151248"/>
                      <a:pt x="512181" y="-13286"/>
                      <a:pt x="814742" y="841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6">
                <a:extLst>
                  <a:ext uri="{FF2B5EF4-FFF2-40B4-BE49-F238E27FC236}">
                    <a16:creationId xmlns:a16="http://schemas.microsoft.com/office/drawing/2014/main" id="{911507C4-BEA3-4DDF-AA8E-258B86CF277F}"/>
                  </a:ext>
                </a:extLst>
              </p:cNvPr>
              <p:cNvSpPr/>
              <p:nvPr/>
            </p:nvSpPr>
            <p:spPr>
              <a:xfrm>
                <a:off x="6382696" y="1228505"/>
                <a:ext cx="999177" cy="999178"/>
              </a:xfrm>
              <a:custGeom>
                <a:avLst/>
                <a:gdLst>
                  <a:gd name="connsiteX0" fmla="*/ 587272 w 1121729"/>
                  <a:gd name="connsiteY0" fmla="*/ 607 h 1121730"/>
                  <a:gd name="connsiteX1" fmla="*/ 803149 w 1121729"/>
                  <a:gd name="connsiteY1" fmla="*/ 55176 h 1121730"/>
                  <a:gd name="connsiteX2" fmla="*/ 1066555 w 1121729"/>
                  <a:gd name="connsiteY2" fmla="*/ 803150 h 1121730"/>
                  <a:gd name="connsiteX3" fmla="*/ 318581 w 1121729"/>
                  <a:gd name="connsiteY3" fmla="*/ 1066555 h 1121730"/>
                  <a:gd name="connsiteX4" fmla="*/ 55175 w 1121729"/>
                  <a:gd name="connsiteY4" fmla="*/ 318581 h 1121730"/>
                  <a:gd name="connsiteX5" fmla="*/ 587272 w 1121729"/>
                  <a:gd name="connsiteY5" fmla="*/ 607 h 112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29" h="1121730">
                    <a:moveTo>
                      <a:pt x="587272" y="607"/>
                    </a:moveTo>
                    <a:cubicBezTo>
                      <a:pt x="660033" y="4004"/>
                      <a:pt x="733328" y="21723"/>
                      <a:pt x="803149" y="55176"/>
                    </a:cubicBezTo>
                    <a:cubicBezTo>
                      <a:pt x="1082434" y="188985"/>
                      <a:pt x="1200364" y="523865"/>
                      <a:pt x="1066555" y="803150"/>
                    </a:cubicBezTo>
                    <a:cubicBezTo>
                      <a:pt x="932745" y="1082434"/>
                      <a:pt x="597865" y="1200365"/>
                      <a:pt x="318581" y="1066555"/>
                    </a:cubicBezTo>
                    <a:cubicBezTo>
                      <a:pt x="39296" y="932745"/>
                      <a:pt x="-78634" y="597865"/>
                      <a:pt x="55175" y="318581"/>
                    </a:cubicBezTo>
                    <a:cubicBezTo>
                      <a:pt x="155533" y="109118"/>
                      <a:pt x="368992" y="-9584"/>
                      <a:pt x="587272" y="6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4">
                <a:extLst>
                  <a:ext uri="{FF2B5EF4-FFF2-40B4-BE49-F238E27FC236}">
                    <a16:creationId xmlns:a16="http://schemas.microsoft.com/office/drawing/2014/main" id="{91E87F16-9B1D-4BB7-827F-074EDF3BCF63}"/>
                  </a:ext>
                </a:extLst>
              </p:cNvPr>
              <p:cNvSpPr/>
              <p:nvPr/>
            </p:nvSpPr>
            <p:spPr>
              <a:xfrm>
                <a:off x="6190713" y="2550621"/>
                <a:ext cx="487227" cy="618676"/>
              </a:xfrm>
              <a:custGeom>
                <a:avLst/>
                <a:gdLst>
                  <a:gd name="connsiteX0" fmla="*/ 0 w 492279"/>
                  <a:gd name="connsiteY0" fmla="*/ 0 h 625091"/>
                  <a:gd name="connsiteX1" fmla="*/ 71005 w 492279"/>
                  <a:gd name="connsiteY1" fmla="*/ 7158 h 625091"/>
                  <a:gd name="connsiteX2" fmla="*/ 375481 w 492279"/>
                  <a:gd name="connsiteY2" fmla="*/ 135281 h 625091"/>
                  <a:gd name="connsiteX3" fmla="*/ 492279 w 492279"/>
                  <a:gd name="connsiteY3" fmla="*/ 231649 h 625091"/>
                  <a:gd name="connsiteX4" fmla="*/ 1165 w 492279"/>
                  <a:gd name="connsiteY4" fmla="*/ 625091 h 62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279" h="625091">
                    <a:moveTo>
                      <a:pt x="0" y="0"/>
                    </a:moveTo>
                    <a:lnTo>
                      <a:pt x="71005" y="7158"/>
                    </a:lnTo>
                    <a:cubicBezTo>
                      <a:pt x="181867" y="29843"/>
                      <a:pt x="284880" y="74073"/>
                      <a:pt x="375481" y="135281"/>
                    </a:cubicBezTo>
                    <a:lnTo>
                      <a:pt x="492279" y="231649"/>
                    </a:lnTo>
                    <a:lnTo>
                      <a:pt x="1165" y="625091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135">
              <a:extLst>
                <a:ext uri="{FF2B5EF4-FFF2-40B4-BE49-F238E27FC236}">
                  <a16:creationId xmlns:a16="http://schemas.microsoft.com/office/drawing/2014/main" id="{627D649C-D1F7-4000-ACA6-799F40C8CF15}"/>
                </a:ext>
              </a:extLst>
            </p:cNvPr>
            <p:cNvGrpSpPr/>
            <p:nvPr/>
          </p:nvGrpSpPr>
          <p:grpSpPr>
            <a:xfrm>
              <a:off x="6317968" y="2458198"/>
              <a:ext cx="1938272" cy="1193627"/>
              <a:chOff x="6315916" y="2248604"/>
              <a:chExt cx="2248964" cy="1384957"/>
            </a:xfrm>
          </p:grpSpPr>
          <p:sp>
            <p:nvSpPr>
              <p:cNvPr id="71" name="Freeform: Shape 20">
                <a:extLst>
                  <a:ext uri="{FF2B5EF4-FFF2-40B4-BE49-F238E27FC236}">
                    <a16:creationId xmlns:a16="http://schemas.microsoft.com/office/drawing/2014/main" id="{2E9419E0-60D8-4D34-BEDF-271B12664EC9}"/>
                  </a:ext>
                </a:extLst>
              </p:cNvPr>
              <p:cNvSpPr/>
              <p:nvPr/>
            </p:nvSpPr>
            <p:spPr>
              <a:xfrm>
                <a:off x="6315916" y="2248604"/>
                <a:ext cx="2248964" cy="1384957"/>
              </a:xfrm>
              <a:custGeom>
                <a:avLst/>
                <a:gdLst>
                  <a:gd name="connsiteX0" fmla="*/ 1727477 w 2524807"/>
                  <a:gd name="connsiteY0" fmla="*/ 274 h 1554826"/>
                  <a:gd name="connsiteX1" fmla="*/ 2504430 w 2524807"/>
                  <a:gd name="connsiteY1" fmla="*/ 601349 h 1554826"/>
                  <a:gd name="connsiteX2" fmla="*/ 1923458 w 2524807"/>
                  <a:gd name="connsiteY2" fmla="*/ 1534449 h 1554826"/>
                  <a:gd name="connsiteX3" fmla="*/ 1614949 w 2524807"/>
                  <a:gd name="connsiteY3" fmla="*/ 1543490 h 1554826"/>
                  <a:gd name="connsiteX4" fmla="*/ 1589550 w 2524807"/>
                  <a:gd name="connsiteY4" fmla="*/ 1536493 h 1554826"/>
                  <a:gd name="connsiteX5" fmla="*/ 1590276 w 2524807"/>
                  <a:gd name="connsiteY5" fmla="*/ 1539614 h 1554826"/>
                  <a:gd name="connsiteX6" fmla="*/ 0 w 2524807"/>
                  <a:gd name="connsiteY6" fmla="*/ 1183895 h 1554826"/>
                  <a:gd name="connsiteX7" fmla="*/ 1270062 w 2524807"/>
                  <a:gd name="connsiteY7" fmla="*/ 162767 h 1554826"/>
                  <a:gd name="connsiteX8" fmla="*/ 1270788 w 2524807"/>
                  <a:gd name="connsiteY8" fmla="*/ 165887 h 1554826"/>
                  <a:gd name="connsiteX9" fmla="*/ 1290494 w 2524807"/>
                  <a:gd name="connsiteY9" fmla="*/ 148400 h 1554826"/>
                  <a:gd name="connsiteX10" fmla="*/ 1571330 w 2524807"/>
                  <a:gd name="connsiteY10" fmla="*/ 20377 h 1554826"/>
                  <a:gd name="connsiteX11" fmla="*/ 1727477 w 2524807"/>
                  <a:gd name="connsiteY11" fmla="*/ 274 h 1554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24807" h="1554826">
                    <a:moveTo>
                      <a:pt x="1727477" y="274"/>
                    </a:moveTo>
                    <a:cubicBezTo>
                      <a:pt x="2088863" y="-9365"/>
                      <a:pt x="2419348" y="235512"/>
                      <a:pt x="2504430" y="601349"/>
                    </a:cubicBezTo>
                    <a:cubicBezTo>
                      <a:pt x="2601667" y="1019449"/>
                      <a:pt x="2341557" y="1437212"/>
                      <a:pt x="1923458" y="1534449"/>
                    </a:cubicBezTo>
                    <a:cubicBezTo>
                      <a:pt x="1818933" y="1558759"/>
                      <a:pt x="1714429" y="1560734"/>
                      <a:pt x="1614949" y="1543490"/>
                    </a:cubicBezTo>
                    <a:lnTo>
                      <a:pt x="1589550" y="1536493"/>
                    </a:lnTo>
                    <a:lnTo>
                      <a:pt x="1590276" y="1539614"/>
                    </a:lnTo>
                    <a:lnTo>
                      <a:pt x="0" y="1183895"/>
                    </a:lnTo>
                    <a:lnTo>
                      <a:pt x="1270062" y="162767"/>
                    </a:lnTo>
                    <a:lnTo>
                      <a:pt x="1270788" y="165887"/>
                    </a:lnTo>
                    <a:lnTo>
                      <a:pt x="1290494" y="148400"/>
                    </a:lnTo>
                    <a:cubicBezTo>
                      <a:pt x="1372155" y="89028"/>
                      <a:pt x="1466805" y="44686"/>
                      <a:pt x="1571330" y="20377"/>
                    </a:cubicBezTo>
                    <a:cubicBezTo>
                      <a:pt x="1623593" y="8222"/>
                      <a:pt x="1675850" y="1651"/>
                      <a:pt x="1727477" y="27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21">
                <a:extLst>
                  <a:ext uri="{FF2B5EF4-FFF2-40B4-BE49-F238E27FC236}">
                    <a16:creationId xmlns:a16="http://schemas.microsoft.com/office/drawing/2014/main" id="{A6CC9339-E146-4833-BC64-1EF97BDD8AFD}"/>
                  </a:ext>
                </a:extLst>
              </p:cNvPr>
              <p:cNvSpPr/>
              <p:nvPr/>
            </p:nvSpPr>
            <p:spPr>
              <a:xfrm>
                <a:off x="7372815" y="2441499"/>
                <a:ext cx="999170" cy="999170"/>
              </a:xfrm>
              <a:custGeom>
                <a:avLst/>
                <a:gdLst>
                  <a:gd name="connsiteX0" fmla="*/ 546492 w 1121721"/>
                  <a:gd name="connsiteY0" fmla="*/ 199 h 1121721"/>
                  <a:gd name="connsiteX1" fmla="*/ 1107020 w 1121721"/>
                  <a:gd name="connsiteY1" fmla="*/ 433841 h 1121721"/>
                  <a:gd name="connsiteX2" fmla="*/ 687882 w 1121721"/>
                  <a:gd name="connsiteY2" fmla="*/ 1107020 h 1121721"/>
                  <a:gd name="connsiteX3" fmla="*/ 14702 w 1121721"/>
                  <a:gd name="connsiteY3" fmla="*/ 687881 h 1121721"/>
                  <a:gd name="connsiteX4" fmla="*/ 433841 w 1121721"/>
                  <a:gd name="connsiteY4" fmla="*/ 14702 h 1121721"/>
                  <a:gd name="connsiteX5" fmla="*/ 546492 w 1121721"/>
                  <a:gd name="connsiteY5" fmla="*/ 199 h 1121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21" h="1121721">
                    <a:moveTo>
                      <a:pt x="546492" y="199"/>
                    </a:moveTo>
                    <a:cubicBezTo>
                      <a:pt x="807211" y="-6754"/>
                      <a:pt x="1045638" y="169911"/>
                      <a:pt x="1107020" y="433841"/>
                    </a:cubicBezTo>
                    <a:cubicBezTo>
                      <a:pt x="1177171" y="735476"/>
                      <a:pt x="989516" y="1036869"/>
                      <a:pt x="687882" y="1107020"/>
                    </a:cubicBezTo>
                    <a:cubicBezTo>
                      <a:pt x="386247" y="1177171"/>
                      <a:pt x="84854" y="989516"/>
                      <a:pt x="14702" y="687881"/>
                    </a:cubicBezTo>
                    <a:cubicBezTo>
                      <a:pt x="-55449" y="386246"/>
                      <a:pt x="132206" y="84853"/>
                      <a:pt x="433841" y="14702"/>
                    </a:cubicBezTo>
                    <a:cubicBezTo>
                      <a:pt x="471546" y="5934"/>
                      <a:pt x="509246" y="1193"/>
                      <a:pt x="546492" y="1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19">
                <a:extLst>
                  <a:ext uri="{FF2B5EF4-FFF2-40B4-BE49-F238E27FC236}">
                    <a16:creationId xmlns:a16="http://schemas.microsoft.com/office/drawing/2014/main" id="{84241480-2408-41B8-9AF2-61A4CC90D419}"/>
                  </a:ext>
                </a:extLst>
              </p:cNvPr>
              <p:cNvSpPr/>
              <p:nvPr/>
            </p:nvSpPr>
            <p:spPr>
              <a:xfrm>
                <a:off x="6315916" y="2919017"/>
                <a:ext cx="617989" cy="521093"/>
              </a:xfrm>
              <a:custGeom>
                <a:avLst/>
                <a:gdLst>
                  <a:gd name="connsiteX0" fmla="*/ 482740 w 624397"/>
                  <a:gd name="connsiteY0" fmla="*/ 0 h 526496"/>
                  <a:gd name="connsiteX1" fmla="*/ 557482 w 624397"/>
                  <a:gd name="connsiteY1" fmla="*/ 137702 h 526496"/>
                  <a:gd name="connsiteX2" fmla="*/ 624397 w 624397"/>
                  <a:gd name="connsiteY2" fmla="*/ 469144 h 526496"/>
                  <a:gd name="connsiteX3" fmla="*/ 618616 w 624397"/>
                  <a:gd name="connsiteY3" fmla="*/ 526496 h 526496"/>
                  <a:gd name="connsiteX4" fmla="*/ 0 w 624397"/>
                  <a:gd name="connsiteY4" fmla="*/ 388122 h 526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97" h="526496">
                    <a:moveTo>
                      <a:pt x="482740" y="0"/>
                    </a:moveTo>
                    <a:lnTo>
                      <a:pt x="557482" y="137702"/>
                    </a:lnTo>
                    <a:cubicBezTo>
                      <a:pt x="600570" y="239574"/>
                      <a:pt x="624397" y="351576"/>
                      <a:pt x="624397" y="469144"/>
                    </a:cubicBezTo>
                    <a:lnTo>
                      <a:pt x="618616" y="526496"/>
                    </a:lnTo>
                    <a:lnTo>
                      <a:pt x="0" y="388122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136">
              <a:extLst>
                <a:ext uri="{FF2B5EF4-FFF2-40B4-BE49-F238E27FC236}">
                  <a16:creationId xmlns:a16="http://schemas.microsoft.com/office/drawing/2014/main" id="{F20490B1-9F99-4EFA-9BB6-B2EBC4EF683D}"/>
                </a:ext>
              </a:extLst>
            </p:cNvPr>
            <p:cNvGrpSpPr/>
            <p:nvPr/>
          </p:nvGrpSpPr>
          <p:grpSpPr>
            <a:xfrm>
              <a:off x="6280074" y="3570783"/>
              <a:ext cx="1675689" cy="1452671"/>
              <a:chOff x="6271947" y="3539529"/>
              <a:chExt cx="1944291" cy="1685524"/>
            </a:xfrm>
          </p:grpSpPr>
          <p:sp>
            <p:nvSpPr>
              <p:cNvPr id="68" name="Freeform: Shape 25">
                <a:extLst>
                  <a:ext uri="{FF2B5EF4-FFF2-40B4-BE49-F238E27FC236}">
                    <a16:creationId xmlns:a16="http://schemas.microsoft.com/office/drawing/2014/main" id="{299DF47C-E98D-4602-9255-A04829C352A4}"/>
                  </a:ext>
                </a:extLst>
              </p:cNvPr>
              <p:cNvSpPr/>
              <p:nvPr/>
            </p:nvSpPr>
            <p:spPr>
              <a:xfrm>
                <a:off x="6271947" y="3539529"/>
                <a:ext cx="1944291" cy="1685524"/>
              </a:xfrm>
              <a:custGeom>
                <a:avLst/>
                <a:gdLst>
                  <a:gd name="connsiteX0" fmla="*/ 0 w 2182764"/>
                  <a:gd name="connsiteY0" fmla="*/ 0 h 1892259"/>
                  <a:gd name="connsiteX1" fmla="*/ 1589647 w 2182764"/>
                  <a:gd name="connsiteY1" fmla="*/ 358865 h 1892259"/>
                  <a:gd name="connsiteX2" fmla="*/ 1588554 w 2182764"/>
                  <a:gd name="connsiteY2" fmla="*/ 360242 h 1892259"/>
                  <a:gd name="connsiteX3" fmla="*/ 1685792 w 2182764"/>
                  <a:gd name="connsiteY3" fmla="*/ 389829 h 1892259"/>
                  <a:gd name="connsiteX4" fmla="*/ 1888573 w 2182764"/>
                  <a:gd name="connsiteY4" fmla="*/ 506107 h 1892259"/>
                  <a:gd name="connsiteX5" fmla="*/ 2014376 w 2182764"/>
                  <a:gd name="connsiteY5" fmla="*/ 1598068 h 1892259"/>
                  <a:gd name="connsiteX6" fmla="*/ 922415 w 2182764"/>
                  <a:gd name="connsiteY6" fmla="*/ 1723871 h 1892259"/>
                  <a:gd name="connsiteX7" fmla="*/ 732661 w 2182764"/>
                  <a:gd name="connsiteY7" fmla="*/ 1504504 h 1892259"/>
                  <a:gd name="connsiteX8" fmla="*/ 713531 w 2182764"/>
                  <a:gd name="connsiteY8" fmla="*/ 1463137 h 1892259"/>
                  <a:gd name="connsiteX9" fmla="*/ 711054 w 2182764"/>
                  <a:gd name="connsiteY9" fmla="*/ 1466259 h 1892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2764" h="1892259">
                    <a:moveTo>
                      <a:pt x="0" y="0"/>
                    </a:moveTo>
                    <a:lnTo>
                      <a:pt x="1589647" y="358865"/>
                    </a:lnTo>
                    <a:lnTo>
                      <a:pt x="1588554" y="360242"/>
                    </a:lnTo>
                    <a:lnTo>
                      <a:pt x="1685792" y="389829"/>
                    </a:lnTo>
                    <a:cubicBezTo>
                      <a:pt x="1757104" y="417418"/>
                      <a:pt x="1825521" y="456083"/>
                      <a:pt x="1888573" y="506107"/>
                    </a:cubicBezTo>
                    <a:cubicBezTo>
                      <a:pt x="2224849" y="772905"/>
                      <a:pt x="2281173" y="1261792"/>
                      <a:pt x="2014376" y="1598068"/>
                    </a:cubicBezTo>
                    <a:cubicBezTo>
                      <a:pt x="1747579" y="1934344"/>
                      <a:pt x="1258692" y="1990668"/>
                      <a:pt x="922415" y="1723871"/>
                    </a:cubicBezTo>
                    <a:cubicBezTo>
                      <a:pt x="843601" y="1661340"/>
                      <a:pt x="780164" y="1586610"/>
                      <a:pt x="732661" y="1504504"/>
                    </a:cubicBezTo>
                    <a:lnTo>
                      <a:pt x="713531" y="1463137"/>
                    </a:lnTo>
                    <a:lnTo>
                      <a:pt x="711054" y="146625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26">
                <a:extLst>
                  <a:ext uri="{FF2B5EF4-FFF2-40B4-BE49-F238E27FC236}">
                    <a16:creationId xmlns:a16="http://schemas.microsoft.com/office/drawing/2014/main" id="{430C85B2-C2EA-4FC1-96F1-9FA1E5A36BE1}"/>
                  </a:ext>
                </a:extLst>
              </p:cNvPr>
              <p:cNvSpPr/>
              <p:nvPr/>
            </p:nvSpPr>
            <p:spPr>
              <a:xfrm>
                <a:off x="7024394" y="4033208"/>
                <a:ext cx="998985" cy="998986"/>
              </a:xfrm>
              <a:custGeom>
                <a:avLst/>
                <a:gdLst>
                  <a:gd name="connsiteX0" fmla="*/ 604148 w 1121513"/>
                  <a:gd name="connsiteY0" fmla="*/ 1647 h 1121514"/>
                  <a:gd name="connsiteX1" fmla="*/ 909271 w 1121513"/>
                  <a:gd name="connsiteY1" fmla="*/ 121484 h 1121514"/>
                  <a:gd name="connsiteX2" fmla="*/ 1000031 w 1121513"/>
                  <a:gd name="connsiteY2" fmla="*/ 909272 h 1121514"/>
                  <a:gd name="connsiteX3" fmla="*/ 212243 w 1121513"/>
                  <a:gd name="connsiteY3" fmla="*/ 1000032 h 1121514"/>
                  <a:gd name="connsiteX4" fmla="*/ 121483 w 1121513"/>
                  <a:gd name="connsiteY4" fmla="*/ 212244 h 1121514"/>
                  <a:gd name="connsiteX5" fmla="*/ 604148 w 1121513"/>
                  <a:gd name="connsiteY5" fmla="*/ 1647 h 1121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513" h="1121514">
                    <a:moveTo>
                      <a:pt x="604148" y="1647"/>
                    </a:moveTo>
                    <a:cubicBezTo>
                      <a:pt x="711835" y="9906"/>
                      <a:pt x="818295" y="49304"/>
                      <a:pt x="909271" y="121484"/>
                    </a:cubicBezTo>
                    <a:cubicBezTo>
                      <a:pt x="1151875" y="313963"/>
                      <a:pt x="1192510" y="666668"/>
                      <a:pt x="1000031" y="909272"/>
                    </a:cubicBezTo>
                    <a:cubicBezTo>
                      <a:pt x="807552" y="1151876"/>
                      <a:pt x="454847" y="1192511"/>
                      <a:pt x="212243" y="1000032"/>
                    </a:cubicBezTo>
                    <a:cubicBezTo>
                      <a:pt x="-30361" y="807553"/>
                      <a:pt x="-70996" y="454848"/>
                      <a:pt x="121483" y="212244"/>
                    </a:cubicBezTo>
                    <a:cubicBezTo>
                      <a:pt x="241783" y="60616"/>
                      <a:pt x="424670" y="-12117"/>
                      <a:pt x="604148" y="16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24">
                <a:extLst>
                  <a:ext uri="{FF2B5EF4-FFF2-40B4-BE49-F238E27FC236}">
                    <a16:creationId xmlns:a16="http://schemas.microsoft.com/office/drawing/2014/main" id="{3BCD42B8-5FF7-43C9-A9AA-5AE6E3415A6A}"/>
                  </a:ext>
                </a:extLst>
              </p:cNvPr>
              <p:cNvSpPr/>
              <p:nvPr/>
            </p:nvSpPr>
            <p:spPr>
              <a:xfrm>
                <a:off x="6271947" y="3539529"/>
                <a:ext cx="606571" cy="554352"/>
              </a:xfrm>
              <a:custGeom>
                <a:avLst/>
                <a:gdLst>
                  <a:gd name="connsiteX0" fmla="*/ 0 w 612860"/>
                  <a:gd name="connsiteY0" fmla="*/ 0 h 560100"/>
                  <a:gd name="connsiteX1" fmla="*/ 612860 w 612860"/>
                  <a:gd name="connsiteY1" fmla="*/ 138354 h 560100"/>
                  <a:gd name="connsiteX2" fmla="*/ 601907 w 612860"/>
                  <a:gd name="connsiteY2" fmla="*/ 173640 h 560100"/>
                  <a:gd name="connsiteX3" fmla="*/ 293404 w 612860"/>
                  <a:gd name="connsiteY3" fmla="*/ 548275 h 560100"/>
                  <a:gd name="connsiteX4" fmla="*/ 271618 w 612860"/>
                  <a:gd name="connsiteY4" fmla="*/ 560100 h 56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860" h="560100">
                    <a:moveTo>
                      <a:pt x="0" y="0"/>
                    </a:moveTo>
                    <a:lnTo>
                      <a:pt x="612860" y="138354"/>
                    </a:lnTo>
                    <a:lnTo>
                      <a:pt x="601907" y="173640"/>
                    </a:lnTo>
                    <a:cubicBezTo>
                      <a:pt x="537275" y="326448"/>
                      <a:pt x="429304" y="456463"/>
                      <a:pt x="293404" y="548275"/>
                    </a:cubicBezTo>
                    <a:lnTo>
                      <a:pt x="271618" y="56010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131">
              <a:extLst>
                <a:ext uri="{FF2B5EF4-FFF2-40B4-BE49-F238E27FC236}">
                  <a16:creationId xmlns:a16="http://schemas.microsoft.com/office/drawing/2014/main" id="{5AB8D029-5F38-4E64-A339-D260DCCC121C}"/>
                </a:ext>
              </a:extLst>
            </p:cNvPr>
            <p:cNvGrpSpPr/>
            <p:nvPr/>
          </p:nvGrpSpPr>
          <p:grpSpPr>
            <a:xfrm>
              <a:off x="5528428" y="3655117"/>
              <a:ext cx="1193361" cy="1973957"/>
              <a:chOff x="5399818" y="3637381"/>
              <a:chExt cx="1384649" cy="2290368"/>
            </a:xfrm>
          </p:grpSpPr>
          <p:sp>
            <p:nvSpPr>
              <p:cNvPr id="65" name="Freeform: Shape 30">
                <a:extLst>
                  <a:ext uri="{FF2B5EF4-FFF2-40B4-BE49-F238E27FC236}">
                    <a16:creationId xmlns:a16="http://schemas.microsoft.com/office/drawing/2014/main" id="{401484ED-2BE1-447E-BA4E-59B51DD567FE}"/>
                  </a:ext>
                </a:extLst>
              </p:cNvPr>
              <p:cNvSpPr/>
              <p:nvPr/>
            </p:nvSpPr>
            <p:spPr>
              <a:xfrm>
                <a:off x="5399818" y="3637381"/>
                <a:ext cx="1384649" cy="2290368"/>
              </a:xfrm>
              <a:custGeom>
                <a:avLst/>
                <a:gdLst>
                  <a:gd name="connsiteX0" fmla="*/ 777152 w 1554480"/>
                  <a:gd name="connsiteY0" fmla="*/ 0 h 2571289"/>
                  <a:gd name="connsiteX1" fmla="*/ 1484036 w 1554480"/>
                  <a:gd name="connsiteY1" fmla="*/ 1468358 h 2571289"/>
                  <a:gd name="connsiteX2" fmla="*/ 1480833 w 1554480"/>
                  <a:gd name="connsiteY2" fmla="*/ 1468358 h 2571289"/>
                  <a:gd name="connsiteX3" fmla="*/ 1493401 w 1554480"/>
                  <a:gd name="connsiteY3" fmla="*/ 1491512 h 2571289"/>
                  <a:gd name="connsiteX4" fmla="*/ 1554480 w 1554480"/>
                  <a:gd name="connsiteY4" fmla="*/ 1794049 h 2571289"/>
                  <a:gd name="connsiteX5" fmla="*/ 777240 w 1554480"/>
                  <a:gd name="connsiteY5" fmla="*/ 2571289 h 2571289"/>
                  <a:gd name="connsiteX6" fmla="*/ 0 w 1554480"/>
                  <a:gd name="connsiteY6" fmla="*/ 1794049 h 2571289"/>
                  <a:gd name="connsiteX7" fmla="*/ 61079 w 1554480"/>
                  <a:gd name="connsiteY7" fmla="*/ 1491512 h 2571289"/>
                  <a:gd name="connsiteX8" fmla="*/ 73647 w 1554480"/>
                  <a:gd name="connsiteY8" fmla="*/ 1468358 h 2571289"/>
                  <a:gd name="connsiteX9" fmla="*/ 70443 w 1554480"/>
                  <a:gd name="connsiteY9" fmla="*/ 1468358 h 2571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4480" h="2571289">
                    <a:moveTo>
                      <a:pt x="777152" y="0"/>
                    </a:moveTo>
                    <a:lnTo>
                      <a:pt x="1484036" y="1468358"/>
                    </a:lnTo>
                    <a:lnTo>
                      <a:pt x="1480833" y="1468358"/>
                    </a:lnTo>
                    <a:lnTo>
                      <a:pt x="1493401" y="1491512"/>
                    </a:lnTo>
                    <a:cubicBezTo>
                      <a:pt x="1532731" y="1584500"/>
                      <a:pt x="1554480" y="1686735"/>
                      <a:pt x="1554480" y="1794049"/>
                    </a:cubicBezTo>
                    <a:cubicBezTo>
                      <a:pt x="1554480" y="2223307"/>
                      <a:pt x="1206498" y="2571289"/>
                      <a:pt x="777240" y="2571289"/>
                    </a:cubicBezTo>
                    <a:cubicBezTo>
                      <a:pt x="347982" y="2571289"/>
                      <a:pt x="0" y="2223307"/>
                      <a:pt x="0" y="1794049"/>
                    </a:cubicBezTo>
                    <a:cubicBezTo>
                      <a:pt x="0" y="1686735"/>
                      <a:pt x="21749" y="1584500"/>
                      <a:pt x="61079" y="1491512"/>
                    </a:cubicBezTo>
                    <a:lnTo>
                      <a:pt x="73647" y="1468358"/>
                    </a:lnTo>
                    <a:lnTo>
                      <a:pt x="70443" y="146835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31">
                <a:extLst>
                  <a:ext uri="{FF2B5EF4-FFF2-40B4-BE49-F238E27FC236}">
                    <a16:creationId xmlns:a16="http://schemas.microsoft.com/office/drawing/2014/main" id="{04BA637F-E3F1-43E0-9E9C-6342861CF6A8}"/>
                  </a:ext>
                </a:extLst>
              </p:cNvPr>
              <p:cNvSpPr/>
              <p:nvPr/>
            </p:nvSpPr>
            <p:spPr>
              <a:xfrm>
                <a:off x="5592668" y="4735951"/>
                <a:ext cx="998946" cy="998946"/>
              </a:xfrm>
              <a:custGeom>
                <a:avLst/>
                <a:gdLst>
                  <a:gd name="connsiteX0" fmla="*/ 560735 w 1121470"/>
                  <a:gd name="connsiteY0" fmla="*/ 0 h 1121470"/>
                  <a:gd name="connsiteX1" fmla="*/ 1121470 w 1121470"/>
                  <a:gd name="connsiteY1" fmla="*/ 560735 h 1121470"/>
                  <a:gd name="connsiteX2" fmla="*/ 560735 w 1121470"/>
                  <a:gd name="connsiteY2" fmla="*/ 1121470 h 1121470"/>
                  <a:gd name="connsiteX3" fmla="*/ 0 w 1121470"/>
                  <a:gd name="connsiteY3" fmla="*/ 560735 h 1121470"/>
                  <a:gd name="connsiteX4" fmla="*/ 560735 w 1121470"/>
                  <a:gd name="connsiteY4" fmla="*/ 0 h 1121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470" h="1121470">
                    <a:moveTo>
                      <a:pt x="560735" y="0"/>
                    </a:moveTo>
                    <a:cubicBezTo>
                      <a:pt x="870420" y="0"/>
                      <a:pt x="1121470" y="251050"/>
                      <a:pt x="1121470" y="560735"/>
                    </a:cubicBezTo>
                    <a:cubicBezTo>
                      <a:pt x="1121470" y="870420"/>
                      <a:pt x="870420" y="1121470"/>
                      <a:pt x="560735" y="1121470"/>
                    </a:cubicBezTo>
                    <a:cubicBezTo>
                      <a:pt x="251050" y="1121470"/>
                      <a:pt x="0" y="870420"/>
                      <a:pt x="0" y="560735"/>
                    </a:cubicBezTo>
                    <a:cubicBezTo>
                      <a:pt x="0" y="251050"/>
                      <a:pt x="251050" y="0"/>
                      <a:pt x="5607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29">
                <a:extLst>
                  <a:ext uri="{FF2B5EF4-FFF2-40B4-BE49-F238E27FC236}">
                    <a16:creationId xmlns:a16="http://schemas.microsoft.com/office/drawing/2014/main" id="{D3166B0E-963B-4654-9164-7749F6A28608}"/>
                  </a:ext>
                </a:extLst>
              </p:cNvPr>
              <p:cNvSpPr/>
              <p:nvPr/>
            </p:nvSpPr>
            <p:spPr>
              <a:xfrm>
                <a:off x="5830518" y="3637381"/>
                <a:ext cx="522910" cy="588727"/>
              </a:xfrm>
              <a:custGeom>
                <a:avLst/>
                <a:gdLst>
                  <a:gd name="connsiteX0" fmla="*/ 264258 w 528332"/>
                  <a:gd name="connsiteY0" fmla="*/ 0 h 594832"/>
                  <a:gd name="connsiteX1" fmla="*/ 528332 w 528332"/>
                  <a:gd name="connsiteY1" fmla="*/ 548541 h 594832"/>
                  <a:gd name="connsiteX2" fmla="*/ 434934 w 528332"/>
                  <a:gd name="connsiteY2" fmla="*/ 577533 h 594832"/>
                  <a:gd name="connsiteX3" fmla="*/ 263327 w 528332"/>
                  <a:gd name="connsiteY3" fmla="*/ 594832 h 594832"/>
                  <a:gd name="connsiteX4" fmla="*/ 91720 w 528332"/>
                  <a:gd name="connsiteY4" fmla="*/ 577533 h 594832"/>
                  <a:gd name="connsiteX5" fmla="*/ 0 w 528332"/>
                  <a:gd name="connsiteY5" fmla="*/ 549061 h 594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8332" h="594832">
                    <a:moveTo>
                      <a:pt x="264258" y="0"/>
                    </a:moveTo>
                    <a:lnTo>
                      <a:pt x="528332" y="548541"/>
                    </a:lnTo>
                    <a:lnTo>
                      <a:pt x="434934" y="577533"/>
                    </a:lnTo>
                    <a:cubicBezTo>
                      <a:pt x="379504" y="588876"/>
                      <a:pt x="322111" y="594832"/>
                      <a:pt x="263327" y="594832"/>
                    </a:cubicBezTo>
                    <a:cubicBezTo>
                      <a:pt x="204543" y="594832"/>
                      <a:pt x="147151" y="588876"/>
                      <a:pt x="91720" y="577533"/>
                    </a:cubicBezTo>
                    <a:lnTo>
                      <a:pt x="0" y="549061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132">
              <a:extLst>
                <a:ext uri="{FF2B5EF4-FFF2-40B4-BE49-F238E27FC236}">
                  <a16:creationId xmlns:a16="http://schemas.microsoft.com/office/drawing/2014/main" id="{9591D852-6F86-4ECD-9408-2221E0152C31}"/>
                </a:ext>
              </a:extLst>
            </p:cNvPr>
            <p:cNvGrpSpPr/>
            <p:nvPr/>
          </p:nvGrpSpPr>
          <p:grpSpPr>
            <a:xfrm>
              <a:off x="4295464" y="3570783"/>
              <a:ext cx="1672956" cy="1456102"/>
              <a:chOff x="3969217" y="3539529"/>
              <a:chExt cx="1941120" cy="1689505"/>
            </a:xfrm>
          </p:grpSpPr>
          <p:sp>
            <p:nvSpPr>
              <p:cNvPr id="62" name="Freeform: Shape 35">
                <a:extLst>
                  <a:ext uri="{FF2B5EF4-FFF2-40B4-BE49-F238E27FC236}">
                    <a16:creationId xmlns:a16="http://schemas.microsoft.com/office/drawing/2014/main" id="{2593288A-98E2-4696-B902-840C035A16FD}"/>
                  </a:ext>
                </a:extLst>
              </p:cNvPr>
              <p:cNvSpPr/>
              <p:nvPr/>
            </p:nvSpPr>
            <p:spPr>
              <a:xfrm>
                <a:off x="3969217" y="3539529"/>
                <a:ext cx="1941120" cy="1689505"/>
              </a:xfrm>
              <a:custGeom>
                <a:avLst/>
                <a:gdLst>
                  <a:gd name="connsiteX0" fmla="*/ 2179204 w 2179204"/>
                  <a:gd name="connsiteY0" fmla="*/ 0 h 1896728"/>
                  <a:gd name="connsiteX1" fmla="*/ 1472788 w 2179204"/>
                  <a:gd name="connsiteY1" fmla="*/ 1468584 h 1896728"/>
                  <a:gd name="connsiteX2" fmla="*/ 1470790 w 2179204"/>
                  <a:gd name="connsiteY2" fmla="*/ 1466081 h 1896728"/>
                  <a:gd name="connsiteX3" fmla="*/ 1460538 w 2179204"/>
                  <a:gd name="connsiteY3" fmla="*/ 1490348 h 1896728"/>
                  <a:gd name="connsiteX4" fmla="*/ 1262225 w 2179204"/>
                  <a:gd name="connsiteY4" fmla="*/ 1726847 h 1896728"/>
                  <a:gd name="connsiteX5" fmla="*/ 169881 w 2179204"/>
                  <a:gd name="connsiteY5" fmla="*/ 1604415 h 1896728"/>
                  <a:gd name="connsiteX6" fmla="*/ 292313 w 2179204"/>
                  <a:gd name="connsiteY6" fmla="*/ 512072 h 1896728"/>
                  <a:gd name="connsiteX7" fmla="*/ 566846 w 2179204"/>
                  <a:gd name="connsiteY7" fmla="*/ 371036 h 1896728"/>
                  <a:gd name="connsiteX8" fmla="*/ 592780 w 2179204"/>
                  <a:gd name="connsiteY8" fmla="*/ 366411 h 1896728"/>
                  <a:gd name="connsiteX9" fmla="*/ 590781 w 2179204"/>
                  <a:gd name="connsiteY9" fmla="*/ 363907 h 189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79204" h="1896728">
                    <a:moveTo>
                      <a:pt x="2179204" y="0"/>
                    </a:moveTo>
                    <a:lnTo>
                      <a:pt x="1472788" y="1468584"/>
                    </a:lnTo>
                    <a:lnTo>
                      <a:pt x="1470790" y="1466081"/>
                    </a:lnTo>
                    <a:lnTo>
                      <a:pt x="1460538" y="1490348"/>
                    </a:lnTo>
                    <a:cubicBezTo>
                      <a:pt x="1412411" y="1579103"/>
                      <a:pt x="1346088" y="1659888"/>
                      <a:pt x="1262225" y="1726847"/>
                    </a:cubicBezTo>
                    <a:cubicBezTo>
                      <a:pt x="926774" y="1994681"/>
                      <a:pt x="437715" y="1939866"/>
                      <a:pt x="169881" y="1604415"/>
                    </a:cubicBezTo>
                    <a:cubicBezTo>
                      <a:pt x="-97953" y="1268964"/>
                      <a:pt x="-43138" y="779906"/>
                      <a:pt x="292313" y="512072"/>
                    </a:cubicBezTo>
                    <a:cubicBezTo>
                      <a:pt x="376176" y="445113"/>
                      <a:pt x="469639" y="398320"/>
                      <a:pt x="566846" y="371036"/>
                    </a:cubicBezTo>
                    <a:lnTo>
                      <a:pt x="592780" y="366411"/>
                    </a:lnTo>
                    <a:lnTo>
                      <a:pt x="590781" y="363907"/>
                    </a:lnTo>
                    <a:close/>
                  </a:path>
                </a:pathLst>
              </a:custGeom>
              <a:solidFill>
                <a:srgbClr val="B9D25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36">
                <a:extLst>
                  <a:ext uri="{FF2B5EF4-FFF2-40B4-BE49-F238E27FC236}">
                    <a16:creationId xmlns:a16="http://schemas.microsoft.com/office/drawing/2014/main" id="{6DFBD124-B348-406D-A15A-917CD691C237}"/>
                  </a:ext>
                </a:extLst>
              </p:cNvPr>
              <p:cNvSpPr/>
              <p:nvPr/>
            </p:nvSpPr>
            <p:spPr>
              <a:xfrm>
                <a:off x="4162075" y="4037190"/>
                <a:ext cx="998984" cy="998984"/>
              </a:xfrm>
              <a:custGeom>
                <a:avLst/>
                <a:gdLst>
                  <a:gd name="connsiteX0" fmla="*/ 515640 w 1121512"/>
                  <a:gd name="connsiteY0" fmla="*/ 1783 h 1121512"/>
                  <a:gd name="connsiteX1" fmla="*/ 998953 w 1121512"/>
                  <a:gd name="connsiteY1" fmla="*/ 210888 h 1121512"/>
                  <a:gd name="connsiteX2" fmla="*/ 910625 w 1121512"/>
                  <a:gd name="connsiteY2" fmla="*/ 998953 h 1121512"/>
                  <a:gd name="connsiteX3" fmla="*/ 122561 w 1121512"/>
                  <a:gd name="connsiteY3" fmla="*/ 910626 h 1121512"/>
                  <a:gd name="connsiteX4" fmla="*/ 210888 w 1121512"/>
                  <a:gd name="connsiteY4" fmla="*/ 122561 h 1121512"/>
                  <a:gd name="connsiteX5" fmla="*/ 515640 w 1121512"/>
                  <a:gd name="connsiteY5" fmla="*/ 1783 h 112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512" h="1121512">
                    <a:moveTo>
                      <a:pt x="515640" y="1783"/>
                    </a:moveTo>
                    <a:cubicBezTo>
                      <a:pt x="695074" y="-12535"/>
                      <a:pt x="878186" y="59633"/>
                      <a:pt x="998953" y="210888"/>
                    </a:cubicBezTo>
                    <a:cubicBezTo>
                      <a:pt x="1192180" y="452897"/>
                      <a:pt x="1152634" y="805726"/>
                      <a:pt x="910625" y="998953"/>
                    </a:cubicBezTo>
                    <a:cubicBezTo>
                      <a:pt x="668617" y="1192180"/>
                      <a:pt x="315788" y="1152634"/>
                      <a:pt x="122561" y="910626"/>
                    </a:cubicBezTo>
                    <a:cubicBezTo>
                      <a:pt x="-70666" y="668617"/>
                      <a:pt x="-31121" y="315788"/>
                      <a:pt x="210888" y="122561"/>
                    </a:cubicBezTo>
                    <a:cubicBezTo>
                      <a:pt x="301641" y="50101"/>
                      <a:pt x="407979" y="10374"/>
                      <a:pt x="515640" y="178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34">
                <a:extLst>
                  <a:ext uri="{FF2B5EF4-FFF2-40B4-BE49-F238E27FC236}">
                    <a16:creationId xmlns:a16="http://schemas.microsoft.com/office/drawing/2014/main" id="{C3F41AA4-F6B1-4B86-9E2D-E6FF7FF26A87}"/>
                  </a:ext>
                </a:extLst>
              </p:cNvPr>
              <p:cNvSpPr/>
              <p:nvPr/>
            </p:nvSpPr>
            <p:spPr>
              <a:xfrm>
                <a:off x="5304357" y="3539529"/>
                <a:ext cx="605980" cy="555288"/>
              </a:xfrm>
              <a:custGeom>
                <a:avLst/>
                <a:gdLst>
                  <a:gd name="connsiteX0" fmla="*/ 612263 w 612263"/>
                  <a:gd name="connsiteY0" fmla="*/ 0 h 561046"/>
                  <a:gd name="connsiteX1" fmla="*/ 342390 w 612263"/>
                  <a:gd name="connsiteY1" fmla="*/ 561046 h 561046"/>
                  <a:gd name="connsiteX2" fmla="*/ 318862 w 612263"/>
                  <a:gd name="connsiteY2" fmla="*/ 548275 h 561046"/>
                  <a:gd name="connsiteX3" fmla="*/ 10358 w 612263"/>
                  <a:gd name="connsiteY3" fmla="*/ 173640 h 561046"/>
                  <a:gd name="connsiteX4" fmla="*/ 0 w 612263"/>
                  <a:gd name="connsiteY4" fmla="*/ 140269 h 56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263" h="561046">
                    <a:moveTo>
                      <a:pt x="612263" y="0"/>
                    </a:moveTo>
                    <a:lnTo>
                      <a:pt x="342390" y="561046"/>
                    </a:lnTo>
                    <a:lnTo>
                      <a:pt x="318862" y="548275"/>
                    </a:lnTo>
                    <a:cubicBezTo>
                      <a:pt x="182962" y="456463"/>
                      <a:pt x="74991" y="326448"/>
                      <a:pt x="10358" y="173640"/>
                    </a:cubicBezTo>
                    <a:lnTo>
                      <a:pt x="0" y="140269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8BC21DB6-1177-4776-BCFD-3A0ED1DF1391}"/>
                </a:ext>
              </a:extLst>
            </p:cNvPr>
            <p:cNvSpPr/>
            <p:nvPr/>
          </p:nvSpPr>
          <p:spPr>
            <a:xfrm>
              <a:off x="5397911" y="2701184"/>
              <a:ext cx="1460371" cy="145610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8" name="Grafik 57">
            <a:extLst>
              <a:ext uri="{FF2B5EF4-FFF2-40B4-BE49-F238E27FC236}">
                <a16:creationId xmlns:a16="http://schemas.microsoft.com/office/drawing/2014/main" id="{FC479D75-6317-48C3-A4B2-2ED611CD9A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25859" t="16030" r="27941" b="28668"/>
          <a:stretch/>
        </p:blipFill>
        <p:spPr>
          <a:xfrm>
            <a:off x="10658787" y="1137672"/>
            <a:ext cx="176899" cy="211526"/>
          </a:xfrm>
          <a:prstGeom prst="rect">
            <a:avLst/>
          </a:prstGeom>
        </p:spPr>
      </p:pic>
      <p:pic>
        <p:nvPicPr>
          <p:cNvPr id="151" name="Grafik 150">
            <a:extLst>
              <a:ext uri="{FF2B5EF4-FFF2-40B4-BE49-F238E27FC236}">
                <a16:creationId xmlns:a16="http://schemas.microsoft.com/office/drawing/2014/main" id="{190472C6-78B9-4483-86F8-6AD0BE47A9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25859" t="16030" r="27941" b="28668"/>
          <a:stretch/>
        </p:blipFill>
        <p:spPr>
          <a:xfrm>
            <a:off x="10658996" y="1138561"/>
            <a:ext cx="176899" cy="211526"/>
          </a:xfrm>
          <a:prstGeom prst="rect">
            <a:avLst/>
          </a:prstGeom>
        </p:spPr>
      </p:pic>
      <p:pic>
        <p:nvPicPr>
          <p:cNvPr id="152" name="Grafik 151" descr="Recherche">
            <a:extLst>
              <a:ext uri="{FF2B5EF4-FFF2-40B4-BE49-F238E27FC236}">
                <a16:creationId xmlns:a16="http://schemas.microsoft.com/office/drawing/2014/main" id="{7BA93EA1-0BB2-4224-8D13-BEF6FA67F5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50506" y="1341820"/>
            <a:ext cx="199687" cy="199476"/>
          </a:xfrm>
          <a:prstGeom prst="rect">
            <a:avLst/>
          </a:prstGeom>
        </p:spPr>
      </p:pic>
      <p:pic>
        <p:nvPicPr>
          <p:cNvPr id="153" name="Grafik 152" descr="Puzzleteile">
            <a:extLst>
              <a:ext uri="{FF2B5EF4-FFF2-40B4-BE49-F238E27FC236}">
                <a16:creationId xmlns:a16="http://schemas.microsoft.com/office/drawing/2014/main" id="{60E26BC1-EB24-422E-8B0F-792BC7925D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34976" y="655630"/>
            <a:ext cx="259333" cy="259060"/>
          </a:xfrm>
          <a:prstGeom prst="rect">
            <a:avLst/>
          </a:prstGeom>
        </p:spPr>
      </p:pic>
      <p:pic>
        <p:nvPicPr>
          <p:cNvPr id="154" name="Grafik 153">
            <a:extLst>
              <a:ext uri="{FF2B5EF4-FFF2-40B4-BE49-F238E27FC236}">
                <a16:creationId xmlns:a16="http://schemas.microsoft.com/office/drawing/2014/main" id="{F463C639-E4B3-42BA-A187-7199640BE8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59" t="27008" r="31587" b="30419"/>
          <a:stretch/>
        </p:blipFill>
        <p:spPr>
          <a:xfrm>
            <a:off x="11557588" y="655834"/>
            <a:ext cx="205615" cy="260506"/>
          </a:xfrm>
          <a:prstGeom prst="rect">
            <a:avLst/>
          </a:prstGeom>
        </p:spPr>
      </p:pic>
      <p:pic>
        <p:nvPicPr>
          <p:cNvPr id="156" name="Grafik 155">
            <a:extLst>
              <a:ext uri="{FF2B5EF4-FFF2-40B4-BE49-F238E27FC236}">
                <a16:creationId xmlns:a16="http://schemas.microsoft.com/office/drawing/2014/main" id="{BEB6B6FB-D70F-4FB2-AE8E-B8AF3F9FDA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2201" t="10100" r="14300" b="9051"/>
          <a:stretch/>
        </p:blipFill>
        <p:spPr>
          <a:xfrm flipH="1">
            <a:off x="10849914" y="345269"/>
            <a:ext cx="180803" cy="198673"/>
          </a:xfrm>
          <a:prstGeom prst="rect">
            <a:avLst/>
          </a:prstGeom>
        </p:spPr>
      </p:pic>
      <p:pic>
        <p:nvPicPr>
          <p:cNvPr id="157" name="Grafik 156">
            <a:extLst>
              <a:ext uri="{FF2B5EF4-FFF2-40B4-BE49-F238E27FC236}">
                <a16:creationId xmlns:a16="http://schemas.microsoft.com/office/drawing/2014/main" id="{6431D7DE-CDBD-4109-86C2-D5F7AF84DE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210" y="344411"/>
            <a:ext cx="173473" cy="173290"/>
          </a:xfrm>
          <a:prstGeom prst="rect">
            <a:avLst/>
          </a:prstGeom>
        </p:spPr>
      </p:pic>
      <p:pic>
        <p:nvPicPr>
          <p:cNvPr id="45" name="Bildplatzhalter 10">
            <a:extLst>
              <a:ext uri="{FF2B5EF4-FFF2-40B4-BE49-F238E27FC236}">
                <a16:creationId xmlns:a16="http://schemas.microsoft.com/office/drawing/2014/main" id="{F82575E0-DFFF-4448-B0F3-7F6A92DE80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" b="8712"/>
          <a:stretch>
            <a:fillRect/>
          </a:stretch>
        </p:blipFill>
        <p:spPr>
          <a:xfrm>
            <a:off x="371475" y="944563"/>
            <a:ext cx="3779838" cy="4679950"/>
          </a:xfr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8637D77A-63D9-428F-9E2D-BD92BB2E884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350" b="75149" l="10000" r="900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501"/>
          <a:stretch/>
        </p:blipFill>
        <p:spPr>
          <a:xfrm>
            <a:off x="11406390" y="1103291"/>
            <a:ext cx="314734" cy="2628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919C1F0-FA88-457C-8928-888322E964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10473" y="3634078"/>
            <a:ext cx="3647288" cy="194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90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hteck 85">
            <a:extLst>
              <a:ext uri="{FF2B5EF4-FFF2-40B4-BE49-F238E27FC236}">
                <a16:creationId xmlns:a16="http://schemas.microsoft.com/office/drawing/2014/main" id="{4CFD6A70-0882-4FB4-9FF0-02A880D741E5}"/>
              </a:ext>
            </a:extLst>
          </p:cNvPr>
          <p:cNvSpPr/>
          <p:nvPr/>
        </p:nvSpPr>
        <p:spPr>
          <a:xfrm>
            <a:off x="8033787" y="922167"/>
            <a:ext cx="3786738" cy="4701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BA4A6F-88E4-4EB5-9DDE-0DEAA326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Plant Time </a:t>
            </a:r>
            <a:r>
              <a:rPr lang="de-DE" dirty="0" err="1"/>
              <a:t>Machine</a:t>
            </a:r>
            <a:r>
              <a:rPr lang="de-DE" dirty="0"/>
              <a:t> - AGRASIM</a:t>
            </a:r>
          </a:p>
        </p:txBody>
      </p:sp>
      <p:pic>
        <p:nvPicPr>
          <p:cNvPr id="40" name="Bildplatzhalter 39" descr="D:\10_Bildung-Beruf\1_Maschinenbaustudium\0_Promotion\2_Berechnungen\BF1-CFX\1_Auswertung\3-trans-Simulation\2017-12-SST-TRANS-N2-TS1-Auswertung\POST\Vektor1.png">
            <a:extLst>
              <a:ext uri="{FF2B5EF4-FFF2-40B4-BE49-F238E27FC236}">
                <a16:creationId xmlns:a16="http://schemas.microsoft.com/office/drawing/2014/main" id="{91E66688-2A07-435B-8E5A-8E95D278717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 r="24612"/>
          <a:stretch/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209" name="Textfeld 208">
            <a:extLst>
              <a:ext uri="{FF2B5EF4-FFF2-40B4-BE49-F238E27FC236}">
                <a16:creationId xmlns:a16="http://schemas.microsoft.com/office/drawing/2014/main" id="{24AE8E83-ED63-4C20-B9A2-D52230254234}"/>
              </a:ext>
            </a:extLst>
          </p:cNvPr>
          <p:cNvSpPr txBox="1"/>
          <p:nvPr/>
        </p:nvSpPr>
        <p:spPr bwMode="auto">
          <a:xfrm>
            <a:off x="4226714" y="944513"/>
            <a:ext cx="3780000" cy="4680000"/>
          </a:xfrm>
          <a:prstGeom prst="rect">
            <a:avLst/>
          </a:prstGeom>
          <a:solidFill>
            <a:srgbClr val="023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t"/>
          <a:lstStyle>
            <a:defPPr>
              <a:defRPr lang="en-US"/>
            </a:defPPr>
            <a:lvl1pPr algn="ctr">
              <a:lnSpc>
                <a:spcPct val="95000"/>
              </a:lnSpc>
              <a:defRPr sz="1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Modelling &amp; Simulation</a:t>
            </a:r>
            <a:br>
              <a:rPr kumimoji="0" lang="de-DE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alt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plant </a:t>
            </a:r>
            <a:r>
              <a:rPr kumimoji="0" lang="de-DE" alt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chamber</a:t>
            </a:r>
            <a:endParaRPr kumimoji="0" lang="de-DE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lvl="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de-DE" b="0" dirty="0">
                <a:solidFill>
                  <a:srgbClr val="FFFFFF"/>
                </a:solidFill>
              </a:rPr>
              <a:t>Simulation of cooling of the plant chamber air</a:t>
            </a:r>
            <a:br>
              <a:rPr lang="en-US" altLang="de-DE" b="0" dirty="0">
                <a:solidFill>
                  <a:srgbClr val="FFFFFF"/>
                </a:solidFill>
              </a:rPr>
            </a:br>
            <a:endParaRPr lang="en-US" altLang="de-DE" b="0" dirty="0">
              <a:solidFill>
                <a:srgbClr val="FFFFFF"/>
              </a:solidFill>
            </a:endParaRPr>
          </a:p>
          <a:p>
            <a:pPr marL="285750" lvl="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de-DE" b="0" dirty="0">
                <a:solidFill>
                  <a:srgbClr val="FFFFFF"/>
                </a:solidFill>
              </a:rPr>
              <a:t>Simulation of the mixing of the air inside the plant chamber to achieve homogeneous mixing</a:t>
            </a:r>
            <a:br>
              <a:rPr lang="en-US" altLang="de-DE" b="0" dirty="0">
                <a:solidFill>
                  <a:srgbClr val="FFFFFF"/>
                </a:solidFill>
              </a:rPr>
            </a:br>
            <a:endParaRPr lang="en-US" altLang="de-DE" b="0" dirty="0">
              <a:solidFill>
                <a:srgbClr val="FFFFFF"/>
              </a:solidFill>
            </a:endParaRPr>
          </a:p>
          <a:p>
            <a:pPr marL="285750" lvl="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de-DE" b="0" dirty="0">
                <a:solidFill>
                  <a:srgbClr val="FFFFFF"/>
                </a:solidFill>
              </a:rPr>
              <a:t>Humidity simulation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1" name="Picture 2">
            <a:extLst>
              <a:ext uri="{FF2B5EF4-FFF2-40B4-BE49-F238E27FC236}">
                <a16:creationId xmlns:a16="http://schemas.microsoft.com/office/drawing/2014/main" id="{F81C0E37-65A6-488B-B264-992E6C70A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" t="10470" r="12903" b="1"/>
          <a:stretch/>
        </p:blipFill>
        <p:spPr bwMode="auto">
          <a:xfrm>
            <a:off x="8118429" y="958146"/>
            <a:ext cx="3639333" cy="4679950"/>
          </a:xfrm>
          <a:prstGeom prst="rect">
            <a:avLst/>
          </a:prstGeom>
          <a:solidFill>
            <a:srgbClr val="ECEC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8131279A-33CA-4DAE-8FBA-D6BC687C291B}"/>
              </a:ext>
            </a:extLst>
          </p:cNvPr>
          <p:cNvGrpSpPr/>
          <p:nvPr/>
        </p:nvGrpSpPr>
        <p:grpSpPr>
          <a:xfrm>
            <a:off x="10456240" y="252669"/>
            <a:ext cx="1400400" cy="1386000"/>
            <a:chOff x="4000627" y="1412776"/>
            <a:chExt cx="4255613" cy="4216298"/>
          </a:xfrm>
        </p:grpSpPr>
        <p:sp>
          <p:nvSpPr>
            <p:cNvPr id="44" name="Freeform: Shape 10">
              <a:extLst>
                <a:ext uri="{FF2B5EF4-FFF2-40B4-BE49-F238E27FC236}">
                  <a16:creationId xmlns:a16="http://schemas.microsoft.com/office/drawing/2014/main" id="{660A13DA-5188-46E5-A1A2-4CDF4165844F}"/>
                </a:ext>
              </a:extLst>
            </p:cNvPr>
            <p:cNvSpPr/>
            <p:nvPr/>
          </p:nvSpPr>
          <p:spPr>
            <a:xfrm>
              <a:off x="4864907" y="1415125"/>
              <a:ext cx="1196725" cy="1836574"/>
            </a:xfrm>
            <a:custGeom>
              <a:avLst/>
              <a:gdLst>
                <a:gd name="connsiteX0" fmla="*/ 737842 w 1558863"/>
                <a:gd name="connsiteY0" fmla="*/ 984 h 2392333"/>
                <a:gd name="connsiteX1" fmla="*/ 1477069 w 1558863"/>
                <a:gd name="connsiteY1" fmla="*/ 438904 h 2392333"/>
                <a:gd name="connsiteX2" fmla="*/ 1553851 w 1558863"/>
                <a:gd name="connsiteY2" fmla="*/ 737842 h 2392333"/>
                <a:gd name="connsiteX3" fmla="*/ 1552623 w 1558863"/>
                <a:gd name="connsiteY3" fmla="*/ 764158 h 2392333"/>
                <a:gd name="connsiteX4" fmla="*/ 1555507 w 1558863"/>
                <a:gd name="connsiteY4" fmla="*/ 762762 h 2392333"/>
                <a:gd name="connsiteX5" fmla="*/ 1558863 w 1558863"/>
                <a:gd name="connsiteY5" fmla="*/ 2392333 h 2392333"/>
                <a:gd name="connsiteX6" fmla="*/ 283028 w 1558863"/>
                <a:gd name="connsiteY6" fmla="*/ 1378427 h 2392333"/>
                <a:gd name="connsiteX7" fmla="*/ 285911 w 1558863"/>
                <a:gd name="connsiteY7" fmla="*/ 1377033 h 2392333"/>
                <a:gd name="connsiteX8" fmla="*/ 264514 w 1558863"/>
                <a:gd name="connsiteY8" fmla="*/ 1361664 h 2392333"/>
                <a:gd name="connsiteX9" fmla="*/ 77767 w 1558863"/>
                <a:gd name="connsiteY9" fmla="*/ 1115930 h 2392333"/>
                <a:gd name="connsiteX10" fmla="*/ 438905 w 1558863"/>
                <a:gd name="connsiteY10" fmla="*/ 77766 h 2392333"/>
                <a:gd name="connsiteX11" fmla="*/ 737842 w 1558863"/>
                <a:gd name="connsiteY11" fmla="*/ 984 h 2392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863" h="2392333">
                  <a:moveTo>
                    <a:pt x="737842" y="984"/>
                  </a:moveTo>
                  <a:cubicBezTo>
                    <a:pt x="1040347" y="-14301"/>
                    <a:pt x="1336852" y="149099"/>
                    <a:pt x="1477069" y="438904"/>
                  </a:cubicBezTo>
                  <a:cubicBezTo>
                    <a:pt x="1523808" y="535506"/>
                    <a:pt x="1548757" y="637007"/>
                    <a:pt x="1553851" y="737842"/>
                  </a:cubicBezTo>
                  <a:lnTo>
                    <a:pt x="1552623" y="764158"/>
                  </a:lnTo>
                  <a:lnTo>
                    <a:pt x="1555507" y="762762"/>
                  </a:lnTo>
                  <a:lnTo>
                    <a:pt x="1558863" y="2392333"/>
                  </a:lnTo>
                  <a:lnTo>
                    <a:pt x="283028" y="1378427"/>
                  </a:lnTo>
                  <a:lnTo>
                    <a:pt x="285911" y="1377033"/>
                  </a:lnTo>
                  <a:lnTo>
                    <a:pt x="264514" y="1361664"/>
                  </a:lnTo>
                  <a:cubicBezTo>
                    <a:pt x="188610" y="1295088"/>
                    <a:pt x="124506" y="1212532"/>
                    <a:pt x="77767" y="1115930"/>
                  </a:cubicBezTo>
                  <a:cubicBezTo>
                    <a:pt x="-109189" y="729523"/>
                    <a:pt x="52498" y="264722"/>
                    <a:pt x="438905" y="77766"/>
                  </a:cubicBezTo>
                  <a:cubicBezTo>
                    <a:pt x="535506" y="31027"/>
                    <a:pt x="637008" y="6079"/>
                    <a:pt x="737842" y="984"/>
                  </a:cubicBezTo>
                  <a:close/>
                </a:path>
              </a:pathLst>
            </a:custGeom>
            <a:solidFill>
              <a:srgbClr val="023D6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: Shape 11">
              <a:extLst>
                <a:ext uri="{FF2B5EF4-FFF2-40B4-BE49-F238E27FC236}">
                  <a16:creationId xmlns:a16="http://schemas.microsoft.com/office/drawing/2014/main" id="{E6645047-096B-4060-B5C0-387E889EB1BD}"/>
                </a:ext>
              </a:extLst>
            </p:cNvPr>
            <p:cNvSpPr/>
            <p:nvPr/>
          </p:nvSpPr>
          <p:spPr>
            <a:xfrm>
              <a:off x="5031156" y="1581371"/>
              <a:ext cx="861138" cy="861140"/>
            </a:xfrm>
            <a:custGeom>
              <a:avLst/>
              <a:gdLst>
                <a:gd name="connsiteX0" fmla="*/ 532312 w 1121726"/>
                <a:gd name="connsiteY0" fmla="*/ 711 h 1121727"/>
                <a:gd name="connsiteX1" fmla="*/ 1065622 w 1121726"/>
                <a:gd name="connsiteY1" fmla="*/ 316646 h 1121727"/>
                <a:gd name="connsiteX2" fmla="*/ 805081 w 1121726"/>
                <a:gd name="connsiteY2" fmla="*/ 1065623 h 1121727"/>
                <a:gd name="connsiteX3" fmla="*/ 56105 w 1121726"/>
                <a:gd name="connsiteY3" fmla="*/ 805082 h 1121727"/>
                <a:gd name="connsiteX4" fmla="*/ 316645 w 1121726"/>
                <a:gd name="connsiteY4" fmla="*/ 56105 h 1121727"/>
                <a:gd name="connsiteX5" fmla="*/ 532312 w 1121726"/>
                <a:gd name="connsiteY5" fmla="*/ 711 h 112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1726" h="1121727">
                  <a:moveTo>
                    <a:pt x="532312" y="711"/>
                  </a:moveTo>
                  <a:cubicBezTo>
                    <a:pt x="750552" y="-10316"/>
                    <a:pt x="964464" y="107568"/>
                    <a:pt x="1065622" y="316646"/>
                  </a:cubicBezTo>
                  <a:cubicBezTo>
                    <a:pt x="1200500" y="595416"/>
                    <a:pt x="1083852" y="930745"/>
                    <a:pt x="805081" y="1065623"/>
                  </a:cubicBezTo>
                  <a:cubicBezTo>
                    <a:pt x="526311" y="1200500"/>
                    <a:pt x="190982" y="1083852"/>
                    <a:pt x="56105" y="805082"/>
                  </a:cubicBezTo>
                  <a:cubicBezTo>
                    <a:pt x="-78773" y="526312"/>
                    <a:pt x="37875" y="190983"/>
                    <a:pt x="316645" y="56105"/>
                  </a:cubicBezTo>
                  <a:cubicBezTo>
                    <a:pt x="386338" y="22386"/>
                    <a:pt x="459565" y="4387"/>
                    <a:pt x="532312" y="711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7" name="Group 133">
              <a:extLst>
                <a:ext uri="{FF2B5EF4-FFF2-40B4-BE49-F238E27FC236}">
                  <a16:creationId xmlns:a16="http://schemas.microsoft.com/office/drawing/2014/main" id="{A932534C-39CB-4AB8-A692-BD464EB9F893}"/>
                </a:ext>
              </a:extLst>
            </p:cNvPr>
            <p:cNvGrpSpPr/>
            <p:nvPr/>
          </p:nvGrpSpPr>
          <p:grpSpPr>
            <a:xfrm>
              <a:off x="4000627" y="2461495"/>
              <a:ext cx="2061005" cy="1193622"/>
              <a:chOff x="3627120" y="2252430"/>
              <a:chExt cx="2391371" cy="1384951"/>
            </a:xfrm>
          </p:grpSpPr>
          <p:sp>
            <p:nvSpPr>
              <p:cNvPr id="77" name="Freeform: Shape 5">
                <a:extLst>
                  <a:ext uri="{FF2B5EF4-FFF2-40B4-BE49-F238E27FC236}">
                    <a16:creationId xmlns:a16="http://schemas.microsoft.com/office/drawing/2014/main" id="{63081593-8B75-4E48-BC51-8C72480B7820}"/>
                  </a:ext>
                </a:extLst>
              </p:cNvPr>
              <p:cNvSpPr/>
              <p:nvPr/>
            </p:nvSpPr>
            <p:spPr>
              <a:xfrm>
                <a:off x="3627120" y="2252430"/>
                <a:ext cx="2251049" cy="1384951"/>
              </a:xfrm>
              <a:custGeom>
                <a:avLst/>
                <a:gdLst>
                  <a:gd name="connsiteX0" fmla="*/ 792860 w 2527148"/>
                  <a:gd name="connsiteY0" fmla="*/ 169 h 1554819"/>
                  <a:gd name="connsiteX1" fmla="*/ 949119 w 2527148"/>
                  <a:gd name="connsiteY1" fmla="*/ 19374 h 1554819"/>
                  <a:gd name="connsiteX2" fmla="*/ 1230687 w 2527148"/>
                  <a:gd name="connsiteY2" fmla="*/ 145782 h 1554819"/>
                  <a:gd name="connsiteX3" fmla="*/ 1250492 w 2527148"/>
                  <a:gd name="connsiteY3" fmla="*/ 163154 h 1554819"/>
                  <a:gd name="connsiteX4" fmla="*/ 1251200 w 2527148"/>
                  <a:gd name="connsiteY4" fmla="*/ 160029 h 1554819"/>
                  <a:gd name="connsiteX5" fmla="*/ 2527148 w 2527148"/>
                  <a:gd name="connsiteY5" fmla="*/ 1173671 h 1554819"/>
                  <a:gd name="connsiteX6" fmla="*/ 938904 w 2527148"/>
                  <a:gd name="connsiteY6" fmla="*/ 1538695 h 1554819"/>
                  <a:gd name="connsiteX7" fmla="*/ 939612 w 2527148"/>
                  <a:gd name="connsiteY7" fmla="*/ 1535571 h 1554819"/>
                  <a:gd name="connsiteX8" fmla="*/ 914254 w 2527148"/>
                  <a:gd name="connsiteY8" fmla="*/ 1542713 h 1554819"/>
                  <a:gd name="connsiteX9" fmla="*/ 605699 w 2527148"/>
                  <a:gd name="connsiteY9" fmla="*/ 1535446 h 1554819"/>
                  <a:gd name="connsiteX10" fmla="*/ 19373 w 2527148"/>
                  <a:gd name="connsiteY10" fmla="*/ 605700 h 1554819"/>
                  <a:gd name="connsiteX11" fmla="*/ 792860 w 2527148"/>
                  <a:gd name="connsiteY11" fmla="*/ 169 h 1554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27148" h="1554819">
                    <a:moveTo>
                      <a:pt x="792860" y="169"/>
                    </a:moveTo>
                    <a:cubicBezTo>
                      <a:pt x="844493" y="1250"/>
                      <a:pt x="896787" y="7520"/>
                      <a:pt x="949119" y="19374"/>
                    </a:cubicBezTo>
                    <a:cubicBezTo>
                      <a:pt x="1053782" y="43083"/>
                      <a:pt x="1148686" y="86880"/>
                      <a:pt x="1230687" y="145782"/>
                    </a:cubicBezTo>
                    <a:lnTo>
                      <a:pt x="1250492" y="163154"/>
                    </a:lnTo>
                    <a:lnTo>
                      <a:pt x="1251200" y="160029"/>
                    </a:lnTo>
                    <a:lnTo>
                      <a:pt x="2527148" y="1173671"/>
                    </a:lnTo>
                    <a:lnTo>
                      <a:pt x="938904" y="1538695"/>
                    </a:lnTo>
                    <a:lnTo>
                      <a:pt x="939612" y="1535571"/>
                    </a:lnTo>
                    <a:lnTo>
                      <a:pt x="914254" y="1542713"/>
                    </a:lnTo>
                    <a:cubicBezTo>
                      <a:pt x="814875" y="1560528"/>
                      <a:pt x="710361" y="1559154"/>
                      <a:pt x="605699" y="1535446"/>
                    </a:cubicBezTo>
                    <a:cubicBezTo>
                      <a:pt x="187047" y="1440613"/>
                      <a:pt x="-75459" y="1024352"/>
                      <a:pt x="19373" y="605700"/>
                    </a:cubicBezTo>
                    <a:cubicBezTo>
                      <a:pt x="102352" y="239380"/>
                      <a:pt x="431424" y="-7392"/>
                      <a:pt x="792860" y="16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6">
                <a:extLst>
                  <a:ext uri="{FF2B5EF4-FFF2-40B4-BE49-F238E27FC236}">
                    <a16:creationId xmlns:a16="http://schemas.microsoft.com/office/drawing/2014/main" id="{98A8FF53-E5AA-46FE-B37A-83E4A0CC7BD6}"/>
                  </a:ext>
                </a:extLst>
              </p:cNvPr>
              <p:cNvSpPr/>
              <p:nvPr/>
            </p:nvSpPr>
            <p:spPr>
              <a:xfrm>
                <a:off x="3820013" y="2445323"/>
                <a:ext cx="999164" cy="999164"/>
              </a:xfrm>
              <a:custGeom>
                <a:avLst/>
                <a:gdLst>
                  <a:gd name="connsiteX0" fmla="*/ 572006 w 1121715"/>
                  <a:gd name="connsiteY0" fmla="*/ 122 h 1121714"/>
                  <a:gd name="connsiteX1" fmla="*/ 684738 w 1121715"/>
                  <a:gd name="connsiteY1" fmla="*/ 13977 h 1121714"/>
                  <a:gd name="connsiteX2" fmla="*/ 1107738 w 1121715"/>
                  <a:gd name="connsiteY2" fmla="*/ 684736 h 1121714"/>
                  <a:gd name="connsiteX3" fmla="*/ 436979 w 1121715"/>
                  <a:gd name="connsiteY3" fmla="*/ 1107737 h 1121714"/>
                  <a:gd name="connsiteX4" fmla="*/ 13978 w 1121715"/>
                  <a:gd name="connsiteY4" fmla="*/ 436978 h 1121714"/>
                  <a:gd name="connsiteX5" fmla="*/ 572006 w 1121715"/>
                  <a:gd name="connsiteY5" fmla="*/ 122 h 112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15" h="1121714">
                    <a:moveTo>
                      <a:pt x="572006" y="122"/>
                    </a:moveTo>
                    <a:cubicBezTo>
                      <a:pt x="609256" y="901"/>
                      <a:pt x="646984" y="5425"/>
                      <a:pt x="684738" y="13977"/>
                    </a:cubicBezTo>
                    <a:cubicBezTo>
                      <a:pt x="986771" y="82394"/>
                      <a:pt x="1176155" y="382703"/>
                      <a:pt x="1107738" y="684736"/>
                    </a:cubicBezTo>
                    <a:cubicBezTo>
                      <a:pt x="1039322" y="986770"/>
                      <a:pt x="739012" y="1176154"/>
                      <a:pt x="436979" y="1107737"/>
                    </a:cubicBezTo>
                    <a:cubicBezTo>
                      <a:pt x="134946" y="1039321"/>
                      <a:pt x="-54438" y="739011"/>
                      <a:pt x="13978" y="436978"/>
                    </a:cubicBezTo>
                    <a:cubicBezTo>
                      <a:pt x="73843" y="172699"/>
                      <a:pt x="311250" y="-5333"/>
                      <a:pt x="572006" y="12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4">
                <a:extLst>
                  <a:ext uri="{FF2B5EF4-FFF2-40B4-BE49-F238E27FC236}">
                    <a16:creationId xmlns:a16="http://schemas.microsoft.com/office/drawing/2014/main" id="{41BDAB29-FECC-4ED2-8C06-D108A0BD4483}"/>
                  </a:ext>
                </a:extLst>
              </p:cNvPr>
              <p:cNvSpPr/>
              <p:nvPr/>
            </p:nvSpPr>
            <p:spPr>
              <a:xfrm>
                <a:off x="5248380" y="2911997"/>
                <a:ext cx="629789" cy="529279"/>
              </a:xfrm>
              <a:custGeom>
                <a:avLst/>
                <a:gdLst>
                  <a:gd name="connsiteX0" fmla="*/ 145550 w 636319"/>
                  <a:gd name="connsiteY0" fmla="*/ 0 h 534767"/>
                  <a:gd name="connsiteX1" fmla="*/ 636319 w 636319"/>
                  <a:gd name="connsiteY1" fmla="*/ 389878 h 534767"/>
                  <a:gd name="connsiteX2" fmla="*/ 5901 w 636319"/>
                  <a:gd name="connsiteY2" fmla="*/ 534767 h 534767"/>
                  <a:gd name="connsiteX3" fmla="*/ 0 w 636319"/>
                  <a:gd name="connsiteY3" fmla="*/ 476236 h 534767"/>
                  <a:gd name="connsiteX4" fmla="*/ 145423 w 636319"/>
                  <a:gd name="connsiteY4" fmla="*/ 154 h 53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319" h="534767">
                    <a:moveTo>
                      <a:pt x="145550" y="0"/>
                    </a:moveTo>
                    <a:lnTo>
                      <a:pt x="636319" y="389878"/>
                    </a:lnTo>
                    <a:lnTo>
                      <a:pt x="5901" y="534767"/>
                    </a:lnTo>
                    <a:lnTo>
                      <a:pt x="0" y="476236"/>
                    </a:lnTo>
                    <a:cubicBezTo>
                      <a:pt x="0" y="299885"/>
                      <a:pt x="53611" y="136054"/>
                      <a:pt x="145423" y="154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9">
                <a:extLst>
                  <a:ext uri="{FF2B5EF4-FFF2-40B4-BE49-F238E27FC236}">
                    <a16:creationId xmlns:a16="http://schemas.microsoft.com/office/drawing/2014/main" id="{28598917-8EA1-4DBD-AF91-0872040299D4}"/>
                  </a:ext>
                </a:extLst>
              </p:cNvPr>
              <p:cNvSpPr/>
              <p:nvPr/>
            </p:nvSpPr>
            <p:spPr>
              <a:xfrm>
                <a:off x="5516191" y="2548036"/>
                <a:ext cx="502300" cy="621261"/>
              </a:xfrm>
              <a:custGeom>
                <a:avLst/>
                <a:gdLst>
                  <a:gd name="connsiteX0" fmla="*/ 506215 w 507508"/>
                  <a:gd name="connsiteY0" fmla="*/ 0 h 627703"/>
                  <a:gd name="connsiteX1" fmla="*/ 507508 w 507508"/>
                  <a:gd name="connsiteY1" fmla="*/ 627703 h 627703"/>
                  <a:gd name="connsiteX2" fmla="*/ 0 w 507508"/>
                  <a:gd name="connsiteY2" fmla="*/ 224386 h 627703"/>
                  <a:gd name="connsiteX3" fmla="*/ 104831 w 507508"/>
                  <a:gd name="connsiteY3" fmla="*/ 137893 h 627703"/>
                  <a:gd name="connsiteX4" fmla="*/ 409306 w 507508"/>
                  <a:gd name="connsiteY4" fmla="*/ 9770 h 627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508" h="627703">
                    <a:moveTo>
                      <a:pt x="506215" y="0"/>
                    </a:moveTo>
                    <a:lnTo>
                      <a:pt x="507508" y="627703"/>
                    </a:lnTo>
                    <a:lnTo>
                      <a:pt x="0" y="224386"/>
                    </a:lnTo>
                    <a:lnTo>
                      <a:pt x="104831" y="137893"/>
                    </a:lnTo>
                    <a:cubicBezTo>
                      <a:pt x="195431" y="76685"/>
                      <a:pt x="298445" y="32455"/>
                      <a:pt x="409306" y="9770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134">
              <a:extLst>
                <a:ext uri="{FF2B5EF4-FFF2-40B4-BE49-F238E27FC236}">
                  <a16:creationId xmlns:a16="http://schemas.microsoft.com/office/drawing/2014/main" id="{3C2E0110-824B-43B1-AB7A-08172FBE407F}"/>
                </a:ext>
              </a:extLst>
            </p:cNvPr>
            <p:cNvGrpSpPr/>
            <p:nvPr/>
          </p:nvGrpSpPr>
          <p:grpSpPr>
            <a:xfrm>
              <a:off x="6208724" y="1412776"/>
              <a:ext cx="1194188" cy="1838922"/>
              <a:chOff x="6189160" y="1035609"/>
              <a:chExt cx="1385609" cy="2133688"/>
            </a:xfrm>
          </p:grpSpPr>
          <p:sp>
            <p:nvSpPr>
              <p:cNvPr id="74" name="Freeform: Shape 15">
                <a:extLst>
                  <a:ext uri="{FF2B5EF4-FFF2-40B4-BE49-F238E27FC236}">
                    <a16:creationId xmlns:a16="http://schemas.microsoft.com/office/drawing/2014/main" id="{994AA315-FF4D-4B40-BB33-3E2359C40107}"/>
                  </a:ext>
                </a:extLst>
              </p:cNvPr>
              <p:cNvSpPr/>
              <p:nvPr/>
            </p:nvSpPr>
            <p:spPr>
              <a:xfrm>
                <a:off x="6189160" y="1035609"/>
                <a:ext cx="1385609" cy="2133688"/>
              </a:xfrm>
              <a:custGeom>
                <a:avLst/>
                <a:gdLst>
                  <a:gd name="connsiteX0" fmla="*/ 814742 w 1555558"/>
                  <a:gd name="connsiteY0" fmla="*/ 841 h 2395392"/>
                  <a:gd name="connsiteX1" fmla="*/ 1113971 w 1555558"/>
                  <a:gd name="connsiteY1" fmla="*/ 76479 h 2395392"/>
                  <a:gd name="connsiteX2" fmla="*/ 1479079 w 1555558"/>
                  <a:gd name="connsiteY2" fmla="*/ 1113253 h 2395392"/>
                  <a:gd name="connsiteX3" fmla="*/ 1293275 w 1555558"/>
                  <a:gd name="connsiteY3" fmla="*/ 1359699 h 2395392"/>
                  <a:gd name="connsiteX4" fmla="*/ 1271936 w 1555558"/>
                  <a:gd name="connsiteY4" fmla="*/ 1375150 h 2395392"/>
                  <a:gd name="connsiteX5" fmla="*/ 1274826 w 1555558"/>
                  <a:gd name="connsiteY5" fmla="*/ 1376535 h 2395392"/>
                  <a:gd name="connsiteX6" fmla="*/ 3038 w 1555558"/>
                  <a:gd name="connsiteY6" fmla="*/ 2395392 h 2395392"/>
                  <a:gd name="connsiteX7" fmla="*/ 0 w 1555558"/>
                  <a:gd name="connsiteY7" fmla="*/ 765744 h 2395392"/>
                  <a:gd name="connsiteX8" fmla="*/ 2888 w 1555558"/>
                  <a:gd name="connsiteY8" fmla="*/ 767128 h 2395392"/>
                  <a:gd name="connsiteX9" fmla="*/ 1559 w 1555558"/>
                  <a:gd name="connsiteY9" fmla="*/ 740817 h 2395392"/>
                  <a:gd name="connsiteX10" fmla="*/ 77197 w 1555558"/>
                  <a:gd name="connsiteY10" fmla="*/ 441587 h 2395392"/>
                  <a:gd name="connsiteX11" fmla="*/ 814742 w 1555558"/>
                  <a:gd name="connsiteY11" fmla="*/ 841 h 239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5558" h="2395392">
                    <a:moveTo>
                      <a:pt x="814742" y="841"/>
                    </a:moveTo>
                    <a:cubicBezTo>
                      <a:pt x="915595" y="5550"/>
                      <a:pt x="1017191" y="30110"/>
                      <a:pt x="1113971" y="76479"/>
                    </a:cubicBezTo>
                    <a:cubicBezTo>
                      <a:pt x="1501090" y="261954"/>
                      <a:pt x="1664555" y="726133"/>
                      <a:pt x="1479079" y="1113253"/>
                    </a:cubicBezTo>
                    <a:cubicBezTo>
                      <a:pt x="1432710" y="1210033"/>
                      <a:pt x="1368923" y="1292834"/>
                      <a:pt x="1293275" y="1359699"/>
                    </a:cubicBezTo>
                    <a:lnTo>
                      <a:pt x="1271936" y="1375150"/>
                    </a:lnTo>
                    <a:lnTo>
                      <a:pt x="1274826" y="1376535"/>
                    </a:lnTo>
                    <a:lnTo>
                      <a:pt x="3038" y="2395392"/>
                    </a:lnTo>
                    <a:lnTo>
                      <a:pt x="0" y="765744"/>
                    </a:lnTo>
                    <a:lnTo>
                      <a:pt x="2888" y="767128"/>
                    </a:lnTo>
                    <a:lnTo>
                      <a:pt x="1559" y="740817"/>
                    </a:lnTo>
                    <a:cubicBezTo>
                      <a:pt x="6268" y="639963"/>
                      <a:pt x="30828" y="538367"/>
                      <a:pt x="77197" y="441587"/>
                    </a:cubicBezTo>
                    <a:cubicBezTo>
                      <a:pt x="216303" y="151248"/>
                      <a:pt x="512181" y="-13286"/>
                      <a:pt x="814742" y="841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6">
                <a:extLst>
                  <a:ext uri="{FF2B5EF4-FFF2-40B4-BE49-F238E27FC236}">
                    <a16:creationId xmlns:a16="http://schemas.microsoft.com/office/drawing/2014/main" id="{911507C4-BEA3-4DDF-AA8E-258B86CF277F}"/>
                  </a:ext>
                </a:extLst>
              </p:cNvPr>
              <p:cNvSpPr/>
              <p:nvPr/>
            </p:nvSpPr>
            <p:spPr>
              <a:xfrm>
                <a:off x="6382696" y="1228505"/>
                <a:ext cx="999177" cy="999178"/>
              </a:xfrm>
              <a:custGeom>
                <a:avLst/>
                <a:gdLst>
                  <a:gd name="connsiteX0" fmla="*/ 587272 w 1121729"/>
                  <a:gd name="connsiteY0" fmla="*/ 607 h 1121730"/>
                  <a:gd name="connsiteX1" fmla="*/ 803149 w 1121729"/>
                  <a:gd name="connsiteY1" fmla="*/ 55176 h 1121730"/>
                  <a:gd name="connsiteX2" fmla="*/ 1066555 w 1121729"/>
                  <a:gd name="connsiteY2" fmla="*/ 803150 h 1121730"/>
                  <a:gd name="connsiteX3" fmla="*/ 318581 w 1121729"/>
                  <a:gd name="connsiteY3" fmla="*/ 1066555 h 1121730"/>
                  <a:gd name="connsiteX4" fmla="*/ 55175 w 1121729"/>
                  <a:gd name="connsiteY4" fmla="*/ 318581 h 1121730"/>
                  <a:gd name="connsiteX5" fmla="*/ 587272 w 1121729"/>
                  <a:gd name="connsiteY5" fmla="*/ 607 h 112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29" h="1121730">
                    <a:moveTo>
                      <a:pt x="587272" y="607"/>
                    </a:moveTo>
                    <a:cubicBezTo>
                      <a:pt x="660033" y="4004"/>
                      <a:pt x="733328" y="21723"/>
                      <a:pt x="803149" y="55176"/>
                    </a:cubicBezTo>
                    <a:cubicBezTo>
                      <a:pt x="1082434" y="188985"/>
                      <a:pt x="1200364" y="523865"/>
                      <a:pt x="1066555" y="803150"/>
                    </a:cubicBezTo>
                    <a:cubicBezTo>
                      <a:pt x="932745" y="1082434"/>
                      <a:pt x="597865" y="1200365"/>
                      <a:pt x="318581" y="1066555"/>
                    </a:cubicBezTo>
                    <a:cubicBezTo>
                      <a:pt x="39296" y="932745"/>
                      <a:pt x="-78634" y="597865"/>
                      <a:pt x="55175" y="318581"/>
                    </a:cubicBezTo>
                    <a:cubicBezTo>
                      <a:pt x="155533" y="109118"/>
                      <a:pt x="368992" y="-9584"/>
                      <a:pt x="587272" y="6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4">
                <a:extLst>
                  <a:ext uri="{FF2B5EF4-FFF2-40B4-BE49-F238E27FC236}">
                    <a16:creationId xmlns:a16="http://schemas.microsoft.com/office/drawing/2014/main" id="{91E87F16-9B1D-4BB7-827F-074EDF3BCF63}"/>
                  </a:ext>
                </a:extLst>
              </p:cNvPr>
              <p:cNvSpPr/>
              <p:nvPr/>
            </p:nvSpPr>
            <p:spPr>
              <a:xfrm>
                <a:off x="6190713" y="2550621"/>
                <a:ext cx="487227" cy="618676"/>
              </a:xfrm>
              <a:custGeom>
                <a:avLst/>
                <a:gdLst>
                  <a:gd name="connsiteX0" fmla="*/ 0 w 492279"/>
                  <a:gd name="connsiteY0" fmla="*/ 0 h 625091"/>
                  <a:gd name="connsiteX1" fmla="*/ 71005 w 492279"/>
                  <a:gd name="connsiteY1" fmla="*/ 7158 h 625091"/>
                  <a:gd name="connsiteX2" fmla="*/ 375481 w 492279"/>
                  <a:gd name="connsiteY2" fmla="*/ 135281 h 625091"/>
                  <a:gd name="connsiteX3" fmla="*/ 492279 w 492279"/>
                  <a:gd name="connsiteY3" fmla="*/ 231649 h 625091"/>
                  <a:gd name="connsiteX4" fmla="*/ 1165 w 492279"/>
                  <a:gd name="connsiteY4" fmla="*/ 625091 h 62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279" h="625091">
                    <a:moveTo>
                      <a:pt x="0" y="0"/>
                    </a:moveTo>
                    <a:lnTo>
                      <a:pt x="71005" y="7158"/>
                    </a:lnTo>
                    <a:cubicBezTo>
                      <a:pt x="181867" y="29843"/>
                      <a:pt x="284880" y="74073"/>
                      <a:pt x="375481" y="135281"/>
                    </a:cubicBezTo>
                    <a:lnTo>
                      <a:pt x="492279" y="231649"/>
                    </a:lnTo>
                    <a:lnTo>
                      <a:pt x="1165" y="625091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135">
              <a:extLst>
                <a:ext uri="{FF2B5EF4-FFF2-40B4-BE49-F238E27FC236}">
                  <a16:creationId xmlns:a16="http://schemas.microsoft.com/office/drawing/2014/main" id="{627D649C-D1F7-4000-ACA6-799F40C8CF15}"/>
                </a:ext>
              </a:extLst>
            </p:cNvPr>
            <p:cNvGrpSpPr/>
            <p:nvPr/>
          </p:nvGrpSpPr>
          <p:grpSpPr>
            <a:xfrm>
              <a:off x="6317968" y="2458198"/>
              <a:ext cx="1938272" cy="1193627"/>
              <a:chOff x="6315916" y="2248604"/>
              <a:chExt cx="2248964" cy="1384957"/>
            </a:xfrm>
          </p:grpSpPr>
          <p:sp>
            <p:nvSpPr>
              <p:cNvPr id="71" name="Freeform: Shape 20">
                <a:extLst>
                  <a:ext uri="{FF2B5EF4-FFF2-40B4-BE49-F238E27FC236}">
                    <a16:creationId xmlns:a16="http://schemas.microsoft.com/office/drawing/2014/main" id="{2E9419E0-60D8-4D34-BEDF-271B12664EC9}"/>
                  </a:ext>
                </a:extLst>
              </p:cNvPr>
              <p:cNvSpPr/>
              <p:nvPr/>
            </p:nvSpPr>
            <p:spPr>
              <a:xfrm>
                <a:off x="6315916" y="2248604"/>
                <a:ext cx="2248964" cy="1384957"/>
              </a:xfrm>
              <a:custGeom>
                <a:avLst/>
                <a:gdLst>
                  <a:gd name="connsiteX0" fmla="*/ 1727477 w 2524807"/>
                  <a:gd name="connsiteY0" fmla="*/ 274 h 1554826"/>
                  <a:gd name="connsiteX1" fmla="*/ 2504430 w 2524807"/>
                  <a:gd name="connsiteY1" fmla="*/ 601349 h 1554826"/>
                  <a:gd name="connsiteX2" fmla="*/ 1923458 w 2524807"/>
                  <a:gd name="connsiteY2" fmla="*/ 1534449 h 1554826"/>
                  <a:gd name="connsiteX3" fmla="*/ 1614949 w 2524807"/>
                  <a:gd name="connsiteY3" fmla="*/ 1543490 h 1554826"/>
                  <a:gd name="connsiteX4" fmla="*/ 1589550 w 2524807"/>
                  <a:gd name="connsiteY4" fmla="*/ 1536493 h 1554826"/>
                  <a:gd name="connsiteX5" fmla="*/ 1590276 w 2524807"/>
                  <a:gd name="connsiteY5" fmla="*/ 1539614 h 1554826"/>
                  <a:gd name="connsiteX6" fmla="*/ 0 w 2524807"/>
                  <a:gd name="connsiteY6" fmla="*/ 1183895 h 1554826"/>
                  <a:gd name="connsiteX7" fmla="*/ 1270062 w 2524807"/>
                  <a:gd name="connsiteY7" fmla="*/ 162767 h 1554826"/>
                  <a:gd name="connsiteX8" fmla="*/ 1270788 w 2524807"/>
                  <a:gd name="connsiteY8" fmla="*/ 165887 h 1554826"/>
                  <a:gd name="connsiteX9" fmla="*/ 1290494 w 2524807"/>
                  <a:gd name="connsiteY9" fmla="*/ 148400 h 1554826"/>
                  <a:gd name="connsiteX10" fmla="*/ 1571330 w 2524807"/>
                  <a:gd name="connsiteY10" fmla="*/ 20377 h 1554826"/>
                  <a:gd name="connsiteX11" fmla="*/ 1727477 w 2524807"/>
                  <a:gd name="connsiteY11" fmla="*/ 274 h 1554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24807" h="1554826">
                    <a:moveTo>
                      <a:pt x="1727477" y="274"/>
                    </a:moveTo>
                    <a:cubicBezTo>
                      <a:pt x="2088863" y="-9365"/>
                      <a:pt x="2419348" y="235512"/>
                      <a:pt x="2504430" y="601349"/>
                    </a:cubicBezTo>
                    <a:cubicBezTo>
                      <a:pt x="2601667" y="1019449"/>
                      <a:pt x="2341557" y="1437212"/>
                      <a:pt x="1923458" y="1534449"/>
                    </a:cubicBezTo>
                    <a:cubicBezTo>
                      <a:pt x="1818933" y="1558759"/>
                      <a:pt x="1714429" y="1560734"/>
                      <a:pt x="1614949" y="1543490"/>
                    </a:cubicBezTo>
                    <a:lnTo>
                      <a:pt x="1589550" y="1536493"/>
                    </a:lnTo>
                    <a:lnTo>
                      <a:pt x="1590276" y="1539614"/>
                    </a:lnTo>
                    <a:lnTo>
                      <a:pt x="0" y="1183895"/>
                    </a:lnTo>
                    <a:lnTo>
                      <a:pt x="1270062" y="162767"/>
                    </a:lnTo>
                    <a:lnTo>
                      <a:pt x="1270788" y="165887"/>
                    </a:lnTo>
                    <a:lnTo>
                      <a:pt x="1290494" y="148400"/>
                    </a:lnTo>
                    <a:cubicBezTo>
                      <a:pt x="1372155" y="89028"/>
                      <a:pt x="1466805" y="44686"/>
                      <a:pt x="1571330" y="20377"/>
                    </a:cubicBezTo>
                    <a:cubicBezTo>
                      <a:pt x="1623593" y="8222"/>
                      <a:pt x="1675850" y="1651"/>
                      <a:pt x="1727477" y="27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21">
                <a:extLst>
                  <a:ext uri="{FF2B5EF4-FFF2-40B4-BE49-F238E27FC236}">
                    <a16:creationId xmlns:a16="http://schemas.microsoft.com/office/drawing/2014/main" id="{A6CC9339-E146-4833-BC64-1EF97BDD8AFD}"/>
                  </a:ext>
                </a:extLst>
              </p:cNvPr>
              <p:cNvSpPr/>
              <p:nvPr/>
            </p:nvSpPr>
            <p:spPr>
              <a:xfrm>
                <a:off x="7372815" y="2441499"/>
                <a:ext cx="999170" cy="999170"/>
              </a:xfrm>
              <a:custGeom>
                <a:avLst/>
                <a:gdLst>
                  <a:gd name="connsiteX0" fmla="*/ 546492 w 1121721"/>
                  <a:gd name="connsiteY0" fmla="*/ 199 h 1121721"/>
                  <a:gd name="connsiteX1" fmla="*/ 1107020 w 1121721"/>
                  <a:gd name="connsiteY1" fmla="*/ 433841 h 1121721"/>
                  <a:gd name="connsiteX2" fmla="*/ 687882 w 1121721"/>
                  <a:gd name="connsiteY2" fmla="*/ 1107020 h 1121721"/>
                  <a:gd name="connsiteX3" fmla="*/ 14702 w 1121721"/>
                  <a:gd name="connsiteY3" fmla="*/ 687881 h 1121721"/>
                  <a:gd name="connsiteX4" fmla="*/ 433841 w 1121721"/>
                  <a:gd name="connsiteY4" fmla="*/ 14702 h 1121721"/>
                  <a:gd name="connsiteX5" fmla="*/ 546492 w 1121721"/>
                  <a:gd name="connsiteY5" fmla="*/ 199 h 1121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21" h="1121721">
                    <a:moveTo>
                      <a:pt x="546492" y="199"/>
                    </a:moveTo>
                    <a:cubicBezTo>
                      <a:pt x="807211" y="-6754"/>
                      <a:pt x="1045638" y="169911"/>
                      <a:pt x="1107020" y="433841"/>
                    </a:cubicBezTo>
                    <a:cubicBezTo>
                      <a:pt x="1177171" y="735476"/>
                      <a:pt x="989516" y="1036869"/>
                      <a:pt x="687882" y="1107020"/>
                    </a:cubicBezTo>
                    <a:cubicBezTo>
                      <a:pt x="386247" y="1177171"/>
                      <a:pt x="84854" y="989516"/>
                      <a:pt x="14702" y="687881"/>
                    </a:cubicBezTo>
                    <a:cubicBezTo>
                      <a:pt x="-55449" y="386246"/>
                      <a:pt x="132206" y="84853"/>
                      <a:pt x="433841" y="14702"/>
                    </a:cubicBezTo>
                    <a:cubicBezTo>
                      <a:pt x="471546" y="5934"/>
                      <a:pt x="509246" y="1193"/>
                      <a:pt x="546492" y="1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19">
                <a:extLst>
                  <a:ext uri="{FF2B5EF4-FFF2-40B4-BE49-F238E27FC236}">
                    <a16:creationId xmlns:a16="http://schemas.microsoft.com/office/drawing/2014/main" id="{84241480-2408-41B8-9AF2-61A4CC90D419}"/>
                  </a:ext>
                </a:extLst>
              </p:cNvPr>
              <p:cNvSpPr/>
              <p:nvPr/>
            </p:nvSpPr>
            <p:spPr>
              <a:xfrm>
                <a:off x="6315916" y="2919017"/>
                <a:ext cx="617989" cy="521093"/>
              </a:xfrm>
              <a:custGeom>
                <a:avLst/>
                <a:gdLst>
                  <a:gd name="connsiteX0" fmla="*/ 482740 w 624397"/>
                  <a:gd name="connsiteY0" fmla="*/ 0 h 526496"/>
                  <a:gd name="connsiteX1" fmla="*/ 557482 w 624397"/>
                  <a:gd name="connsiteY1" fmla="*/ 137702 h 526496"/>
                  <a:gd name="connsiteX2" fmla="*/ 624397 w 624397"/>
                  <a:gd name="connsiteY2" fmla="*/ 469144 h 526496"/>
                  <a:gd name="connsiteX3" fmla="*/ 618616 w 624397"/>
                  <a:gd name="connsiteY3" fmla="*/ 526496 h 526496"/>
                  <a:gd name="connsiteX4" fmla="*/ 0 w 624397"/>
                  <a:gd name="connsiteY4" fmla="*/ 388122 h 526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97" h="526496">
                    <a:moveTo>
                      <a:pt x="482740" y="0"/>
                    </a:moveTo>
                    <a:lnTo>
                      <a:pt x="557482" y="137702"/>
                    </a:lnTo>
                    <a:cubicBezTo>
                      <a:pt x="600570" y="239574"/>
                      <a:pt x="624397" y="351576"/>
                      <a:pt x="624397" y="469144"/>
                    </a:cubicBezTo>
                    <a:lnTo>
                      <a:pt x="618616" y="526496"/>
                    </a:lnTo>
                    <a:lnTo>
                      <a:pt x="0" y="388122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136">
              <a:extLst>
                <a:ext uri="{FF2B5EF4-FFF2-40B4-BE49-F238E27FC236}">
                  <a16:creationId xmlns:a16="http://schemas.microsoft.com/office/drawing/2014/main" id="{F20490B1-9F99-4EFA-9BB6-B2EBC4EF683D}"/>
                </a:ext>
              </a:extLst>
            </p:cNvPr>
            <p:cNvGrpSpPr/>
            <p:nvPr/>
          </p:nvGrpSpPr>
          <p:grpSpPr>
            <a:xfrm>
              <a:off x="6280074" y="3570783"/>
              <a:ext cx="1675689" cy="1452671"/>
              <a:chOff x="6271947" y="3539529"/>
              <a:chExt cx="1944291" cy="1685524"/>
            </a:xfrm>
          </p:grpSpPr>
          <p:sp>
            <p:nvSpPr>
              <p:cNvPr id="68" name="Freeform: Shape 25">
                <a:extLst>
                  <a:ext uri="{FF2B5EF4-FFF2-40B4-BE49-F238E27FC236}">
                    <a16:creationId xmlns:a16="http://schemas.microsoft.com/office/drawing/2014/main" id="{299DF47C-E98D-4602-9255-A04829C352A4}"/>
                  </a:ext>
                </a:extLst>
              </p:cNvPr>
              <p:cNvSpPr/>
              <p:nvPr/>
            </p:nvSpPr>
            <p:spPr>
              <a:xfrm>
                <a:off x="6271947" y="3539529"/>
                <a:ext cx="1944291" cy="1685524"/>
              </a:xfrm>
              <a:custGeom>
                <a:avLst/>
                <a:gdLst>
                  <a:gd name="connsiteX0" fmla="*/ 0 w 2182764"/>
                  <a:gd name="connsiteY0" fmla="*/ 0 h 1892259"/>
                  <a:gd name="connsiteX1" fmla="*/ 1589647 w 2182764"/>
                  <a:gd name="connsiteY1" fmla="*/ 358865 h 1892259"/>
                  <a:gd name="connsiteX2" fmla="*/ 1588554 w 2182764"/>
                  <a:gd name="connsiteY2" fmla="*/ 360242 h 1892259"/>
                  <a:gd name="connsiteX3" fmla="*/ 1685792 w 2182764"/>
                  <a:gd name="connsiteY3" fmla="*/ 389829 h 1892259"/>
                  <a:gd name="connsiteX4" fmla="*/ 1888573 w 2182764"/>
                  <a:gd name="connsiteY4" fmla="*/ 506107 h 1892259"/>
                  <a:gd name="connsiteX5" fmla="*/ 2014376 w 2182764"/>
                  <a:gd name="connsiteY5" fmla="*/ 1598068 h 1892259"/>
                  <a:gd name="connsiteX6" fmla="*/ 922415 w 2182764"/>
                  <a:gd name="connsiteY6" fmla="*/ 1723871 h 1892259"/>
                  <a:gd name="connsiteX7" fmla="*/ 732661 w 2182764"/>
                  <a:gd name="connsiteY7" fmla="*/ 1504504 h 1892259"/>
                  <a:gd name="connsiteX8" fmla="*/ 713531 w 2182764"/>
                  <a:gd name="connsiteY8" fmla="*/ 1463137 h 1892259"/>
                  <a:gd name="connsiteX9" fmla="*/ 711054 w 2182764"/>
                  <a:gd name="connsiteY9" fmla="*/ 1466259 h 1892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2764" h="1892259">
                    <a:moveTo>
                      <a:pt x="0" y="0"/>
                    </a:moveTo>
                    <a:lnTo>
                      <a:pt x="1589647" y="358865"/>
                    </a:lnTo>
                    <a:lnTo>
                      <a:pt x="1588554" y="360242"/>
                    </a:lnTo>
                    <a:lnTo>
                      <a:pt x="1685792" y="389829"/>
                    </a:lnTo>
                    <a:cubicBezTo>
                      <a:pt x="1757104" y="417418"/>
                      <a:pt x="1825521" y="456083"/>
                      <a:pt x="1888573" y="506107"/>
                    </a:cubicBezTo>
                    <a:cubicBezTo>
                      <a:pt x="2224849" y="772905"/>
                      <a:pt x="2281173" y="1261792"/>
                      <a:pt x="2014376" y="1598068"/>
                    </a:cubicBezTo>
                    <a:cubicBezTo>
                      <a:pt x="1747579" y="1934344"/>
                      <a:pt x="1258692" y="1990668"/>
                      <a:pt x="922415" y="1723871"/>
                    </a:cubicBezTo>
                    <a:cubicBezTo>
                      <a:pt x="843601" y="1661340"/>
                      <a:pt x="780164" y="1586610"/>
                      <a:pt x="732661" y="1504504"/>
                    </a:cubicBezTo>
                    <a:lnTo>
                      <a:pt x="713531" y="1463137"/>
                    </a:lnTo>
                    <a:lnTo>
                      <a:pt x="711054" y="146625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26">
                <a:extLst>
                  <a:ext uri="{FF2B5EF4-FFF2-40B4-BE49-F238E27FC236}">
                    <a16:creationId xmlns:a16="http://schemas.microsoft.com/office/drawing/2014/main" id="{430C85B2-C2EA-4FC1-96F1-9FA1E5A36BE1}"/>
                  </a:ext>
                </a:extLst>
              </p:cNvPr>
              <p:cNvSpPr/>
              <p:nvPr/>
            </p:nvSpPr>
            <p:spPr>
              <a:xfrm>
                <a:off x="7024394" y="4033208"/>
                <a:ext cx="998985" cy="998986"/>
              </a:xfrm>
              <a:custGeom>
                <a:avLst/>
                <a:gdLst>
                  <a:gd name="connsiteX0" fmla="*/ 604148 w 1121513"/>
                  <a:gd name="connsiteY0" fmla="*/ 1647 h 1121514"/>
                  <a:gd name="connsiteX1" fmla="*/ 909271 w 1121513"/>
                  <a:gd name="connsiteY1" fmla="*/ 121484 h 1121514"/>
                  <a:gd name="connsiteX2" fmla="*/ 1000031 w 1121513"/>
                  <a:gd name="connsiteY2" fmla="*/ 909272 h 1121514"/>
                  <a:gd name="connsiteX3" fmla="*/ 212243 w 1121513"/>
                  <a:gd name="connsiteY3" fmla="*/ 1000032 h 1121514"/>
                  <a:gd name="connsiteX4" fmla="*/ 121483 w 1121513"/>
                  <a:gd name="connsiteY4" fmla="*/ 212244 h 1121514"/>
                  <a:gd name="connsiteX5" fmla="*/ 604148 w 1121513"/>
                  <a:gd name="connsiteY5" fmla="*/ 1647 h 1121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513" h="1121514">
                    <a:moveTo>
                      <a:pt x="604148" y="1647"/>
                    </a:moveTo>
                    <a:cubicBezTo>
                      <a:pt x="711835" y="9906"/>
                      <a:pt x="818295" y="49304"/>
                      <a:pt x="909271" y="121484"/>
                    </a:cubicBezTo>
                    <a:cubicBezTo>
                      <a:pt x="1151875" y="313963"/>
                      <a:pt x="1192510" y="666668"/>
                      <a:pt x="1000031" y="909272"/>
                    </a:cubicBezTo>
                    <a:cubicBezTo>
                      <a:pt x="807552" y="1151876"/>
                      <a:pt x="454847" y="1192511"/>
                      <a:pt x="212243" y="1000032"/>
                    </a:cubicBezTo>
                    <a:cubicBezTo>
                      <a:pt x="-30361" y="807553"/>
                      <a:pt x="-70996" y="454848"/>
                      <a:pt x="121483" y="212244"/>
                    </a:cubicBezTo>
                    <a:cubicBezTo>
                      <a:pt x="241783" y="60616"/>
                      <a:pt x="424670" y="-12117"/>
                      <a:pt x="604148" y="16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24">
                <a:extLst>
                  <a:ext uri="{FF2B5EF4-FFF2-40B4-BE49-F238E27FC236}">
                    <a16:creationId xmlns:a16="http://schemas.microsoft.com/office/drawing/2014/main" id="{3BCD42B8-5FF7-43C9-A9AA-5AE6E3415A6A}"/>
                  </a:ext>
                </a:extLst>
              </p:cNvPr>
              <p:cNvSpPr/>
              <p:nvPr/>
            </p:nvSpPr>
            <p:spPr>
              <a:xfrm>
                <a:off x="6271947" y="3539529"/>
                <a:ext cx="606571" cy="554352"/>
              </a:xfrm>
              <a:custGeom>
                <a:avLst/>
                <a:gdLst>
                  <a:gd name="connsiteX0" fmla="*/ 0 w 612860"/>
                  <a:gd name="connsiteY0" fmla="*/ 0 h 560100"/>
                  <a:gd name="connsiteX1" fmla="*/ 612860 w 612860"/>
                  <a:gd name="connsiteY1" fmla="*/ 138354 h 560100"/>
                  <a:gd name="connsiteX2" fmla="*/ 601907 w 612860"/>
                  <a:gd name="connsiteY2" fmla="*/ 173640 h 560100"/>
                  <a:gd name="connsiteX3" fmla="*/ 293404 w 612860"/>
                  <a:gd name="connsiteY3" fmla="*/ 548275 h 560100"/>
                  <a:gd name="connsiteX4" fmla="*/ 271618 w 612860"/>
                  <a:gd name="connsiteY4" fmla="*/ 560100 h 56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860" h="560100">
                    <a:moveTo>
                      <a:pt x="0" y="0"/>
                    </a:moveTo>
                    <a:lnTo>
                      <a:pt x="612860" y="138354"/>
                    </a:lnTo>
                    <a:lnTo>
                      <a:pt x="601907" y="173640"/>
                    </a:lnTo>
                    <a:cubicBezTo>
                      <a:pt x="537275" y="326448"/>
                      <a:pt x="429304" y="456463"/>
                      <a:pt x="293404" y="548275"/>
                    </a:cubicBezTo>
                    <a:lnTo>
                      <a:pt x="271618" y="56010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131">
              <a:extLst>
                <a:ext uri="{FF2B5EF4-FFF2-40B4-BE49-F238E27FC236}">
                  <a16:creationId xmlns:a16="http://schemas.microsoft.com/office/drawing/2014/main" id="{5AB8D029-5F38-4E64-A339-D260DCCC121C}"/>
                </a:ext>
              </a:extLst>
            </p:cNvPr>
            <p:cNvGrpSpPr/>
            <p:nvPr/>
          </p:nvGrpSpPr>
          <p:grpSpPr>
            <a:xfrm>
              <a:off x="5528428" y="3655117"/>
              <a:ext cx="1193361" cy="1973957"/>
              <a:chOff x="5399818" y="3637381"/>
              <a:chExt cx="1384649" cy="2290368"/>
            </a:xfrm>
          </p:grpSpPr>
          <p:sp>
            <p:nvSpPr>
              <p:cNvPr id="65" name="Freeform: Shape 30">
                <a:extLst>
                  <a:ext uri="{FF2B5EF4-FFF2-40B4-BE49-F238E27FC236}">
                    <a16:creationId xmlns:a16="http://schemas.microsoft.com/office/drawing/2014/main" id="{401484ED-2BE1-447E-BA4E-59B51DD567FE}"/>
                  </a:ext>
                </a:extLst>
              </p:cNvPr>
              <p:cNvSpPr/>
              <p:nvPr/>
            </p:nvSpPr>
            <p:spPr>
              <a:xfrm>
                <a:off x="5399818" y="3637381"/>
                <a:ext cx="1384649" cy="2290368"/>
              </a:xfrm>
              <a:custGeom>
                <a:avLst/>
                <a:gdLst>
                  <a:gd name="connsiteX0" fmla="*/ 777152 w 1554480"/>
                  <a:gd name="connsiteY0" fmla="*/ 0 h 2571289"/>
                  <a:gd name="connsiteX1" fmla="*/ 1484036 w 1554480"/>
                  <a:gd name="connsiteY1" fmla="*/ 1468358 h 2571289"/>
                  <a:gd name="connsiteX2" fmla="*/ 1480833 w 1554480"/>
                  <a:gd name="connsiteY2" fmla="*/ 1468358 h 2571289"/>
                  <a:gd name="connsiteX3" fmla="*/ 1493401 w 1554480"/>
                  <a:gd name="connsiteY3" fmla="*/ 1491512 h 2571289"/>
                  <a:gd name="connsiteX4" fmla="*/ 1554480 w 1554480"/>
                  <a:gd name="connsiteY4" fmla="*/ 1794049 h 2571289"/>
                  <a:gd name="connsiteX5" fmla="*/ 777240 w 1554480"/>
                  <a:gd name="connsiteY5" fmla="*/ 2571289 h 2571289"/>
                  <a:gd name="connsiteX6" fmla="*/ 0 w 1554480"/>
                  <a:gd name="connsiteY6" fmla="*/ 1794049 h 2571289"/>
                  <a:gd name="connsiteX7" fmla="*/ 61079 w 1554480"/>
                  <a:gd name="connsiteY7" fmla="*/ 1491512 h 2571289"/>
                  <a:gd name="connsiteX8" fmla="*/ 73647 w 1554480"/>
                  <a:gd name="connsiteY8" fmla="*/ 1468358 h 2571289"/>
                  <a:gd name="connsiteX9" fmla="*/ 70443 w 1554480"/>
                  <a:gd name="connsiteY9" fmla="*/ 1468358 h 2571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4480" h="2571289">
                    <a:moveTo>
                      <a:pt x="777152" y="0"/>
                    </a:moveTo>
                    <a:lnTo>
                      <a:pt x="1484036" y="1468358"/>
                    </a:lnTo>
                    <a:lnTo>
                      <a:pt x="1480833" y="1468358"/>
                    </a:lnTo>
                    <a:lnTo>
                      <a:pt x="1493401" y="1491512"/>
                    </a:lnTo>
                    <a:cubicBezTo>
                      <a:pt x="1532731" y="1584500"/>
                      <a:pt x="1554480" y="1686735"/>
                      <a:pt x="1554480" y="1794049"/>
                    </a:cubicBezTo>
                    <a:cubicBezTo>
                      <a:pt x="1554480" y="2223307"/>
                      <a:pt x="1206498" y="2571289"/>
                      <a:pt x="777240" y="2571289"/>
                    </a:cubicBezTo>
                    <a:cubicBezTo>
                      <a:pt x="347982" y="2571289"/>
                      <a:pt x="0" y="2223307"/>
                      <a:pt x="0" y="1794049"/>
                    </a:cubicBezTo>
                    <a:cubicBezTo>
                      <a:pt x="0" y="1686735"/>
                      <a:pt x="21749" y="1584500"/>
                      <a:pt x="61079" y="1491512"/>
                    </a:cubicBezTo>
                    <a:lnTo>
                      <a:pt x="73647" y="1468358"/>
                    </a:lnTo>
                    <a:lnTo>
                      <a:pt x="70443" y="146835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31">
                <a:extLst>
                  <a:ext uri="{FF2B5EF4-FFF2-40B4-BE49-F238E27FC236}">
                    <a16:creationId xmlns:a16="http://schemas.microsoft.com/office/drawing/2014/main" id="{04BA637F-E3F1-43E0-9E9C-6342861CF6A8}"/>
                  </a:ext>
                </a:extLst>
              </p:cNvPr>
              <p:cNvSpPr/>
              <p:nvPr/>
            </p:nvSpPr>
            <p:spPr>
              <a:xfrm>
                <a:off x="5592668" y="4735951"/>
                <a:ext cx="998946" cy="998946"/>
              </a:xfrm>
              <a:custGeom>
                <a:avLst/>
                <a:gdLst>
                  <a:gd name="connsiteX0" fmla="*/ 560735 w 1121470"/>
                  <a:gd name="connsiteY0" fmla="*/ 0 h 1121470"/>
                  <a:gd name="connsiteX1" fmla="*/ 1121470 w 1121470"/>
                  <a:gd name="connsiteY1" fmla="*/ 560735 h 1121470"/>
                  <a:gd name="connsiteX2" fmla="*/ 560735 w 1121470"/>
                  <a:gd name="connsiteY2" fmla="*/ 1121470 h 1121470"/>
                  <a:gd name="connsiteX3" fmla="*/ 0 w 1121470"/>
                  <a:gd name="connsiteY3" fmla="*/ 560735 h 1121470"/>
                  <a:gd name="connsiteX4" fmla="*/ 560735 w 1121470"/>
                  <a:gd name="connsiteY4" fmla="*/ 0 h 1121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470" h="1121470">
                    <a:moveTo>
                      <a:pt x="560735" y="0"/>
                    </a:moveTo>
                    <a:cubicBezTo>
                      <a:pt x="870420" y="0"/>
                      <a:pt x="1121470" y="251050"/>
                      <a:pt x="1121470" y="560735"/>
                    </a:cubicBezTo>
                    <a:cubicBezTo>
                      <a:pt x="1121470" y="870420"/>
                      <a:pt x="870420" y="1121470"/>
                      <a:pt x="560735" y="1121470"/>
                    </a:cubicBezTo>
                    <a:cubicBezTo>
                      <a:pt x="251050" y="1121470"/>
                      <a:pt x="0" y="870420"/>
                      <a:pt x="0" y="560735"/>
                    </a:cubicBezTo>
                    <a:cubicBezTo>
                      <a:pt x="0" y="251050"/>
                      <a:pt x="251050" y="0"/>
                      <a:pt x="5607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29">
                <a:extLst>
                  <a:ext uri="{FF2B5EF4-FFF2-40B4-BE49-F238E27FC236}">
                    <a16:creationId xmlns:a16="http://schemas.microsoft.com/office/drawing/2014/main" id="{D3166B0E-963B-4654-9164-7749F6A28608}"/>
                  </a:ext>
                </a:extLst>
              </p:cNvPr>
              <p:cNvSpPr/>
              <p:nvPr/>
            </p:nvSpPr>
            <p:spPr>
              <a:xfrm>
                <a:off x="5830518" y="3637381"/>
                <a:ext cx="522910" cy="588727"/>
              </a:xfrm>
              <a:custGeom>
                <a:avLst/>
                <a:gdLst>
                  <a:gd name="connsiteX0" fmla="*/ 264258 w 528332"/>
                  <a:gd name="connsiteY0" fmla="*/ 0 h 594832"/>
                  <a:gd name="connsiteX1" fmla="*/ 528332 w 528332"/>
                  <a:gd name="connsiteY1" fmla="*/ 548541 h 594832"/>
                  <a:gd name="connsiteX2" fmla="*/ 434934 w 528332"/>
                  <a:gd name="connsiteY2" fmla="*/ 577533 h 594832"/>
                  <a:gd name="connsiteX3" fmla="*/ 263327 w 528332"/>
                  <a:gd name="connsiteY3" fmla="*/ 594832 h 594832"/>
                  <a:gd name="connsiteX4" fmla="*/ 91720 w 528332"/>
                  <a:gd name="connsiteY4" fmla="*/ 577533 h 594832"/>
                  <a:gd name="connsiteX5" fmla="*/ 0 w 528332"/>
                  <a:gd name="connsiteY5" fmla="*/ 549061 h 594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8332" h="594832">
                    <a:moveTo>
                      <a:pt x="264258" y="0"/>
                    </a:moveTo>
                    <a:lnTo>
                      <a:pt x="528332" y="548541"/>
                    </a:lnTo>
                    <a:lnTo>
                      <a:pt x="434934" y="577533"/>
                    </a:lnTo>
                    <a:cubicBezTo>
                      <a:pt x="379504" y="588876"/>
                      <a:pt x="322111" y="594832"/>
                      <a:pt x="263327" y="594832"/>
                    </a:cubicBezTo>
                    <a:cubicBezTo>
                      <a:pt x="204543" y="594832"/>
                      <a:pt x="147151" y="588876"/>
                      <a:pt x="91720" y="577533"/>
                    </a:cubicBezTo>
                    <a:lnTo>
                      <a:pt x="0" y="549061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132">
              <a:extLst>
                <a:ext uri="{FF2B5EF4-FFF2-40B4-BE49-F238E27FC236}">
                  <a16:creationId xmlns:a16="http://schemas.microsoft.com/office/drawing/2014/main" id="{9591D852-6F86-4ECD-9408-2221E0152C31}"/>
                </a:ext>
              </a:extLst>
            </p:cNvPr>
            <p:cNvGrpSpPr/>
            <p:nvPr/>
          </p:nvGrpSpPr>
          <p:grpSpPr>
            <a:xfrm>
              <a:off x="4295464" y="3570783"/>
              <a:ext cx="1672956" cy="1456102"/>
              <a:chOff x="3969217" y="3539529"/>
              <a:chExt cx="1941120" cy="1689505"/>
            </a:xfrm>
          </p:grpSpPr>
          <p:sp>
            <p:nvSpPr>
              <p:cNvPr id="62" name="Freeform: Shape 35">
                <a:extLst>
                  <a:ext uri="{FF2B5EF4-FFF2-40B4-BE49-F238E27FC236}">
                    <a16:creationId xmlns:a16="http://schemas.microsoft.com/office/drawing/2014/main" id="{2593288A-98E2-4696-B902-840C035A16FD}"/>
                  </a:ext>
                </a:extLst>
              </p:cNvPr>
              <p:cNvSpPr/>
              <p:nvPr/>
            </p:nvSpPr>
            <p:spPr>
              <a:xfrm>
                <a:off x="3969217" y="3539529"/>
                <a:ext cx="1941120" cy="1689505"/>
              </a:xfrm>
              <a:custGeom>
                <a:avLst/>
                <a:gdLst>
                  <a:gd name="connsiteX0" fmla="*/ 2179204 w 2179204"/>
                  <a:gd name="connsiteY0" fmla="*/ 0 h 1896728"/>
                  <a:gd name="connsiteX1" fmla="*/ 1472788 w 2179204"/>
                  <a:gd name="connsiteY1" fmla="*/ 1468584 h 1896728"/>
                  <a:gd name="connsiteX2" fmla="*/ 1470790 w 2179204"/>
                  <a:gd name="connsiteY2" fmla="*/ 1466081 h 1896728"/>
                  <a:gd name="connsiteX3" fmla="*/ 1460538 w 2179204"/>
                  <a:gd name="connsiteY3" fmla="*/ 1490348 h 1896728"/>
                  <a:gd name="connsiteX4" fmla="*/ 1262225 w 2179204"/>
                  <a:gd name="connsiteY4" fmla="*/ 1726847 h 1896728"/>
                  <a:gd name="connsiteX5" fmla="*/ 169881 w 2179204"/>
                  <a:gd name="connsiteY5" fmla="*/ 1604415 h 1896728"/>
                  <a:gd name="connsiteX6" fmla="*/ 292313 w 2179204"/>
                  <a:gd name="connsiteY6" fmla="*/ 512072 h 1896728"/>
                  <a:gd name="connsiteX7" fmla="*/ 566846 w 2179204"/>
                  <a:gd name="connsiteY7" fmla="*/ 371036 h 1896728"/>
                  <a:gd name="connsiteX8" fmla="*/ 592780 w 2179204"/>
                  <a:gd name="connsiteY8" fmla="*/ 366411 h 1896728"/>
                  <a:gd name="connsiteX9" fmla="*/ 590781 w 2179204"/>
                  <a:gd name="connsiteY9" fmla="*/ 363907 h 189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79204" h="1896728">
                    <a:moveTo>
                      <a:pt x="2179204" y="0"/>
                    </a:moveTo>
                    <a:lnTo>
                      <a:pt x="1472788" y="1468584"/>
                    </a:lnTo>
                    <a:lnTo>
                      <a:pt x="1470790" y="1466081"/>
                    </a:lnTo>
                    <a:lnTo>
                      <a:pt x="1460538" y="1490348"/>
                    </a:lnTo>
                    <a:cubicBezTo>
                      <a:pt x="1412411" y="1579103"/>
                      <a:pt x="1346088" y="1659888"/>
                      <a:pt x="1262225" y="1726847"/>
                    </a:cubicBezTo>
                    <a:cubicBezTo>
                      <a:pt x="926774" y="1994681"/>
                      <a:pt x="437715" y="1939866"/>
                      <a:pt x="169881" y="1604415"/>
                    </a:cubicBezTo>
                    <a:cubicBezTo>
                      <a:pt x="-97953" y="1268964"/>
                      <a:pt x="-43138" y="779906"/>
                      <a:pt x="292313" y="512072"/>
                    </a:cubicBezTo>
                    <a:cubicBezTo>
                      <a:pt x="376176" y="445113"/>
                      <a:pt x="469639" y="398320"/>
                      <a:pt x="566846" y="371036"/>
                    </a:cubicBezTo>
                    <a:lnTo>
                      <a:pt x="592780" y="366411"/>
                    </a:lnTo>
                    <a:lnTo>
                      <a:pt x="590781" y="36390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36">
                <a:extLst>
                  <a:ext uri="{FF2B5EF4-FFF2-40B4-BE49-F238E27FC236}">
                    <a16:creationId xmlns:a16="http://schemas.microsoft.com/office/drawing/2014/main" id="{6DFBD124-B348-406D-A15A-917CD691C237}"/>
                  </a:ext>
                </a:extLst>
              </p:cNvPr>
              <p:cNvSpPr/>
              <p:nvPr/>
            </p:nvSpPr>
            <p:spPr>
              <a:xfrm>
                <a:off x="4162075" y="4037190"/>
                <a:ext cx="998984" cy="998984"/>
              </a:xfrm>
              <a:custGeom>
                <a:avLst/>
                <a:gdLst>
                  <a:gd name="connsiteX0" fmla="*/ 515640 w 1121512"/>
                  <a:gd name="connsiteY0" fmla="*/ 1783 h 1121512"/>
                  <a:gd name="connsiteX1" fmla="*/ 998953 w 1121512"/>
                  <a:gd name="connsiteY1" fmla="*/ 210888 h 1121512"/>
                  <a:gd name="connsiteX2" fmla="*/ 910625 w 1121512"/>
                  <a:gd name="connsiteY2" fmla="*/ 998953 h 1121512"/>
                  <a:gd name="connsiteX3" fmla="*/ 122561 w 1121512"/>
                  <a:gd name="connsiteY3" fmla="*/ 910626 h 1121512"/>
                  <a:gd name="connsiteX4" fmla="*/ 210888 w 1121512"/>
                  <a:gd name="connsiteY4" fmla="*/ 122561 h 1121512"/>
                  <a:gd name="connsiteX5" fmla="*/ 515640 w 1121512"/>
                  <a:gd name="connsiteY5" fmla="*/ 1783 h 112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512" h="1121512">
                    <a:moveTo>
                      <a:pt x="515640" y="1783"/>
                    </a:moveTo>
                    <a:cubicBezTo>
                      <a:pt x="695074" y="-12535"/>
                      <a:pt x="878186" y="59633"/>
                      <a:pt x="998953" y="210888"/>
                    </a:cubicBezTo>
                    <a:cubicBezTo>
                      <a:pt x="1192180" y="452897"/>
                      <a:pt x="1152634" y="805726"/>
                      <a:pt x="910625" y="998953"/>
                    </a:cubicBezTo>
                    <a:cubicBezTo>
                      <a:pt x="668617" y="1192180"/>
                      <a:pt x="315788" y="1152634"/>
                      <a:pt x="122561" y="910626"/>
                    </a:cubicBezTo>
                    <a:cubicBezTo>
                      <a:pt x="-70666" y="668617"/>
                      <a:pt x="-31121" y="315788"/>
                      <a:pt x="210888" y="122561"/>
                    </a:cubicBezTo>
                    <a:cubicBezTo>
                      <a:pt x="301641" y="50101"/>
                      <a:pt x="407979" y="10374"/>
                      <a:pt x="515640" y="178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34">
                <a:extLst>
                  <a:ext uri="{FF2B5EF4-FFF2-40B4-BE49-F238E27FC236}">
                    <a16:creationId xmlns:a16="http://schemas.microsoft.com/office/drawing/2014/main" id="{C3F41AA4-F6B1-4B86-9E2D-E6FF7FF26A87}"/>
                  </a:ext>
                </a:extLst>
              </p:cNvPr>
              <p:cNvSpPr/>
              <p:nvPr/>
            </p:nvSpPr>
            <p:spPr>
              <a:xfrm>
                <a:off x="5304357" y="3539529"/>
                <a:ext cx="605980" cy="555288"/>
              </a:xfrm>
              <a:custGeom>
                <a:avLst/>
                <a:gdLst>
                  <a:gd name="connsiteX0" fmla="*/ 612263 w 612263"/>
                  <a:gd name="connsiteY0" fmla="*/ 0 h 561046"/>
                  <a:gd name="connsiteX1" fmla="*/ 342390 w 612263"/>
                  <a:gd name="connsiteY1" fmla="*/ 561046 h 561046"/>
                  <a:gd name="connsiteX2" fmla="*/ 318862 w 612263"/>
                  <a:gd name="connsiteY2" fmla="*/ 548275 h 561046"/>
                  <a:gd name="connsiteX3" fmla="*/ 10358 w 612263"/>
                  <a:gd name="connsiteY3" fmla="*/ 173640 h 561046"/>
                  <a:gd name="connsiteX4" fmla="*/ 0 w 612263"/>
                  <a:gd name="connsiteY4" fmla="*/ 140269 h 56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263" h="561046">
                    <a:moveTo>
                      <a:pt x="612263" y="0"/>
                    </a:moveTo>
                    <a:lnTo>
                      <a:pt x="342390" y="561046"/>
                    </a:lnTo>
                    <a:lnTo>
                      <a:pt x="318862" y="548275"/>
                    </a:lnTo>
                    <a:cubicBezTo>
                      <a:pt x="182962" y="456463"/>
                      <a:pt x="74991" y="326448"/>
                      <a:pt x="10358" y="173640"/>
                    </a:cubicBezTo>
                    <a:lnTo>
                      <a:pt x="0" y="140269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8BC21DB6-1177-4776-BCFD-3A0ED1DF1391}"/>
                </a:ext>
              </a:extLst>
            </p:cNvPr>
            <p:cNvSpPr/>
            <p:nvPr/>
          </p:nvSpPr>
          <p:spPr>
            <a:xfrm>
              <a:off x="5397911" y="2701184"/>
              <a:ext cx="1460371" cy="145610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5" name="Grafik 44">
            <a:extLst>
              <a:ext uri="{FF2B5EF4-FFF2-40B4-BE49-F238E27FC236}">
                <a16:creationId xmlns:a16="http://schemas.microsoft.com/office/drawing/2014/main" id="{200A3A40-ABCD-457F-95A5-C5A7EC5FF5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10100" r="14300" b="9051"/>
          <a:stretch/>
        </p:blipFill>
        <p:spPr>
          <a:xfrm flipH="1">
            <a:off x="10849705" y="344380"/>
            <a:ext cx="180803" cy="198673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CCCFE067-7C67-4F0F-959C-C47B4419BF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25859" t="16030" r="27941" b="28668"/>
          <a:stretch/>
        </p:blipFill>
        <p:spPr>
          <a:xfrm>
            <a:off x="10658996" y="1138561"/>
            <a:ext cx="176899" cy="211526"/>
          </a:xfrm>
          <a:prstGeom prst="rect">
            <a:avLst/>
          </a:prstGeom>
        </p:spPr>
      </p:pic>
      <p:pic>
        <p:nvPicPr>
          <p:cNvPr id="56" name="Grafik 55" descr="Recherche">
            <a:extLst>
              <a:ext uri="{FF2B5EF4-FFF2-40B4-BE49-F238E27FC236}">
                <a16:creationId xmlns:a16="http://schemas.microsoft.com/office/drawing/2014/main" id="{58DA6D83-5AEE-435E-A45C-8C3E11449F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50506" y="1341820"/>
            <a:ext cx="199687" cy="199476"/>
          </a:xfrm>
          <a:prstGeom prst="rect">
            <a:avLst/>
          </a:prstGeom>
        </p:spPr>
      </p:pic>
      <p:pic>
        <p:nvPicPr>
          <p:cNvPr id="57" name="Grafik 56" descr="Puzzleteile">
            <a:extLst>
              <a:ext uri="{FF2B5EF4-FFF2-40B4-BE49-F238E27FC236}">
                <a16:creationId xmlns:a16="http://schemas.microsoft.com/office/drawing/2014/main" id="{D3F5F1AB-4FDA-475B-BB31-5040E15318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34976" y="655630"/>
            <a:ext cx="259333" cy="259060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CD2F54F6-A7D4-44A4-A4AE-8E33640C34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59" t="27008" r="31587" b="30419"/>
          <a:stretch/>
        </p:blipFill>
        <p:spPr>
          <a:xfrm>
            <a:off x="11557588" y="655834"/>
            <a:ext cx="205615" cy="260506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E2BC91DB-B2A3-4AFA-86F2-E912E795E6A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2201" t="10100" r="14300" b="9051"/>
          <a:stretch/>
        </p:blipFill>
        <p:spPr>
          <a:xfrm flipH="1">
            <a:off x="10849914" y="345269"/>
            <a:ext cx="180803" cy="198673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8B6F4C2A-D046-471F-9AEF-FF40943AD4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210" y="344411"/>
            <a:ext cx="173473" cy="173290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CAE650C3-6B00-4414-BB6B-4E9C2AE859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10100" r="14300" b="9051"/>
          <a:stretch/>
        </p:blipFill>
        <p:spPr>
          <a:xfrm flipH="1">
            <a:off x="10849705" y="344380"/>
            <a:ext cx="180803" cy="198673"/>
          </a:xfrm>
          <a:prstGeom prst="rect">
            <a:avLst/>
          </a:prstGeom>
        </p:spPr>
      </p:pic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934CFAD4-D77F-435A-A08E-7193C6A538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" b="8712"/>
          <a:stretch>
            <a:fillRect/>
          </a:stretch>
        </p:blipFill>
        <p:spPr/>
      </p:pic>
      <p:pic>
        <p:nvPicPr>
          <p:cNvPr id="82" name="Grafik 81">
            <a:extLst>
              <a:ext uri="{FF2B5EF4-FFF2-40B4-BE49-F238E27FC236}">
                <a16:creationId xmlns:a16="http://schemas.microsoft.com/office/drawing/2014/main" id="{17C94663-099F-482A-9799-081C3B15DEF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grayscl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350" b="75149" l="10000" r="900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501"/>
          <a:stretch/>
        </p:blipFill>
        <p:spPr>
          <a:xfrm>
            <a:off x="11406390" y="1103291"/>
            <a:ext cx="314734" cy="2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93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eck 45">
            <a:extLst>
              <a:ext uri="{FF2B5EF4-FFF2-40B4-BE49-F238E27FC236}">
                <a16:creationId xmlns:a16="http://schemas.microsoft.com/office/drawing/2014/main" id="{9FA182B9-F363-4C51-95A0-80291A9699DE}"/>
              </a:ext>
            </a:extLst>
          </p:cNvPr>
          <p:cNvSpPr/>
          <p:nvPr/>
        </p:nvSpPr>
        <p:spPr>
          <a:xfrm>
            <a:off x="8033787" y="922167"/>
            <a:ext cx="3786738" cy="47010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BA4A6F-88E4-4EB5-9DDE-0DEAA326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Plant Time </a:t>
            </a:r>
            <a:r>
              <a:rPr lang="de-DE" dirty="0" err="1"/>
              <a:t>Machine</a:t>
            </a:r>
            <a:r>
              <a:rPr lang="de-DE" dirty="0"/>
              <a:t> - AGRASIM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35BE5CE-A428-42CE-8911-BDAB9521431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209" name="Textfeld 208">
            <a:extLst>
              <a:ext uri="{FF2B5EF4-FFF2-40B4-BE49-F238E27FC236}">
                <a16:creationId xmlns:a16="http://schemas.microsoft.com/office/drawing/2014/main" id="{24AE8E83-ED63-4C20-B9A2-D52230254234}"/>
              </a:ext>
            </a:extLst>
          </p:cNvPr>
          <p:cNvSpPr txBox="1"/>
          <p:nvPr/>
        </p:nvSpPr>
        <p:spPr bwMode="auto">
          <a:xfrm>
            <a:off x="4226714" y="944513"/>
            <a:ext cx="3780000" cy="4680000"/>
          </a:xfrm>
          <a:prstGeom prst="rect">
            <a:avLst/>
          </a:prstGeom>
          <a:solidFill>
            <a:srgbClr val="023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t"/>
          <a:lstStyle>
            <a:defPPr>
              <a:defRPr lang="en-US"/>
            </a:defPPr>
            <a:lvl1pPr algn="ctr">
              <a:lnSpc>
                <a:spcPct val="95000"/>
              </a:lnSpc>
              <a:defRPr sz="1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</a:t>
            </a: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altLang="de-DE" b="0" dirty="0">
                <a:solidFill>
                  <a:srgbClr val="FFFFFF"/>
                </a:solidFill>
              </a:rPr>
              <a:t>CAD design of the entire experiment, which extends over three floors</a:t>
            </a:r>
          </a:p>
          <a:p>
            <a:pPr lvl="0" algn="l">
              <a:defRPr/>
            </a:pPr>
            <a:endParaRPr lang="en-US" altLang="de-DE" b="0" dirty="0">
              <a:solidFill>
                <a:srgbClr val="FFFFFF"/>
              </a:solidFill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altLang="de-DE" b="0" dirty="0">
                <a:solidFill>
                  <a:srgbClr val="FFFFFF"/>
                </a:solidFill>
              </a:rPr>
              <a:t>Design of all mechanical components</a:t>
            </a:r>
          </a:p>
          <a:p>
            <a:pPr lvl="0" algn="l">
              <a:defRPr/>
            </a:pPr>
            <a:endParaRPr lang="en-US" altLang="de-DE" b="0" dirty="0">
              <a:solidFill>
                <a:srgbClr val="FFFFFF"/>
              </a:solidFill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altLang="de-DE" b="0" dirty="0">
                <a:solidFill>
                  <a:srgbClr val="FFFFFF"/>
                </a:solidFill>
              </a:rPr>
              <a:t>Calculation and selection of the entire process technology, for example valves, flow controller etc.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2BE0A630-EB90-42D0-B2F5-6D3BB5EDD5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43" name="Picture 2" descr="V:\40_Projekte\207_Agrasim\05 Zeichnungen, Fotos\052 Bilder\CAD Bilder\2017.08.16_Halle\207-SKZ-20170816-Huwer-CAD-Bild_Experiment Agrasim (10).jpg">
            <a:extLst>
              <a:ext uri="{FF2B5EF4-FFF2-40B4-BE49-F238E27FC236}">
                <a16:creationId xmlns:a16="http://schemas.microsoft.com/office/drawing/2014/main" id="{17377C4F-2A28-4BE0-BB1E-46CC5525D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2" r="20731"/>
          <a:stretch/>
        </p:blipFill>
        <p:spPr bwMode="auto">
          <a:xfrm>
            <a:off x="369388" y="943275"/>
            <a:ext cx="380194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 descr="V:\40_Projekte\207_Agrasim\05 Zeichnungen, Fotos\052 Bilder\CAD Bilder\2017.08.16_Halle\207-SKZ-20170816-Huwer-CAD-Bild_Experiment Agrasim (10).jpg">
            <a:extLst>
              <a:ext uri="{FF2B5EF4-FFF2-40B4-BE49-F238E27FC236}">
                <a16:creationId xmlns:a16="http://schemas.microsoft.com/office/drawing/2014/main" id="{7FA0444A-2672-4D6D-B3A4-4F78E3B20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2" r="20731"/>
          <a:stretch/>
        </p:blipFill>
        <p:spPr bwMode="auto">
          <a:xfrm>
            <a:off x="8042542" y="940823"/>
            <a:ext cx="380194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Bildplatzhalter 10">
            <a:extLst>
              <a:ext uri="{FF2B5EF4-FFF2-40B4-BE49-F238E27FC236}">
                <a16:creationId xmlns:a16="http://schemas.microsoft.com/office/drawing/2014/main" id="{C7FC6BC1-19D2-454E-824B-64573D379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" b="8712"/>
          <a:stretch>
            <a:fillRect/>
          </a:stretch>
        </p:blipFill>
        <p:spPr>
          <a:xfrm>
            <a:off x="371475" y="944563"/>
            <a:ext cx="3779838" cy="4679950"/>
          </a:xfrm>
          <a:prstGeom prst="rect">
            <a:avLst/>
          </a:prstGeom>
          <a:solidFill>
            <a:schemeClr val="bg2"/>
          </a:solidFill>
        </p:spPr>
      </p:pic>
      <p:grpSp>
        <p:nvGrpSpPr>
          <p:cNvPr id="129" name="Gruppieren 128">
            <a:extLst>
              <a:ext uri="{FF2B5EF4-FFF2-40B4-BE49-F238E27FC236}">
                <a16:creationId xmlns:a16="http://schemas.microsoft.com/office/drawing/2014/main" id="{83B78C45-DA1F-4E72-BDB1-1C873BF1293F}"/>
              </a:ext>
            </a:extLst>
          </p:cNvPr>
          <p:cNvGrpSpPr/>
          <p:nvPr/>
        </p:nvGrpSpPr>
        <p:grpSpPr>
          <a:xfrm>
            <a:off x="10456240" y="252669"/>
            <a:ext cx="1400400" cy="1386000"/>
            <a:chOff x="4000627" y="1412776"/>
            <a:chExt cx="4255613" cy="4216298"/>
          </a:xfrm>
        </p:grpSpPr>
        <p:sp>
          <p:nvSpPr>
            <p:cNvPr id="130" name="Freeform: Shape 10">
              <a:extLst>
                <a:ext uri="{FF2B5EF4-FFF2-40B4-BE49-F238E27FC236}">
                  <a16:creationId xmlns:a16="http://schemas.microsoft.com/office/drawing/2014/main" id="{CA506710-54CB-4907-BBE9-799489F3A5E0}"/>
                </a:ext>
              </a:extLst>
            </p:cNvPr>
            <p:cNvSpPr/>
            <p:nvPr/>
          </p:nvSpPr>
          <p:spPr>
            <a:xfrm>
              <a:off x="4864907" y="1415125"/>
              <a:ext cx="1196725" cy="1836574"/>
            </a:xfrm>
            <a:custGeom>
              <a:avLst/>
              <a:gdLst>
                <a:gd name="connsiteX0" fmla="*/ 737842 w 1558863"/>
                <a:gd name="connsiteY0" fmla="*/ 984 h 2392333"/>
                <a:gd name="connsiteX1" fmla="*/ 1477069 w 1558863"/>
                <a:gd name="connsiteY1" fmla="*/ 438904 h 2392333"/>
                <a:gd name="connsiteX2" fmla="*/ 1553851 w 1558863"/>
                <a:gd name="connsiteY2" fmla="*/ 737842 h 2392333"/>
                <a:gd name="connsiteX3" fmla="*/ 1552623 w 1558863"/>
                <a:gd name="connsiteY3" fmla="*/ 764158 h 2392333"/>
                <a:gd name="connsiteX4" fmla="*/ 1555507 w 1558863"/>
                <a:gd name="connsiteY4" fmla="*/ 762762 h 2392333"/>
                <a:gd name="connsiteX5" fmla="*/ 1558863 w 1558863"/>
                <a:gd name="connsiteY5" fmla="*/ 2392333 h 2392333"/>
                <a:gd name="connsiteX6" fmla="*/ 283028 w 1558863"/>
                <a:gd name="connsiteY6" fmla="*/ 1378427 h 2392333"/>
                <a:gd name="connsiteX7" fmla="*/ 285911 w 1558863"/>
                <a:gd name="connsiteY7" fmla="*/ 1377033 h 2392333"/>
                <a:gd name="connsiteX8" fmla="*/ 264514 w 1558863"/>
                <a:gd name="connsiteY8" fmla="*/ 1361664 h 2392333"/>
                <a:gd name="connsiteX9" fmla="*/ 77767 w 1558863"/>
                <a:gd name="connsiteY9" fmla="*/ 1115930 h 2392333"/>
                <a:gd name="connsiteX10" fmla="*/ 438905 w 1558863"/>
                <a:gd name="connsiteY10" fmla="*/ 77766 h 2392333"/>
                <a:gd name="connsiteX11" fmla="*/ 737842 w 1558863"/>
                <a:gd name="connsiteY11" fmla="*/ 984 h 2392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863" h="2392333">
                  <a:moveTo>
                    <a:pt x="737842" y="984"/>
                  </a:moveTo>
                  <a:cubicBezTo>
                    <a:pt x="1040347" y="-14301"/>
                    <a:pt x="1336852" y="149099"/>
                    <a:pt x="1477069" y="438904"/>
                  </a:cubicBezTo>
                  <a:cubicBezTo>
                    <a:pt x="1523808" y="535506"/>
                    <a:pt x="1548757" y="637007"/>
                    <a:pt x="1553851" y="737842"/>
                  </a:cubicBezTo>
                  <a:lnTo>
                    <a:pt x="1552623" y="764158"/>
                  </a:lnTo>
                  <a:lnTo>
                    <a:pt x="1555507" y="762762"/>
                  </a:lnTo>
                  <a:lnTo>
                    <a:pt x="1558863" y="2392333"/>
                  </a:lnTo>
                  <a:lnTo>
                    <a:pt x="283028" y="1378427"/>
                  </a:lnTo>
                  <a:lnTo>
                    <a:pt x="285911" y="1377033"/>
                  </a:lnTo>
                  <a:lnTo>
                    <a:pt x="264514" y="1361664"/>
                  </a:lnTo>
                  <a:cubicBezTo>
                    <a:pt x="188610" y="1295088"/>
                    <a:pt x="124506" y="1212532"/>
                    <a:pt x="77767" y="1115930"/>
                  </a:cubicBezTo>
                  <a:cubicBezTo>
                    <a:pt x="-109189" y="729523"/>
                    <a:pt x="52498" y="264722"/>
                    <a:pt x="438905" y="77766"/>
                  </a:cubicBezTo>
                  <a:cubicBezTo>
                    <a:pt x="535506" y="31027"/>
                    <a:pt x="637008" y="6079"/>
                    <a:pt x="737842" y="98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Freeform: Shape 11">
              <a:extLst>
                <a:ext uri="{FF2B5EF4-FFF2-40B4-BE49-F238E27FC236}">
                  <a16:creationId xmlns:a16="http://schemas.microsoft.com/office/drawing/2014/main" id="{40DC4057-7404-4D53-BC58-0F5A77F035F4}"/>
                </a:ext>
              </a:extLst>
            </p:cNvPr>
            <p:cNvSpPr/>
            <p:nvPr/>
          </p:nvSpPr>
          <p:spPr>
            <a:xfrm>
              <a:off x="5031156" y="1581371"/>
              <a:ext cx="861138" cy="861140"/>
            </a:xfrm>
            <a:custGeom>
              <a:avLst/>
              <a:gdLst>
                <a:gd name="connsiteX0" fmla="*/ 532312 w 1121726"/>
                <a:gd name="connsiteY0" fmla="*/ 711 h 1121727"/>
                <a:gd name="connsiteX1" fmla="*/ 1065622 w 1121726"/>
                <a:gd name="connsiteY1" fmla="*/ 316646 h 1121727"/>
                <a:gd name="connsiteX2" fmla="*/ 805081 w 1121726"/>
                <a:gd name="connsiteY2" fmla="*/ 1065623 h 1121727"/>
                <a:gd name="connsiteX3" fmla="*/ 56105 w 1121726"/>
                <a:gd name="connsiteY3" fmla="*/ 805082 h 1121727"/>
                <a:gd name="connsiteX4" fmla="*/ 316645 w 1121726"/>
                <a:gd name="connsiteY4" fmla="*/ 56105 h 1121727"/>
                <a:gd name="connsiteX5" fmla="*/ 532312 w 1121726"/>
                <a:gd name="connsiteY5" fmla="*/ 711 h 112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1726" h="1121727">
                  <a:moveTo>
                    <a:pt x="532312" y="711"/>
                  </a:moveTo>
                  <a:cubicBezTo>
                    <a:pt x="750552" y="-10316"/>
                    <a:pt x="964464" y="107568"/>
                    <a:pt x="1065622" y="316646"/>
                  </a:cubicBezTo>
                  <a:cubicBezTo>
                    <a:pt x="1200500" y="595416"/>
                    <a:pt x="1083852" y="930745"/>
                    <a:pt x="805081" y="1065623"/>
                  </a:cubicBezTo>
                  <a:cubicBezTo>
                    <a:pt x="526311" y="1200500"/>
                    <a:pt x="190982" y="1083852"/>
                    <a:pt x="56105" y="805082"/>
                  </a:cubicBezTo>
                  <a:cubicBezTo>
                    <a:pt x="-78773" y="526312"/>
                    <a:pt x="37875" y="190983"/>
                    <a:pt x="316645" y="56105"/>
                  </a:cubicBezTo>
                  <a:cubicBezTo>
                    <a:pt x="386338" y="22386"/>
                    <a:pt x="459565" y="4387"/>
                    <a:pt x="532312" y="711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66" name="Group 133">
              <a:extLst>
                <a:ext uri="{FF2B5EF4-FFF2-40B4-BE49-F238E27FC236}">
                  <a16:creationId xmlns:a16="http://schemas.microsoft.com/office/drawing/2014/main" id="{83081865-5F8F-4703-A8AC-5E6DDF3A506B}"/>
                </a:ext>
              </a:extLst>
            </p:cNvPr>
            <p:cNvGrpSpPr/>
            <p:nvPr/>
          </p:nvGrpSpPr>
          <p:grpSpPr>
            <a:xfrm>
              <a:off x="4000627" y="2461495"/>
              <a:ext cx="2061005" cy="1193622"/>
              <a:chOff x="3627120" y="2252430"/>
              <a:chExt cx="2391371" cy="1384951"/>
            </a:xfrm>
          </p:grpSpPr>
          <p:sp>
            <p:nvSpPr>
              <p:cNvPr id="202" name="Freeform: Shape 5">
                <a:extLst>
                  <a:ext uri="{FF2B5EF4-FFF2-40B4-BE49-F238E27FC236}">
                    <a16:creationId xmlns:a16="http://schemas.microsoft.com/office/drawing/2014/main" id="{6FA16AED-1200-456E-B820-4515CC210EF9}"/>
                  </a:ext>
                </a:extLst>
              </p:cNvPr>
              <p:cNvSpPr/>
              <p:nvPr/>
            </p:nvSpPr>
            <p:spPr>
              <a:xfrm>
                <a:off x="3627120" y="2252430"/>
                <a:ext cx="2251049" cy="1384951"/>
              </a:xfrm>
              <a:custGeom>
                <a:avLst/>
                <a:gdLst>
                  <a:gd name="connsiteX0" fmla="*/ 792860 w 2527148"/>
                  <a:gd name="connsiteY0" fmla="*/ 169 h 1554819"/>
                  <a:gd name="connsiteX1" fmla="*/ 949119 w 2527148"/>
                  <a:gd name="connsiteY1" fmla="*/ 19374 h 1554819"/>
                  <a:gd name="connsiteX2" fmla="*/ 1230687 w 2527148"/>
                  <a:gd name="connsiteY2" fmla="*/ 145782 h 1554819"/>
                  <a:gd name="connsiteX3" fmla="*/ 1250492 w 2527148"/>
                  <a:gd name="connsiteY3" fmla="*/ 163154 h 1554819"/>
                  <a:gd name="connsiteX4" fmla="*/ 1251200 w 2527148"/>
                  <a:gd name="connsiteY4" fmla="*/ 160029 h 1554819"/>
                  <a:gd name="connsiteX5" fmla="*/ 2527148 w 2527148"/>
                  <a:gd name="connsiteY5" fmla="*/ 1173671 h 1554819"/>
                  <a:gd name="connsiteX6" fmla="*/ 938904 w 2527148"/>
                  <a:gd name="connsiteY6" fmla="*/ 1538695 h 1554819"/>
                  <a:gd name="connsiteX7" fmla="*/ 939612 w 2527148"/>
                  <a:gd name="connsiteY7" fmla="*/ 1535571 h 1554819"/>
                  <a:gd name="connsiteX8" fmla="*/ 914254 w 2527148"/>
                  <a:gd name="connsiteY8" fmla="*/ 1542713 h 1554819"/>
                  <a:gd name="connsiteX9" fmla="*/ 605699 w 2527148"/>
                  <a:gd name="connsiteY9" fmla="*/ 1535446 h 1554819"/>
                  <a:gd name="connsiteX10" fmla="*/ 19373 w 2527148"/>
                  <a:gd name="connsiteY10" fmla="*/ 605700 h 1554819"/>
                  <a:gd name="connsiteX11" fmla="*/ 792860 w 2527148"/>
                  <a:gd name="connsiteY11" fmla="*/ 169 h 1554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27148" h="1554819">
                    <a:moveTo>
                      <a:pt x="792860" y="169"/>
                    </a:moveTo>
                    <a:cubicBezTo>
                      <a:pt x="844493" y="1250"/>
                      <a:pt x="896787" y="7520"/>
                      <a:pt x="949119" y="19374"/>
                    </a:cubicBezTo>
                    <a:cubicBezTo>
                      <a:pt x="1053782" y="43083"/>
                      <a:pt x="1148686" y="86880"/>
                      <a:pt x="1230687" y="145782"/>
                    </a:cubicBezTo>
                    <a:lnTo>
                      <a:pt x="1250492" y="163154"/>
                    </a:lnTo>
                    <a:lnTo>
                      <a:pt x="1251200" y="160029"/>
                    </a:lnTo>
                    <a:lnTo>
                      <a:pt x="2527148" y="1173671"/>
                    </a:lnTo>
                    <a:lnTo>
                      <a:pt x="938904" y="1538695"/>
                    </a:lnTo>
                    <a:lnTo>
                      <a:pt x="939612" y="1535571"/>
                    </a:lnTo>
                    <a:lnTo>
                      <a:pt x="914254" y="1542713"/>
                    </a:lnTo>
                    <a:cubicBezTo>
                      <a:pt x="814875" y="1560528"/>
                      <a:pt x="710361" y="1559154"/>
                      <a:pt x="605699" y="1535446"/>
                    </a:cubicBezTo>
                    <a:cubicBezTo>
                      <a:pt x="187047" y="1440613"/>
                      <a:pt x="-75459" y="1024352"/>
                      <a:pt x="19373" y="605700"/>
                    </a:cubicBezTo>
                    <a:cubicBezTo>
                      <a:pt x="102352" y="239380"/>
                      <a:pt x="431424" y="-7392"/>
                      <a:pt x="792860" y="16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6">
                <a:extLst>
                  <a:ext uri="{FF2B5EF4-FFF2-40B4-BE49-F238E27FC236}">
                    <a16:creationId xmlns:a16="http://schemas.microsoft.com/office/drawing/2014/main" id="{91AE14B8-0053-4DF9-81AE-52DB67C68F7A}"/>
                  </a:ext>
                </a:extLst>
              </p:cNvPr>
              <p:cNvSpPr/>
              <p:nvPr/>
            </p:nvSpPr>
            <p:spPr>
              <a:xfrm>
                <a:off x="3820013" y="2445323"/>
                <a:ext cx="999164" cy="999164"/>
              </a:xfrm>
              <a:custGeom>
                <a:avLst/>
                <a:gdLst>
                  <a:gd name="connsiteX0" fmla="*/ 572006 w 1121715"/>
                  <a:gd name="connsiteY0" fmla="*/ 122 h 1121714"/>
                  <a:gd name="connsiteX1" fmla="*/ 684738 w 1121715"/>
                  <a:gd name="connsiteY1" fmla="*/ 13977 h 1121714"/>
                  <a:gd name="connsiteX2" fmla="*/ 1107738 w 1121715"/>
                  <a:gd name="connsiteY2" fmla="*/ 684736 h 1121714"/>
                  <a:gd name="connsiteX3" fmla="*/ 436979 w 1121715"/>
                  <a:gd name="connsiteY3" fmla="*/ 1107737 h 1121714"/>
                  <a:gd name="connsiteX4" fmla="*/ 13978 w 1121715"/>
                  <a:gd name="connsiteY4" fmla="*/ 436978 h 1121714"/>
                  <a:gd name="connsiteX5" fmla="*/ 572006 w 1121715"/>
                  <a:gd name="connsiteY5" fmla="*/ 122 h 112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15" h="1121714">
                    <a:moveTo>
                      <a:pt x="572006" y="122"/>
                    </a:moveTo>
                    <a:cubicBezTo>
                      <a:pt x="609256" y="901"/>
                      <a:pt x="646984" y="5425"/>
                      <a:pt x="684738" y="13977"/>
                    </a:cubicBezTo>
                    <a:cubicBezTo>
                      <a:pt x="986771" y="82394"/>
                      <a:pt x="1176155" y="382703"/>
                      <a:pt x="1107738" y="684736"/>
                    </a:cubicBezTo>
                    <a:cubicBezTo>
                      <a:pt x="1039322" y="986770"/>
                      <a:pt x="739012" y="1176154"/>
                      <a:pt x="436979" y="1107737"/>
                    </a:cubicBezTo>
                    <a:cubicBezTo>
                      <a:pt x="134946" y="1039321"/>
                      <a:pt x="-54438" y="739011"/>
                      <a:pt x="13978" y="436978"/>
                    </a:cubicBezTo>
                    <a:cubicBezTo>
                      <a:pt x="73843" y="172699"/>
                      <a:pt x="311250" y="-5333"/>
                      <a:pt x="572006" y="12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4">
                <a:extLst>
                  <a:ext uri="{FF2B5EF4-FFF2-40B4-BE49-F238E27FC236}">
                    <a16:creationId xmlns:a16="http://schemas.microsoft.com/office/drawing/2014/main" id="{BF2DBD69-4B1F-4862-A8DE-FDEFB9336DED}"/>
                  </a:ext>
                </a:extLst>
              </p:cNvPr>
              <p:cNvSpPr/>
              <p:nvPr/>
            </p:nvSpPr>
            <p:spPr>
              <a:xfrm>
                <a:off x="5248380" y="2911997"/>
                <a:ext cx="629789" cy="529279"/>
              </a:xfrm>
              <a:custGeom>
                <a:avLst/>
                <a:gdLst>
                  <a:gd name="connsiteX0" fmla="*/ 145550 w 636319"/>
                  <a:gd name="connsiteY0" fmla="*/ 0 h 534767"/>
                  <a:gd name="connsiteX1" fmla="*/ 636319 w 636319"/>
                  <a:gd name="connsiteY1" fmla="*/ 389878 h 534767"/>
                  <a:gd name="connsiteX2" fmla="*/ 5901 w 636319"/>
                  <a:gd name="connsiteY2" fmla="*/ 534767 h 534767"/>
                  <a:gd name="connsiteX3" fmla="*/ 0 w 636319"/>
                  <a:gd name="connsiteY3" fmla="*/ 476236 h 534767"/>
                  <a:gd name="connsiteX4" fmla="*/ 145423 w 636319"/>
                  <a:gd name="connsiteY4" fmla="*/ 154 h 53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319" h="534767">
                    <a:moveTo>
                      <a:pt x="145550" y="0"/>
                    </a:moveTo>
                    <a:lnTo>
                      <a:pt x="636319" y="389878"/>
                    </a:lnTo>
                    <a:lnTo>
                      <a:pt x="5901" y="534767"/>
                    </a:lnTo>
                    <a:lnTo>
                      <a:pt x="0" y="476236"/>
                    </a:lnTo>
                    <a:cubicBezTo>
                      <a:pt x="0" y="299885"/>
                      <a:pt x="53611" y="136054"/>
                      <a:pt x="145423" y="154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9">
                <a:extLst>
                  <a:ext uri="{FF2B5EF4-FFF2-40B4-BE49-F238E27FC236}">
                    <a16:creationId xmlns:a16="http://schemas.microsoft.com/office/drawing/2014/main" id="{A9CCFDA7-D711-495F-8D15-7C4B24D036CA}"/>
                  </a:ext>
                </a:extLst>
              </p:cNvPr>
              <p:cNvSpPr/>
              <p:nvPr/>
            </p:nvSpPr>
            <p:spPr>
              <a:xfrm>
                <a:off x="5516191" y="2548036"/>
                <a:ext cx="502300" cy="621261"/>
              </a:xfrm>
              <a:custGeom>
                <a:avLst/>
                <a:gdLst>
                  <a:gd name="connsiteX0" fmla="*/ 506215 w 507508"/>
                  <a:gd name="connsiteY0" fmla="*/ 0 h 627703"/>
                  <a:gd name="connsiteX1" fmla="*/ 507508 w 507508"/>
                  <a:gd name="connsiteY1" fmla="*/ 627703 h 627703"/>
                  <a:gd name="connsiteX2" fmla="*/ 0 w 507508"/>
                  <a:gd name="connsiteY2" fmla="*/ 224386 h 627703"/>
                  <a:gd name="connsiteX3" fmla="*/ 104831 w 507508"/>
                  <a:gd name="connsiteY3" fmla="*/ 137893 h 627703"/>
                  <a:gd name="connsiteX4" fmla="*/ 409306 w 507508"/>
                  <a:gd name="connsiteY4" fmla="*/ 9770 h 627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508" h="627703">
                    <a:moveTo>
                      <a:pt x="506215" y="0"/>
                    </a:moveTo>
                    <a:lnTo>
                      <a:pt x="507508" y="627703"/>
                    </a:lnTo>
                    <a:lnTo>
                      <a:pt x="0" y="224386"/>
                    </a:lnTo>
                    <a:lnTo>
                      <a:pt x="104831" y="137893"/>
                    </a:lnTo>
                    <a:cubicBezTo>
                      <a:pt x="195431" y="76685"/>
                      <a:pt x="298445" y="32455"/>
                      <a:pt x="409306" y="9770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7" name="Group 134">
              <a:extLst>
                <a:ext uri="{FF2B5EF4-FFF2-40B4-BE49-F238E27FC236}">
                  <a16:creationId xmlns:a16="http://schemas.microsoft.com/office/drawing/2014/main" id="{20E06641-EB5C-473C-87CA-183F4304C0B6}"/>
                </a:ext>
              </a:extLst>
            </p:cNvPr>
            <p:cNvGrpSpPr/>
            <p:nvPr/>
          </p:nvGrpSpPr>
          <p:grpSpPr>
            <a:xfrm>
              <a:off x="6208724" y="1412776"/>
              <a:ext cx="1194188" cy="1838922"/>
              <a:chOff x="6189160" y="1035609"/>
              <a:chExt cx="1385609" cy="2133688"/>
            </a:xfrm>
          </p:grpSpPr>
          <p:sp>
            <p:nvSpPr>
              <p:cNvPr id="199" name="Freeform: Shape 15">
                <a:extLst>
                  <a:ext uri="{FF2B5EF4-FFF2-40B4-BE49-F238E27FC236}">
                    <a16:creationId xmlns:a16="http://schemas.microsoft.com/office/drawing/2014/main" id="{F795736A-D161-41EE-A957-4DAB8FE0FF49}"/>
                  </a:ext>
                </a:extLst>
              </p:cNvPr>
              <p:cNvSpPr/>
              <p:nvPr/>
            </p:nvSpPr>
            <p:spPr>
              <a:xfrm>
                <a:off x="6189160" y="1035609"/>
                <a:ext cx="1385609" cy="2133688"/>
              </a:xfrm>
              <a:custGeom>
                <a:avLst/>
                <a:gdLst>
                  <a:gd name="connsiteX0" fmla="*/ 814742 w 1555558"/>
                  <a:gd name="connsiteY0" fmla="*/ 841 h 2395392"/>
                  <a:gd name="connsiteX1" fmla="*/ 1113971 w 1555558"/>
                  <a:gd name="connsiteY1" fmla="*/ 76479 h 2395392"/>
                  <a:gd name="connsiteX2" fmla="*/ 1479079 w 1555558"/>
                  <a:gd name="connsiteY2" fmla="*/ 1113253 h 2395392"/>
                  <a:gd name="connsiteX3" fmla="*/ 1293275 w 1555558"/>
                  <a:gd name="connsiteY3" fmla="*/ 1359699 h 2395392"/>
                  <a:gd name="connsiteX4" fmla="*/ 1271936 w 1555558"/>
                  <a:gd name="connsiteY4" fmla="*/ 1375150 h 2395392"/>
                  <a:gd name="connsiteX5" fmla="*/ 1274826 w 1555558"/>
                  <a:gd name="connsiteY5" fmla="*/ 1376535 h 2395392"/>
                  <a:gd name="connsiteX6" fmla="*/ 3038 w 1555558"/>
                  <a:gd name="connsiteY6" fmla="*/ 2395392 h 2395392"/>
                  <a:gd name="connsiteX7" fmla="*/ 0 w 1555558"/>
                  <a:gd name="connsiteY7" fmla="*/ 765744 h 2395392"/>
                  <a:gd name="connsiteX8" fmla="*/ 2888 w 1555558"/>
                  <a:gd name="connsiteY8" fmla="*/ 767128 h 2395392"/>
                  <a:gd name="connsiteX9" fmla="*/ 1559 w 1555558"/>
                  <a:gd name="connsiteY9" fmla="*/ 740817 h 2395392"/>
                  <a:gd name="connsiteX10" fmla="*/ 77197 w 1555558"/>
                  <a:gd name="connsiteY10" fmla="*/ 441587 h 2395392"/>
                  <a:gd name="connsiteX11" fmla="*/ 814742 w 1555558"/>
                  <a:gd name="connsiteY11" fmla="*/ 841 h 239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5558" h="2395392">
                    <a:moveTo>
                      <a:pt x="814742" y="841"/>
                    </a:moveTo>
                    <a:cubicBezTo>
                      <a:pt x="915595" y="5550"/>
                      <a:pt x="1017191" y="30110"/>
                      <a:pt x="1113971" y="76479"/>
                    </a:cubicBezTo>
                    <a:cubicBezTo>
                      <a:pt x="1501090" y="261954"/>
                      <a:pt x="1664555" y="726133"/>
                      <a:pt x="1479079" y="1113253"/>
                    </a:cubicBezTo>
                    <a:cubicBezTo>
                      <a:pt x="1432710" y="1210033"/>
                      <a:pt x="1368923" y="1292834"/>
                      <a:pt x="1293275" y="1359699"/>
                    </a:cubicBezTo>
                    <a:lnTo>
                      <a:pt x="1271936" y="1375150"/>
                    </a:lnTo>
                    <a:lnTo>
                      <a:pt x="1274826" y="1376535"/>
                    </a:lnTo>
                    <a:lnTo>
                      <a:pt x="3038" y="2395392"/>
                    </a:lnTo>
                    <a:lnTo>
                      <a:pt x="0" y="765744"/>
                    </a:lnTo>
                    <a:lnTo>
                      <a:pt x="2888" y="767128"/>
                    </a:lnTo>
                    <a:lnTo>
                      <a:pt x="1559" y="740817"/>
                    </a:lnTo>
                    <a:cubicBezTo>
                      <a:pt x="6268" y="639963"/>
                      <a:pt x="30828" y="538367"/>
                      <a:pt x="77197" y="441587"/>
                    </a:cubicBezTo>
                    <a:cubicBezTo>
                      <a:pt x="216303" y="151248"/>
                      <a:pt x="512181" y="-13286"/>
                      <a:pt x="814742" y="8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6">
                <a:extLst>
                  <a:ext uri="{FF2B5EF4-FFF2-40B4-BE49-F238E27FC236}">
                    <a16:creationId xmlns:a16="http://schemas.microsoft.com/office/drawing/2014/main" id="{57122A23-5A1E-4965-A592-55CCFE0D0478}"/>
                  </a:ext>
                </a:extLst>
              </p:cNvPr>
              <p:cNvSpPr/>
              <p:nvPr/>
            </p:nvSpPr>
            <p:spPr>
              <a:xfrm>
                <a:off x="6382696" y="1228505"/>
                <a:ext cx="999177" cy="999178"/>
              </a:xfrm>
              <a:custGeom>
                <a:avLst/>
                <a:gdLst>
                  <a:gd name="connsiteX0" fmla="*/ 587272 w 1121729"/>
                  <a:gd name="connsiteY0" fmla="*/ 607 h 1121730"/>
                  <a:gd name="connsiteX1" fmla="*/ 803149 w 1121729"/>
                  <a:gd name="connsiteY1" fmla="*/ 55176 h 1121730"/>
                  <a:gd name="connsiteX2" fmla="*/ 1066555 w 1121729"/>
                  <a:gd name="connsiteY2" fmla="*/ 803150 h 1121730"/>
                  <a:gd name="connsiteX3" fmla="*/ 318581 w 1121729"/>
                  <a:gd name="connsiteY3" fmla="*/ 1066555 h 1121730"/>
                  <a:gd name="connsiteX4" fmla="*/ 55175 w 1121729"/>
                  <a:gd name="connsiteY4" fmla="*/ 318581 h 1121730"/>
                  <a:gd name="connsiteX5" fmla="*/ 587272 w 1121729"/>
                  <a:gd name="connsiteY5" fmla="*/ 607 h 112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29" h="1121730">
                    <a:moveTo>
                      <a:pt x="587272" y="607"/>
                    </a:moveTo>
                    <a:cubicBezTo>
                      <a:pt x="660033" y="4004"/>
                      <a:pt x="733328" y="21723"/>
                      <a:pt x="803149" y="55176"/>
                    </a:cubicBezTo>
                    <a:cubicBezTo>
                      <a:pt x="1082434" y="188985"/>
                      <a:pt x="1200364" y="523865"/>
                      <a:pt x="1066555" y="803150"/>
                    </a:cubicBezTo>
                    <a:cubicBezTo>
                      <a:pt x="932745" y="1082434"/>
                      <a:pt x="597865" y="1200365"/>
                      <a:pt x="318581" y="1066555"/>
                    </a:cubicBezTo>
                    <a:cubicBezTo>
                      <a:pt x="39296" y="932745"/>
                      <a:pt x="-78634" y="597865"/>
                      <a:pt x="55175" y="318581"/>
                    </a:cubicBezTo>
                    <a:cubicBezTo>
                      <a:pt x="155533" y="109118"/>
                      <a:pt x="368992" y="-9584"/>
                      <a:pt x="587272" y="6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14">
                <a:extLst>
                  <a:ext uri="{FF2B5EF4-FFF2-40B4-BE49-F238E27FC236}">
                    <a16:creationId xmlns:a16="http://schemas.microsoft.com/office/drawing/2014/main" id="{F2D300E2-1456-4B21-BBAE-D3522003E4E0}"/>
                  </a:ext>
                </a:extLst>
              </p:cNvPr>
              <p:cNvSpPr/>
              <p:nvPr/>
            </p:nvSpPr>
            <p:spPr>
              <a:xfrm>
                <a:off x="6190713" y="2550621"/>
                <a:ext cx="487227" cy="618676"/>
              </a:xfrm>
              <a:custGeom>
                <a:avLst/>
                <a:gdLst>
                  <a:gd name="connsiteX0" fmla="*/ 0 w 492279"/>
                  <a:gd name="connsiteY0" fmla="*/ 0 h 625091"/>
                  <a:gd name="connsiteX1" fmla="*/ 71005 w 492279"/>
                  <a:gd name="connsiteY1" fmla="*/ 7158 h 625091"/>
                  <a:gd name="connsiteX2" fmla="*/ 375481 w 492279"/>
                  <a:gd name="connsiteY2" fmla="*/ 135281 h 625091"/>
                  <a:gd name="connsiteX3" fmla="*/ 492279 w 492279"/>
                  <a:gd name="connsiteY3" fmla="*/ 231649 h 625091"/>
                  <a:gd name="connsiteX4" fmla="*/ 1165 w 492279"/>
                  <a:gd name="connsiteY4" fmla="*/ 625091 h 62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279" h="625091">
                    <a:moveTo>
                      <a:pt x="0" y="0"/>
                    </a:moveTo>
                    <a:lnTo>
                      <a:pt x="71005" y="7158"/>
                    </a:lnTo>
                    <a:cubicBezTo>
                      <a:pt x="181867" y="29843"/>
                      <a:pt x="284880" y="74073"/>
                      <a:pt x="375481" y="135281"/>
                    </a:cubicBezTo>
                    <a:lnTo>
                      <a:pt x="492279" y="231649"/>
                    </a:lnTo>
                    <a:lnTo>
                      <a:pt x="1165" y="625091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8" name="Group 135">
              <a:extLst>
                <a:ext uri="{FF2B5EF4-FFF2-40B4-BE49-F238E27FC236}">
                  <a16:creationId xmlns:a16="http://schemas.microsoft.com/office/drawing/2014/main" id="{4E489DC5-1960-44BD-AA3E-1FF0D3CCD0B6}"/>
                </a:ext>
              </a:extLst>
            </p:cNvPr>
            <p:cNvGrpSpPr/>
            <p:nvPr/>
          </p:nvGrpSpPr>
          <p:grpSpPr>
            <a:xfrm>
              <a:off x="6317968" y="2458198"/>
              <a:ext cx="1938272" cy="1193627"/>
              <a:chOff x="6315916" y="2248604"/>
              <a:chExt cx="2248964" cy="1384957"/>
            </a:xfrm>
          </p:grpSpPr>
          <p:sp>
            <p:nvSpPr>
              <p:cNvPr id="196" name="Freeform: Shape 20">
                <a:extLst>
                  <a:ext uri="{FF2B5EF4-FFF2-40B4-BE49-F238E27FC236}">
                    <a16:creationId xmlns:a16="http://schemas.microsoft.com/office/drawing/2014/main" id="{35699FAE-4100-47DA-AA7C-15F8EED20DCA}"/>
                  </a:ext>
                </a:extLst>
              </p:cNvPr>
              <p:cNvSpPr/>
              <p:nvPr/>
            </p:nvSpPr>
            <p:spPr>
              <a:xfrm>
                <a:off x="6315916" y="2248604"/>
                <a:ext cx="2248964" cy="1384957"/>
              </a:xfrm>
              <a:custGeom>
                <a:avLst/>
                <a:gdLst>
                  <a:gd name="connsiteX0" fmla="*/ 1727477 w 2524807"/>
                  <a:gd name="connsiteY0" fmla="*/ 274 h 1554826"/>
                  <a:gd name="connsiteX1" fmla="*/ 2504430 w 2524807"/>
                  <a:gd name="connsiteY1" fmla="*/ 601349 h 1554826"/>
                  <a:gd name="connsiteX2" fmla="*/ 1923458 w 2524807"/>
                  <a:gd name="connsiteY2" fmla="*/ 1534449 h 1554826"/>
                  <a:gd name="connsiteX3" fmla="*/ 1614949 w 2524807"/>
                  <a:gd name="connsiteY3" fmla="*/ 1543490 h 1554826"/>
                  <a:gd name="connsiteX4" fmla="*/ 1589550 w 2524807"/>
                  <a:gd name="connsiteY4" fmla="*/ 1536493 h 1554826"/>
                  <a:gd name="connsiteX5" fmla="*/ 1590276 w 2524807"/>
                  <a:gd name="connsiteY5" fmla="*/ 1539614 h 1554826"/>
                  <a:gd name="connsiteX6" fmla="*/ 0 w 2524807"/>
                  <a:gd name="connsiteY6" fmla="*/ 1183895 h 1554826"/>
                  <a:gd name="connsiteX7" fmla="*/ 1270062 w 2524807"/>
                  <a:gd name="connsiteY7" fmla="*/ 162767 h 1554826"/>
                  <a:gd name="connsiteX8" fmla="*/ 1270788 w 2524807"/>
                  <a:gd name="connsiteY8" fmla="*/ 165887 h 1554826"/>
                  <a:gd name="connsiteX9" fmla="*/ 1290494 w 2524807"/>
                  <a:gd name="connsiteY9" fmla="*/ 148400 h 1554826"/>
                  <a:gd name="connsiteX10" fmla="*/ 1571330 w 2524807"/>
                  <a:gd name="connsiteY10" fmla="*/ 20377 h 1554826"/>
                  <a:gd name="connsiteX11" fmla="*/ 1727477 w 2524807"/>
                  <a:gd name="connsiteY11" fmla="*/ 274 h 1554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24807" h="1554826">
                    <a:moveTo>
                      <a:pt x="1727477" y="274"/>
                    </a:moveTo>
                    <a:cubicBezTo>
                      <a:pt x="2088863" y="-9365"/>
                      <a:pt x="2419348" y="235512"/>
                      <a:pt x="2504430" y="601349"/>
                    </a:cubicBezTo>
                    <a:cubicBezTo>
                      <a:pt x="2601667" y="1019449"/>
                      <a:pt x="2341557" y="1437212"/>
                      <a:pt x="1923458" y="1534449"/>
                    </a:cubicBezTo>
                    <a:cubicBezTo>
                      <a:pt x="1818933" y="1558759"/>
                      <a:pt x="1714429" y="1560734"/>
                      <a:pt x="1614949" y="1543490"/>
                    </a:cubicBezTo>
                    <a:lnTo>
                      <a:pt x="1589550" y="1536493"/>
                    </a:lnTo>
                    <a:lnTo>
                      <a:pt x="1590276" y="1539614"/>
                    </a:lnTo>
                    <a:lnTo>
                      <a:pt x="0" y="1183895"/>
                    </a:lnTo>
                    <a:lnTo>
                      <a:pt x="1270062" y="162767"/>
                    </a:lnTo>
                    <a:lnTo>
                      <a:pt x="1270788" y="165887"/>
                    </a:lnTo>
                    <a:lnTo>
                      <a:pt x="1290494" y="148400"/>
                    </a:lnTo>
                    <a:cubicBezTo>
                      <a:pt x="1372155" y="89028"/>
                      <a:pt x="1466805" y="44686"/>
                      <a:pt x="1571330" y="20377"/>
                    </a:cubicBezTo>
                    <a:cubicBezTo>
                      <a:pt x="1623593" y="8222"/>
                      <a:pt x="1675850" y="1651"/>
                      <a:pt x="1727477" y="27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21">
                <a:extLst>
                  <a:ext uri="{FF2B5EF4-FFF2-40B4-BE49-F238E27FC236}">
                    <a16:creationId xmlns:a16="http://schemas.microsoft.com/office/drawing/2014/main" id="{61B8757D-6F88-4B58-9E74-47DBB057EA18}"/>
                  </a:ext>
                </a:extLst>
              </p:cNvPr>
              <p:cNvSpPr/>
              <p:nvPr/>
            </p:nvSpPr>
            <p:spPr>
              <a:xfrm>
                <a:off x="7372815" y="2441499"/>
                <a:ext cx="999170" cy="999170"/>
              </a:xfrm>
              <a:custGeom>
                <a:avLst/>
                <a:gdLst>
                  <a:gd name="connsiteX0" fmla="*/ 546492 w 1121721"/>
                  <a:gd name="connsiteY0" fmla="*/ 199 h 1121721"/>
                  <a:gd name="connsiteX1" fmla="*/ 1107020 w 1121721"/>
                  <a:gd name="connsiteY1" fmla="*/ 433841 h 1121721"/>
                  <a:gd name="connsiteX2" fmla="*/ 687882 w 1121721"/>
                  <a:gd name="connsiteY2" fmla="*/ 1107020 h 1121721"/>
                  <a:gd name="connsiteX3" fmla="*/ 14702 w 1121721"/>
                  <a:gd name="connsiteY3" fmla="*/ 687881 h 1121721"/>
                  <a:gd name="connsiteX4" fmla="*/ 433841 w 1121721"/>
                  <a:gd name="connsiteY4" fmla="*/ 14702 h 1121721"/>
                  <a:gd name="connsiteX5" fmla="*/ 546492 w 1121721"/>
                  <a:gd name="connsiteY5" fmla="*/ 199 h 1121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21" h="1121721">
                    <a:moveTo>
                      <a:pt x="546492" y="199"/>
                    </a:moveTo>
                    <a:cubicBezTo>
                      <a:pt x="807211" y="-6754"/>
                      <a:pt x="1045638" y="169911"/>
                      <a:pt x="1107020" y="433841"/>
                    </a:cubicBezTo>
                    <a:cubicBezTo>
                      <a:pt x="1177171" y="735476"/>
                      <a:pt x="989516" y="1036869"/>
                      <a:pt x="687882" y="1107020"/>
                    </a:cubicBezTo>
                    <a:cubicBezTo>
                      <a:pt x="386247" y="1177171"/>
                      <a:pt x="84854" y="989516"/>
                      <a:pt x="14702" y="687881"/>
                    </a:cubicBezTo>
                    <a:cubicBezTo>
                      <a:pt x="-55449" y="386246"/>
                      <a:pt x="132206" y="84853"/>
                      <a:pt x="433841" y="14702"/>
                    </a:cubicBezTo>
                    <a:cubicBezTo>
                      <a:pt x="471546" y="5934"/>
                      <a:pt x="509246" y="1193"/>
                      <a:pt x="546492" y="1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">
                <a:extLst>
                  <a:ext uri="{FF2B5EF4-FFF2-40B4-BE49-F238E27FC236}">
                    <a16:creationId xmlns:a16="http://schemas.microsoft.com/office/drawing/2014/main" id="{A5173560-0521-410A-9B76-B02AE9D25B71}"/>
                  </a:ext>
                </a:extLst>
              </p:cNvPr>
              <p:cNvSpPr/>
              <p:nvPr/>
            </p:nvSpPr>
            <p:spPr>
              <a:xfrm>
                <a:off x="6315916" y="2919017"/>
                <a:ext cx="617989" cy="521093"/>
              </a:xfrm>
              <a:custGeom>
                <a:avLst/>
                <a:gdLst>
                  <a:gd name="connsiteX0" fmla="*/ 482740 w 624397"/>
                  <a:gd name="connsiteY0" fmla="*/ 0 h 526496"/>
                  <a:gd name="connsiteX1" fmla="*/ 557482 w 624397"/>
                  <a:gd name="connsiteY1" fmla="*/ 137702 h 526496"/>
                  <a:gd name="connsiteX2" fmla="*/ 624397 w 624397"/>
                  <a:gd name="connsiteY2" fmla="*/ 469144 h 526496"/>
                  <a:gd name="connsiteX3" fmla="*/ 618616 w 624397"/>
                  <a:gd name="connsiteY3" fmla="*/ 526496 h 526496"/>
                  <a:gd name="connsiteX4" fmla="*/ 0 w 624397"/>
                  <a:gd name="connsiteY4" fmla="*/ 388122 h 526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97" h="526496">
                    <a:moveTo>
                      <a:pt x="482740" y="0"/>
                    </a:moveTo>
                    <a:lnTo>
                      <a:pt x="557482" y="137702"/>
                    </a:lnTo>
                    <a:cubicBezTo>
                      <a:pt x="600570" y="239574"/>
                      <a:pt x="624397" y="351576"/>
                      <a:pt x="624397" y="469144"/>
                    </a:cubicBezTo>
                    <a:lnTo>
                      <a:pt x="618616" y="526496"/>
                    </a:lnTo>
                    <a:lnTo>
                      <a:pt x="0" y="388122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9" name="Group 136">
              <a:extLst>
                <a:ext uri="{FF2B5EF4-FFF2-40B4-BE49-F238E27FC236}">
                  <a16:creationId xmlns:a16="http://schemas.microsoft.com/office/drawing/2014/main" id="{48FBE8D8-8CC7-4002-95F9-E67EE64A4F35}"/>
                </a:ext>
              </a:extLst>
            </p:cNvPr>
            <p:cNvGrpSpPr/>
            <p:nvPr/>
          </p:nvGrpSpPr>
          <p:grpSpPr>
            <a:xfrm>
              <a:off x="6280074" y="3570783"/>
              <a:ext cx="1675689" cy="1452671"/>
              <a:chOff x="6271947" y="3539529"/>
              <a:chExt cx="1944291" cy="1685524"/>
            </a:xfrm>
          </p:grpSpPr>
          <p:sp>
            <p:nvSpPr>
              <p:cNvPr id="193" name="Freeform: Shape 25">
                <a:extLst>
                  <a:ext uri="{FF2B5EF4-FFF2-40B4-BE49-F238E27FC236}">
                    <a16:creationId xmlns:a16="http://schemas.microsoft.com/office/drawing/2014/main" id="{389EF05C-7AA2-454B-A592-069C0932A452}"/>
                  </a:ext>
                </a:extLst>
              </p:cNvPr>
              <p:cNvSpPr/>
              <p:nvPr/>
            </p:nvSpPr>
            <p:spPr>
              <a:xfrm>
                <a:off x="6271947" y="3539529"/>
                <a:ext cx="1944291" cy="1685524"/>
              </a:xfrm>
              <a:custGeom>
                <a:avLst/>
                <a:gdLst>
                  <a:gd name="connsiteX0" fmla="*/ 0 w 2182764"/>
                  <a:gd name="connsiteY0" fmla="*/ 0 h 1892259"/>
                  <a:gd name="connsiteX1" fmla="*/ 1589647 w 2182764"/>
                  <a:gd name="connsiteY1" fmla="*/ 358865 h 1892259"/>
                  <a:gd name="connsiteX2" fmla="*/ 1588554 w 2182764"/>
                  <a:gd name="connsiteY2" fmla="*/ 360242 h 1892259"/>
                  <a:gd name="connsiteX3" fmla="*/ 1685792 w 2182764"/>
                  <a:gd name="connsiteY3" fmla="*/ 389829 h 1892259"/>
                  <a:gd name="connsiteX4" fmla="*/ 1888573 w 2182764"/>
                  <a:gd name="connsiteY4" fmla="*/ 506107 h 1892259"/>
                  <a:gd name="connsiteX5" fmla="*/ 2014376 w 2182764"/>
                  <a:gd name="connsiteY5" fmla="*/ 1598068 h 1892259"/>
                  <a:gd name="connsiteX6" fmla="*/ 922415 w 2182764"/>
                  <a:gd name="connsiteY6" fmla="*/ 1723871 h 1892259"/>
                  <a:gd name="connsiteX7" fmla="*/ 732661 w 2182764"/>
                  <a:gd name="connsiteY7" fmla="*/ 1504504 h 1892259"/>
                  <a:gd name="connsiteX8" fmla="*/ 713531 w 2182764"/>
                  <a:gd name="connsiteY8" fmla="*/ 1463137 h 1892259"/>
                  <a:gd name="connsiteX9" fmla="*/ 711054 w 2182764"/>
                  <a:gd name="connsiteY9" fmla="*/ 1466259 h 1892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2764" h="1892259">
                    <a:moveTo>
                      <a:pt x="0" y="0"/>
                    </a:moveTo>
                    <a:lnTo>
                      <a:pt x="1589647" y="358865"/>
                    </a:lnTo>
                    <a:lnTo>
                      <a:pt x="1588554" y="360242"/>
                    </a:lnTo>
                    <a:lnTo>
                      <a:pt x="1685792" y="389829"/>
                    </a:lnTo>
                    <a:cubicBezTo>
                      <a:pt x="1757104" y="417418"/>
                      <a:pt x="1825521" y="456083"/>
                      <a:pt x="1888573" y="506107"/>
                    </a:cubicBezTo>
                    <a:cubicBezTo>
                      <a:pt x="2224849" y="772905"/>
                      <a:pt x="2281173" y="1261792"/>
                      <a:pt x="2014376" y="1598068"/>
                    </a:cubicBezTo>
                    <a:cubicBezTo>
                      <a:pt x="1747579" y="1934344"/>
                      <a:pt x="1258692" y="1990668"/>
                      <a:pt x="922415" y="1723871"/>
                    </a:cubicBezTo>
                    <a:cubicBezTo>
                      <a:pt x="843601" y="1661340"/>
                      <a:pt x="780164" y="1586610"/>
                      <a:pt x="732661" y="1504504"/>
                    </a:cubicBezTo>
                    <a:lnTo>
                      <a:pt x="713531" y="1463137"/>
                    </a:lnTo>
                    <a:lnTo>
                      <a:pt x="711054" y="146625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26">
                <a:extLst>
                  <a:ext uri="{FF2B5EF4-FFF2-40B4-BE49-F238E27FC236}">
                    <a16:creationId xmlns:a16="http://schemas.microsoft.com/office/drawing/2014/main" id="{06E0226A-8F6D-4C08-9B23-CA253A41698A}"/>
                  </a:ext>
                </a:extLst>
              </p:cNvPr>
              <p:cNvSpPr/>
              <p:nvPr/>
            </p:nvSpPr>
            <p:spPr>
              <a:xfrm>
                <a:off x="7024394" y="4033208"/>
                <a:ext cx="998985" cy="998986"/>
              </a:xfrm>
              <a:custGeom>
                <a:avLst/>
                <a:gdLst>
                  <a:gd name="connsiteX0" fmla="*/ 604148 w 1121513"/>
                  <a:gd name="connsiteY0" fmla="*/ 1647 h 1121514"/>
                  <a:gd name="connsiteX1" fmla="*/ 909271 w 1121513"/>
                  <a:gd name="connsiteY1" fmla="*/ 121484 h 1121514"/>
                  <a:gd name="connsiteX2" fmla="*/ 1000031 w 1121513"/>
                  <a:gd name="connsiteY2" fmla="*/ 909272 h 1121514"/>
                  <a:gd name="connsiteX3" fmla="*/ 212243 w 1121513"/>
                  <a:gd name="connsiteY3" fmla="*/ 1000032 h 1121514"/>
                  <a:gd name="connsiteX4" fmla="*/ 121483 w 1121513"/>
                  <a:gd name="connsiteY4" fmla="*/ 212244 h 1121514"/>
                  <a:gd name="connsiteX5" fmla="*/ 604148 w 1121513"/>
                  <a:gd name="connsiteY5" fmla="*/ 1647 h 1121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513" h="1121514">
                    <a:moveTo>
                      <a:pt x="604148" y="1647"/>
                    </a:moveTo>
                    <a:cubicBezTo>
                      <a:pt x="711835" y="9906"/>
                      <a:pt x="818295" y="49304"/>
                      <a:pt x="909271" y="121484"/>
                    </a:cubicBezTo>
                    <a:cubicBezTo>
                      <a:pt x="1151875" y="313963"/>
                      <a:pt x="1192510" y="666668"/>
                      <a:pt x="1000031" y="909272"/>
                    </a:cubicBezTo>
                    <a:cubicBezTo>
                      <a:pt x="807552" y="1151876"/>
                      <a:pt x="454847" y="1192511"/>
                      <a:pt x="212243" y="1000032"/>
                    </a:cubicBezTo>
                    <a:cubicBezTo>
                      <a:pt x="-30361" y="807553"/>
                      <a:pt x="-70996" y="454848"/>
                      <a:pt x="121483" y="212244"/>
                    </a:cubicBezTo>
                    <a:cubicBezTo>
                      <a:pt x="241783" y="60616"/>
                      <a:pt x="424670" y="-12117"/>
                      <a:pt x="604148" y="16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24">
                <a:extLst>
                  <a:ext uri="{FF2B5EF4-FFF2-40B4-BE49-F238E27FC236}">
                    <a16:creationId xmlns:a16="http://schemas.microsoft.com/office/drawing/2014/main" id="{E813FE94-A3DE-4B44-95B5-639F04881E12}"/>
                  </a:ext>
                </a:extLst>
              </p:cNvPr>
              <p:cNvSpPr/>
              <p:nvPr/>
            </p:nvSpPr>
            <p:spPr>
              <a:xfrm>
                <a:off x="6271947" y="3539529"/>
                <a:ext cx="606571" cy="554352"/>
              </a:xfrm>
              <a:custGeom>
                <a:avLst/>
                <a:gdLst>
                  <a:gd name="connsiteX0" fmla="*/ 0 w 612860"/>
                  <a:gd name="connsiteY0" fmla="*/ 0 h 560100"/>
                  <a:gd name="connsiteX1" fmla="*/ 612860 w 612860"/>
                  <a:gd name="connsiteY1" fmla="*/ 138354 h 560100"/>
                  <a:gd name="connsiteX2" fmla="*/ 601907 w 612860"/>
                  <a:gd name="connsiteY2" fmla="*/ 173640 h 560100"/>
                  <a:gd name="connsiteX3" fmla="*/ 293404 w 612860"/>
                  <a:gd name="connsiteY3" fmla="*/ 548275 h 560100"/>
                  <a:gd name="connsiteX4" fmla="*/ 271618 w 612860"/>
                  <a:gd name="connsiteY4" fmla="*/ 560100 h 56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860" h="560100">
                    <a:moveTo>
                      <a:pt x="0" y="0"/>
                    </a:moveTo>
                    <a:lnTo>
                      <a:pt x="612860" y="138354"/>
                    </a:lnTo>
                    <a:lnTo>
                      <a:pt x="601907" y="173640"/>
                    </a:lnTo>
                    <a:cubicBezTo>
                      <a:pt x="537275" y="326448"/>
                      <a:pt x="429304" y="456463"/>
                      <a:pt x="293404" y="548275"/>
                    </a:cubicBezTo>
                    <a:lnTo>
                      <a:pt x="271618" y="56010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1" name="Group 131">
              <a:extLst>
                <a:ext uri="{FF2B5EF4-FFF2-40B4-BE49-F238E27FC236}">
                  <a16:creationId xmlns:a16="http://schemas.microsoft.com/office/drawing/2014/main" id="{3E25B6AE-598D-4BE0-A06D-677068D5043B}"/>
                </a:ext>
              </a:extLst>
            </p:cNvPr>
            <p:cNvGrpSpPr/>
            <p:nvPr/>
          </p:nvGrpSpPr>
          <p:grpSpPr>
            <a:xfrm>
              <a:off x="5528428" y="3655117"/>
              <a:ext cx="1193361" cy="1973957"/>
              <a:chOff x="5399818" y="3637381"/>
              <a:chExt cx="1384649" cy="2290368"/>
            </a:xfrm>
          </p:grpSpPr>
          <p:sp>
            <p:nvSpPr>
              <p:cNvPr id="190" name="Freeform: Shape 30">
                <a:extLst>
                  <a:ext uri="{FF2B5EF4-FFF2-40B4-BE49-F238E27FC236}">
                    <a16:creationId xmlns:a16="http://schemas.microsoft.com/office/drawing/2014/main" id="{718D47BF-A369-4156-91CB-C91D6E76E400}"/>
                  </a:ext>
                </a:extLst>
              </p:cNvPr>
              <p:cNvSpPr/>
              <p:nvPr/>
            </p:nvSpPr>
            <p:spPr>
              <a:xfrm>
                <a:off x="5399818" y="3637381"/>
                <a:ext cx="1384649" cy="2290368"/>
              </a:xfrm>
              <a:custGeom>
                <a:avLst/>
                <a:gdLst>
                  <a:gd name="connsiteX0" fmla="*/ 777152 w 1554480"/>
                  <a:gd name="connsiteY0" fmla="*/ 0 h 2571289"/>
                  <a:gd name="connsiteX1" fmla="*/ 1484036 w 1554480"/>
                  <a:gd name="connsiteY1" fmla="*/ 1468358 h 2571289"/>
                  <a:gd name="connsiteX2" fmla="*/ 1480833 w 1554480"/>
                  <a:gd name="connsiteY2" fmla="*/ 1468358 h 2571289"/>
                  <a:gd name="connsiteX3" fmla="*/ 1493401 w 1554480"/>
                  <a:gd name="connsiteY3" fmla="*/ 1491512 h 2571289"/>
                  <a:gd name="connsiteX4" fmla="*/ 1554480 w 1554480"/>
                  <a:gd name="connsiteY4" fmla="*/ 1794049 h 2571289"/>
                  <a:gd name="connsiteX5" fmla="*/ 777240 w 1554480"/>
                  <a:gd name="connsiteY5" fmla="*/ 2571289 h 2571289"/>
                  <a:gd name="connsiteX6" fmla="*/ 0 w 1554480"/>
                  <a:gd name="connsiteY6" fmla="*/ 1794049 h 2571289"/>
                  <a:gd name="connsiteX7" fmla="*/ 61079 w 1554480"/>
                  <a:gd name="connsiteY7" fmla="*/ 1491512 h 2571289"/>
                  <a:gd name="connsiteX8" fmla="*/ 73647 w 1554480"/>
                  <a:gd name="connsiteY8" fmla="*/ 1468358 h 2571289"/>
                  <a:gd name="connsiteX9" fmla="*/ 70443 w 1554480"/>
                  <a:gd name="connsiteY9" fmla="*/ 1468358 h 2571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4480" h="2571289">
                    <a:moveTo>
                      <a:pt x="777152" y="0"/>
                    </a:moveTo>
                    <a:lnTo>
                      <a:pt x="1484036" y="1468358"/>
                    </a:lnTo>
                    <a:lnTo>
                      <a:pt x="1480833" y="1468358"/>
                    </a:lnTo>
                    <a:lnTo>
                      <a:pt x="1493401" y="1491512"/>
                    </a:lnTo>
                    <a:cubicBezTo>
                      <a:pt x="1532731" y="1584500"/>
                      <a:pt x="1554480" y="1686735"/>
                      <a:pt x="1554480" y="1794049"/>
                    </a:cubicBezTo>
                    <a:cubicBezTo>
                      <a:pt x="1554480" y="2223307"/>
                      <a:pt x="1206498" y="2571289"/>
                      <a:pt x="777240" y="2571289"/>
                    </a:cubicBezTo>
                    <a:cubicBezTo>
                      <a:pt x="347982" y="2571289"/>
                      <a:pt x="0" y="2223307"/>
                      <a:pt x="0" y="1794049"/>
                    </a:cubicBezTo>
                    <a:cubicBezTo>
                      <a:pt x="0" y="1686735"/>
                      <a:pt x="21749" y="1584500"/>
                      <a:pt x="61079" y="1491512"/>
                    </a:cubicBezTo>
                    <a:lnTo>
                      <a:pt x="73647" y="1468358"/>
                    </a:lnTo>
                    <a:lnTo>
                      <a:pt x="70443" y="146835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31">
                <a:extLst>
                  <a:ext uri="{FF2B5EF4-FFF2-40B4-BE49-F238E27FC236}">
                    <a16:creationId xmlns:a16="http://schemas.microsoft.com/office/drawing/2014/main" id="{298BFD36-6B92-4845-9EAD-2F1AF85E9190}"/>
                  </a:ext>
                </a:extLst>
              </p:cNvPr>
              <p:cNvSpPr/>
              <p:nvPr/>
            </p:nvSpPr>
            <p:spPr>
              <a:xfrm>
                <a:off x="5592668" y="4735951"/>
                <a:ext cx="998946" cy="998946"/>
              </a:xfrm>
              <a:custGeom>
                <a:avLst/>
                <a:gdLst>
                  <a:gd name="connsiteX0" fmla="*/ 560735 w 1121470"/>
                  <a:gd name="connsiteY0" fmla="*/ 0 h 1121470"/>
                  <a:gd name="connsiteX1" fmla="*/ 1121470 w 1121470"/>
                  <a:gd name="connsiteY1" fmla="*/ 560735 h 1121470"/>
                  <a:gd name="connsiteX2" fmla="*/ 560735 w 1121470"/>
                  <a:gd name="connsiteY2" fmla="*/ 1121470 h 1121470"/>
                  <a:gd name="connsiteX3" fmla="*/ 0 w 1121470"/>
                  <a:gd name="connsiteY3" fmla="*/ 560735 h 1121470"/>
                  <a:gd name="connsiteX4" fmla="*/ 560735 w 1121470"/>
                  <a:gd name="connsiteY4" fmla="*/ 0 h 1121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470" h="1121470">
                    <a:moveTo>
                      <a:pt x="560735" y="0"/>
                    </a:moveTo>
                    <a:cubicBezTo>
                      <a:pt x="870420" y="0"/>
                      <a:pt x="1121470" y="251050"/>
                      <a:pt x="1121470" y="560735"/>
                    </a:cubicBezTo>
                    <a:cubicBezTo>
                      <a:pt x="1121470" y="870420"/>
                      <a:pt x="870420" y="1121470"/>
                      <a:pt x="560735" y="1121470"/>
                    </a:cubicBezTo>
                    <a:cubicBezTo>
                      <a:pt x="251050" y="1121470"/>
                      <a:pt x="0" y="870420"/>
                      <a:pt x="0" y="560735"/>
                    </a:cubicBezTo>
                    <a:cubicBezTo>
                      <a:pt x="0" y="251050"/>
                      <a:pt x="251050" y="0"/>
                      <a:pt x="5607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29">
                <a:extLst>
                  <a:ext uri="{FF2B5EF4-FFF2-40B4-BE49-F238E27FC236}">
                    <a16:creationId xmlns:a16="http://schemas.microsoft.com/office/drawing/2014/main" id="{7D77E5A7-142E-4B6C-A137-56EBCF476C85}"/>
                  </a:ext>
                </a:extLst>
              </p:cNvPr>
              <p:cNvSpPr/>
              <p:nvPr/>
            </p:nvSpPr>
            <p:spPr>
              <a:xfrm>
                <a:off x="5830518" y="3637381"/>
                <a:ext cx="522910" cy="588727"/>
              </a:xfrm>
              <a:custGeom>
                <a:avLst/>
                <a:gdLst>
                  <a:gd name="connsiteX0" fmla="*/ 264258 w 528332"/>
                  <a:gd name="connsiteY0" fmla="*/ 0 h 594832"/>
                  <a:gd name="connsiteX1" fmla="*/ 528332 w 528332"/>
                  <a:gd name="connsiteY1" fmla="*/ 548541 h 594832"/>
                  <a:gd name="connsiteX2" fmla="*/ 434934 w 528332"/>
                  <a:gd name="connsiteY2" fmla="*/ 577533 h 594832"/>
                  <a:gd name="connsiteX3" fmla="*/ 263327 w 528332"/>
                  <a:gd name="connsiteY3" fmla="*/ 594832 h 594832"/>
                  <a:gd name="connsiteX4" fmla="*/ 91720 w 528332"/>
                  <a:gd name="connsiteY4" fmla="*/ 577533 h 594832"/>
                  <a:gd name="connsiteX5" fmla="*/ 0 w 528332"/>
                  <a:gd name="connsiteY5" fmla="*/ 549061 h 594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8332" h="594832">
                    <a:moveTo>
                      <a:pt x="264258" y="0"/>
                    </a:moveTo>
                    <a:lnTo>
                      <a:pt x="528332" y="548541"/>
                    </a:lnTo>
                    <a:lnTo>
                      <a:pt x="434934" y="577533"/>
                    </a:lnTo>
                    <a:cubicBezTo>
                      <a:pt x="379504" y="588876"/>
                      <a:pt x="322111" y="594832"/>
                      <a:pt x="263327" y="594832"/>
                    </a:cubicBezTo>
                    <a:cubicBezTo>
                      <a:pt x="204543" y="594832"/>
                      <a:pt x="147151" y="588876"/>
                      <a:pt x="91720" y="577533"/>
                    </a:cubicBezTo>
                    <a:lnTo>
                      <a:pt x="0" y="549061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2" name="Group 132">
              <a:extLst>
                <a:ext uri="{FF2B5EF4-FFF2-40B4-BE49-F238E27FC236}">
                  <a16:creationId xmlns:a16="http://schemas.microsoft.com/office/drawing/2014/main" id="{1BE65F77-B161-48D8-B924-1F3FACF03CAC}"/>
                </a:ext>
              </a:extLst>
            </p:cNvPr>
            <p:cNvGrpSpPr/>
            <p:nvPr/>
          </p:nvGrpSpPr>
          <p:grpSpPr>
            <a:xfrm>
              <a:off x="4295464" y="3570783"/>
              <a:ext cx="1672956" cy="1456102"/>
              <a:chOff x="3969217" y="3539529"/>
              <a:chExt cx="1941120" cy="1689505"/>
            </a:xfrm>
          </p:grpSpPr>
          <p:sp>
            <p:nvSpPr>
              <p:cNvPr id="183" name="Freeform: Shape 35">
                <a:extLst>
                  <a:ext uri="{FF2B5EF4-FFF2-40B4-BE49-F238E27FC236}">
                    <a16:creationId xmlns:a16="http://schemas.microsoft.com/office/drawing/2014/main" id="{C7953D2F-3E39-48A3-A0F1-79A265E00B3D}"/>
                  </a:ext>
                </a:extLst>
              </p:cNvPr>
              <p:cNvSpPr/>
              <p:nvPr/>
            </p:nvSpPr>
            <p:spPr>
              <a:xfrm>
                <a:off x="3969217" y="3539529"/>
                <a:ext cx="1941120" cy="1689505"/>
              </a:xfrm>
              <a:custGeom>
                <a:avLst/>
                <a:gdLst>
                  <a:gd name="connsiteX0" fmla="*/ 2179204 w 2179204"/>
                  <a:gd name="connsiteY0" fmla="*/ 0 h 1896728"/>
                  <a:gd name="connsiteX1" fmla="*/ 1472788 w 2179204"/>
                  <a:gd name="connsiteY1" fmla="*/ 1468584 h 1896728"/>
                  <a:gd name="connsiteX2" fmla="*/ 1470790 w 2179204"/>
                  <a:gd name="connsiteY2" fmla="*/ 1466081 h 1896728"/>
                  <a:gd name="connsiteX3" fmla="*/ 1460538 w 2179204"/>
                  <a:gd name="connsiteY3" fmla="*/ 1490348 h 1896728"/>
                  <a:gd name="connsiteX4" fmla="*/ 1262225 w 2179204"/>
                  <a:gd name="connsiteY4" fmla="*/ 1726847 h 1896728"/>
                  <a:gd name="connsiteX5" fmla="*/ 169881 w 2179204"/>
                  <a:gd name="connsiteY5" fmla="*/ 1604415 h 1896728"/>
                  <a:gd name="connsiteX6" fmla="*/ 292313 w 2179204"/>
                  <a:gd name="connsiteY6" fmla="*/ 512072 h 1896728"/>
                  <a:gd name="connsiteX7" fmla="*/ 566846 w 2179204"/>
                  <a:gd name="connsiteY7" fmla="*/ 371036 h 1896728"/>
                  <a:gd name="connsiteX8" fmla="*/ 592780 w 2179204"/>
                  <a:gd name="connsiteY8" fmla="*/ 366411 h 1896728"/>
                  <a:gd name="connsiteX9" fmla="*/ 590781 w 2179204"/>
                  <a:gd name="connsiteY9" fmla="*/ 363907 h 189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79204" h="1896728">
                    <a:moveTo>
                      <a:pt x="2179204" y="0"/>
                    </a:moveTo>
                    <a:lnTo>
                      <a:pt x="1472788" y="1468584"/>
                    </a:lnTo>
                    <a:lnTo>
                      <a:pt x="1470790" y="1466081"/>
                    </a:lnTo>
                    <a:lnTo>
                      <a:pt x="1460538" y="1490348"/>
                    </a:lnTo>
                    <a:cubicBezTo>
                      <a:pt x="1412411" y="1579103"/>
                      <a:pt x="1346088" y="1659888"/>
                      <a:pt x="1262225" y="1726847"/>
                    </a:cubicBezTo>
                    <a:cubicBezTo>
                      <a:pt x="926774" y="1994681"/>
                      <a:pt x="437715" y="1939866"/>
                      <a:pt x="169881" y="1604415"/>
                    </a:cubicBezTo>
                    <a:cubicBezTo>
                      <a:pt x="-97953" y="1268964"/>
                      <a:pt x="-43138" y="779906"/>
                      <a:pt x="292313" y="512072"/>
                    </a:cubicBezTo>
                    <a:cubicBezTo>
                      <a:pt x="376176" y="445113"/>
                      <a:pt x="469639" y="398320"/>
                      <a:pt x="566846" y="371036"/>
                    </a:cubicBezTo>
                    <a:lnTo>
                      <a:pt x="592780" y="366411"/>
                    </a:lnTo>
                    <a:lnTo>
                      <a:pt x="590781" y="36390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36">
                <a:extLst>
                  <a:ext uri="{FF2B5EF4-FFF2-40B4-BE49-F238E27FC236}">
                    <a16:creationId xmlns:a16="http://schemas.microsoft.com/office/drawing/2014/main" id="{7CB00436-253B-4054-9347-62AC30A46D4A}"/>
                  </a:ext>
                </a:extLst>
              </p:cNvPr>
              <p:cNvSpPr/>
              <p:nvPr/>
            </p:nvSpPr>
            <p:spPr>
              <a:xfrm>
                <a:off x="4162075" y="4037190"/>
                <a:ext cx="998984" cy="998984"/>
              </a:xfrm>
              <a:custGeom>
                <a:avLst/>
                <a:gdLst>
                  <a:gd name="connsiteX0" fmla="*/ 515640 w 1121512"/>
                  <a:gd name="connsiteY0" fmla="*/ 1783 h 1121512"/>
                  <a:gd name="connsiteX1" fmla="*/ 998953 w 1121512"/>
                  <a:gd name="connsiteY1" fmla="*/ 210888 h 1121512"/>
                  <a:gd name="connsiteX2" fmla="*/ 910625 w 1121512"/>
                  <a:gd name="connsiteY2" fmla="*/ 998953 h 1121512"/>
                  <a:gd name="connsiteX3" fmla="*/ 122561 w 1121512"/>
                  <a:gd name="connsiteY3" fmla="*/ 910626 h 1121512"/>
                  <a:gd name="connsiteX4" fmla="*/ 210888 w 1121512"/>
                  <a:gd name="connsiteY4" fmla="*/ 122561 h 1121512"/>
                  <a:gd name="connsiteX5" fmla="*/ 515640 w 1121512"/>
                  <a:gd name="connsiteY5" fmla="*/ 1783 h 112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512" h="1121512">
                    <a:moveTo>
                      <a:pt x="515640" y="1783"/>
                    </a:moveTo>
                    <a:cubicBezTo>
                      <a:pt x="695074" y="-12535"/>
                      <a:pt x="878186" y="59633"/>
                      <a:pt x="998953" y="210888"/>
                    </a:cubicBezTo>
                    <a:cubicBezTo>
                      <a:pt x="1192180" y="452897"/>
                      <a:pt x="1152634" y="805726"/>
                      <a:pt x="910625" y="998953"/>
                    </a:cubicBezTo>
                    <a:cubicBezTo>
                      <a:pt x="668617" y="1192180"/>
                      <a:pt x="315788" y="1152634"/>
                      <a:pt x="122561" y="910626"/>
                    </a:cubicBezTo>
                    <a:cubicBezTo>
                      <a:pt x="-70666" y="668617"/>
                      <a:pt x="-31121" y="315788"/>
                      <a:pt x="210888" y="122561"/>
                    </a:cubicBezTo>
                    <a:cubicBezTo>
                      <a:pt x="301641" y="50101"/>
                      <a:pt x="407979" y="10374"/>
                      <a:pt x="515640" y="178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34">
                <a:extLst>
                  <a:ext uri="{FF2B5EF4-FFF2-40B4-BE49-F238E27FC236}">
                    <a16:creationId xmlns:a16="http://schemas.microsoft.com/office/drawing/2014/main" id="{C4453C2B-98E0-41EE-8051-D5EFFBC50162}"/>
                  </a:ext>
                </a:extLst>
              </p:cNvPr>
              <p:cNvSpPr/>
              <p:nvPr/>
            </p:nvSpPr>
            <p:spPr>
              <a:xfrm>
                <a:off x="5304357" y="3539529"/>
                <a:ext cx="605980" cy="555288"/>
              </a:xfrm>
              <a:custGeom>
                <a:avLst/>
                <a:gdLst>
                  <a:gd name="connsiteX0" fmla="*/ 612263 w 612263"/>
                  <a:gd name="connsiteY0" fmla="*/ 0 h 561046"/>
                  <a:gd name="connsiteX1" fmla="*/ 342390 w 612263"/>
                  <a:gd name="connsiteY1" fmla="*/ 561046 h 561046"/>
                  <a:gd name="connsiteX2" fmla="*/ 318862 w 612263"/>
                  <a:gd name="connsiteY2" fmla="*/ 548275 h 561046"/>
                  <a:gd name="connsiteX3" fmla="*/ 10358 w 612263"/>
                  <a:gd name="connsiteY3" fmla="*/ 173640 h 561046"/>
                  <a:gd name="connsiteX4" fmla="*/ 0 w 612263"/>
                  <a:gd name="connsiteY4" fmla="*/ 140269 h 56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263" h="561046">
                    <a:moveTo>
                      <a:pt x="612263" y="0"/>
                    </a:moveTo>
                    <a:lnTo>
                      <a:pt x="342390" y="561046"/>
                    </a:lnTo>
                    <a:lnTo>
                      <a:pt x="318862" y="548275"/>
                    </a:lnTo>
                    <a:cubicBezTo>
                      <a:pt x="182962" y="456463"/>
                      <a:pt x="74991" y="326448"/>
                      <a:pt x="10358" y="173640"/>
                    </a:cubicBezTo>
                    <a:lnTo>
                      <a:pt x="0" y="140269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73" name="Ellipse 172">
              <a:extLst>
                <a:ext uri="{FF2B5EF4-FFF2-40B4-BE49-F238E27FC236}">
                  <a16:creationId xmlns:a16="http://schemas.microsoft.com/office/drawing/2014/main" id="{FD4A3D9A-DB89-4512-8F4E-7B7070055EBF}"/>
                </a:ext>
              </a:extLst>
            </p:cNvPr>
            <p:cNvSpPr/>
            <p:nvPr/>
          </p:nvSpPr>
          <p:spPr>
            <a:xfrm>
              <a:off x="5397911" y="2701184"/>
              <a:ext cx="1460371" cy="145610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2" name="Grafik 51">
            <a:extLst>
              <a:ext uri="{FF2B5EF4-FFF2-40B4-BE49-F238E27FC236}">
                <a16:creationId xmlns:a16="http://schemas.microsoft.com/office/drawing/2014/main" id="{856EDE6E-139A-4BC9-8020-74E887F379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25859" t="16030" r="27941" b="28668"/>
          <a:stretch/>
        </p:blipFill>
        <p:spPr>
          <a:xfrm>
            <a:off x="10658996" y="1138561"/>
            <a:ext cx="176899" cy="211526"/>
          </a:xfrm>
          <a:prstGeom prst="rect">
            <a:avLst/>
          </a:prstGeom>
        </p:spPr>
      </p:pic>
      <p:pic>
        <p:nvPicPr>
          <p:cNvPr id="53" name="Grafik 52" descr="Recherche">
            <a:extLst>
              <a:ext uri="{FF2B5EF4-FFF2-40B4-BE49-F238E27FC236}">
                <a16:creationId xmlns:a16="http://schemas.microsoft.com/office/drawing/2014/main" id="{6B99E51B-3E67-4593-B918-1BAFCCF5A3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50506" y="1341820"/>
            <a:ext cx="199687" cy="199476"/>
          </a:xfrm>
          <a:prstGeom prst="rect">
            <a:avLst/>
          </a:prstGeom>
        </p:spPr>
      </p:pic>
      <p:pic>
        <p:nvPicPr>
          <p:cNvPr id="54" name="Grafik 53" descr="Puzzleteile">
            <a:extLst>
              <a:ext uri="{FF2B5EF4-FFF2-40B4-BE49-F238E27FC236}">
                <a16:creationId xmlns:a16="http://schemas.microsoft.com/office/drawing/2014/main" id="{05E61A26-C8A9-4C14-9FB6-5069B608A1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34976" y="655630"/>
            <a:ext cx="259333" cy="25906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E9F05003-BF8C-4EDE-9FCE-D34E7F8FF94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59" t="27008" r="31587" b="30419"/>
          <a:stretch/>
        </p:blipFill>
        <p:spPr>
          <a:xfrm>
            <a:off x="11557588" y="655834"/>
            <a:ext cx="205615" cy="260506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4F018F7D-614B-41AF-862E-2CFA403FF43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2201" t="10100" r="14300" b="9051"/>
          <a:stretch/>
        </p:blipFill>
        <p:spPr>
          <a:xfrm flipH="1">
            <a:off x="10849914" y="345269"/>
            <a:ext cx="180803" cy="198673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83F820BA-E95D-4414-833E-98D7E8860FB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571" y="347352"/>
            <a:ext cx="173473" cy="17329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D52FEEB5-3F53-4BE1-891B-C38E3D734C6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50" b="75149" l="10000" r="900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501"/>
          <a:stretch/>
        </p:blipFill>
        <p:spPr>
          <a:xfrm>
            <a:off x="11406390" y="1103291"/>
            <a:ext cx="314734" cy="2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48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A64146C2-D972-44CA-BBB2-12E87596047D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" t="-211" r="9434" b="15973"/>
          <a:stretch/>
        </p:blipFill>
        <p:spPr>
          <a:xfrm>
            <a:off x="8040525" y="944563"/>
            <a:ext cx="3367681" cy="467995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BA4A6F-88E4-4EB5-9DDE-0DEAA326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Plant Time </a:t>
            </a:r>
            <a:r>
              <a:rPr lang="de-DE" dirty="0" err="1"/>
              <a:t>Machine</a:t>
            </a:r>
            <a:r>
              <a:rPr lang="de-DE" dirty="0"/>
              <a:t> - AGRASIM</a:t>
            </a:r>
          </a:p>
        </p:txBody>
      </p:sp>
      <p:pic>
        <p:nvPicPr>
          <p:cNvPr id="59" name="Bildplatzhalter 58" descr="V:\40_Projekte\212_ESS_Construction-Phase\7_Manufacturing\cM-BF2\P1010295.JPG">
            <a:extLst>
              <a:ext uri="{FF2B5EF4-FFF2-40B4-BE49-F238E27FC236}">
                <a16:creationId xmlns:a16="http://schemas.microsoft.com/office/drawing/2014/main" id="{8D8269BF-8E12-4C07-8726-87601385FCEC}"/>
              </a:ext>
            </a:extLst>
          </p:cNvPr>
          <p:cNvPicPr>
            <a:picLocks noGrp="1"/>
          </p:cNvPicPr>
          <p:nvPr>
            <p:ph type="pic" sz="quarter" idx="2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6" r="20016"/>
          <a:stretch/>
        </p:blipFill>
        <p:spPr bwMode="auto"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9" name="Gruppieren 128">
            <a:extLst>
              <a:ext uri="{FF2B5EF4-FFF2-40B4-BE49-F238E27FC236}">
                <a16:creationId xmlns:a16="http://schemas.microsoft.com/office/drawing/2014/main" id="{83B78C45-DA1F-4E72-BDB1-1C873BF1293F}"/>
              </a:ext>
            </a:extLst>
          </p:cNvPr>
          <p:cNvGrpSpPr/>
          <p:nvPr/>
        </p:nvGrpSpPr>
        <p:grpSpPr>
          <a:xfrm>
            <a:off x="10456240" y="252669"/>
            <a:ext cx="1400400" cy="1386000"/>
            <a:chOff x="4000627" y="1412776"/>
            <a:chExt cx="4255613" cy="4216298"/>
          </a:xfrm>
        </p:grpSpPr>
        <p:sp>
          <p:nvSpPr>
            <p:cNvPr id="130" name="Freeform: Shape 10">
              <a:extLst>
                <a:ext uri="{FF2B5EF4-FFF2-40B4-BE49-F238E27FC236}">
                  <a16:creationId xmlns:a16="http://schemas.microsoft.com/office/drawing/2014/main" id="{CA506710-54CB-4907-BBE9-799489F3A5E0}"/>
                </a:ext>
              </a:extLst>
            </p:cNvPr>
            <p:cNvSpPr/>
            <p:nvPr/>
          </p:nvSpPr>
          <p:spPr>
            <a:xfrm>
              <a:off x="4864907" y="1415125"/>
              <a:ext cx="1196725" cy="1836574"/>
            </a:xfrm>
            <a:custGeom>
              <a:avLst/>
              <a:gdLst>
                <a:gd name="connsiteX0" fmla="*/ 737842 w 1558863"/>
                <a:gd name="connsiteY0" fmla="*/ 984 h 2392333"/>
                <a:gd name="connsiteX1" fmla="*/ 1477069 w 1558863"/>
                <a:gd name="connsiteY1" fmla="*/ 438904 h 2392333"/>
                <a:gd name="connsiteX2" fmla="*/ 1553851 w 1558863"/>
                <a:gd name="connsiteY2" fmla="*/ 737842 h 2392333"/>
                <a:gd name="connsiteX3" fmla="*/ 1552623 w 1558863"/>
                <a:gd name="connsiteY3" fmla="*/ 764158 h 2392333"/>
                <a:gd name="connsiteX4" fmla="*/ 1555507 w 1558863"/>
                <a:gd name="connsiteY4" fmla="*/ 762762 h 2392333"/>
                <a:gd name="connsiteX5" fmla="*/ 1558863 w 1558863"/>
                <a:gd name="connsiteY5" fmla="*/ 2392333 h 2392333"/>
                <a:gd name="connsiteX6" fmla="*/ 283028 w 1558863"/>
                <a:gd name="connsiteY6" fmla="*/ 1378427 h 2392333"/>
                <a:gd name="connsiteX7" fmla="*/ 285911 w 1558863"/>
                <a:gd name="connsiteY7" fmla="*/ 1377033 h 2392333"/>
                <a:gd name="connsiteX8" fmla="*/ 264514 w 1558863"/>
                <a:gd name="connsiteY8" fmla="*/ 1361664 h 2392333"/>
                <a:gd name="connsiteX9" fmla="*/ 77767 w 1558863"/>
                <a:gd name="connsiteY9" fmla="*/ 1115930 h 2392333"/>
                <a:gd name="connsiteX10" fmla="*/ 438905 w 1558863"/>
                <a:gd name="connsiteY10" fmla="*/ 77766 h 2392333"/>
                <a:gd name="connsiteX11" fmla="*/ 737842 w 1558863"/>
                <a:gd name="connsiteY11" fmla="*/ 984 h 2392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863" h="2392333">
                  <a:moveTo>
                    <a:pt x="737842" y="984"/>
                  </a:moveTo>
                  <a:cubicBezTo>
                    <a:pt x="1040347" y="-14301"/>
                    <a:pt x="1336852" y="149099"/>
                    <a:pt x="1477069" y="438904"/>
                  </a:cubicBezTo>
                  <a:cubicBezTo>
                    <a:pt x="1523808" y="535506"/>
                    <a:pt x="1548757" y="637007"/>
                    <a:pt x="1553851" y="737842"/>
                  </a:cubicBezTo>
                  <a:lnTo>
                    <a:pt x="1552623" y="764158"/>
                  </a:lnTo>
                  <a:lnTo>
                    <a:pt x="1555507" y="762762"/>
                  </a:lnTo>
                  <a:lnTo>
                    <a:pt x="1558863" y="2392333"/>
                  </a:lnTo>
                  <a:lnTo>
                    <a:pt x="283028" y="1378427"/>
                  </a:lnTo>
                  <a:lnTo>
                    <a:pt x="285911" y="1377033"/>
                  </a:lnTo>
                  <a:lnTo>
                    <a:pt x="264514" y="1361664"/>
                  </a:lnTo>
                  <a:cubicBezTo>
                    <a:pt x="188610" y="1295088"/>
                    <a:pt x="124506" y="1212532"/>
                    <a:pt x="77767" y="1115930"/>
                  </a:cubicBezTo>
                  <a:cubicBezTo>
                    <a:pt x="-109189" y="729523"/>
                    <a:pt x="52498" y="264722"/>
                    <a:pt x="438905" y="77766"/>
                  </a:cubicBezTo>
                  <a:cubicBezTo>
                    <a:pt x="535506" y="31027"/>
                    <a:pt x="637008" y="6079"/>
                    <a:pt x="737842" y="98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Freeform: Shape 11">
              <a:extLst>
                <a:ext uri="{FF2B5EF4-FFF2-40B4-BE49-F238E27FC236}">
                  <a16:creationId xmlns:a16="http://schemas.microsoft.com/office/drawing/2014/main" id="{40DC4057-7404-4D53-BC58-0F5A77F035F4}"/>
                </a:ext>
              </a:extLst>
            </p:cNvPr>
            <p:cNvSpPr/>
            <p:nvPr/>
          </p:nvSpPr>
          <p:spPr>
            <a:xfrm>
              <a:off x="5031156" y="1581371"/>
              <a:ext cx="861138" cy="861140"/>
            </a:xfrm>
            <a:custGeom>
              <a:avLst/>
              <a:gdLst>
                <a:gd name="connsiteX0" fmla="*/ 532312 w 1121726"/>
                <a:gd name="connsiteY0" fmla="*/ 711 h 1121727"/>
                <a:gd name="connsiteX1" fmla="*/ 1065622 w 1121726"/>
                <a:gd name="connsiteY1" fmla="*/ 316646 h 1121727"/>
                <a:gd name="connsiteX2" fmla="*/ 805081 w 1121726"/>
                <a:gd name="connsiteY2" fmla="*/ 1065623 h 1121727"/>
                <a:gd name="connsiteX3" fmla="*/ 56105 w 1121726"/>
                <a:gd name="connsiteY3" fmla="*/ 805082 h 1121727"/>
                <a:gd name="connsiteX4" fmla="*/ 316645 w 1121726"/>
                <a:gd name="connsiteY4" fmla="*/ 56105 h 1121727"/>
                <a:gd name="connsiteX5" fmla="*/ 532312 w 1121726"/>
                <a:gd name="connsiteY5" fmla="*/ 711 h 112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1726" h="1121727">
                  <a:moveTo>
                    <a:pt x="532312" y="711"/>
                  </a:moveTo>
                  <a:cubicBezTo>
                    <a:pt x="750552" y="-10316"/>
                    <a:pt x="964464" y="107568"/>
                    <a:pt x="1065622" y="316646"/>
                  </a:cubicBezTo>
                  <a:cubicBezTo>
                    <a:pt x="1200500" y="595416"/>
                    <a:pt x="1083852" y="930745"/>
                    <a:pt x="805081" y="1065623"/>
                  </a:cubicBezTo>
                  <a:cubicBezTo>
                    <a:pt x="526311" y="1200500"/>
                    <a:pt x="190982" y="1083852"/>
                    <a:pt x="56105" y="805082"/>
                  </a:cubicBezTo>
                  <a:cubicBezTo>
                    <a:pt x="-78773" y="526312"/>
                    <a:pt x="37875" y="190983"/>
                    <a:pt x="316645" y="56105"/>
                  </a:cubicBezTo>
                  <a:cubicBezTo>
                    <a:pt x="386338" y="22386"/>
                    <a:pt x="459565" y="4387"/>
                    <a:pt x="532312" y="711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66" name="Group 133">
              <a:extLst>
                <a:ext uri="{FF2B5EF4-FFF2-40B4-BE49-F238E27FC236}">
                  <a16:creationId xmlns:a16="http://schemas.microsoft.com/office/drawing/2014/main" id="{83081865-5F8F-4703-A8AC-5E6DDF3A506B}"/>
                </a:ext>
              </a:extLst>
            </p:cNvPr>
            <p:cNvGrpSpPr/>
            <p:nvPr/>
          </p:nvGrpSpPr>
          <p:grpSpPr>
            <a:xfrm>
              <a:off x="4000627" y="2461495"/>
              <a:ext cx="2061005" cy="1193622"/>
              <a:chOff x="3627120" y="2252430"/>
              <a:chExt cx="2391371" cy="1384951"/>
            </a:xfrm>
          </p:grpSpPr>
          <p:sp>
            <p:nvSpPr>
              <p:cNvPr id="202" name="Freeform: Shape 5">
                <a:extLst>
                  <a:ext uri="{FF2B5EF4-FFF2-40B4-BE49-F238E27FC236}">
                    <a16:creationId xmlns:a16="http://schemas.microsoft.com/office/drawing/2014/main" id="{6FA16AED-1200-456E-B820-4515CC210EF9}"/>
                  </a:ext>
                </a:extLst>
              </p:cNvPr>
              <p:cNvSpPr/>
              <p:nvPr/>
            </p:nvSpPr>
            <p:spPr>
              <a:xfrm>
                <a:off x="3627120" y="2252430"/>
                <a:ext cx="2251049" cy="1384951"/>
              </a:xfrm>
              <a:custGeom>
                <a:avLst/>
                <a:gdLst>
                  <a:gd name="connsiteX0" fmla="*/ 792860 w 2527148"/>
                  <a:gd name="connsiteY0" fmla="*/ 169 h 1554819"/>
                  <a:gd name="connsiteX1" fmla="*/ 949119 w 2527148"/>
                  <a:gd name="connsiteY1" fmla="*/ 19374 h 1554819"/>
                  <a:gd name="connsiteX2" fmla="*/ 1230687 w 2527148"/>
                  <a:gd name="connsiteY2" fmla="*/ 145782 h 1554819"/>
                  <a:gd name="connsiteX3" fmla="*/ 1250492 w 2527148"/>
                  <a:gd name="connsiteY3" fmla="*/ 163154 h 1554819"/>
                  <a:gd name="connsiteX4" fmla="*/ 1251200 w 2527148"/>
                  <a:gd name="connsiteY4" fmla="*/ 160029 h 1554819"/>
                  <a:gd name="connsiteX5" fmla="*/ 2527148 w 2527148"/>
                  <a:gd name="connsiteY5" fmla="*/ 1173671 h 1554819"/>
                  <a:gd name="connsiteX6" fmla="*/ 938904 w 2527148"/>
                  <a:gd name="connsiteY6" fmla="*/ 1538695 h 1554819"/>
                  <a:gd name="connsiteX7" fmla="*/ 939612 w 2527148"/>
                  <a:gd name="connsiteY7" fmla="*/ 1535571 h 1554819"/>
                  <a:gd name="connsiteX8" fmla="*/ 914254 w 2527148"/>
                  <a:gd name="connsiteY8" fmla="*/ 1542713 h 1554819"/>
                  <a:gd name="connsiteX9" fmla="*/ 605699 w 2527148"/>
                  <a:gd name="connsiteY9" fmla="*/ 1535446 h 1554819"/>
                  <a:gd name="connsiteX10" fmla="*/ 19373 w 2527148"/>
                  <a:gd name="connsiteY10" fmla="*/ 605700 h 1554819"/>
                  <a:gd name="connsiteX11" fmla="*/ 792860 w 2527148"/>
                  <a:gd name="connsiteY11" fmla="*/ 169 h 1554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27148" h="1554819">
                    <a:moveTo>
                      <a:pt x="792860" y="169"/>
                    </a:moveTo>
                    <a:cubicBezTo>
                      <a:pt x="844493" y="1250"/>
                      <a:pt x="896787" y="7520"/>
                      <a:pt x="949119" y="19374"/>
                    </a:cubicBezTo>
                    <a:cubicBezTo>
                      <a:pt x="1053782" y="43083"/>
                      <a:pt x="1148686" y="86880"/>
                      <a:pt x="1230687" y="145782"/>
                    </a:cubicBezTo>
                    <a:lnTo>
                      <a:pt x="1250492" y="163154"/>
                    </a:lnTo>
                    <a:lnTo>
                      <a:pt x="1251200" y="160029"/>
                    </a:lnTo>
                    <a:lnTo>
                      <a:pt x="2527148" y="1173671"/>
                    </a:lnTo>
                    <a:lnTo>
                      <a:pt x="938904" y="1538695"/>
                    </a:lnTo>
                    <a:lnTo>
                      <a:pt x="939612" y="1535571"/>
                    </a:lnTo>
                    <a:lnTo>
                      <a:pt x="914254" y="1542713"/>
                    </a:lnTo>
                    <a:cubicBezTo>
                      <a:pt x="814875" y="1560528"/>
                      <a:pt x="710361" y="1559154"/>
                      <a:pt x="605699" y="1535446"/>
                    </a:cubicBezTo>
                    <a:cubicBezTo>
                      <a:pt x="187047" y="1440613"/>
                      <a:pt x="-75459" y="1024352"/>
                      <a:pt x="19373" y="605700"/>
                    </a:cubicBezTo>
                    <a:cubicBezTo>
                      <a:pt x="102352" y="239380"/>
                      <a:pt x="431424" y="-7392"/>
                      <a:pt x="792860" y="16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6">
                <a:extLst>
                  <a:ext uri="{FF2B5EF4-FFF2-40B4-BE49-F238E27FC236}">
                    <a16:creationId xmlns:a16="http://schemas.microsoft.com/office/drawing/2014/main" id="{91AE14B8-0053-4DF9-81AE-52DB67C68F7A}"/>
                  </a:ext>
                </a:extLst>
              </p:cNvPr>
              <p:cNvSpPr/>
              <p:nvPr/>
            </p:nvSpPr>
            <p:spPr>
              <a:xfrm>
                <a:off x="3820013" y="2445323"/>
                <a:ext cx="999164" cy="999164"/>
              </a:xfrm>
              <a:custGeom>
                <a:avLst/>
                <a:gdLst>
                  <a:gd name="connsiteX0" fmla="*/ 572006 w 1121715"/>
                  <a:gd name="connsiteY0" fmla="*/ 122 h 1121714"/>
                  <a:gd name="connsiteX1" fmla="*/ 684738 w 1121715"/>
                  <a:gd name="connsiteY1" fmla="*/ 13977 h 1121714"/>
                  <a:gd name="connsiteX2" fmla="*/ 1107738 w 1121715"/>
                  <a:gd name="connsiteY2" fmla="*/ 684736 h 1121714"/>
                  <a:gd name="connsiteX3" fmla="*/ 436979 w 1121715"/>
                  <a:gd name="connsiteY3" fmla="*/ 1107737 h 1121714"/>
                  <a:gd name="connsiteX4" fmla="*/ 13978 w 1121715"/>
                  <a:gd name="connsiteY4" fmla="*/ 436978 h 1121714"/>
                  <a:gd name="connsiteX5" fmla="*/ 572006 w 1121715"/>
                  <a:gd name="connsiteY5" fmla="*/ 122 h 112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15" h="1121714">
                    <a:moveTo>
                      <a:pt x="572006" y="122"/>
                    </a:moveTo>
                    <a:cubicBezTo>
                      <a:pt x="609256" y="901"/>
                      <a:pt x="646984" y="5425"/>
                      <a:pt x="684738" y="13977"/>
                    </a:cubicBezTo>
                    <a:cubicBezTo>
                      <a:pt x="986771" y="82394"/>
                      <a:pt x="1176155" y="382703"/>
                      <a:pt x="1107738" y="684736"/>
                    </a:cubicBezTo>
                    <a:cubicBezTo>
                      <a:pt x="1039322" y="986770"/>
                      <a:pt x="739012" y="1176154"/>
                      <a:pt x="436979" y="1107737"/>
                    </a:cubicBezTo>
                    <a:cubicBezTo>
                      <a:pt x="134946" y="1039321"/>
                      <a:pt x="-54438" y="739011"/>
                      <a:pt x="13978" y="436978"/>
                    </a:cubicBezTo>
                    <a:cubicBezTo>
                      <a:pt x="73843" y="172699"/>
                      <a:pt x="311250" y="-5333"/>
                      <a:pt x="572006" y="12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4">
                <a:extLst>
                  <a:ext uri="{FF2B5EF4-FFF2-40B4-BE49-F238E27FC236}">
                    <a16:creationId xmlns:a16="http://schemas.microsoft.com/office/drawing/2014/main" id="{BF2DBD69-4B1F-4862-A8DE-FDEFB9336DED}"/>
                  </a:ext>
                </a:extLst>
              </p:cNvPr>
              <p:cNvSpPr/>
              <p:nvPr/>
            </p:nvSpPr>
            <p:spPr>
              <a:xfrm>
                <a:off x="5248380" y="2911997"/>
                <a:ext cx="629789" cy="529279"/>
              </a:xfrm>
              <a:custGeom>
                <a:avLst/>
                <a:gdLst>
                  <a:gd name="connsiteX0" fmla="*/ 145550 w 636319"/>
                  <a:gd name="connsiteY0" fmla="*/ 0 h 534767"/>
                  <a:gd name="connsiteX1" fmla="*/ 636319 w 636319"/>
                  <a:gd name="connsiteY1" fmla="*/ 389878 h 534767"/>
                  <a:gd name="connsiteX2" fmla="*/ 5901 w 636319"/>
                  <a:gd name="connsiteY2" fmla="*/ 534767 h 534767"/>
                  <a:gd name="connsiteX3" fmla="*/ 0 w 636319"/>
                  <a:gd name="connsiteY3" fmla="*/ 476236 h 534767"/>
                  <a:gd name="connsiteX4" fmla="*/ 145423 w 636319"/>
                  <a:gd name="connsiteY4" fmla="*/ 154 h 53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319" h="534767">
                    <a:moveTo>
                      <a:pt x="145550" y="0"/>
                    </a:moveTo>
                    <a:lnTo>
                      <a:pt x="636319" y="389878"/>
                    </a:lnTo>
                    <a:lnTo>
                      <a:pt x="5901" y="534767"/>
                    </a:lnTo>
                    <a:lnTo>
                      <a:pt x="0" y="476236"/>
                    </a:lnTo>
                    <a:cubicBezTo>
                      <a:pt x="0" y="299885"/>
                      <a:pt x="53611" y="136054"/>
                      <a:pt x="145423" y="154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9">
                <a:extLst>
                  <a:ext uri="{FF2B5EF4-FFF2-40B4-BE49-F238E27FC236}">
                    <a16:creationId xmlns:a16="http://schemas.microsoft.com/office/drawing/2014/main" id="{A9CCFDA7-D711-495F-8D15-7C4B24D036CA}"/>
                  </a:ext>
                </a:extLst>
              </p:cNvPr>
              <p:cNvSpPr/>
              <p:nvPr/>
            </p:nvSpPr>
            <p:spPr>
              <a:xfrm>
                <a:off x="5516191" y="2548036"/>
                <a:ext cx="502300" cy="621261"/>
              </a:xfrm>
              <a:custGeom>
                <a:avLst/>
                <a:gdLst>
                  <a:gd name="connsiteX0" fmla="*/ 506215 w 507508"/>
                  <a:gd name="connsiteY0" fmla="*/ 0 h 627703"/>
                  <a:gd name="connsiteX1" fmla="*/ 507508 w 507508"/>
                  <a:gd name="connsiteY1" fmla="*/ 627703 h 627703"/>
                  <a:gd name="connsiteX2" fmla="*/ 0 w 507508"/>
                  <a:gd name="connsiteY2" fmla="*/ 224386 h 627703"/>
                  <a:gd name="connsiteX3" fmla="*/ 104831 w 507508"/>
                  <a:gd name="connsiteY3" fmla="*/ 137893 h 627703"/>
                  <a:gd name="connsiteX4" fmla="*/ 409306 w 507508"/>
                  <a:gd name="connsiteY4" fmla="*/ 9770 h 627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508" h="627703">
                    <a:moveTo>
                      <a:pt x="506215" y="0"/>
                    </a:moveTo>
                    <a:lnTo>
                      <a:pt x="507508" y="627703"/>
                    </a:lnTo>
                    <a:lnTo>
                      <a:pt x="0" y="224386"/>
                    </a:lnTo>
                    <a:lnTo>
                      <a:pt x="104831" y="137893"/>
                    </a:lnTo>
                    <a:cubicBezTo>
                      <a:pt x="195431" y="76685"/>
                      <a:pt x="298445" y="32455"/>
                      <a:pt x="409306" y="9770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7" name="Group 134">
              <a:extLst>
                <a:ext uri="{FF2B5EF4-FFF2-40B4-BE49-F238E27FC236}">
                  <a16:creationId xmlns:a16="http://schemas.microsoft.com/office/drawing/2014/main" id="{20E06641-EB5C-473C-87CA-183F4304C0B6}"/>
                </a:ext>
              </a:extLst>
            </p:cNvPr>
            <p:cNvGrpSpPr/>
            <p:nvPr/>
          </p:nvGrpSpPr>
          <p:grpSpPr>
            <a:xfrm>
              <a:off x="6208724" y="1412776"/>
              <a:ext cx="1194188" cy="1838922"/>
              <a:chOff x="6189160" y="1035609"/>
              <a:chExt cx="1385609" cy="2133688"/>
            </a:xfrm>
          </p:grpSpPr>
          <p:sp>
            <p:nvSpPr>
              <p:cNvPr id="199" name="Freeform: Shape 15">
                <a:extLst>
                  <a:ext uri="{FF2B5EF4-FFF2-40B4-BE49-F238E27FC236}">
                    <a16:creationId xmlns:a16="http://schemas.microsoft.com/office/drawing/2014/main" id="{F795736A-D161-41EE-A957-4DAB8FE0FF49}"/>
                  </a:ext>
                </a:extLst>
              </p:cNvPr>
              <p:cNvSpPr/>
              <p:nvPr/>
            </p:nvSpPr>
            <p:spPr>
              <a:xfrm>
                <a:off x="6189160" y="1035609"/>
                <a:ext cx="1385609" cy="2133688"/>
              </a:xfrm>
              <a:custGeom>
                <a:avLst/>
                <a:gdLst>
                  <a:gd name="connsiteX0" fmla="*/ 814742 w 1555558"/>
                  <a:gd name="connsiteY0" fmla="*/ 841 h 2395392"/>
                  <a:gd name="connsiteX1" fmla="*/ 1113971 w 1555558"/>
                  <a:gd name="connsiteY1" fmla="*/ 76479 h 2395392"/>
                  <a:gd name="connsiteX2" fmla="*/ 1479079 w 1555558"/>
                  <a:gd name="connsiteY2" fmla="*/ 1113253 h 2395392"/>
                  <a:gd name="connsiteX3" fmla="*/ 1293275 w 1555558"/>
                  <a:gd name="connsiteY3" fmla="*/ 1359699 h 2395392"/>
                  <a:gd name="connsiteX4" fmla="*/ 1271936 w 1555558"/>
                  <a:gd name="connsiteY4" fmla="*/ 1375150 h 2395392"/>
                  <a:gd name="connsiteX5" fmla="*/ 1274826 w 1555558"/>
                  <a:gd name="connsiteY5" fmla="*/ 1376535 h 2395392"/>
                  <a:gd name="connsiteX6" fmla="*/ 3038 w 1555558"/>
                  <a:gd name="connsiteY6" fmla="*/ 2395392 h 2395392"/>
                  <a:gd name="connsiteX7" fmla="*/ 0 w 1555558"/>
                  <a:gd name="connsiteY7" fmla="*/ 765744 h 2395392"/>
                  <a:gd name="connsiteX8" fmla="*/ 2888 w 1555558"/>
                  <a:gd name="connsiteY8" fmla="*/ 767128 h 2395392"/>
                  <a:gd name="connsiteX9" fmla="*/ 1559 w 1555558"/>
                  <a:gd name="connsiteY9" fmla="*/ 740817 h 2395392"/>
                  <a:gd name="connsiteX10" fmla="*/ 77197 w 1555558"/>
                  <a:gd name="connsiteY10" fmla="*/ 441587 h 2395392"/>
                  <a:gd name="connsiteX11" fmla="*/ 814742 w 1555558"/>
                  <a:gd name="connsiteY11" fmla="*/ 841 h 239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5558" h="2395392">
                    <a:moveTo>
                      <a:pt x="814742" y="841"/>
                    </a:moveTo>
                    <a:cubicBezTo>
                      <a:pt x="915595" y="5550"/>
                      <a:pt x="1017191" y="30110"/>
                      <a:pt x="1113971" y="76479"/>
                    </a:cubicBezTo>
                    <a:cubicBezTo>
                      <a:pt x="1501090" y="261954"/>
                      <a:pt x="1664555" y="726133"/>
                      <a:pt x="1479079" y="1113253"/>
                    </a:cubicBezTo>
                    <a:cubicBezTo>
                      <a:pt x="1432710" y="1210033"/>
                      <a:pt x="1368923" y="1292834"/>
                      <a:pt x="1293275" y="1359699"/>
                    </a:cubicBezTo>
                    <a:lnTo>
                      <a:pt x="1271936" y="1375150"/>
                    </a:lnTo>
                    <a:lnTo>
                      <a:pt x="1274826" y="1376535"/>
                    </a:lnTo>
                    <a:lnTo>
                      <a:pt x="3038" y="2395392"/>
                    </a:lnTo>
                    <a:lnTo>
                      <a:pt x="0" y="765744"/>
                    </a:lnTo>
                    <a:lnTo>
                      <a:pt x="2888" y="767128"/>
                    </a:lnTo>
                    <a:lnTo>
                      <a:pt x="1559" y="740817"/>
                    </a:lnTo>
                    <a:cubicBezTo>
                      <a:pt x="6268" y="639963"/>
                      <a:pt x="30828" y="538367"/>
                      <a:pt x="77197" y="441587"/>
                    </a:cubicBezTo>
                    <a:cubicBezTo>
                      <a:pt x="216303" y="151248"/>
                      <a:pt x="512181" y="-13286"/>
                      <a:pt x="814742" y="841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6">
                <a:extLst>
                  <a:ext uri="{FF2B5EF4-FFF2-40B4-BE49-F238E27FC236}">
                    <a16:creationId xmlns:a16="http://schemas.microsoft.com/office/drawing/2014/main" id="{57122A23-5A1E-4965-A592-55CCFE0D0478}"/>
                  </a:ext>
                </a:extLst>
              </p:cNvPr>
              <p:cNvSpPr/>
              <p:nvPr/>
            </p:nvSpPr>
            <p:spPr>
              <a:xfrm>
                <a:off x="6382696" y="1228505"/>
                <a:ext cx="999177" cy="999178"/>
              </a:xfrm>
              <a:custGeom>
                <a:avLst/>
                <a:gdLst>
                  <a:gd name="connsiteX0" fmla="*/ 587272 w 1121729"/>
                  <a:gd name="connsiteY0" fmla="*/ 607 h 1121730"/>
                  <a:gd name="connsiteX1" fmla="*/ 803149 w 1121729"/>
                  <a:gd name="connsiteY1" fmla="*/ 55176 h 1121730"/>
                  <a:gd name="connsiteX2" fmla="*/ 1066555 w 1121729"/>
                  <a:gd name="connsiteY2" fmla="*/ 803150 h 1121730"/>
                  <a:gd name="connsiteX3" fmla="*/ 318581 w 1121729"/>
                  <a:gd name="connsiteY3" fmla="*/ 1066555 h 1121730"/>
                  <a:gd name="connsiteX4" fmla="*/ 55175 w 1121729"/>
                  <a:gd name="connsiteY4" fmla="*/ 318581 h 1121730"/>
                  <a:gd name="connsiteX5" fmla="*/ 587272 w 1121729"/>
                  <a:gd name="connsiteY5" fmla="*/ 607 h 112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29" h="1121730">
                    <a:moveTo>
                      <a:pt x="587272" y="607"/>
                    </a:moveTo>
                    <a:cubicBezTo>
                      <a:pt x="660033" y="4004"/>
                      <a:pt x="733328" y="21723"/>
                      <a:pt x="803149" y="55176"/>
                    </a:cubicBezTo>
                    <a:cubicBezTo>
                      <a:pt x="1082434" y="188985"/>
                      <a:pt x="1200364" y="523865"/>
                      <a:pt x="1066555" y="803150"/>
                    </a:cubicBezTo>
                    <a:cubicBezTo>
                      <a:pt x="932745" y="1082434"/>
                      <a:pt x="597865" y="1200365"/>
                      <a:pt x="318581" y="1066555"/>
                    </a:cubicBezTo>
                    <a:cubicBezTo>
                      <a:pt x="39296" y="932745"/>
                      <a:pt x="-78634" y="597865"/>
                      <a:pt x="55175" y="318581"/>
                    </a:cubicBezTo>
                    <a:cubicBezTo>
                      <a:pt x="155533" y="109118"/>
                      <a:pt x="368992" y="-9584"/>
                      <a:pt x="587272" y="6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14">
                <a:extLst>
                  <a:ext uri="{FF2B5EF4-FFF2-40B4-BE49-F238E27FC236}">
                    <a16:creationId xmlns:a16="http://schemas.microsoft.com/office/drawing/2014/main" id="{F2D300E2-1456-4B21-BBAE-D3522003E4E0}"/>
                  </a:ext>
                </a:extLst>
              </p:cNvPr>
              <p:cNvSpPr/>
              <p:nvPr/>
            </p:nvSpPr>
            <p:spPr>
              <a:xfrm>
                <a:off x="6190713" y="2550621"/>
                <a:ext cx="487227" cy="618676"/>
              </a:xfrm>
              <a:custGeom>
                <a:avLst/>
                <a:gdLst>
                  <a:gd name="connsiteX0" fmla="*/ 0 w 492279"/>
                  <a:gd name="connsiteY0" fmla="*/ 0 h 625091"/>
                  <a:gd name="connsiteX1" fmla="*/ 71005 w 492279"/>
                  <a:gd name="connsiteY1" fmla="*/ 7158 h 625091"/>
                  <a:gd name="connsiteX2" fmla="*/ 375481 w 492279"/>
                  <a:gd name="connsiteY2" fmla="*/ 135281 h 625091"/>
                  <a:gd name="connsiteX3" fmla="*/ 492279 w 492279"/>
                  <a:gd name="connsiteY3" fmla="*/ 231649 h 625091"/>
                  <a:gd name="connsiteX4" fmla="*/ 1165 w 492279"/>
                  <a:gd name="connsiteY4" fmla="*/ 625091 h 62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279" h="625091">
                    <a:moveTo>
                      <a:pt x="0" y="0"/>
                    </a:moveTo>
                    <a:lnTo>
                      <a:pt x="71005" y="7158"/>
                    </a:lnTo>
                    <a:cubicBezTo>
                      <a:pt x="181867" y="29843"/>
                      <a:pt x="284880" y="74073"/>
                      <a:pt x="375481" y="135281"/>
                    </a:cubicBezTo>
                    <a:lnTo>
                      <a:pt x="492279" y="231649"/>
                    </a:lnTo>
                    <a:lnTo>
                      <a:pt x="1165" y="625091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8" name="Group 135">
              <a:extLst>
                <a:ext uri="{FF2B5EF4-FFF2-40B4-BE49-F238E27FC236}">
                  <a16:creationId xmlns:a16="http://schemas.microsoft.com/office/drawing/2014/main" id="{4E489DC5-1960-44BD-AA3E-1FF0D3CCD0B6}"/>
                </a:ext>
              </a:extLst>
            </p:cNvPr>
            <p:cNvGrpSpPr/>
            <p:nvPr/>
          </p:nvGrpSpPr>
          <p:grpSpPr>
            <a:xfrm>
              <a:off x="6317968" y="2458198"/>
              <a:ext cx="1938272" cy="1193627"/>
              <a:chOff x="6315916" y="2248604"/>
              <a:chExt cx="2248964" cy="1384957"/>
            </a:xfrm>
          </p:grpSpPr>
          <p:sp>
            <p:nvSpPr>
              <p:cNvPr id="196" name="Freeform: Shape 20">
                <a:extLst>
                  <a:ext uri="{FF2B5EF4-FFF2-40B4-BE49-F238E27FC236}">
                    <a16:creationId xmlns:a16="http://schemas.microsoft.com/office/drawing/2014/main" id="{35699FAE-4100-47DA-AA7C-15F8EED20DCA}"/>
                  </a:ext>
                </a:extLst>
              </p:cNvPr>
              <p:cNvSpPr/>
              <p:nvPr/>
            </p:nvSpPr>
            <p:spPr>
              <a:xfrm>
                <a:off x="6315916" y="2248604"/>
                <a:ext cx="2248964" cy="1384957"/>
              </a:xfrm>
              <a:custGeom>
                <a:avLst/>
                <a:gdLst>
                  <a:gd name="connsiteX0" fmla="*/ 1727477 w 2524807"/>
                  <a:gd name="connsiteY0" fmla="*/ 274 h 1554826"/>
                  <a:gd name="connsiteX1" fmla="*/ 2504430 w 2524807"/>
                  <a:gd name="connsiteY1" fmla="*/ 601349 h 1554826"/>
                  <a:gd name="connsiteX2" fmla="*/ 1923458 w 2524807"/>
                  <a:gd name="connsiteY2" fmla="*/ 1534449 h 1554826"/>
                  <a:gd name="connsiteX3" fmla="*/ 1614949 w 2524807"/>
                  <a:gd name="connsiteY3" fmla="*/ 1543490 h 1554826"/>
                  <a:gd name="connsiteX4" fmla="*/ 1589550 w 2524807"/>
                  <a:gd name="connsiteY4" fmla="*/ 1536493 h 1554826"/>
                  <a:gd name="connsiteX5" fmla="*/ 1590276 w 2524807"/>
                  <a:gd name="connsiteY5" fmla="*/ 1539614 h 1554826"/>
                  <a:gd name="connsiteX6" fmla="*/ 0 w 2524807"/>
                  <a:gd name="connsiteY6" fmla="*/ 1183895 h 1554826"/>
                  <a:gd name="connsiteX7" fmla="*/ 1270062 w 2524807"/>
                  <a:gd name="connsiteY7" fmla="*/ 162767 h 1554826"/>
                  <a:gd name="connsiteX8" fmla="*/ 1270788 w 2524807"/>
                  <a:gd name="connsiteY8" fmla="*/ 165887 h 1554826"/>
                  <a:gd name="connsiteX9" fmla="*/ 1290494 w 2524807"/>
                  <a:gd name="connsiteY9" fmla="*/ 148400 h 1554826"/>
                  <a:gd name="connsiteX10" fmla="*/ 1571330 w 2524807"/>
                  <a:gd name="connsiteY10" fmla="*/ 20377 h 1554826"/>
                  <a:gd name="connsiteX11" fmla="*/ 1727477 w 2524807"/>
                  <a:gd name="connsiteY11" fmla="*/ 274 h 1554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24807" h="1554826">
                    <a:moveTo>
                      <a:pt x="1727477" y="274"/>
                    </a:moveTo>
                    <a:cubicBezTo>
                      <a:pt x="2088863" y="-9365"/>
                      <a:pt x="2419348" y="235512"/>
                      <a:pt x="2504430" y="601349"/>
                    </a:cubicBezTo>
                    <a:cubicBezTo>
                      <a:pt x="2601667" y="1019449"/>
                      <a:pt x="2341557" y="1437212"/>
                      <a:pt x="1923458" y="1534449"/>
                    </a:cubicBezTo>
                    <a:cubicBezTo>
                      <a:pt x="1818933" y="1558759"/>
                      <a:pt x="1714429" y="1560734"/>
                      <a:pt x="1614949" y="1543490"/>
                    </a:cubicBezTo>
                    <a:lnTo>
                      <a:pt x="1589550" y="1536493"/>
                    </a:lnTo>
                    <a:lnTo>
                      <a:pt x="1590276" y="1539614"/>
                    </a:lnTo>
                    <a:lnTo>
                      <a:pt x="0" y="1183895"/>
                    </a:lnTo>
                    <a:lnTo>
                      <a:pt x="1270062" y="162767"/>
                    </a:lnTo>
                    <a:lnTo>
                      <a:pt x="1270788" y="165887"/>
                    </a:lnTo>
                    <a:lnTo>
                      <a:pt x="1290494" y="148400"/>
                    </a:lnTo>
                    <a:cubicBezTo>
                      <a:pt x="1372155" y="89028"/>
                      <a:pt x="1466805" y="44686"/>
                      <a:pt x="1571330" y="20377"/>
                    </a:cubicBezTo>
                    <a:cubicBezTo>
                      <a:pt x="1623593" y="8222"/>
                      <a:pt x="1675850" y="1651"/>
                      <a:pt x="1727477" y="274"/>
                    </a:cubicBezTo>
                    <a:close/>
                  </a:path>
                </a:pathLst>
              </a:custGeom>
              <a:solidFill>
                <a:srgbClr val="AF82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21">
                <a:extLst>
                  <a:ext uri="{FF2B5EF4-FFF2-40B4-BE49-F238E27FC236}">
                    <a16:creationId xmlns:a16="http://schemas.microsoft.com/office/drawing/2014/main" id="{61B8757D-6F88-4B58-9E74-47DBB057EA18}"/>
                  </a:ext>
                </a:extLst>
              </p:cNvPr>
              <p:cNvSpPr/>
              <p:nvPr/>
            </p:nvSpPr>
            <p:spPr>
              <a:xfrm>
                <a:off x="7372815" y="2441499"/>
                <a:ext cx="999170" cy="999170"/>
              </a:xfrm>
              <a:custGeom>
                <a:avLst/>
                <a:gdLst>
                  <a:gd name="connsiteX0" fmla="*/ 546492 w 1121721"/>
                  <a:gd name="connsiteY0" fmla="*/ 199 h 1121721"/>
                  <a:gd name="connsiteX1" fmla="*/ 1107020 w 1121721"/>
                  <a:gd name="connsiteY1" fmla="*/ 433841 h 1121721"/>
                  <a:gd name="connsiteX2" fmla="*/ 687882 w 1121721"/>
                  <a:gd name="connsiteY2" fmla="*/ 1107020 h 1121721"/>
                  <a:gd name="connsiteX3" fmla="*/ 14702 w 1121721"/>
                  <a:gd name="connsiteY3" fmla="*/ 687881 h 1121721"/>
                  <a:gd name="connsiteX4" fmla="*/ 433841 w 1121721"/>
                  <a:gd name="connsiteY4" fmla="*/ 14702 h 1121721"/>
                  <a:gd name="connsiteX5" fmla="*/ 546492 w 1121721"/>
                  <a:gd name="connsiteY5" fmla="*/ 199 h 1121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21" h="1121721">
                    <a:moveTo>
                      <a:pt x="546492" y="199"/>
                    </a:moveTo>
                    <a:cubicBezTo>
                      <a:pt x="807211" y="-6754"/>
                      <a:pt x="1045638" y="169911"/>
                      <a:pt x="1107020" y="433841"/>
                    </a:cubicBezTo>
                    <a:cubicBezTo>
                      <a:pt x="1177171" y="735476"/>
                      <a:pt x="989516" y="1036869"/>
                      <a:pt x="687882" y="1107020"/>
                    </a:cubicBezTo>
                    <a:cubicBezTo>
                      <a:pt x="386247" y="1177171"/>
                      <a:pt x="84854" y="989516"/>
                      <a:pt x="14702" y="687881"/>
                    </a:cubicBezTo>
                    <a:cubicBezTo>
                      <a:pt x="-55449" y="386246"/>
                      <a:pt x="132206" y="84853"/>
                      <a:pt x="433841" y="14702"/>
                    </a:cubicBezTo>
                    <a:cubicBezTo>
                      <a:pt x="471546" y="5934"/>
                      <a:pt x="509246" y="1193"/>
                      <a:pt x="546492" y="1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">
                <a:extLst>
                  <a:ext uri="{FF2B5EF4-FFF2-40B4-BE49-F238E27FC236}">
                    <a16:creationId xmlns:a16="http://schemas.microsoft.com/office/drawing/2014/main" id="{A5173560-0521-410A-9B76-B02AE9D25B71}"/>
                  </a:ext>
                </a:extLst>
              </p:cNvPr>
              <p:cNvSpPr/>
              <p:nvPr/>
            </p:nvSpPr>
            <p:spPr>
              <a:xfrm>
                <a:off x="6315916" y="2919017"/>
                <a:ext cx="617989" cy="521093"/>
              </a:xfrm>
              <a:custGeom>
                <a:avLst/>
                <a:gdLst>
                  <a:gd name="connsiteX0" fmla="*/ 482740 w 624397"/>
                  <a:gd name="connsiteY0" fmla="*/ 0 h 526496"/>
                  <a:gd name="connsiteX1" fmla="*/ 557482 w 624397"/>
                  <a:gd name="connsiteY1" fmla="*/ 137702 h 526496"/>
                  <a:gd name="connsiteX2" fmla="*/ 624397 w 624397"/>
                  <a:gd name="connsiteY2" fmla="*/ 469144 h 526496"/>
                  <a:gd name="connsiteX3" fmla="*/ 618616 w 624397"/>
                  <a:gd name="connsiteY3" fmla="*/ 526496 h 526496"/>
                  <a:gd name="connsiteX4" fmla="*/ 0 w 624397"/>
                  <a:gd name="connsiteY4" fmla="*/ 388122 h 526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97" h="526496">
                    <a:moveTo>
                      <a:pt x="482740" y="0"/>
                    </a:moveTo>
                    <a:lnTo>
                      <a:pt x="557482" y="137702"/>
                    </a:lnTo>
                    <a:cubicBezTo>
                      <a:pt x="600570" y="239574"/>
                      <a:pt x="624397" y="351576"/>
                      <a:pt x="624397" y="469144"/>
                    </a:cubicBezTo>
                    <a:lnTo>
                      <a:pt x="618616" y="526496"/>
                    </a:lnTo>
                    <a:lnTo>
                      <a:pt x="0" y="388122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9" name="Group 136">
              <a:extLst>
                <a:ext uri="{FF2B5EF4-FFF2-40B4-BE49-F238E27FC236}">
                  <a16:creationId xmlns:a16="http://schemas.microsoft.com/office/drawing/2014/main" id="{48FBE8D8-8CC7-4002-95F9-E67EE64A4F35}"/>
                </a:ext>
              </a:extLst>
            </p:cNvPr>
            <p:cNvGrpSpPr/>
            <p:nvPr/>
          </p:nvGrpSpPr>
          <p:grpSpPr>
            <a:xfrm>
              <a:off x="6280074" y="3570783"/>
              <a:ext cx="1675689" cy="1452671"/>
              <a:chOff x="6271947" y="3539529"/>
              <a:chExt cx="1944291" cy="1685524"/>
            </a:xfrm>
          </p:grpSpPr>
          <p:sp>
            <p:nvSpPr>
              <p:cNvPr id="193" name="Freeform: Shape 25">
                <a:extLst>
                  <a:ext uri="{FF2B5EF4-FFF2-40B4-BE49-F238E27FC236}">
                    <a16:creationId xmlns:a16="http://schemas.microsoft.com/office/drawing/2014/main" id="{389EF05C-7AA2-454B-A592-069C0932A452}"/>
                  </a:ext>
                </a:extLst>
              </p:cNvPr>
              <p:cNvSpPr/>
              <p:nvPr/>
            </p:nvSpPr>
            <p:spPr>
              <a:xfrm>
                <a:off x="6271947" y="3539529"/>
                <a:ext cx="1944291" cy="1685524"/>
              </a:xfrm>
              <a:custGeom>
                <a:avLst/>
                <a:gdLst>
                  <a:gd name="connsiteX0" fmla="*/ 0 w 2182764"/>
                  <a:gd name="connsiteY0" fmla="*/ 0 h 1892259"/>
                  <a:gd name="connsiteX1" fmla="*/ 1589647 w 2182764"/>
                  <a:gd name="connsiteY1" fmla="*/ 358865 h 1892259"/>
                  <a:gd name="connsiteX2" fmla="*/ 1588554 w 2182764"/>
                  <a:gd name="connsiteY2" fmla="*/ 360242 h 1892259"/>
                  <a:gd name="connsiteX3" fmla="*/ 1685792 w 2182764"/>
                  <a:gd name="connsiteY3" fmla="*/ 389829 h 1892259"/>
                  <a:gd name="connsiteX4" fmla="*/ 1888573 w 2182764"/>
                  <a:gd name="connsiteY4" fmla="*/ 506107 h 1892259"/>
                  <a:gd name="connsiteX5" fmla="*/ 2014376 w 2182764"/>
                  <a:gd name="connsiteY5" fmla="*/ 1598068 h 1892259"/>
                  <a:gd name="connsiteX6" fmla="*/ 922415 w 2182764"/>
                  <a:gd name="connsiteY6" fmla="*/ 1723871 h 1892259"/>
                  <a:gd name="connsiteX7" fmla="*/ 732661 w 2182764"/>
                  <a:gd name="connsiteY7" fmla="*/ 1504504 h 1892259"/>
                  <a:gd name="connsiteX8" fmla="*/ 713531 w 2182764"/>
                  <a:gd name="connsiteY8" fmla="*/ 1463137 h 1892259"/>
                  <a:gd name="connsiteX9" fmla="*/ 711054 w 2182764"/>
                  <a:gd name="connsiteY9" fmla="*/ 1466259 h 1892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2764" h="1892259">
                    <a:moveTo>
                      <a:pt x="0" y="0"/>
                    </a:moveTo>
                    <a:lnTo>
                      <a:pt x="1589647" y="358865"/>
                    </a:lnTo>
                    <a:lnTo>
                      <a:pt x="1588554" y="360242"/>
                    </a:lnTo>
                    <a:lnTo>
                      <a:pt x="1685792" y="389829"/>
                    </a:lnTo>
                    <a:cubicBezTo>
                      <a:pt x="1757104" y="417418"/>
                      <a:pt x="1825521" y="456083"/>
                      <a:pt x="1888573" y="506107"/>
                    </a:cubicBezTo>
                    <a:cubicBezTo>
                      <a:pt x="2224849" y="772905"/>
                      <a:pt x="2281173" y="1261792"/>
                      <a:pt x="2014376" y="1598068"/>
                    </a:cubicBezTo>
                    <a:cubicBezTo>
                      <a:pt x="1747579" y="1934344"/>
                      <a:pt x="1258692" y="1990668"/>
                      <a:pt x="922415" y="1723871"/>
                    </a:cubicBezTo>
                    <a:cubicBezTo>
                      <a:pt x="843601" y="1661340"/>
                      <a:pt x="780164" y="1586610"/>
                      <a:pt x="732661" y="1504504"/>
                    </a:cubicBezTo>
                    <a:lnTo>
                      <a:pt x="713531" y="1463137"/>
                    </a:lnTo>
                    <a:lnTo>
                      <a:pt x="711054" y="146625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26">
                <a:extLst>
                  <a:ext uri="{FF2B5EF4-FFF2-40B4-BE49-F238E27FC236}">
                    <a16:creationId xmlns:a16="http://schemas.microsoft.com/office/drawing/2014/main" id="{06E0226A-8F6D-4C08-9B23-CA253A41698A}"/>
                  </a:ext>
                </a:extLst>
              </p:cNvPr>
              <p:cNvSpPr/>
              <p:nvPr/>
            </p:nvSpPr>
            <p:spPr>
              <a:xfrm>
                <a:off x="7024394" y="4033208"/>
                <a:ext cx="998985" cy="998986"/>
              </a:xfrm>
              <a:custGeom>
                <a:avLst/>
                <a:gdLst>
                  <a:gd name="connsiteX0" fmla="*/ 604148 w 1121513"/>
                  <a:gd name="connsiteY0" fmla="*/ 1647 h 1121514"/>
                  <a:gd name="connsiteX1" fmla="*/ 909271 w 1121513"/>
                  <a:gd name="connsiteY1" fmla="*/ 121484 h 1121514"/>
                  <a:gd name="connsiteX2" fmla="*/ 1000031 w 1121513"/>
                  <a:gd name="connsiteY2" fmla="*/ 909272 h 1121514"/>
                  <a:gd name="connsiteX3" fmla="*/ 212243 w 1121513"/>
                  <a:gd name="connsiteY3" fmla="*/ 1000032 h 1121514"/>
                  <a:gd name="connsiteX4" fmla="*/ 121483 w 1121513"/>
                  <a:gd name="connsiteY4" fmla="*/ 212244 h 1121514"/>
                  <a:gd name="connsiteX5" fmla="*/ 604148 w 1121513"/>
                  <a:gd name="connsiteY5" fmla="*/ 1647 h 1121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513" h="1121514">
                    <a:moveTo>
                      <a:pt x="604148" y="1647"/>
                    </a:moveTo>
                    <a:cubicBezTo>
                      <a:pt x="711835" y="9906"/>
                      <a:pt x="818295" y="49304"/>
                      <a:pt x="909271" y="121484"/>
                    </a:cubicBezTo>
                    <a:cubicBezTo>
                      <a:pt x="1151875" y="313963"/>
                      <a:pt x="1192510" y="666668"/>
                      <a:pt x="1000031" y="909272"/>
                    </a:cubicBezTo>
                    <a:cubicBezTo>
                      <a:pt x="807552" y="1151876"/>
                      <a:pt x="454847" y="1192511"/>
                      <a:pt x="212243" y="1000032"/>
                    </a:cubicBezTo>
                    <a:cubicBezTo>
                      <a:pt x="-30361" y="807553"/>
                      <a:pt x="-70996" y="454848"/>
                      <a:pt x="121483" y="212244"/>
                    </a:cubicBezTo>
                    <a:cubicBezTo>
                      <a:pt x="241783" y="60616"/>
                      <a:pt x="424670" y="-12117"/>
                      <a:pt x="604148" y="16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24">
                <a:extLst>
                  <a:ext uri="{FF2B5EF4-FFF2-40B4-BE49-F238E27FC236}">
                    <a16:creationId xmlns:a16="http://schemas.microsoft.com/office/drawing/2014/main" id="{E813FE94-A3DE-4B44-95B5-639F04881E12}"/>
                  </a:ext>
                </a:extLst>
              </p:cNvPr>
              <p:cNvSpPr/>
              <p:nvPr/>
            </p:nvSpPr>
            <p:spPr>
              <a:xfrm>
                <a:off x="6271947" y="3539529"/>
                <a:ext cx="606571" cy="554352"/>
              </a:xfrm>
              <a:custGeom>
                <a:avLst/>
                <a:gdLst>
                  <a:gd name="connsiteX0" fmla="*/ 0 w 612860"/>
                  <a:gd name="connsiteY0" fmla="*/ 0 h 560100"/>
                  <a:gd name="connsiteX1" fmla="*/ 612860 w 612860"/>
                  <a:gd name="connsiteY1" fmla="*/ 138354 h 560100"/>
                  <a:gd name="connsiteX2" fmla="*/ 601907 w 612860"/>
                  <a:gd name="connsiteY2" fmla="*/ 173640 h 560100"/>
                  <a:gd name="connsiteX3" fmla="*/ 293404 w 612860"/>
                  <a:gd name="connsiteY3" fmla="*/ 548275 h 560100"/>
                  <a:gd name="connsiteX4" fmla="*/ 271618 w 612860"/>
                  <a:gd name="connsiteY4" fmla="*/ 560100 h 56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860" h="560100">
                    <a:moveTo>
                      <a:pt x="0" y="0"/>
                    </a:moveTo>
                    <a:lnTo>
                      <a:pt x="612860" y="138354"/>
                    </a:lnTo>
                    <a:lnTo>
                      <a:pt x="601907" y="173640"/>
                    </a:lnTo>
                    <a:cubicBezTo>
                      <a:pt x="537275" y="326448"/>
                      <a:pt x="429304" y="456463"/>
                      <a:pt x="293404" y="548275"/>
                    </a:cubicBezTo>
                    <a:lnTo>
                      <a:pt x="271618" y="56010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1" name="Group 131">
              <a:extLst>
                <a:ext uri="{FF2B5EF4-FFF2-40B4-BE49-F238E27FC236}">
                  <a16:creationId xmlns:a16="http://schemas.microsoft.com/office/drawing/2014/main" id="{3E25B6AE-598D-4BE0-A06D-677068D5043B}"/>
                </a:ext>
              </a:extLst>
            </p:cNvPr>
            <p:cNvGrpSpPr/>
            <p:nvPr/>
          </p:nvGrpSpPr>
          <p:grpSpPr>
            <a:xfrm>
              <a:off x="5528428" y="3655117"/>
              <a:ext cx="1193361" cy="1973957"/>
              <a:chOff x="5399818" y="3637381"/>
              <a:chExt cx="1384649" cy="2290368"/>
            </a:xfrm>
          </p:grpSpPr>
          <p:sp>
            <p:nvSpPr>
              <p:cNvPr id="190" name="Freeform: Shape 30">
                <a:extLst>
                  <a:ext uri="{FF2B5EF4-FFF2-40B4-BE49-F238E27FC236}">
                    <a16:creationId xmlns:a16="http://schemas.microsoft.com/office/drawing/2014/main" id="{718D47BF-A369-4156-91CB-C91D6E76E400}"/>
                  </a:ext>
                </a:extLst>
              </p:cNvPr>
              <p:cNvSpPr/>
              <p:nvPr/>
            </p:nvSpPr>
            <p:spPr>
              <a:xfrm>
                <a:off x="5399818" y="3637381"/>
                <a:ext cx="1384649" cy="2290368"/>
              </a:xfrm>
              <a:custGeom>
                <a:avLst/>
                <a:gdLst>
                  <a:gd name="connsiteX0" fmla="*/ 777152 w 1554480"/>
                  <a:gd name="connsiteY0" fmla="*/ 0 h 2571289"/>
                  <a:gd name="connsiteX1" fmla="*/ 1484036 w 1554480"/>
                  <a:gd name="connsiteY1" fmla="*/ 1468358 h 2571289"/>
                  <a:gd name="connsiteX2" fmla="*/ 1480833 w 1554480"/>
                  <a:gd name="connsiteY2" fmla="*/ 1468358 h 2571289"/>
                  <a:gd name="connsiteX3" fmla="*/ 1493401 w 1554480"/>
                  <a:gd name="connsiteY3" fmla="*/ 1491512 h 2571289"/>
                  <a:gd name="connsiteX4" fmla="*/ 1554480 w 1554480"/>
                  <a:gd name="connsiteY4" fmla="*/ 1794049 h 2571289"/>
                  <a:gd name="connsiteX5" fmla="*/ 777240 w 1554480"/>
                  <a:gd name="connsiteY5" fmla="*/ 2571289 h 2571289"/>
                  <a:gd name="connsiteX6" fmla="*/ 0 w 1554480"/>
                  <a:gd name="connsiteY6" fmla="*/ 1794049 h 2571289"/>
                  <a:gd name="connsiteX7" fmla="*/ 61079 w 1554480"/>
                  <a:gd name="connsiteY7" fmla="*/ 1491512 h 2571289"/>
                  <a:gd name="connsiteX8" fmla="*/ 73647 w 1554480"/>
                  <a:gd name="connsiteY8" fmla="*/ 1468358 h 2571289"/>
                  <a:gd name="connsiteX9" fmla="*/ 70443 w 1554480"/>
                  <a:gd name="connsiteY9" fmla="*/ 1468358 h 2571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4480" h="2571289">
                    <a:moveTo>
                      <a:pt x="777152" y="0"/>
                    </a:moveTo>
                    <a:lnTo>
                      <a:pt x="1484036" y="1468358"/>
                    </a:lnTo>
                    <a:lnTo>
                      <a:pt x="1480833" y="1468358"/>
                    </a:lnTo>
                    <a:lnTo>
                      <a:pt x="1493401" y="1491512"/>
                    </a:lnTo>
                    <a:cubicBezTo>
                      <a:pt x="1532731" y="1584500"/>
                      <a:pt x="1554480" y="1686735"/>
                      <a:pt x="1554480" y="1794049"/>
                    </a:cubicBezTo>
                    <a:cubicBezTo>
                      <a:pt x="1554480" y="2223307"/>
                      <a:pt x="1206498" y="2571289"/>
                      <a:pt x="777240" y="2571289"/>
                    </a:cubicBezTo>
                    <a:cubicBezTo>
                      <a:pt x="347982" y="2571289"/>
                      <a:pt x="0" y="2223307"/>
                      <a:pt x="0" y="1794049"/>
                    </a:cubicBezTo>
                    <a:cubicBezTo>
                      <a:pt x="0" y="1686735"/>
                      <a:pt x="21749" y="1584500"/>
                      <a:pt x="61079" y="1491512"/>
                    </a:cubicBezTo>
                    <a:lnTo>
                      <a:pt x="73647" y="1468358"/>
                    </a:lnTo>
                    <a:lnTo>
                      <a:pt x="70443" y="146835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31">
                <a:extLst>
                  <a:ext uri="{FF2B5EF4-FFF2-40B4-BE49-F238E27FC236}">
                    <a16:creationId xmlns:a16="http://schemas.microsoft.com/office/drawing/2014/main" id="{298BFD36-6B92-4845-9EAD-2F1AF85E9190}"/>
                  </a:ext>
                </a:extLst>
              </p:cNvPr>
              <p:cNvSpPr/>
              <p:nvPr/>
            </p:nvSpPr>
            <p:spPr>
              <a:xfrm>
                <a:off x="5592668" y="4735951"/>
                <a:ext cx="998946" cy="998946"/>
              </a:xfrm>
              <a:custGeom>
                <a:avLst/>
                <a:gdLst>
                  <a:gd name="connsiteX0" fmla="*/ 560735 w 1121470"/>
                  <a:gd name="connsiteY0" fmla="*/ 0 h 1121470"/>
                  <a:gd name="connsiteX1" fmla="*/ 1121470 w 1121470"/>
                  <a:gd name="connsiteY1" fmla="*/ 560735 h 1121470"/>
                  <a:gd name="connsiteX2" fmla="*/ 560735 w 1121470"/>
                  <a:gd name="connsiteY2" fmla="*/ 1121470 h 1121470"/>
                  <a:gd name="connsiteX3" fmla="*/ 0 w 1121470"/>
                  <a:gd name="connsiteY3" fmla="*/ 560735 h 1121470"/>
                  <a:gd name="connsiteX4" fmla="*/ 560735 w 1121470"/>
                  <a:gd name="connsiteY4" fmla="*/ 0 h 1121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470" h="1121470">
                    <a:moveTo>
                      <a:pt x="560735" y="0"/>
                    </a:moveTo>
                    <a:cubicBezTo>
                      <a:pt x="870420" y="0"/>
                      <a:pt x="1121470" y="251050"/>
                      <a:pt x="1121470" y="560735"/>
                    </a:cubicBezTo>
                    <a:cubicBezTo>
                      <a:pt x="1121470" y="870420"/>
                      <a:pt x="870420" y="1121470"/>
                      <a:pt x="560735" y="1121470"/>
                    </a:cubicBezTo>
                    <a:cubicBezTo>
                      <a:pt x="251050" y="1121470"/>
                      <a:pt x="0" y="870420"/>
                      <a:pt x="0" y="560735"/>
                    </a:cubicBezTo>
                    <a:cubicBezTo>
                      <a:pt x="0" y="251050"/>
                      <a:pt x="251050" y="0"/>
                      <a:pt x="5607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29">
                <a:extLst>
                  <a:ext uri="{FF2B5EF4-FFF2-40B4-BE49-F238E27FC236}">
                    <a16:creationId xmlns:a16="http://schemas.microsoft.com/office/drawing/2014/main" id="{7D77E5A7-142E-4B6C-A137-56EBCF476C85}"/>
                  </a:ext>
                </a:extLst>
              </p:cNvPr>
              <p:cNvSpPr/>
              <p:nvPr/>
            </p:nvSpPr>
            <p:spPr>
              <a:xfrm>
                <a:off x="5830518" y="3637381"/>
                <a:ext cx="522910" cy="588727"/>
              </a:xfrm>
              <a:custGeom>
                <a:avLst/>
                <a:gdLst>
                  <a:gd name="connsiteX0" fmla="*/ 264258 w 528332"/>
                  <a:gd name="connsiteY0" fmla="*/ 0 h 594832"/>
                  <a:gd name="connsiteX1" fmla="*/ 528332 w 528332"/>
                  <a:gd name="connsiteY1" fmla="*/ 548541 h 594832"/>
                  <a:gd name="connsiteX2" fmla="*/ 434934 w 528332"/>
                  <a:gd name="connsiteY2" fmla="*/ 577533 h 594832"/>
                  <a:gd name="connsiteX3" fmla="*/ 263327 w 528332"/>
                  <a:gd name="connsiteY3" fmla="*/ 594832 h 594832"/>
                  <a:gd name="connsiteX4" fmla="*/ 91720 w 528332"/>
                  <a:gd name="connsiteY4" fmla="*/ 577533 h 594832"/>
                  <a:gd name="connsiteX5" fmla="*/ 0 w 528332"/>
                  <a:gd name="connsiteY5" fmla="*/ 549061 h 594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8332" h="594832">
                    <a:moveTo>
                      <a:pt x="264258" y="0"/>
                    </a:moveTo>
                    <a:lnTo>
                      <a:pt x="528332" y="548541"/>
                    </a:lnTo>
                    <a:lnTo>
                      <a:pt x="434934" y="577533"/>
                    </a:lnTo>
                    <a:cubicBezTo>
                      <a:pt x="379504" y="588876"/>
                      <a:pt x="322111" y="594832"/>
                      <a:pt x="263327" y="594832"/>
                    </a:cubicBezTo>
                    <a:cubicBezTo>
                      <a:pt x="204543" y="594832"/>
                      <a:pt x="147151" y="588876"/>
                      <a:pt x="91720" y="577533"/>
                    </a:cubicBezTo>
                    <a:lnTo>
                      <a:pt x="0" y="549061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2" name="Group 132">
              <a:extLst>
                <a:ext uri="{FF2B5EF4-FFF2-40B4-BE49-F238E27FC236}">
                  <a16:creationId xmlns:a16="http://schemas.microsoft.com/office/drawing/2014/main" id="{1BE65F77-B161-48D8-B924-1F3FACF03CAC}"/>
                </a:ext>
              </a:extLst>
            </p:cNvPr>
            <p:cNvGrpSpPr/>
            <p:nvPr/>
          </p:nvGrpSpPr>
          <p:grpSpPr>
            <a:xfrm>
              <a:off x="4295464" y="3570783"/>
              <a:ext cx="1672956" cy="1456102"/>
              <a:chOff x="3969217" y="3539529"/>
              <a:chExt cx="1941120" cy="1689505"/>
            </a:xfrm>
          </p:grpSpPr>
          <p:sp>
            <p:nvSpPr>
              <p:cNvPr id="183" name="Freeform: Shape 35">
                <a:extLst>
                  <a:ext uri="{FF2B5EF4-FFF2-40B4-BE49-F238E27FC236}">
                    <a16:creationId xmlns:a16="http://schemas.microsoft.com/office/drawing/2014/main" id="{C7953D2F-3E39-48A3-A0F1-79A265E00B3D}"/>
                  </a:ext>
                </a:extLst>
              </p:cNvPr>
              <p:cNvSpPr/>
              <p:nvPr/>
            </p:nvSpPr>
            <p:spPr>
              <a:xfrm>
                <a:off x="3969217" y="3539529"/>
                <a:ext cx="1941120" cy="1689505"/>
              </a:xfrm>
              <a:custGeom>
                <a:avLst/>
                <a:gdLst>
                  <a:gd name="connsiteX0" fmla="*/ 2179204 w 2179204"/>
                  <a:gd name="connsiteY0" fmla="*/ 0 h 1896728"/>
                  <a:gd name="connsiteX1" fmla="*/ 1472788 w 2179204"/>
                  <a:gd name="connsiteY1" fmla="*/ 1468584 h 1896728"/>
                  <a:gd name="connsiteX2" fmla="*/ 1470790 w 2179204"/>
                  <a:gd name="connsiteY2" fmla="*/ 1466081 h 1896728"/>
                  <a:gd name="connsiteX3" fmla="*/ 1460538 w 2179204"/>
                  <a:gd name="connsiteY3" fmla="*/ 1490348 h 1896728"/>
                  <a:gd name="connsiteX4" fmla="*/ 1262225 w 2179204"/>
                  <a:gd name="connsiteY4" fmla="*/ 1726847 h 1896728"/>
                  <a:gd name="connsiteX5" fmla="*/ 169881 w 2179204"/>
                  <a:gd name="connsiteY5" fmla="*/ 1604415 h 1896728"/>
                  <a:gd name="connsiteX6" fmla="*/ 292313 w 2179204"/>
                  <a:gd name="connsiteY6" fmla="*/ 512072 h 1896728"/>
                  <a:gd name="connsiteX7" fmla="*/ 566846 w 2179204"/>
                  <a:gd name="connsiteY7" fmla="*/ 371036 h 1896728"/>
                  <a:gd name="connsiteX8" fmla="*/ 592780 w 2179204"/>
                  <a:gd name="connsiteY8" fmla="*/ 366411 h 1896728"/>
                  <a:gd name="connsiteX9" fmla="*/ 590781 w 2179204"/>
                  <a:gd name="connsiteY9" fmla="*/ 363907 h 189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79204" h="1896728">
                    <a:moveTo>
                      <a:pt x="2179204" y="0"/>
                    </a:moveTo>
                    <a:lnTo>
                      <a:pt x="1472788" y="1468584"/>
                    </a:lnTo>
                    <a:lnTo>
                      <a:pt x="1470790" y="1466081"/>
                    </a:lnTo>
                    <a:lnTo>
                      <a:pt x="1460538" y="1490348"/>
                    </a:lnTo>
                    <a:cubicBezTo>
                      <a:pt x="1412411" y="1579103"/>
                      <a:pt x="1346088" y="1659888"/>
                      <a:pt x="1262225" y="1726847"/>
                    </a:cubicBezTo>
                    <a:cubicBezTo>
                      <a:pt x="926774" y="1994681"/>
                      <a:pt x="437715" y="1939866"/>
                      <a:pt x="169881" y="1604415"/>
                    </a:cubicBezTo>
                    <a:cubicBezTo>
                      <a:pt x="-97953" y="1268964"/>
                      <a:pt x="-43138" y="779906"/>
                      <a:pt x="292313" y="512072"/>
                    </a:cubicBezTo>
                    <a:cubicBezTo>
                      <a:pt x="376176" y="445113"/>
                      <a:pt x="469639" y="398320"/>
                      <a:pt x="566846" y="371036"/>
                    </a:cubicBezTo>
                    <a:lnTo>
                      <a:pt x="592780" y="366411"/>
                    </a:lnTo>
                    <a:lnTo>
                      <a:pt x="590781" y="36390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36">
                <a:extLst>
                  <a:ext uri="{FF2B5EF4-FFF2-40B4-BE49-F238E27FC236}">
                    <a16:creationId xmlns:a16="http://schemas.microsoft.com/office/drawing/2014/main" id="{7CB00436-253B-4054-9347-62AC30A46D4A}"/>
                  </a:ext>
                </a:extLst>
              </p:cNvPr>
              <p:cNvSpPr/>
              <p:nvPr/>
            </p:nvSpPr>
            <p:spPr>
              <a:xfrm>
                <a:off x="4162075" y="4037190"/>
                <a:ext cx="998984" cy="998984"/>
              </a:xfrm>
              <a:custGeom>
                <a:avLst/>
                <a:gdLst>
                  <a:gd name="connsiteX0" fmla="*/ 515640 w 1121512"/>
                  <a:gd name="connsiteY0" fmla="*/ 1783 h 1121512"/>
                  <a:gd name="connsiteX1" fmla="*/ 998953 w 1121512"/>
                  <a:gd name="connsiteY1" fmla="*/ 210888 h 1121512"/>
                  <a:gd name="connsiteX2" fmla="*/ 910625 w 1121512"/>
                  <a:gd name="connsiteY2" fmla="*/ 998953 h 1121512"/>
                  <a:gd name="connsiteX3" fmla="*/ 122561 w 1121512"/>
                  <a:gd name="connsiteY3" fmla="*/ 910626 h 1121512"/>
                  <a:gd name="connsiteX4" fmla="*/ 210888 w 1121512"/>
                  <a:gd name="connsiteY4" fmla="*/ 122561 h 1121512"/>
                  <a:gd name="connsiteX5" fmla="*/ 515640 w 1121512"/>
                  <a:gd name="connsiteY5" fmla="*/ 1783 h 112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512" h="1121512">
                    <a:moveTo>
                      <a:pt x="515640" y="1783"/>
                    </a:moveTo>
                    <a:cubicBezTo>
                      <a:pt x="695074" y="-12535"/>
                      <a:pt x="878186" y="59633"/>
                      <a:pt x="998953" y="210888"/>
                    </a:cubicBezTo>
                    <a:cubicBezTo>
                      <a:pt x="1192180" y="452897"/>
                      <a:pt x="1152634" y="805726"/>
                      <a:pt x="910625" y="998953"/>
                    </a:cubicBezTo>
                    <a:cubicBezTo>
                      <a:pt x="668617" y="1192180"/>
                      <a:pt x="315788" y="1152634"/>
                      <a:pt x="122561" y="910626"/>
                    </a:cubicBezTo>
                    <a:cubicBezTo>
                      <a:pt x="-70666" y="668617"/>
                      <a:pt x="-31121" y="315788"/>
                      <a:pt x="210888" y="122561"/>
                    </a:cubicBezTo>
                    <a:cubicBezTo>
                      <a:pt x="301641" y="50101"/>
                      <a:pt x="407979" y="10374"/>
                      <a:pt x="515640" y="178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34">
                <a:extLst>
                  <a:ext uri="{FF2B5EF4-FFF2-40B4-BE49-F238E27FC236}">
                    <a16:creationId xmlns:a16="http://schemas.microsoft.com/office/drawing/2014/main" id="{C4453C2B-98E0-41EE-8051-D5EFFBC50162}"/>
                  </a:ext>
                </a:extLst>
              </p:cNvPr>
              <p:cNvSpPr/>
              <p:nvPr/>
            </p:nvSpPr>
            <p:spPr>
              <a:xfrm>
                <a:off x="5304357" y="3539529"/>
                <a:ext cx="605980" cy="555288"/>
              </a:xfrm>
              <a:custGeom>
                <a:avLst/>
                <a:gdLst>
                  <a:gd name="connsiteX0" fmla="*/ 612263 w 612263"/>
                  <a:gd name="connsiteY0" fmla="*/ 0 h 561046"/>
                  <a:gd name="connsiteX1" fmla="*/ 342390 w 612263"/>
                  <a:gd name="connsiteY1" fmla="*/ 561046 h 561046"/>
                  <a:gd name="connsiteX2" fmla="*/ 318862 w 612263"/>
                  <a:gd name="connsiteY2" fmla="*/ 548275 h 561046"/>
                  <a:gd name="connsiteX3" fmla="*/ 10358 w 612263"/>
                  <a:gd name="connsiteY3" fmla="*/ 173640 h 561046"/>
                  <a:gd name="connsiteX4" fmla="*/ 0 w 612263"/>
                  <a:gd name="connsiteY4" fmla="*/ 140269 h 56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263" h="561046">
                    <a:moveTo>
                      <a:pt x="612263" y="0"/>
                    </a:moveTo>
                    <a:lnTo>
                      <a:pt x="342390" y="561046"/>
                    </a:lnTo>
                    <a:lnTo>
                      <a:pt x="318862" y="548275"/>
                    </a:lnTo>
                    <a:cubicBezTo>
                      <a:pt x="182962" y="456463"/>
                      <a:pt x="74991" y="326448"/>
                      <a:pt x="10358" y="173640"/>
                    </a:cubicBezTo>
                    <a:lnTo>
                      <a:pt x="0" y="140269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73" name="Ellipse 172">
              <a:extLst>
                <a:ext uri="{FF2B5EF4-FFF2-40B4-BE49-F238E27FC236}">
                  <a16:creationId xmlns:a16="http://schemas.microsoft.com/office/drawing/2014/main" id="{FD4A3D9A-DB89-4512-8F4E-7B7070055EBF}"/>
                </a:ext>
              </a:extLst>
            </p:cNvPr>
            <p:cNvSpPr/>
            <p:nvPr/>
          </p:nvSpPr>
          <p:spPr>
            <a:xfrm>
              <a:off x="5397911" y="2701184"/>
              <a:ext cx="1460371" cy="145610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9" name="Textfeld 208">
            <a:extLst>
              <a:ext uri="{FF2B5EF4-FFF2-40B4-BE49-F238E27FC236}">
                <a16:creationId xmlns:a16="http://schemas.microsoft.com/office/drawing/2014/main" id="{24AE8E83-ED63-4C20-B9A2-D52230254234}"/>
              </a:ext>
            </a:extLst>
          </p:cNvPr>
          <p:cNvSpPr txBox="1"/>
          <p:nvPr/>
        </p:nvSpPr>
        <p:spPr bwMode="auto">
          <a:xfrm>
            <a:off x="4226714" y="944513"/>
            <a:ext cx="3780000" cy="4680000"/>
          </a:xfrm>
          <a:prstGeom prst="rect">
            <a:avLst/>
          </a:prstGeom>
          <a:solidFill>
            <a:srgbClr val="023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t"/>
          <a:lstStyle>
            <a:defPPr>
              <a:defRPr lang="en-US"/>
            </a:defPPr>
            <a:lvl1pPr algn="ctr">
              <a:lnSpc>
                <a:spcPct val="95000"/>
              </a:lnSpc>
              <a:defRPr sz="1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Manufactoring</a:t>
            </a: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precision milling of key components</a:t>
            </a:r>
          </a:p>
          <a:p>
            <a:pPr marL="285750" marR="0" lvl="0" indent="-28575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de-DE" b="0" dirty="0">
                <a:solidFill>
                  <a:srgbClr val="FFFFFF"/>
                </a:solidFill>
                <a:latin typeface="Arial"/>
              </a:rPr>
              <a:t>EDM machining of complex structures</a:t>
            </a:r>
          </a:p>
          <a:p>
            <a:pPr marL="285750" marR="0" lvl="0" indent="-28575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de-DE" b="0" dirty="0">
              <a:solidFill>
                <a:srgbClr val="FFFFFF"/>
              </a:solidFill>
              <a:latin typeface="Arial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altLang="de-DE" b="0" dirty="0">
                <a:solidFill>
                  <a:srgbClr val="FFFFFF"/>
                </a:solidFill>
              </a:rPr>
              <a:t>Water jet cutting</a:t>
            </a: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endParaRPr kumimoji="0" lang="en-US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altLang="de-DE" b="0" dirty="0">
                <a:solidFill>
                  <a:srgbClr val="FFFFFF"/>
                </a:solidFill>
              </a:rPr>
              <a:t>Accurate 3D printing for complex geometries with low mechanical loads</a:t>
            </a:r>
            <a:endParaRPr kumimoji="0" lang="en-US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BB1BE986-5443-47E0-A9AA-39251672E0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59" t="27008" r="31587" b="30419"/>
          <a:stretch/>
        </p:blipFill>
        <p:spPr>
          <a:xfrm>
            <a:off x="11557379" y="654945"/>
            <a:ext cx="205615" cy="260506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813D9B07-A8B0-48E0-8C59-322ED4EB97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25859" t="16030" r="27941" b="28668"/>
          <a:stretch/>
        </p:blipFill>
        <p:spPr>
          <a:xfrm>
            <a:off x="10658996" y="1138561"/>
            <a:ext cx="176899" cy="211526"/>
          </a:xfrm>
          <a:prstGeom prst="rect">
            <a:avLst/>
          </a:prstGeom>
        </p:spPr>
      </p:pic>
      <p:pic>
        <p:nvPicPr>
          <p:cNvPr id="51" name="Grafik 50" descr="Recherche">
            <a:extLst>
              <a:ext uri="{FF2B5EF4-FFF2-40B4-BE49-F238E27FC236}">
                <a16:creationId xmlns:a16="http://schemas.microsoft.com/office/drawing/2014/main" id="{8372ECF3-4947-42D4-AEA4-B9AB6BC3DD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50506" y="1341820"/>
            <a:ext cx="199687" cy="199476"/>
          </a:xfrm>
          <a:prstGeom prst="rect">
            <a:avLst/>
          </a:prstGeom>
        </p:spPr>
      </p:pic>
      <p:pic>
        <p:nvPicPr>
          <p:cNvPr id="52" name="Grafik 51" descr="Puzzleteile">
            <a:extLst>
              <a:ext uri="{FF2B5EF4-FFF2-40B4-BE49-F238E27FC236}">
                <a16:creationId xmlns:a16="http://schemas.microsoft.com/office/drawing/2014/main" id="{C5AFB745-CF28-4028-B921-FCEE950D94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34976" y="655630"/>
            <a:ext cx="259333" cy="25906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2C22B5B7-1DAD-41AC-8487-3E1EF8DE33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59" t="27008" r="31587" b="30419"/>
          <a:stretch/>
        </p:blipFill>
        <p:spPr>
          <a:xfrm>
            <a:off x="11557588" y="655834"/>
            <a:ext cx="205615" cy="260506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5B8EC258-AB45-4A80-884C-D808526ED47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2201" t="10100" r="14300" b="9051"/>
          <a:stretch/>
        </p:blipFill>
        <p:spPr>
          <a:xfrm flipH="1">
            <a:off x="10849914" y="345269"/>
            <a:ext cx="180803" cy="198673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7A6AA43E-ED32-410F-B056-25C5F13E82F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210" y="344411"/>
            <a:ext cx="173473" cy="173290"/>
          </a:xfrm>
          <a:prstGeom prst="rect">
            <a:avLst/>
          </a:prstGeom>
        </p:spPr>
      </p:pic>
      <p:pic>
        <p:nvPicPr>
          <p:cNvPr id="44" name="Bildplatzhalter 10">
            <a:extLst>
              <a:ext uri="{FF2B5EF4-FFF2-40B4-BE49-F238E27FC236}">
                <a16:creationId xmlns:a16="http://schemas.microsoft.com/office/drawing/2014/main" id="{1D26035E-E15A-4582-B568-116CADADADC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" b="8712"/>
          <a:stretch>
            <a:fillRect/>
          </a:stretch>
        </p:blipFill>
        <p:spPr>
          <a:xfrm>
            <a:off x="371475" y="944563"/>
            <a:ext cx="3779838" cy="4679950"/>
          </a:xfr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656CFC9A-9774-4279-AD44-B75A8734CDE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grayscl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350" b="75149" l="10000" r="900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501"/>
          <a:stretch/>
        </p:blipFill>
        <p:spPr>
          <a:xfrm>
            <a:off x="11406390" y="1103291"/>
            <a:ext cx="314734" cy="2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2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AA2CC676-E336-4E66-A14A-3240A2FDF4EA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13" r="19713"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BA4A6F-88E4-4EB5-9DDE-0DEAA326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Plant Time </a:t>
            </a:r>
            <a:r>
              <a:rPr lang="de-DE" dirty="0" err="1"/>
              <a:t>Machine</a:t>
            </a:r>
            <a:r>
              <a:rPr lang="de-DE" dirty="0"/>
              <a:t> - AGRASIM</a:t>
            </a:r>
          </a:p>
        </p:txBody>
      </p:sp>
      <p:pic>
        <p:nvPicPr>
          <p:cNvPr id="45" name="Bersttest Herz">
            <a:hlinkClick r:id="" action="ppaction://media"/>
            <a:extLst>
              <a:ext uri="{FF2B5EF4-FFF2-40B4-BE49-F238E27FC236}">
                <a16:creationId xmlns:a16="http://schemas.microsoft.com/office/drawing/2014/main" id="{201A4721-9E46-495A-9054-349F64ADB2AA}"/>
              </a:ext>
            </a:extLst>
          </p:cNvPr>
          <p:cNvPicPr preferRelativeResize="0">
            <a:picLocks noGrp="1"/>
          </p:cNvPicPr>
          <p:nvPr>
            <p:ph type="pic" sz="quarter" idx="2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23338" r="23338"/>
          <a:stretch>
            <a:fillRect/>
          </a:stretch>
        </p:blipFill>
        <p:spPr>
          <a:xfrm>
            <a:off x="4224338" y="1879600"/>
            <a:ext cx="3743325" cy="2808288"/>
          </a:xfrm>
          <a:prstGeom prst="rect">
            <a:avLst/>
          </a:prstGeom>
        </p:spPr>
      </p:pic>
      <p:grpSp>
        <p:nvGrpSpPr>
          <p:cNvPr id="129" name="Gruppieren 128">
            <a:extLst>
              <a:ext uri="{FF2B5EF4-FFF2-40B4-BE49-F238E27FC236}">
                <a16:creationId xmlns:a16="http://schemas.microsoft.com/office/drawing/2014/main" id="{83B78C45-DA1F-4E72-BDB1-1C873BF1293F}"/>
              </a:ext>
            </a:extLst>
          </p:cNvPr>
          <p:cNvGrpSpPr/>
          <p:nvPr/>
        </p:nvGrpSpPr>
        <p:grpSpPr>
          <a:xfrm>
            <a:off x="10456240" y="252669"/>
            <a:ext cx="1400400" cy="1386000"/>
            <a:chOff x="4000627" y="1412776"/>
            <a:chExt cx="4255613" cy="4216298"/>
          </a:xfrm>
        </p:grpSpPr>
        <p:sp>
          <p:nvSpPr>
            <p:cNvPr id="130" name="Freeform: Shape 10">
              <a:extLst>
                <a:ext uri="{FF2B5EF4-FFF2-40B4-BE49-F238E27FC236}">
                  <a16:creationId xmlns:a16="http://schemas.microsoft.com/office/drawing/2014/main" id="{CA506710-54CB-4907-BBE9-799489F3A5E0}"/>
                </a:ext>
              </a:extLst>
            </p:cNvPr>
            <p:cNvSpPr/>
            <p:nvPr/>
          </p:nvSpPr>
          <p:spPr>
            <a:xfrm>
              <a:off x="4864907" y="1415125"/>
              <a:ext cx="1196725" cy="1836574"/>
            </a:xfrm>
            <a:custGeom>
              <a:avLst/>
              <a:gdLst>
                <a:gd name="connsiteX0" fmla="*/ 737842 w 1558863"/>
                <a:gd name="connsiteY0" fmla="*/ 984 h 2392333"/>
                <a:gd name="connsiteX1" fmla="*/ 1477069 w 1558863"/>
                <a:gd name="connsiteY1" fmla="*/ 438904 h 2392333"/>
                <a:gd name="connsiteX2" fmla="*/ 1553851 w 1558863"/>
                <a:gd name="connsiteY2" fmla="*/ 737842 h 2392333"/>
                <a:gd name="connsiteX3" fmla="*/ 1552623 w 1558863"/>
                <a:gd name="connsiteY3" fmla="*/ 764158 h 2392333"/>
                <a:gd name="connsiteX4" fmla="*/ 1555507 w 1558863"/>
                <a:gd name="connsiteY4" fmla="*/ 762762 h 2392333"/>
                <a:gd name="connsiteX5" fmla="*/ 1558863 w 1558863"/>
                <a:gd name="connsiteY5" fmla="*/ 2392333 h 2392333"/>
                <a:gd name="connsiteX6" fmla="*/ 283028 w 1558863"/>
                <a:gd name="connsiteY6" fmla="*/ 1378427 h 2392333"/>
                <a:gd name="connsiteX7" fmla="*/ 285911 w 1558863"/>
                <a:gd name="connsiteY7" fmla="*/ 1377033 h 2392333"/>
                <a:gd name="connsiteX8" fmla="*/ 264514 w 1558863"/>
                <a:gd name="connsiteY8" fmla="*/ 1361664 h 2392333"/>
                <a:gd name="connsiteX9" fmla="*/ 77767 w 1558863"/>
                <a:gd name="connsiteY9" fmla="*/ 1115930 h 2392333"/>
                <a:gd name="connsiteX10" fmla="*/ 438905 w 1558863"/>
                <a:gd name="connsiteY10" fmla="*/ 77766 h 2392333"/>
                <a:gd name="connsiteX11" fmla="*/ 737842 w 1558863"/>
                <a:gd name="connsiteY11" fmla="*/ 984 h 2392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863" h="2392333">
                  <a:moveTo>
                    <a:pt x="737842" y="984"/>
                  </a:moveTo>
                  <a:cubicBezTo>
                    <a:pt x="1040347" y="-14301"/>
                    <a:pt x="1336852" y="149099"/>
                    <a:pt x="1477069" y="438904"/>
                  </a:cubicBezTo>
                  <a:cubicBezTo>
                    <a:pt x="1523808" y="535506"/>
                    <a:pt x="1548757" y="637007"/>
                    <a:pt x="1553851" y="737842"/>
                  </a:cubicBezTo>
                  <a:lnTo>
                    <a:pt x="1552623" y="764158"/>
                  </a:lnTo>
                  <a:lnTo>
                    <a:pt x="1555507" y="762762"/>
                  </a:lnTo>
                  <a:lnTo>
                    <a:pt x="1558863" y="2392333"/>
                  </a:lnTo>
                  <a:lnTo>
                    <a:pt x="283028" y="1378427"/>
                  </a:lnTo>
                  <a:lnTo>
                    <a:pt x="285911" y="1377033"/>
                  </a:lnTo>
                  <a:lnTo>
                    <a:pt x="264514" y="1361664"/>
                  </a:lnTo>
                  <a:cubicBezTo>
                    <a:pt x="188610" y="1295088"/>
                    <a:pt x="124506" y="1212532"/>
                    <a:pt x="77767" y="1115930"/>
                  </a:cubicBezTo>
                  <a:cubicBezTo>
                    <a:pt x="-109189" y="729523"/>
                    <a:pt x="52498" y="264722"/>
                    <a:pt x="438905" y="77766"/>
                  </a:cubicBezTo>
                  <a:cubicBezTo>
                    <a:pt x="535506" y="31027"/>
                    <a:pt x="637008" y="6079"/>
                    <a:pt x="737842" y="98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Freeform: Shape 11">
              <a:extLst>
                <a:ext uri="{FF2B5EF4-FFF2-40B4-BE49-F238E27FC236}">
                  <a16:creationId xmlns:a16="http://schemas.microsoft.com/office/drawing/2014/main" id="{40DC4057-7404-4D53-BC58-0F5A77F035F4}"/>
                </a:ext>
              </a:extLst>
            </p:cNvPr>
            <p:cNvSpPr/>
            <p:nvPr/>
          </p:nvSpPr>
          <p:spPr>
            <a:xfrm>
              <a:off x="5031156" y="1581371"/>
              <a:ext cx="861138" cy="861140"/>
            </a:xfrm>
            <a:custGeom>
              <a:avLst/>
              <a:gdLst>
                <a:gd name="connsiteX0" fmla="*/ 532312 w 1121726"/>
                <a:gd name="connsiteY0" fmla="*/ 711 h 1121727"/>
                <a:gd name="connsiteX1" fmla="*/ 1065622 w 1121726"/>
                <a:gd name="connsiteY1" fmla="*/ 316646 h 1121727"/>
                <a:gd name="connsiteX2" fmla="*/ 805081 w 1121726"/>
                <a:gd name="connsiteY2" fmla="*/ 1065623 h 1121727"/>
                <a:gd name="connsiteX3" fmla="*/ 56105 w 1121726"/>
                <a:gd name="connsiteY3" fmla="*/ 805082 h 1121727"/>
                <a:gd name="connsiteX4" fmla="*/ 316645 w 1121726"/>
                <a:gd name="connsiteY4" fmla="*/ 56105 h 1121727"/>
                <a:gd name="connsiteX5" fmla="*/ 532312 w 1121726"/>
                <a:gd name="connsiteY5" fmla="*/ 711 h 112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1726" h="1121727">
                  <a:moveTo>
                    <a:pt x="532312" y="711"/>
                  </a:moveTo>
                  <a:cubicBezTo>
                    <a:pt x="750552" y="-10316"/>
                    <a:pt x="964464" y="107568"/>
                    <a:pt x="1065622" y="316646"/>
                  </a:cubicBezTo>
                  <a:cubicBezTo>
                    <a:pt x="1200500" y="595416"/>
                    <a:pt x="1083852" y="930745"/>
                    <a:pt x="805081" y="1065623"/>
                  </a:cubicBezTo>
                  <a:cubicBezTo>
                    <a:pt x="526311" y="1200500"/>
                    <a:pt x="190982" y="1083852"/>
                    <a:pt x="56105" y="805082"/>
                  </a:cubicBezTo>
                  <a:cubicBezTo>
                    <a:pt x="-78773" y="526312"/>
                    <a:pt x="37875" y="190983"/>
                    <a:pt x="316645" y="56105"/>
                  </a:cubicBezTo>
                  <a:cubicBezTo>
                    <a:pt x="386338" y="22386"/>
                    <a:pt x="459565" y="4387"/>
                    <a:pt x="532312" y="711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66" name="Group 133">
              <a:extLst>
                <a:ext uri="{FF2B5EF4-FFF2-40B4-BE49-F238E27FC236}">
                  <a16:creationId xmlns:a16="http://schemas.microsoft.com/office/drawing/2014/main" id="{83081865-5F8F-4703-A8AC-5E6DDF3A506B}"/>
                </a:ext>
              </a:extLst>
            </p:cNvPr>
            <p:cNvGrpSpPr/>
            <p:nvPr/>
          </p:nvGrpSpPr>
          <p:grpSpPr>
            <a:xfrm>
              <a:off x="4000627" y="2461495"/>
              <a:ext cx="2061005" cy="1193622"/>
              <a:chOff x="3627120" y="2252430"/>
              <a:chExt cx="2391371" cy="1384951"/>
            </a:xfrm>
          </p:grpSpPr>
          <p:sp>
            <p:nvSpPr>
              <p:cNvPr id="202" name="Freeform: Shape 5">
                <a:extLst>
                  <a:ext uri="{FF2B5EF4-FFF2-40B4-BE49-F238E27FC236}">
                    <a16:creationId xmlns:a16="http://schemas.microsoft.com/office/drawing/2014/main" id="{6FA16AED-1200-456E-B820-4515CC210EF9}"/>
                  </a:ext>
                </a:extLst>
              </p:cNvPr>
              <p:cNvSpPr/>
              <p:nvPr/>
            </p:nvSpPr>
            <p:spPr>
              <a:xfrm>
                <a:off x="3627120" y="2252430"/>
                <a:ext cx="2251049" cy="1384951"/>
              </a:xfrm>
              <a:custGeom>
                <a:avLst/>
                <a:gdLst>
                  <a:gd name="connsiteX0" fmla="*/ 792860 w 2527148"/>
                  <a:gd name="connsiteY0" fmla="*/ 169 h 1554819"/>
                  <a:gd name="connsiteX1" fmla="*/ 949119 w 2527148"/>
                  <a:gd name="connsiteY1" fmla="*/ 19374 h 1554819"/>
                  <a:gd name="connsiteX2" fmla="*/ 1230687 w 2527148"/>
                  <a:gd name="connsiteY2" fmla="*/ 145782 h 1554819"/>
                  <a:gd name="connsiteX3" fmla="*/ 1250492 w 2527148"/>
                  <a:gd name="connsiteY3" fmla="*/ 163154 h 1554819"/>
                  <a:gd name="connsiteX4" fmla="*/ 1251200 w 2527148"/>
                  <a:gd name="connsiteY4" fmla="*/ 160029 h 1554819"/>
                  <a:gd name="connsiteX5" fmla="*/ 2527148 w 2527148"/>
                  <a:gd name="connsiteY5" fmla="*/ 1173671 h 1554819"/>
                  <a:gd name="connsiteX6" fmla="*/ 938904 w 2527148"/>
                  <a:gd name="connsiteY6" fmla="*/ 1538695 h 1554819"/>
                  <a:gd name="connsiteX7" fmla="*/ 939612 w 2527148"/>
                  <a:gd name="connsiteY7" fmla="*/ 1535571 h 1554819"/>
                  <a:gd name="connsiteX8" fmla="*/ 914254 w 2527148"/>
                  <a:gd name="connsiteY8" fmla="*/ 1542713 h 1554819"/>
                  <a:gd name="connsiteX9" fmla="*/ 605699 w 2527148"/>
                  <a:gd name="connsiteY9" fmla="*/ 1535446 h 1554819"/>
                  <a:gd name="connsiteX10" fmla="*/ 19373 w 2527148"/>
                  <a:gd name="connsiteY10" fmla="*/ 605700 h 1554819"/>
                  <a:gd name="connsiteX11" fmla="*/ 792860 w 2527148"/>
                  <a:gd name="connsiteY11" fmla="*/ 169 h 1554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27148" h="1554819">
                    <a:moveTo>
                      <a:pt x="792860" y="169"/>
                    </a:moveTo>
                    <a:cubicBezTo>
                      <a:pt x="844493" y="1250"/>
                      <a:pt x="896787" y="7520"/>
                      <a:pt x="949119" y="19374"/>
                    </a:cubicBezTo>
                    <a:cubicBezTo>
                      <a:pt x="1053782" y="43083"/>
                      <a:pt x="1148686" y="86880"/>
                      <a:pt x="1230687" y="145782"/>
                    </a:cubicBezTo>
                    <a:lnTo>
                      <a:pt x="1250492" y="163154"/>
                    </a:lnTo>
                    <a:lnTo>
                      <a:pt x="1251200" y="160029"/>
                    </a:lnTo>
                    <a:lnTo>
                      <a:pt x="2527148" y="1173671"/>
                    </a:lnTo>
                    <a:lnTo>
                      <a:pt x="938904" y="1538695"/>
                    </a:lnTo>
                    <a:lnTo>
                      <a:pt x="939612" y="1535571"/>
                    </a:lnTo>
                    <a:lnTo>
                      <a:pt x="914254" y="1542713"/>
                    </a:lnTo>
                    <a:cubicBezTo>
                      <a:pt x="814875" y="1560528"/>
                      <a:pt x="710361" y="1559154"/>
                      <a:pt x="605699" y="1535446"/>
                    </a:cubicBezTo>
                    <a:cubicBezTo>
                      <a:pt x="187047" y="1440613"/>
                      <a:pt x="-75459" y="1024352"/>
                      <a:pt x="19373" y="605700"/>
                    </a:cubicBezTo>
                    <a:cubicBezTo>
                      <a:pt x="102352" y="239380"/>
                      <a:pt x="431424" y="-7392"/>
                      <a:pt x="792860" y="16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6">
                <a:extLst>
                  <a:ext uri="{FF2B5EF4-FFF2-40B4-BE49-F238E27FC236}">
                    <a16:creationId xmlns:a16="http://schemas.microsoft.com/office/drawing/2014/main" id="{91AE14B8-0053-4DF9-81AE-52DB67C68F7A}"/>
                  </a:ext>
                </a:extLst>
              </p:cNvPr>
              <p:cNvSpPr/>
              <p:nvPr/>
            </p:nvSpPr>
            <p:spPr>
              <a:xfrm>
                <a:off x="3820013" y="2445323"/>
                <a:ext cx="999164" cy="999164"/>
              </a:xfrm>
              <a:custGeom>
                <a:avLst/>
                <a:gdLst>
                  <a:gd name="connsiteX0" fmla="*/ 572006 w 1121715"/>
                  <a:gd name="connsiteY0" fmla="*/ 122 h 1121714"/>
                  <a:gd name="connsiteX1" fmla="*/ 684738 w 1121715"/>
                  <a:gd name="connsiteY1" fmla="*/ 13977 h 1121714"/>
                  <a:gd name="connsiteX2" fmla="*/ 1107738 w 1121715"/>
                  <a:gd name="connsiteY2" fmla="*/ 684736 h 1121714"/>
                  <a:gd name="connsiteX3" fmla="*/ 436979 w 1121715"/>
                  <a:gd name="connsiteY3" fmla="*/ 1107737 h 1121714"/>
                  <a:gd name="connsiteX4" fmla="*/ 13978 w 1121715"/>
                  <a:gd name="connsiteY4" fmla="*/ 436978 h 1121714"/>
                  <a:gd name="connsiteX5" fmla="*/ 572006 w 1121715"/>
                  <a:gd name="connsiteY5" fmla="*/ 122 h 112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15" h="1121714">
                    <a:moveTo>
                      <a:pt x="572006" y="122"/>
                    </a:moveTo>
                    <a:cubicBezTo>
                      <a:pt x="609256" y="901"/>
                      <a:pt x="646984" y="5425"/>
                      <a:pt x="684738" y="13977"/>
                    </a:cubicBezTo>
                    <a:cubicBezTo>
                      <a:pt x="986771" y="82394"/>
                      <a:pt x="1176155" y="382703"/>
                      <a:pt x="1107738" y="684736"/>
                    </a:cubicBezTo>
                    <a:cubicBezTo>
                      <a:pt x="1039322" y="986770"/>
                      <a:pt x="739012" y="1176154"/>
                      <a:pt x="436979" y="1107737"/>
                    </a:cubicBezTo>
                    <a:cubicBezTo>
                      <a:pt x="134946" y="1039321"/>
                      <a:pt x="-54438" y="739011"/>
                      <a:pt x="13978" y="436978"/>
                    </a:cubicBezTo>
                    <a:cubicBezTo>
                      <a:pt x="73843" y="172699"/>
                      <a:pt x="311250" y="-5333"/>
                      <a:pt x="572006" y="12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4">
                <a:extLst>
                  <a:ext uri="{FF2B5EF4-FFF2-40B4-BE49-F238E27FC236}">
                    <a16:creationId xmlns:a16="http://schemas.microsoft.com/office/drawing/2014/main" id="{BF2DBD69-4B1F-4862-A8DE-FDEFB9336DED}"/>
                  </a:ext>
                </a:extLst>
              </p:cNvPr>
              <p:cNvSpPr/>
              <p:nvPr/>
            </p:nvSpPr>
            <p:spPr>
              <a:xfrm>
                <a:off x="5248380" y="2911997"/>
                <a:ext cx="629789" cy="529279"/>
              </a:xfrm>
              <a:custGeom>
                <a:avLst/>
                <a:gdLst>
                  <a:gd name="connsiteX0" fmla="*/ 145550 w 636319"/>
                  <a:gd name="connsiteY0" fmla="*/ 0 h 534767"/>
                  <a:gd name="connsiteX1" fmla="*/ 636319 w 636319"/>
                  <a:gd name="connsiteY1" fmla="*/ 389878 h 534767"/>
                  <a:gd name="connsiteX2" fmla="*/ 5901 w 636319"/>
                  <a:gd name="connsiteY2" fmla="*/ 534767 h 534767"/>
                  <a:gd name="connsiteX3" fmla="*/ 0 w 636319"/>
                  <a:gd name="connsiteY3" fmla="*/ 476236 h 534767"/>
                  <a:gd name="connsiteX4" fmla="*/ 145423 w 636319"/>
                  <a:gd name="connsiteY4" fmla="*/ 154 h 53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319" h="534767">
                    <a:moveTo>
                      <a:pt x="145550" y="0"/>
                    </a:moveTo>
                    <a:lnTo>
                      <a:pt x="636319" y="389878"/>
                    </a:lnTo>
                    <a:lnTo>
                      <a:pt x="5901" y="534767"/>
                    </a:lnTo>
                    <a:lnTo>
                      <a:pt x="0" y="476236"/>
                    </a:lnTo>
                    <a:cubicBezTo>
                      <a:pt x="0" y="299885"/>
                      <a:pt x="53611" y="136054"/>
                      <a:pt x="145423" y="154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9">
                <a:extLst>
                  <a:ext uri="{FF2B5EF4-FFF2-40B4-BE49-F238E27FC236}">
                    <a16:creationId xmlns:a16="http://schemas.microsoft.com/office/drawing/2014/main" id="{A9CCFDA7-D711-495F-8D15-7C4B24D036CA}"/>
                  </a:ext>
                </a:extLst>
              </p:cNvPr>
              <p:cNvSpPr/>
              <p:nvPr/>
            </p:nvSpPr>
            <p:spPr>
              <a:xfrm>
                <a:off x="5516191" y="2548036"/>
                <a:ext cx="502300" cy="621261"/>
              </a:xfrm>
              <a:custGeom>
                <a:avLst/>
                <a:gdLst>
                  <a:gd name="connsiteX0" fmla="*/ 506215 w 507508"/>
                  <a:gd name="connsiteY0" fmla="*/ 0 h 627703"/>
                  <a:gd name="connsiteX1" fmla="*/ 507508 w 507508"/>
                  <a:gd name="connsiteY1" fmla="*/ 627703 h 627703"/>
                  <a:gd name="connsiteX2" fmla="*/ 0 w 507508"/>
                  <a:gd name="connsiteY2" fmla="*/ 224386 h 627703"/>
                  <a:gd name="connsiteX3" fmla="*/ 104831 w 507508"/>
                  <a:gd name="connsiteY3" fmla="*/ 137893 h 627703"/>
                  <a:gd name="connsiteX4" fmla="*/ 409306 w 507508"/>
                  <a:gd name="connsiteY4" fmla="*/ 9770 h 627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508" h="627703">
                    <a:moveTo>
                      <a:pt x="506215" y="0"/>
                    </a:moveTo>
                    <a:lnTo>
                      <a:pt x="507508" y="627703"/>
                    </a:lnTo>
                    <a:lnTo>
                      <a:pt x="0" y="224386"/>
                    </a:lnTo>
                    <a:lnTo>
                      <a:pt x="104831" y="137893"/>
                    </a:lnTo>
                    <a:cubicBezTo>
                      <a:pt x="195431" y="76685"/>
                      <a:pt x="298445" y="32455"/>
                      <a:pt x="409306" y="9770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7" name="Group 134">
              <a:extLst>
                <a:ext uri="{FF2B5EF4-FFF2-40B4-BE49-F238E27FC236}">
                  <a16:creationId xmlns:a16="http://schemas.microsoft.com/office/drawing/2014/main" id="{20E06641-EB5C-473C-87CA-183F4304C0B6}"/>
                </a:ext>
              </a:extLst>
            </p:cNvPr>
            <p:cNvGrpSpPr/>
            <p:nvPr/>
          </p:nvGrpSpPr>
          <p:grpSpPr>
            <a:xfrm>
              <a:off x="6208724" y="1412776"/>
              <a:ext cx="1194188" cy="1838922"/>
              <a:chOff x="6189160" y="1035609"/>
              <a:chExt cx="1385609" cy="2133688"/>
            </a:xfrm>
          </p:grpSpPr>
          <p:sp>
            <p:nvSpPr>
              <p:cNvPr id="199" name="Freeform: Shape 15">
                <a:extLst>
                  <a:ext uri="{FF2B5EF4-FFF2-40B4-BE49-F238E27FC236}">
                    <a16:creationId xmlns:a16="http://schemas.microsoft.com/office/drawing/2014/main" id="{F795736A-D161-41EE-A957-4DAB8FE0FF49}"/>
                  </a:ext>
                </a:extLst>
              </p:cNvPr>
              <p:cNvSpPr/>
              <p:nvPr/>
            </p:nvSpPr>
            <p:spPr>
              <a:xfrm>
                <a:off x="6189160" y="1035609"/>
                <a:ext cx="1385609" cy="2133688"/>
              </a:xfrm>
              <a:custGeom>
                <a:avLst/>
                <a:gdLst>
                  <a:gd name="connsiteX0" fmla="*/ 814742 w 1555558"/>
                  <a:gd name="connsiteY0" fmla="*/ 841 h 2395392"/>
                  <a:gd name="connsiteX1" fmla="*/ 1113971 w 1555558"/>
                  <a:gd name="connsiteY1" fmla="*/ 76479 h 2395392"/>
                  <a:gd name="connsiteX2" fmla="*/ 1479079 w 1555558"/>
                  <a:gd name="connsiteY2" fmla="*/ 1113253 h 2395392"/>
                  <a:gd name="connsiteX3" fmla="*/ 1293275 w 1555558"/>
                  <a:gd name="connsiteY3" fmla="*/ 1359699 h 2395392"/>
                  <a:gd name="connsiteX4" fmla="*/ 1271936 w 1555558"/>
                  <a:gd name="connsiteY4" fmla="*/ 1375150 h 2395392"/>
                  <a:gd name="connsiteX5" fmla="*/ 1274826 w 1555558"/>
                  <a:gd name="connsiteY5" fmla="*/ 1376535 h 2395392"/>
                  <a:gd name="connsiteX6" fmla="*/ 3038 w 1555558"/>
                  <a:gd name="connsiteY6" fmla="*/ 2395392 h 2395392"/>
                  <a:gd name="connsiteX7" fmla="*/ 0 w 1555558"/>
                  <a:gd name="connsiteY7" fmla="*/ 765744 h 2395392"/>
                  <a:gd name="connsiteX8" fmla="*/ 2888 w 1555558"/>
                  <a:gd name="connsiteY8" fmla="*/ 767128 h 2395392"/>
                  <a:gd name="connsiteX9" fmla="*/ 1559 w 1555558"/>
                  <a:gd name="connsiteY9" fmla="*/ 740817 h 2395392"/>
                  <a:gd name="connsiteX10" fmla="*/ 77197 w 1555558"/>
                  <a:gd name="connsiteY10" fmla="*/ 441587 h 2395392"/>
                  <a:gd name="connsiteX11" fmla="*/ 814742 w 1555558"/>
                  <a:gd name="connsiteY11" fmla="*/ 841 h 239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5558" h="2395392">
                    <a:moveTo>
                      <a:pt x="814742" y="841"/>
                    </a:moveTo>
                    <a:cubicBezTo>
                      <a:pt x="915595" y="5550"/>
                      <a:pt x="1017191" y="30110"/>
                      <a:pt x="1113971" y="76479"/>
                    </a:cubicBezTo>
                    <a:cubicBezTo>
                      <a:pt x="1501090" y="261954"/>
                      <a:pt x="1664555" y="726133"/>
                      <a:pt x="1479079" y="1113253"/>
                    </a:cubicBezTo>
                    <a:cubicBezTo>
                      <a:pt x="1432710" y="1210033"/>
                      <a:pt x="1368923" y="1292834"/>
                      <a:pt x="1293275" y="1359699"/>
                    </a:cubicBezTo>
                    <a:lnTo>
                      <a:pt x="1271936" y="1375150"/>
                    </a:lnTo>
                    <a:lnTo>
                      <a:pt x="1274826" y="1376535"/>
                    </a:lnTo>
                    <a:lnTo>
                      <a:pt x="3038" y="2395392"/>
                    </a:lnTo>
                    <a:lnTo>
                      <a:pt x="0" y="765744"/>
                    </a:lnTo>
                    <a:lnTo>
                      <a:pt x="2888" y="767128"/>
                    </a:lnTo>
                    <a:lnTo>
                      <a:pt x="1559" y="740817"/>
                    </a:lnTo>
                    <a:cubicBezTo>
                      <a:pt x="6268" y="639963"/>
                      <a:pt x="30828" y="538367"/>
                      <a:pt x="77197" y="441587"/>
                    </a:cubicBezTo>
                    <a:cubicBezTo>
                      <a:pt x="216303" y="151248"/>
                      <a:pt x="512181" y="-13286"/>
                      <a:pt x="814742" y="841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6">
                <a:extLst>
                  <a:ext uri="{FF2B5EF4-FFF2-40B4-BE49-F238E27FC236}">
                    <a16:creationId xmlns:a16="http://schemas.microsoft.com/office/drawing/2014/main" id="{57122A23-5A1E-4965-A592-55CCFE0D0478}"/>
                  </a:ext>
                </a:extLst>
              </p:cNvPr>
              <p:cNvSpPr/>
              <p:nvPr/>
            </p:nvSpPr>
            <p:spPr>
              <a:xfrm>
                <a:off x="6382696" y="1228505"/>
                <a:ext cx="999177" cy="999178"/>
              </a:xfrm>
              <a:custGeom>
                <a:avLst/>
                <a:gdLst>
                  <a:gd name="connsiteX0" fmla="*/ 587272 w 1121729"/>
                  <a:gd name="connsiteY0" fmla="*/ 607 h 1121730"/>
                  <a:gd name="connsiteX1" fmla="*/ 803149 w 1121729"/>
                  <a:gd name="connsiteY1" fmla="*/ 55176 h 1121730"/>
                  <a:gd name="connsiteX2" fmla="*/ 1066555 w 1121729"/>
                  <a:gd name="connsiteY2" fmla="*/ 803150 h 1121730"/>
                  <a:gd name="connsiteX3" fmla="*/ 318581 w 1121729"/>
                  <a:gd name="connsiteY3" fmla="*/ 1066555 h 1121730"/>
                  <a:gd name="connsiteX4" fmla="*/ 55175 w 1121729"/>
                  <a:gd name="connsiteY4" fmla="*/ 318581 h 1121730"/>
                  <a:gd name="connsiteX5" fmla="*/ 587272 w 1121729"/>
                  <a:gd name="connsiteY5" fmla="*/ 607 h 112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29" h="1121730">
                    <a:moveTo>
                      <a:pt x="587272" y="607"/>
                    </a:moveTo>
                    <a:cubicBezTo>
                      <a:pt x="660033" y="4004"/>
                      <a:pt x="733328" y="21723"/>
                      <a:pt x="803149" y="55176"/>
                    </a:cubicBezTo>
                    <a:cubicBezTo>
                      <a:pt x="1082434" y="188985"/>
                      <a:pt x="1200364" y="523865"/>
                      <a:pt x="1066555" y="803150"/>
                    </a:cubicBezTo>
                    <a:cubicBezTo>
                      <a:pt x="932745" y="1082434"/>
                      <a:pt x="597865" y="1200365"/>
                      <a:pt x="318581" y="1066555"/>
                    </a:cubicBezTo>
                    <a:cubicBezTo>
                      <a:pt x="39296" y="932745"/>
                      <a:pt x="-78634" y="597865"/>
                      <a:pt x="55175" y="318581"/>
                    </a:cubicBezTo>
                    <a:cubicBezTo>
                      <a:pt x="155533" y="109118"/>
                      <a:pt x="368992" y="-9584"/>
                      <a:pt x="587272" y="6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14">
                <a:extLst>
                  <a:ext uri="{FF2B5EF4-FFF2-40B4-BE49-F238E27FC236}">
                    <a16:creationId xmlns:a16="http://schemas.microsoft.com/office/drawing/2014/main" id="{F2D300E2-1456-4B21-BBAE-D3522003E4E0}"/>
                  </a:ext>
                </a:extLst>
              </p:cNvPr>
              <p:cNvSpPr/>
              <p:nvPr/>
            </p:nvSpPr>
            <p:spPr>
              <a:xfrm>
                <a:off x="6190713" y="2550621"/>
                <a:ext cx="487227" cy="618676"/>
              </a:xfrm>
              <a:custGeom>
                <a:avLst/>
                <a:gdLst>
                  <a:gd name="connsiteX0" fmla="*/ 0 w 492279"/>
                  <a:gd name="connsiteY0" fmla="*/ 0 h 625091"/>
                  <a:gd name="connsiteX1" fmla="*/ 71005 w 492279"/>
                  <a:gd name="connsiteY1" fmla="*/ 7158 h 625091"/>
                  <a:gd name="connsiteX2" fmla="*/ 375481 w 492279"/>
                  <a:gd name="connsiteY2" fmla="*/ 135281 h 625091"/>
                  <a:gd name="connsiteX3" fmla="*/ 492279 w 492279"/>
                  <a:gd name="connsiteY3" fmla="*/ 231649 h 625091"/>
                  <a:gd name="connsiteX4" fmla="*/ 1165 w 492279"/>
                  <a:gd name="connsiteY4" fmla="*/ 625091 h 62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279" h="625091">
                    <a:moveTo>
                      <a:pt x="0" y="0"/>
                    </a:moveTo>
                    <a:lnTo>
                      <a:pt x="71005" y="7158"/>
                    </a:lnTo>
                    <a:cubicBezTo>
                      <a:pt x="181867" y="29843"/>
                      <a:pt x="284880" y="74073"/>
                      <a:pt x="375481" y="135281"/>
                    </a:cubicBezTo>
                    <a:lnTo>
                      <a:pt x="492279" y="231649"/>
                    </a:lnTo>
                    <a:lnTo>
                      <a:pt x="1165" y="625091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8" name="Group 135">
              <a:extLst>
                <a:ext uri="{FF2B5EF4-FFF2-40B4-BE49-F238E27FC236}">
                  <a16:creationId xmlns:a16="http://schemas.microsoft.com/office/drawing/2014/main" id="{4E489DC5-1960-44BD-AA3E-1FF0D3CCD0B6}"/>
                </a:ext>
              </a:extLst>
            </p:cNvPr>
            <p:cNvGrpSpPr/>
            <p:nvPr/>
          </p:nvGrpSpPr>
          <p:grpSpPr>
            <a:xfrm>
              <a:off x="6317968" y="2458198"/>
              <a:ext cx="1938272" cy="1193627"/>
              <a:chOff x="6315916" y="2248604"/>
              <a:chExt cx="2248964" cy="1384957"/>
            </a:xfrm>
          </p:grpSpPr>
          <p:sp>
            <p:nvSpPr>
              <p:cNvPr id="196" name="Freeform: Shape 20">
                <a:extLst>
                  <a:ext uri="{FF2B5EF4-FFF2-40B4-BE49-F238E27FC236}">
                    <a16:creationId xmlns:a16="http://schemas.microsoft.com/office/drawing/2014/main" id="{35699FAE-4100-47DA-AA7C-15F8EED20DCA}"/>
                  </a:ext>
                </a:extLst>
              </p:cNvPr>
              <p:cNvSpPr/>
              <p:nvPr/>
            </p:nvSpPr>
            <p:spPr>
              <a:xfrm>
                <a:off x="6315916" y="2248604"/>
                <a:ext cx="2248964" cy="1384957"/>
              </a:xfrm>
              <a:custGeom>
                <a:avLst/>
                <a:gdLst>
                  <a:gd name="connsiteX0" fmla="*/ 1727477 w 2524807"/>
                  <a:gd name="connsiteY0" fmla="*/ 274 h 1554826"/>
                  <a:gd name="connsiteX1" fmla="*/ 2504430 w 2524807"/>
                  <a:gd name="connsiteY1" fmla="*/ 601349 h 1554826"/>
                  <a:gd name="connsiteX2" fmla="*/ 1923458 w 2524807"/>
                  <a:gd name="connsiteY2" fmla="*/ 1534449 h 1554826"/>
                  <a:gd name="connsiteX3" fmla="*/ 1614949 w 2524807"/>
                  <a:gd name="connsiteY3" fmla="*/ 1543490 h 1554826"/>
                  <a:gd name="connsiteX4" fmla="*/ 1589550 w 2524807"/>
                  <a:gd name="connsiteY4" fmla="*/ 1536493 h 1554826"/>
                  <a:gd name="connsiteX5" fmla="*/ 1590276 w 2524807"/>
                  <a:gd name="connsiteY5" fmla="*/ 1539614 h 1554826"/>
                  <a:gd name="connsiteX6" fmla="*/ 0 w 2524807"/>
                  <a:gd name="connsiteY6" fmla="*/ 1183895 h 1554826"/>
                  <a:gd name="connsiteX7" fmla="*/ 1270062 w 2524807"/>
                  <a:gd name="connsiteY7" fmla="*/ 162767 h 1554826"/>
                  <a:gd name="connsiteX8" fmla="*/ 1270788 w 2524807"/>
                  <a:gd name="connsiteY8" fmla="*/ 165887 h 1554826"/>
                  <a:gd name="connsiteX9" fmla="*/ 1290494 w 2524807"/>
                  <a:gd name="connsiteY9" fmla="*/ 148400 h 1554826"/>
                  <a:gd name="connsiteX10" fmla="*/ 1571330 w 2524807"/>
                  <a:gd name="connsiteY10" fmla="*/ 20377 h 1554826"/>
                  <a:gd name="connsiteX11" fmla="*/ 1727477 w 2524807"/>
                  <a:gd name="connsiteY11" fmla="*/ 274 h 1554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24807" h="1554826">
                    <a:moveTo>
                      <a:pt x="1727477" y="274"/>
                    </a:moveTo>
                    <a:cubicBezTo>
                      <a:pt x="2088863" y="-9365"/>
                      <a:pt x="2419348" y="235512"/>
                      <a:pt x="2504430" y="601349"/>
                    </a:cubicBezTo>
                    <a:cubicBezTo>
                      <a:pt x="2601667" y="1019449"/>
                      <a:pt x="2341557" y="1437212"/>
                      <a:pt x="1923458" y="1534449"/>
                    </a:cubicBezTo>
                    <a:cubicBezTo>
                      <a:pt x="1818933" y="1558759"/>
                      <a:pt x="1714429" y="1560734"/>
                      <a:pt x="1614949" y="1543490"/>
                    </a:cubicBezTo>
                    <a:lnTo>
                      <a:pt x="1589550" y="1536493"/>
                    </a:lnTo>
                    <a:lnTo>
                      <a:pt x="1590276" y="1539614"/>
                    </a:lnTo>
                    <a:lnTo>
                      <a:pt x="0" y="1183895"/>
                    </a:lnTo>
                    <a:lnTo>
                      <a:pt x="1270062" y="162767"/>
                    </a:lnTo>
                    <a:lnTo>
                      <a:pt x="1270788" y="165887"/>
                    </a:lnTo>
                    <a:lnTo>
                      <a:pt x="1290494" y="148400"/>
                    </a:lnTo>
                    <a:cubicBezTo>
                      <a:pt x="1372155" y="89028"/>
                      <a:pt x="1466805" y="44686"/>
                      <a:pt x="1571330" y="20377"/>
                    </a:cubicBezTo>
                    <a:cubicBezTo>
                      <a:pt x="1623593" y="8222"/>
                      <a:pt x="1675850" y="1651"/>
                      <a:pt x="1727477" y="27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21">
                <a:extLst>
                  <a:ext uri="{FF2B5EF4-FFF2-40B4-BE49-F238E27FC236}">
                    <a16:creationId xmlns:a16="http://schemas.microsoft.com/office/drawing/2014/main" id="{61B8757D-6F88-4B58-9E74-47DBB057EA18}"/>
                  </a:ext>
                </a:extLst>
              </p:cNvPr>
              <p:cNvSpPr/>
              <p:nvPr/>
            </p:nvSpPr>
            <p:spPr>
              <a:xfrm>
                <a:off x="7372815" y="2441499"/>
                <a:ext cx="999170" cy="999170"/>
              </a:xfrm>
              <a:custGeom>
                <a:avLst/>
                <a:gdLst>
                  <a:gd name="connsiteX0" fmla="*/ 546492 w 1121721"/>
                  <a:gd name="connsiteY0" fmla="*/ 199 h 1121721"/>
                  <a:gd name="connsiteX1" fmla="*/ 1107020 w 1121721"/>
                  <a:gd name="connsiteY1" fmla="*/ 433841 h 1121721"/>
                  <a:gd name="connsiteX2" fmla="*/ 687882 w 1121721"/>
                  <a:gd name="connsiteY2" fmla="*/ 1107020 h 1121721"/>
                  <a:gd name="connsiteX3" fmla="*/ 14702 w 1121721"/>
                  <a:gd name="connsiteY3" fmla="*/ 687881 h 1121721"/>
                  <a:gd name="connsiteX4" fmla="*/ 433841 w 1121721"/>
                  <a:gd name="connsiteY4" fmla="*/ 14702 h 1121721"/>
                  <a:gd name="connsiteX5" fmla="*/ 546492 w 1121721"/>
                  <a:gd name="connsiteY5" fmla="*/ 199 h 1121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21" h="1121721">
                    <a:moveTo>
                      <a:pt x="546492" y="199"/>
                    </a:moveTo>
                    <a:cubicBezTo>
                      <a:pt x="807211" y="-6754"/>
                      <a:pt x="1045638" y="169911"/>
                      <a:pt x="1107020" y="433841"/>
                    </a:cubicBezTo>
                    <a:cubicBezTo>
                      <a:pt x="1177171" y="735476"/>
                      <a:pt x="989516" y="1036869"/>
                      <a:pt x="687882" y="1107020"/>
                    </a:cubicBezTo>
                    <a:cubicBezTo>
                      <a:pt x="386247" y="1177171"/>
                      <a:pt x="84854" y="989516"/>
                      <a:pt x="14702" y="687881"/>
                    </a:cubicBezTo>
                    <a:cubicBezTo>
                      <a:pt x="-55449" y="386246"/>
                      <a:pt x="132206" y="84853"/>
                      <a:pt x="433841" y="14702"/>
                    </a:cubicBezTo>
                    <a:cubicBezTo>
                      <a:pt x="471546" y="5934"/>
                      <a:pt x="509246" y="1193"/>
                      <a:pt x="546492" y="1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">
                <a:extLst>
                  <a:ext uri="{FF2B5EF4-FFF2-40B4-BE49-F238E27FC236}">
                    <a16:creationId xmlns:a16="http://schemas.microsoft.com/office/drawing/2014/main" id="{A5173560-0521-410A-9B76-B02AE9D25B71}"/>
                  </a:ext>
                </a:extLst>
              </p:cNvPr>
              <p:cNvSpPr/>
              <p:nvPr/>
            </p:nvSpPr>
            <p:spPr>
              <a:xfrm>
                <a:off x="6315916" y="2919017"/>
                <a:ext cx="617989" cy="521093"/>
              </a:xfrm>
              <a:custGeom>
                <a:avLst/>
                <a:gdLst>
                  <a:gd name="connsiteX0" fmla="*/ 482740 w 624397"/>
                  <a:gd name="connsiteY0" fmla="*/ 0 h 526496"/>
                  <a:gd name="connsiteX1" fmla="*/ 557482 w 624397"/>
                  <a:gd name="connsiteY1" fmla="*/ 137702 h 526496"/>
                  <a:gd name="connsiteX2" fmla="*/ 624397 w 624397"/>
                  <a:gd name="connsiteY2" fmla="*/ 469144 h 526496"/>
                  <a:gd name="connsiteX3" fmla="*/ 618616 w 624397"/>
                  <a:gd name="connsiteY3" fmla="*/ 526496 h 526496"/>
                  <a:gd name="connsiteX4" fmla="*/ 0 w 624397"/>
                  <a:gd name="connsiteY4" fmla="*/ 388122 h 526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97" h="526496">
                    <a:moveTo>
                      <a:pt x="482740" y="0"/>
                    </a:moveTo>
                    <a:lnTo>
                      <a:pt x="557482" y="137702"/>
                    </a:lnTo>
                    <a:cubicBezTo>
                      <a:pt x="600570" y="239574"/>
                      <a:pt x="624397" y="351576"/>
                      <a:pt x="624397" y="469144"/>
                    </a:cubicBezTo>
                    <a:lnTo>
                      <a:pt x="618616" y="526496"/>
                    </a:lnTo>
                    <a:lnTo>
                      <a:pt x="0" y="388122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9" name="Group 136">
              <a:extLst>
                <a:ext uri="{FF2B5EF4-FFF2-40B4-BE49-F238E27FC236}">
                  <a16:creationId xmlns:a16="http://schemas.microsoft.com/office/drawing/2014/main" id="{48FBE8D8-8CC7-4002-95F9-E67EE64A4F35}"/>
                </a:ext>
              </a:extLst>
            </p:cNvPr>
            <p:cNvGrpSpPr/>
            <p:nvPr/>
          </p:nvGrpSpPr>
          <p:grpSpPr>
            <a:xfrm>
              <a:off x="6280074" y="3570783"/>
              <a:ext cx="1675689" cy="1452671"/>
              <a:chOff x="6271947" y="3539529"/>
              <a:chExt cx="1944291" cy="1685524"/>
            </a:xfrm>
          </p:grpSpPr>
          <p:sp>
            <p:nvSpPr>
              <p:cNvPr id="193" name="Freeform: Shape 25">
                <a:extLst>
                  <a:ext uri="{FF2B5EF4-FFF2-40B4-BE49-F238E27FC236}">
                    <a16:creationId xmlns:a16="http://schemas.microsoft.com/office/drawing/2014/main" id="{389EF05C-7AA2-454B-A592-069C0932A452}"/>
                  </a:ext>
                </a:extLst>
              </p:cNvPr>
              <p:cNvSpPr/>
              <p:nvPr/>
            </p:nvSpPr>
            <p:spPr>
              <a:xfrm>
                <a:off x="6271947" y="3539529"/>
                <a:ext cx="1944291" cy="1685524"/>
              </a:xfrm>
              <a:custGeom>
                <a:avLst/>
                <a:gdLst>
                  <a:gd name="connsiteX0" fmla="*/ 0 w 2182764"/>
                  <a:gd name="connsiteY0" fmla="*/ 0 h 1892259"/>
                  <a:gd name="connsiteX1" fmla="*/ 1589647 w 2182764"/>
                  <a:gd name="connsiteY1" fmla="*/ 358865 h 1892259"/>
                  <a:gd name="connsiteX2" fmla="*/ 1588554 w 2182764"/>
                  <a:gd name="connsiteY2" fmla="*/ 360242 h 1892259"/>
                  <a:gd name="connsiteX3" fmla="*/ 1685792 w 2182764"/>
                  <a:gd name="connsiteY3" fmla="*/ 389829 h 1892259"/>
                  <a:gd name="connsiteX4" fmla="*/ 1888573 w 2182764"/>
                  <a:gd name="connsiteY4" fmla="*/ 506107 h 1892259"/>
                  <a:gd name="connsiteX5" fmla="*/ 2014376 w 2182764"/>
                  <a:gd name="connsiteY5" fmla="*/ 1598068 h 1892259"/>
                  <a:gd name="connsiteX6" fmla="*/ 922415 w 2182764"/>
                  <a:gd name="connsiteY6" fmla="*/ 1723871 h 1892259"/>
                  <a:gd name="connsiteX7" fmla="*/ 732661 w 2182764"/>
                  <a:gd name="connsiteY7" fmla="*/ 1504504 h 1892259"/>
                  <a:gd name="connsiteX8" fmla="*/ 713531 w 2182764"/>
                  <a:gd name="connsiteY8" fmla="*/ 1463137 h 1892259"/>
                  <a:gd name="connsiteX9" fmla="*/ 711054 w 2182764"/>
                  <a:gd name="connsiteY9" fmla="*/ 1466259 h 1892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2764" h="1892259">
                    <a:moveTo>
                      <a:pt x="0" y="0"/>
                    </a:moveTo>
                    <a:lnTo>
                      <a:pt x="1589647" y="358865"/>
                    </a:lnTo>
                    <a:lnTo>
                      <a:pt x="1588554" y="360242"/>
                    </a:lnTo>
                    <a:lnTo>
                      <a:pt x="1685792" y="389829"/>
                    </a:lnTo>
                    <a:cubicBezTo>
                      <a:pt x="1757104" y="417418"/>
                      <a:pt x="1825521" y="456083"/>
                      <a:pt x="1888573" y="506107"/>
                    </a:cubicBezTo>
                    <a:cubicBezTo>
                      <a:pt x="2224849" y="772905"/>
                      <a:pt x="2281173" y="1261792"/>
                      <a:pt x="2014376" y="1598068"/>
                    </a:cubicBezTo>
                    <a:cubicBezTo>
                      <a:pt x="1747579" y="1934344"/>
                      <a:pt x="1258692" y="1990668"/>
                      <a:pt x="922415" y="1723871"/>
                    </a:cubicBezTo>
                    <a:cubicBezTo>
                      <a:pt x="843601" y="1661340"/>
                      <a:pt x="780164" y="1586610"/>
                      <a:pt x="732661" y="1504504"/>
                    </a:cubicBezTo>
                    <a:lnTo>
                      <a:pt x="713531" y="1463137"/>
                    </a:lnTo>
                    <a:lnTo>
                      <a:pt x="711054" y="146625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26">
                <a:extLst>
                  <a:ext uri="{FF2B5EF4-FFF2-40B4-BE49-F238E27FC236}">
                    <a16:creationId xmlns:a16="http://schemas.microsoft.com/office/drawing/2014/main" id="{06E0226A-8F6D-4C08-9B23-CA253A41698A}"/>
                  </a:ext>
                </a:extLst>
              </p:cNvPr>
              <p:cNvSpPr/>
              <p:nvPr/>
            </p:nvSpPr>
            <p:spPr>
              <a:xfrm>
                <a:off x="7024394" y="4033208"/>
                <a:ext cx="998985" cy="998986"/>
              </a:xfrm>
              <a:custGeom>
                <a:avLst/>
                <a:gdLst>
                  <a:gd name="connsiteX0" fmla="*/ 604148 w 1121513"/>
                  <a:gd name="connsiteY0" fmla="*/ 1647 h 1121514"/>
                  <a:gd name="connsiteX1" fmla="*/ 909271 w 1121513"/>
                  <a:gd name="connsiteY1" fmla="*/ 121484 h 1121514"/>
                  <a:gd name="connsiteX2" fmla="*/ 1000031 w 1121513"/>
                  <a:gd name="connsiteY2" fmla="*/ 909272 h 1121514"/>
                  <a:gd name="connsiteX3" fmla="*/ 212243 w 1121513"/>
                  <a:gd name="connsiteY3" fmla="*/ 1000032 h 1121514"/>
                  <a:gd name="connsiteX4" fmla="*/ 121483 w 1121513"/>
                  <a:gd name="connsiteY4" fmla="*/ 212244 h 1121514"/>
                  <a:gd name="connsiteX5" fmla="*/ 604148 w 1121513"/>
                  <a:gd name="connsiteY5" fmla="*/ 1647 h 1121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513" h="1121514">
                    <a:moveTo>
                      <a:pt x="604148" y="1647"/>
                    </a:moveTo>
                    <a:cubicBezTo>
                      <a:pt x="711835" y="9906"/>
                      <a:pt x="818295" y="49304"/>
                      <a:pt x="909271" y="121484"/>
                    </a:cubicBezTo>
                    <a:cubicBezTo>
                      <a:pt x="1151875" y="313963"/>
                      <a:pt x="1192510" y="666668"/>
                      <a:pt x="1000031" y="909272"/>
                    </a:cubicBezTo>
                    <a:cubicBezTo>
                      <a:pt x="807552" y="1151876"/>
                      <a:pt x="454847" y="1192511"/>
                      <a:pt x="212243" y="1000032"/>
                    </a:cubicBezTo>
                    <a:cubicBezTo>
                      <a:pt x="-30361" y="807553"/>
                      <a:pt x="-70996" y="454848"/>
                      <a:pt x="121483" y="212244"/>
                    </a:cubicBezTo>
                    <a:cubicBezTo>
                      <a:pt x="241783" y="60616"/>
                      <a:pt x="424670" y="-12117"/>
                      <a:pt x="604148" y="16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24">
                <a:extLst>
                  <a:ext uri="{FF2B5EF4-FFF2-40B4-BE49-F238E27FC236}">
                    <a16:creationId xmlns:a16="http://schemas.microsoft.com/office/drawing/2014/main" id="{E813FE94-A3DE-4B44-95B5-639F04881E12}"/>
                  </a:ext>
                </a:extLst>
              </p:cNvPr>
              <p:cNvSpPr/>
              <p:nvPr/>
            </p:nvSpPr>
            <p:spPr>
              <a:xfrm>
                <a:off x="6271947" y="3539529"/>
                <a:ext cx="606571" cy="554352"/>
              </a:xfrm>
              <a:custGeom>
                <a:avLst/>
                <a:gdLst>
                  <a:gd name="connsiteX0" fmla="*/ 0 w 612860"/>
                  <a:gd name="connsiteY0" fmla="*/ 0 h 560100"/>
                  <a:gd name="connsiteX1" fmla="*/ 612860 w 612860"/>
                  <a:gd name="connsiteY1" fmla="*/ 138354 h 560100"/>
                  <a:gd name="connsiteX2" fmla="*/ 601907 w 612860"/>
                  <a:gd name="connsiteY2" fmla="*/ 173640 h 560100"/>
                  <a:gd name="connsiteX3" fmla="*/ 293404 w 612860"/>
                  <a:gd name="connsiteY3" fmla="*/ 548275 h 560100"/>
                  <a:gd name="connsiteX4" fmla="*/ 271618 w 612860"/>
                  <a:gd name="connsiteY4" fmla="*/ 560100 h 56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860" h="560100">
                    <a:moveTo>
                      <a:pt x="0" y="0"/>
                    </a:moveTo>
                    <a:lnTo>
                      <a:pt x="612860" y="138354"/>
                    </a:lnTo>
                    <a:lnTo>
                      <a:pt x="601907" y="173640"/>
                    </a:lnTo>
                    <a:cubicBezTo>
                      <a:pt x="537275" y="326448"/>
                      <a:pt x="429304" y="456463"/>
                      <a:pt x="293404" y="548275"/>
                    </a:cubicBezTo>
                    <a:lnTo>
                      <a:pt x="271618" y="56010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1" name="Group 131">
              <a:extLst>
                <a:ext uri="{FF2B5EF4-FFF2-40B4-BE49-F238E27FC236}">
                  <a16:creationId xmlns:a16="http://schemas.microsoft.com/office/drawing/2014/main" id="{3E25B6AE-598D-4BE0-A06D-677068D5043B}"/>
                </a:ext>
              </a:extLst>
            </p:cNvPr>
            <p:cNvGrpSpPr/>
            <p:nvPr/>
          </p:nvGrpSpPr>
          <p:grpSpPr>
            <a:xfrm>
              <a:off x="5528428" y="3655117"/>
              <a:ext cx="1193361" cy="1973957"/>
              <a:chOff x="5399818" y="3637381"/>
              <a:chExt cx="1384649" cy="2290368"/>
            </a:xfrm>
          </p:grpSpPr>
          <p:sp>
            <p:nvSpPr>
              <p:cNvPr id="190" name="Freeform: Shape 30">
                <a:extLst>
                  <a:ext uri="{FF2B5EF4-FFF2-40B4-BE49-F238E27FC236}">
                    <a16:creationId xmlns:a16="http://schemas.microsoft.com/office/drawing/2014/main" id="{718D47BF-A369-4156-91CB-C91D6E76E400}"/>
                  </a:ext>
                </a:extLst>
              </p:cNvPr>
              <p:cNvSpPr/>
              <p:nvPr/>
            </p:nvSpPr>
            <p:spPr>
              <a:xfrm>
                <a:off x="5399818" y="3637381"/>
                <a:ext cx="1384649" cy="2290368"/>
              </a:xfrm>
              <a:custGeom>
                <a:avLst/>
                <a:gdLst>
                  <a:gd name="connsiteX0" fmla="*/ 777152 w 1554480"/>
                  <a:gd name="connsiteY0" fmla="*/ 0 h 2571289"/>
                  <a:gd name="connsiteX1" fmla="*/ 1484036 w 1554480"/>
                  <a:gd name="connsiteY1" fmla="*/ 1468358 h 2571289"/>
                  <a:gd name="connsiteX2" fmla="*/ 1480833 w 1554480"/>
                  <a:gd name="connsiteY2" fmla="*/ 1468358 h 2571289"/>
                  <a:gd name="connsiteX3" fmla="*/ 1493401 w 1554480"/>
                  <a:gd name="connsiteY3" fmla="*/ 1491512 h 2571289"/>
                  <a:gd name="connsiteX4" fmla="*/ 1554480 w 1554480"/>
                  <a:gd name="connsiteY4" fmla="*/ 1794049 h 2571289"/>
                  <a:gd name="connsiteX5" fmla="*/ 777240 w 1554480"/>
                  <a:gd name="connsiteY5" fmla="*/ 2571289 h 2571289"/>
                  <a:gd name="connsiteX6" fmla="*/ 0 w 1554480"/>
                  <a:gd name="connsiteY6" fmla="*/ 1794049 h 2571289"/>
                  <a:gd name="connsiteX7" fmla="*/ 61079 w 1554480"/>
                  <a:gd name="connsiteY7" fmla="*/ 1491512 h 2571289"/>
                  <a:gd name="connsiteX8" fmla="*/ 73647 w 1554480"/>
                  <a:gd name="connsiteY8" fmla="*/ 1468358 h 2571289"/>
                  <a:gd name="connsiteX9" fmla="*/ 70443 w 1554480"/>
                  <a:gd name="connsiteY9" fmla="*/ 1468358 h 2571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4480" h="2571289">
                    <a:moveTo>
                      <a:pt x="777152" y="0"/>
                    </a:moveTo>
                    <a:lnTo>
                      <a:pt x="1484036" y="1468358"/>
                    </a:lnTo>
                    <a:lnTo>
                      <a:pt x="1480833" y="1468358"/>
                    </a:lnTo>
                    <a:lnTo>
                      <a:pt x="1493401" y="1491512"/>
                    </a:lnTo>
                    <a:cubicBezTo>
                      <a:pt x="1532731" y="1584500"/>
                      <a:pt x="1554480" y="1686735"/>
                      <a:pt x="1554480" y="1794049"/>
                    </a:cubicBezTo>
                    <a:cubicBezTo>
                      <a:pt x="1554480" y="2223307"/>
                      <a:pt x="1206498" y="2571289"/>
                      <a:pt x="777240" y="2571289"/>
                    </a:cubicBezTo>
                    <a:cubicBezTo>
                      <a:pt x="347982" y="2571289"/>
                      <a:pt x="0" y="2223307"/>
                      <a:pt x="0" y="1794049"/>
                    </a:cubicBezTo>
                    <a:cubicBezTo>
                      <a:pt x="0" y="1686735"/>
                      <a:pt x="21749" y="1584500"/>
                      <a:pt x="61079" y="1491512"/>
                    </a:cubicBezTo>
                    <a:lnTo>
                      <a:pt x="73647" y="1468358"/>
                    </a:lnTo>
                    <a:lnTo>
                      <a:pt x="70443" y="1468358"/>
                    </a:lnTo>
                    <a:close/>
                  </a:path>
                </a:pathLst>
              </a:custGeom>
              <a:solidFill>
                <a:srgbClr val="FAB4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31">
                <a:extLst>
                  <a:ext uri="{FF2B5EF4-FFF2-40B4-BE49-F238E27FC236}">
                    <a16:creationId xmlns:a16="http://schemas.microsoft.com/office/drawing/2014/main" id="{298BFD36-6B92-4845-9EAD-2F1AF85E9190}"/>
                  </a:ext>
                </a:extLst>
              </p:cNvPr>
              <p:cNvSpPr/>
              <p:nvPr/>
            </p:nvSpPr>
            <p:spPr>
              <a:xfrm>
                <a:off x="5592668" y="4735951"/>
                <a:ext cx="998946" cy="998946"/>
              </a:xfrm>
              <a:custGeom>
                <a:avLst/>
                <a:gdLst>
                  <a:gd name="connsiteX0" fmla="*/ 560735 w 1121470"/>
                  <a:gd name="connsiteY0" fmla="*/ 0 h 1121470"/>
                  <a:gd name="connsiteX1" fmla="*/ 1121470 w 1121470"/>
                  <a:gd name="connsiteY1" fmla="*/ 560735 h 1121470"/>
                  <a:gd name="connsiteX2" fmla="*/ 560735 w 1121470"/>
                  <a:gd name="connsiteY2" fmla="*/ 1121470 h 1121470"/>
                  <a:gd name="connsiteX3" fmla="*/ 0 w 1121470"/>
                  <a:gd name="connsiteY3" fmla="*/ 560735 h 1121470"/>
                  <a:gd name="connsiteX4" fmla="*/ 560735 w 1121470"/>
                  <a:gd name="connsiteY4" fmla="*/ 0 h 1121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470" h="1121470">
                    <a:moveTo>
                      <a:pt x="560735" y="0"/>
                    </a:moveTo>
                    <a:cubicBezTo>
                      <a:pt x="870420" y="0"/>
                      <a:pt x="1121470" y="251050"/>
                      <a:pt x="1121470" y="560735"/>
                    </a:cubicBezTo>
                    <a:cubicBezTo>
                      <a:pt x="1121470" y="870420"/>
                      <a:pt x="870420" y="1121470"/>
                      <a:pt x="560735" y="1121470"/>
                    </a:cubicBezTo>
                    <a:cubicBezTo>
                      <a:pt x="251050" y="1121470"/>
                      <a:pt x="0" y="870420"/>
                      <a:pt x="0" y="560735"/>
                    </a:cubicBezTo>
                    <a:cubicBezTo>
                      <a:pt x="0" y="251050"/>
                      <a:pt x="251050" y="0"/>
                      <a:pt x="5607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29">
                <a:extLst>
                  <a:ext uri="{FF2B5EF4-FFF2-40B4-BE49-F238E27FC236}">
                    <a16:creationId xmlns:a16="http://schemas.microsoft.com/office/drawing/2014/main" id="{7D77E5A7-142E-4B6C-A137-56EBCF476C85}"/>
                  </a:ext>
                </a:extLst>
              </p:cNvPr>
              <p:cNvSpPr/>
              <p:nvPr/>
            </p:nvSpPr>
            <p:spPr>
              <a:xfrm>
                <a:off x="5830518" y="3637381"/>
                <a:ext cx="522910" cy="588727"/>
              </a:xfrm>
              <a:custGeom>
                <a:avLst/>
                <a:gdLst>
                  <a:gd name="connsiteX0" fmla="*/ 264258 w 528332"/>
                  <a:gd name="connsiteY0" fmla="*/ 0 h 594832"/>
                  <a:gd name="connsiteX1" fmla="*/ 528332 w 528332"/>
                  <a:gd name="connsiteY1" fmla="*/ 548541 h 594832"/>
                  <a:gd name="connsiteX2" fmla="*/ 434934 w 528332"/>
                  <a:gd name="connsiteY2" fmla="*/ 577533 h 594832"/>
                  <a:gd name="connsiteX3" fmla="*/ 263327 w 528332"/>
                  <a:gd name="connsiteY3" fmla="*/ 594832 h 594832"/>
                  <a:gd name="connsiteX4" fmla="*/ 91720 w 528332"/>
                  <a:gd name="connsiteY4" fmla="*/ 577533 h 594832"/>
                  <a:gd name="connsiteX5" fmla="*/ 0 w 528332"/>
                  <a:gd name="connsiteY5" fmla="*/ 549061 h 594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8332" h="594832">
                    <a:moveTo>
                      <a:pt x="264258" y="0"/>
                    </a:moveTo>
                    <a:lnTo>
                      <a:pt x="528332" y="548541"/>
                    </a:lnTo>
                    <a:lnTo>
                      <a:pt x="434934" y="577533"/>
                    </a:lnTo>
                    <a:cubicBezTo>
                      <a:pt x="379504" y="588876"/>
                      <a:pt x="322111" y="594832"/>
                      <a:pt x="263327" y="594832"/>
                    </a:cubicBezTo>
                    <a:cubicBezTo>
                      <a:pt x="204543" y="594832"/>
                      <a:pt x="147151" y="588876"/>
                      <a:pt x="91720" y="577533"/>
                    </a:cubicBezTo>
                    <a:lnTo>
                      <a:pt x="0" y="549061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2" name="Group 132">
              <a:extLst>
                <a:ext uri="{FF2B5EF4-FFF2-40B4-BE49-F238E27FC236}">
                  <a16:creationId xmlns:a16="http://schemas.microsoft.com/office/drawing/2014/main" id="{1BE65F77-B161-48D8-B924-1F3FACF03CAC}"/>
                </a:ext>
              </a:extLst>
            </p:cNvPr>
            <p:cNvGrpSpPr/>
            <p:nvPr/>
          </p:nvGrpSpPr>
          <p:grpSpPr>
            <a:xfrm>
              <a:off x="4295464" y="3570783"/>
              <a:ext cx="1672956" cy="1456102"/>
              <a:chOff x="3969217" y="3539529"/>
              <a:chExt cx="1941120" cy="1689505"/>
            </a:xfrm>
          </p:grpSpPr>
          <p:sp>
            <p:nvSpPr>
              <p:cNvPr id="183" name="Freeform: Shape 35">
                <a:extLst>
                  <a:ext uri="{FF2B5EF4-FFF2-40B4-BE49-F238E27FC236}">
                    <a16:creationId xmlns:a16="http://schemas.microsoft.com/office/drawing/2014/main" id="{C7953D2F-3E39-48A3-A0F1-79A265E00B3D}"/>
                  </a:ext>
                </a:extLst>
              </p:cNvPr>
              <p:cNvSpPr/>
              <p:nvPr/>
            </p:nvSpPr>
            <p:spPr>
              <a:xfrm>
                <a:off x="3969217" y="3539529"/>
                <a:ext cx="1941120" cy="1689505"/>
              </a:xfrm>
              <a:custGeom>
                <a:avLst/>
                <a:gdLst>
                  <a:gd name="connsiteX0" fmla="*/ 2179204 w 2179204"/>
                  <a:gd name="connsiteY0" fmla="*/ 0 h 1896728"/>
                  <a:gd name="connsiteX1" fmla="*/ 1472788 w 2179204"/>
                  <a:gd name="connsiteY1" fmla="*/ 1468584 h 1896728"/>
                  <a:gd name="connsiteX2" fmla="*/ 1470790 w 2179204"/>
                  <a:gd name="connsiteY2" fmla="*/ 1466081 h 1896728"/>
                  <a:gd name="connsiteX3" fmla="*/ 1460538 w 2179204"/>
                  <a:gd name="connsiteY3" fmla="*/ 1490348 h 1896728"/>
                  <a:gd name="connsiteX4" fmla="*/ 1262225 w 2179204"/>
                  <a:gd name="connsiteY4" fmla="*/ 1726847 h 1896728"/>
                  <a:gd name="connsiteX5" fmla="*/ 169881 w 2179204"/>
                  <a:gd name="connsiteY5" fmla="*/ 1604415 h 1896728"/>
                  <a:gd name="connsiteX6" fmla="*/ 292313 w 2179204"/>
                  <a:gd name="connsiteY6" fmla="*/ 512072 h 1896728"/>
                  <a:gd name="connsiteX7" fmla="*/ 566846 w 2179204"/>
                  <a:gd name="connsiteY7" fmla="*/ 371036 h 1896728"/>
                  <a:gd name="connsiteX8" fmla="*/ 592780 w 2179204"/>
                  <a:gd name="connsiteY8" fmla="*/ 366411 h 1896728"/>
                  <a:gd name="connsiteX9" fmla="*/ 590781 w 2179204"/>
                  <a:gd name="connsiteY9" fmla="*/ 363907 h 189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79204" h="1896728">
                    <a:moveTo>
                      <a:pt x="2179204" y="0"/>
                    </a:moveTo>
                    <a:lnTo>
                      <a:pt x="1472788" y="1468584"/>
                    </a:lnTo>
                    <a:lnTo>
                      <a:pt x="1470790" y="1466081"/>
                    </a:lnTo>
                    <a:lnTo>
                      <a:pt x="1460538" y="1490348"/>
                    </a:lnTo>
                    <a:cubicBezTo>
                      <a:pt x="1412411" y="1579103"/>
                      <a:pt x="1346088" y="1659888"/>
                      <a:pt x="1262225" y="1726847"/>
                    </a:cubicBezTo>
                    <a:cubicBezTo>
                      <a:pt x="926774" y="1994681"/>
                      <a:pt x="437715" y="1939866"/>
                      <a:pt x="169881" y="1604415"/>
                    </a:cubicBezTo>
                    <a:cubicBezTo>
                      <a:pt x="-97953" y="1268964"/>
                      <a:pt x="-43138" y="779906"/>
                      <a:pt x="292313" y="512072"/>
                    </a:cubicBezTo>
                    <a:cubicBezTo>
                      <a:pt x="376176" y="445113"/>
                      <a:pt x="469639" y="398320"/>
                      <a:pt x="566846" y="371036"/>
                    </a:cubicBezTo>
                    <a:lnTo>
                      <a:pt x="592780" y="366411"/>
                    </a:lnTo>
                    <a:lnTo>
                      <a:pt x="590781" y="36390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36">
                <a:extLst>
                  <a:ext uri="{FF2B5EF4-FFF2-40B4-BE49-F238E27FC236}">
                    <a16:creationId xmlns:a16="http://schemas.microsoft.com/office/drawing/2014/main" id="{7CB00436-253B-4054-9347-62AC30A46D4A}"/>
                  </a:ext>
                </a:extLst>
              </p:cNvPr>
              <p:cNvSpPr/>
              <p:nvPr/>
            </p:nvSpPr>
            <p:spPr>
              <a:xfrm>
                <a:off x="4162075" y="4037190"/>
                <a:ext cx="998984" cy="998984"/>
              </a:xfrm>
              <a:custGeom>
                <a:avLst/>
                <a:gdLst>
                  <a:gd name="connsiteX0" fmla="*/ 515640 w 1121512"/>
                  <a:gd name="connsiteY0" fmla="*/ 1783 h 1121512"/>
                  <a:gd name="connsiteX1" fmla="*/ 998953 w 1121512"/>
                  <a:gd name="connsiteY1" fmla="*/ 210888 h 1121512"/>
                  <a:gd name="connsiteX2" fmla="*/ 910625 w 1121512"/>
                  <a:gd name="connsiteY2" fmla="*/ 998953 h 1121512"/>
                  <a:gd name="connsiteX3" fmla="*/ 122561 w 1121512"/>
                  <a:gd name="connsiteY3" fmla="*/ 910626 h 1121512"/>
                  <a:gd name="connsiteX4" fmla="*/ 210888 w 1121512"/>
                  <a:gd name="connsiteY4" fmla="*/ 122561 h 1121512"/>
                  <a:gd name="connsiteX5" fmla="*/ 515640 w 1121512"/>
                  <a:gd name="connsiteY5" fmla="*/ 1783 h 112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512" h="1121512">
                    <a:moveTo>
                      <a:pt x="515640" y="1783"/>
                    </a:moveTo>
                    <a:cubicBezTo>
                      <a:pt x="695074" y="-12535"/>
                      <a:pt x="878186" y="59633"/>
                      <a:pt x="998953" y="210888"/>
                    </a:cubicBezTo>
                    <a:cubicBezTo>
                      <a:pt x="1192180" y="452897"/>
                      <a:pt x="1152634" y="805726"/>
                      <a:pt x="910625" y="998953"/>
                    </a:cubicBezTo>
                    <a:cubicBezTo>
                      <a:pt x="668617" y="1192180"/>
                      <a:pt x="315788" y="1152634"/>
                      <a:pt x="122561" y="910626"/>
                    </a:cubicBezTo>
                    <a:cubicBezTo>
                      <a:pt x="-70666" y="668617"/>
                      <a:pt x="-31121" y="315788"/>
                      <a:pt x="210888" y="122561"/>
                    </a:cubicBezTo>
                    <a:cubicBezTo>
                      <a:pt x="301641" y="50101"/>
                      <a:pt x="407979" y="10374"/>
                      <a:pt x="515640" y="178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34">
                <a:extLst>
                  <a:ext uri="{FF2B5EF4-FFF2-40B4-BE49-F238E27FC236}">
                    <a16:creationId xmlns:a16="http://schemas.microsoft.com/office/drawing/2014/main" id="{C4453C2B-98E0-41EE-8051-D5EFFBC50162}"/>
                  </a:ext>
                </a:extLst>
              </p:cNvPr>
              <p:cNvSpPr/>
              <p:nvPr/>
            </p:nvSpPr>
            <p:spPr>
              <a:xfrm>
                <a:off x="5304357" y="3539529"/>
                <a:ext cx="605980" cy="555288"/>
              </a:xfrm>
              <a:custGeom>
                <a:avLst/>
                <a:gdLst>
                  <a:gd name="connsiteX0" fmla="*/ 612263 w 612263"/>
                  <a:gd name="connsiteY0" fmla="*/ 0 h 561046"/>
                  <a:gd name="connsiteX1" fmla="*/ 342390 w 612263"/>
                  <a:gd name="connsiteY1" fmla="*/ 561046 h 561046"/>
                  <a:gd name="connsiteX2" fmla="*/ 318862 w 612263"/>
                  <a:gd name="connsiteY2" fmla="*/ 548275 h 561046"/>
                  <a:gd name="connsiteX3" fmla="*/ 10358 w 612263"/>
                  <a:gd name="connsiteY3" fmla="*/ 173640 h 561046"/>
                  <a:gd name="connsiteX4" fmla="*/ 0 w 612263"/>
                  <a:gd name="connsiteY4" fmla="*/ 140269 h 56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263" h="561046">
                    <a:moveTo>
                      <a:pt x="612263" y="0"/>
                    </a:moveTo>
                    <a:lnTo>
                      <a:pt x="342390" y="561046"/>
                    </a:lnTo>
                    <a:lnTo>
                      <a:pt x="318862" y="548275"/>
                    </a:lnTo>
                    <a:cubicBezTo>
                      <a:pt x="182962" y="456463"/>
                      <a:pt x="74991" y="326448"/>
                      <a:pt x="10358" y="173640"/>
                    </a:cubicBezTo>
                    <a:lnTo>
                      <a:pt x="0" y="140269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73" name="Ellipse 172">
              <a:extLst>
                <a:ext uri="{FF2B5EF4-FFF2-40B4-BE49-F238E27FC236}">
                  <a16:creationId xmlns:a16="http://schemas.microsoft.com/office/drawing/2014/main" id="{FD4A3D9A-DB89-4512-8F4E-7B7070055EBF}"/>
                </a:ext>
              </a:extLst>
            </p:cNvPr>
            <p:cNvSpPr/>
            <p:nvPr/>
          </p:nvSpPr>
          <p:spPr>
            <a:xfrm>
              <a:off x="5397911" y="2701184"/>
              <a:ext cx="1460371" cy="145610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9" name="Textfeld 208">
            <a:extLst>
              <a:ext uri="{FF2B5EF4-FFF2-40B4-BE49-F238E27FC236}">
                <a16:creationId xmlns:a16="http://schemas.microsoft.com/office/drawing/2014/main" id="{24AE8E83-ED63-4C20-B9A2-D52230254234}"/>
              </a:ext>
            </a:extLst>
          </p:cNvPr>
          <p:cNvSpPr txBox="1"/>
          <p:nvPr/>
        </p:nvSpPr>
        <p:spPr bwMode="auto">
          <a:xfrm>
            <a:off x="4226714" y="944513"/>
            <a:ext cx="3780000" cy="4680000"/>
          </a:xfrm>
          <a:prstGeom prst="rect">
            <a:avLst/>
          </a:prstGeom>
          <a:solidFill>
            <a:srgbClr val="023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t"/>
          <a:lstStyle>
            <a:defPPr>
              <a:defRPr lang="en-US"/>
            </a:defPPr>
            <a:lvl1pPr algn="ctr">
              <a:lnSpc>
                <a:spcPct val="95000"/>
              </a:lnSpc>
              <a:defRPr sz="1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Testing &amp; Measurement </a:t>
            </a: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altLang="de-DE" b="0" dirty="0">
                <a:solidFill>
                  <a:srgbClr val="FFFFFF"/>
                </a:solidFill>
              </a:rPr>
              <a:t>Pre-check and test of all sensors, actuators and motors in the laboratory and test hall</a:t>
            </a:r>
            <a:br>
              <a:rPr lang="en-US" altLang="de-DE" b="0" dirty="0">
                <a:solidFill>
                  <a:srgbClr val="FFFFFF"/>
                </a:solidFill>
              </a:rPr>
            </a:br>
            <a:r>
              <a:rPr lang="en-US" altLang="de-DE" b="0" dirty="0">
                <a:solidFill>
                  <a:srgbClr val="FFFFFF"/>
                </a:solidFill>
              </a:rPr>
              <a:t>(test of the plant lightning on the picture right)</a:t>
            </a:r>
            <a:br>
              <a:rPr lang="en-US" altLang="de-DE" b="0" dirty="0">
                <a:solidFill>
                  <a:srgbClr val="FFFFFF"/>
                </a:solidFill>
              </a:rPr>
            </a:br>
            <a:endParaRPr lang="en-US" altLang="de-DE" b="0" dirty="0">
              <a:solidFill>
                <a:srgbClr val="FFFFFF"/>
              </a:solidFill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altLang="de-DE" b="0" dirty="0">
                <a:solidFill>
                  <a:srgbClr val="FFFFFF"/>
                </a:solidFill>
              </a:rPr>
              <a:t>Preliminary testing of the entire electrical system of the experiment</a:t>
            </a:r>
            <a:br>
              <a:rPr lang="en-US" altLang="de-DE" b="0" dirty="0">
                <a:solidFill>
                  <a:srgbClr val="FFFFFF"/>
                </a:solidFill>
              </a:rPr>
            </a:br>
            <a:endParaRPr lang="en-US" altLang="de-DE" b="0" dirty="0">
              <a:solidFill>
                <a:srgbClr val="FFFFFF"/>
              </a:solidFill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altLang="de-DE" b="0" dirty="0">
                <a:solidFill>
                  <a:srgbClr val="FFFFFF"/>
                </a:solidFill>
              </a:rPr>
              <a:t>Pressure test of the refrigerant circuit</a:t>
            </a:r>
            <a:br>
              <a:rPr lang="en-US" altLang="de-DE" b="0" dirty="0">
                <a:solidFill>
                  <a:srgbClr val="FFFFFF"/>
                </a:solidFill>
              </a:rPr>
            </a:br>
            <a:endParaRPr lang="en-US" altLang="de-DE" b="0" dirty="0">
              <a:solidFill>
                <a:srgbClr val="FFFFFF"/>
              </a:solidFill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altLang="de-DE" b="0" dirty="0">
                <a:solidFill>
                  <a:srgbClr val="FFFFFF"/>
                </a:solidFill>
              </a:rPr>
              <a:t>Helium leak test for checking the gas supply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7" name="Grafik 56" descr="Recherche">
            <a:extLst>
              <a:ext uri="{FF2B5EF4-FFF2-40B4-BE49-F238E27FC236}">
                <a16:creationId xmlns:a16="http://schemas.microsoft.com/office/drawing/2014/main" id="{57F814DC-3CAB-4F6B-B411-B307608625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50297" y="1340931"/>
            <a:ext cx="199687" cy="199476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45624135-60B5-4D32-BD8E-7ED59381A3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25859" t="16030" r="27941" b="28668"/>
          <a:stretch/>
        </p:blipFill>
        <p:spPr>
          <a:xfrm>
            <a:off x="10658996" y="1138561"/>
            <a:ext cx="176899" cy="211526"/>
          </a:xfrm>
          <a:prstGeom prst="rect">
            <a:avLst/>
          </a:prstGeom>
        </p:spPr>
      </p:pic>
      <p:pic>
        <p:nvPicPr>
          <p:cNvPr id="59" name="Grafik 58" descr="Recherche">
            <a:extLst>
              <a:ext uri="{FF2B5EF4-FFF2-40B4-BE49-F238E27FC236}">
                <a16:creationId xmlns:a16="http://schemas.microsoft.com/office/drawing/2014/main" id="{B14550CA-D814-499A-AB30-F4AF29D2AE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50506" y="1341820"/>
            <a:ext cx="199687" cy="199476"/>
          </a:xfrm>
          <a:prstGeom prst="rect">
            <a:avLst/>
          </a:prstGeom>
        </p:spPr>
      </p:pic>
      <p:pic>
        <p:nvPicPr>
          <p:cNvPr id="60" name="Grafik 59" descr="Puzzleteile">
            <a:extLst>
              <a:ext uri="{FF2B5EF4-FFF2-40B4-BE49-F238E27FC236}">
                <a16:creationId xmlns:a16="http://schemas.microsoft.com/office/drawing/2014/main" id="{701807BB-DB3E-48F7-BFE7-8DE041B6A4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34976" y="655630"/>
            <a:ext cx="259333" cy="25906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124907BE-D7F3-46BA-ADF6-0A8005DD669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59" t="27008" r="31587" b="30419"/>
          <a:stretch/>
        </p:blipFill>
        <p:spPr>
          <a:xfrm>
            <a:off x="11557588" y="655834"/>
            <a:ext cx="205615" cy="260506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D7333B27-6E3F-4D15-BA75-2808CC9DBB8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2201" t="10100" r="14300" b="9051"/>
          <a:stretch/>
        </p:blipFill>
        <p:spPr>
          <a:xfrm flipH="1">
            <a:off x="10849914" y="345269"/>
            <a:ext cx="180803" cy="198673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66E28BCF-9736-4F24-926E-A99A80519BF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210" y="344411"/>
            <a:ext cx="173473" cy="173290"/>
          </a:xfrm>
          <a:prstGeom prst="rect">
            <a:avLst/>
          </a:prstGeom>
        </p:spPr>
      </p:pic>
      <p:pic>
        <p:nvPicPr>
          <p:cNvPr id="44" name="Bildplatzhalter 10">
            <a:extLst>
              <a:ext uri="{FF2B5EF4-FFF2-40B4-BE49-F238E27FC236}">
                <a16:creationId xmlns:a16="http://schemas.microsoft.com/office/drawing/2014/main" id="{55BE0306-9748-45D1-AAEB-4BD716ECA6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" b="8712"/>
          <a:stretch>
            <a:fillRect/>
          </a:stretch>
        </p:blipFill>
        <p:spPr>
          <a:xfrm>
            <a:off x="371475" y="944563"/>
            <a:ext cx="3779838" cy="4679950"/>
          </a:xfr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E90700AC-21E6-4A07-9B18-109DC62E816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grayscl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350" b="75149" l="10000" r="900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501"/>
          <a:stretch/>
        </p:blipFill>
        <p:spPr>
          <a:xfrm>
            <a:off x="11406390" y="1103291"/>
            <a:ext cx="314734" cy="2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0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BA4A6F-88E4-4EB5-9DDE-0DEAA326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Plant Time </a:t>
            </a:r>
            <a:r>
              <a:rPr lang="de-DE" dirty="0" err="1"/>
              <a:t>Machine</a:t>
            </a:r>
            <a:r>
              <a:rPr lang="de-DE" dirty="0"/>
              <a:t> - AGRASIM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2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8" r="23338"/>
          <a:stretch>
            <a:fillRect/>
          </a:stretch>
        </p:blipFill>
        <p:spPr/>
      </p:pic>
      <p:sp>
        <p:nvSpPr>
          <p:cNvPr id="209" name="Textfeld 208">
            <a:extLst>
              <a:ext uri="{FF2B5EF4-FFF2-40B4-BE49-F238E27FC236}">
                <a16:creationId xmlns:a16="http://schemas.microsoft.com/office/drawing/2014/main" id="{24AE8E83-ED63-4C20-B9A2-D52230254234}"/>
              </a:ext>
            </a:extLst>
          </p:cNvPr>
          <p:cNvSpPr txBox="1"/>
          <p:nvPr/>
        </p:nvSpPr>
        <p:spPr bwMode="auto">
          <a:xfrm>
            <a:off x="4226714" y="944513"/>
            <a:ext cx="3780000" cy="4680000"/>
          </a:xfrm>
          <a:prstGeom prst="rect">
            <a:avLst/>
          </a:prstGeom>
          <a:solidFill>
            <a:srgbClr val="023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t"/>
          <a:lstStyle>
            <a:defPPr>
              <a:defRPr lang="en-US"/>
            </a:defPPr>
            <a:lvl1pPr algn="ctr">
              <a:lnSpc>
                <a:spcPct val="95000"/>
              </a:lnSpc>
              <a:defRPr sz="1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 &amp; Assembly</a:t>
            </a: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altLang="de-DE" b="0" dirty="0">
                <a:solidFill>
                  <a:srgbClr val="FFFFFF"/>
                </a:solidFill>
              </a:rPr>
              <a:t>Manufactured and ordered over 50.000 parts for the entire experiment</a:t>
            </a:r>
            <a:br>
              <a:rPr lang="en-US" altLang="de-DE" b="0" dirty="0">
                <a:solidFill>
                  <a:srgbClr val="FFFFFF"/>
                </a:solidFill>
              </a:rPr>
            </a:br>
            <a:endParaRPr lang="en-US" altLang="de-DE" b="0" dirty="0">
              <a:solidFill>
                <a:srgbClr val="FFFFFF"/>
              </a:solidFill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altLang="de-DE" b="0" dirty="0">
                <a:solidFill>
                  <a:srgbClr val="FFFFFF"/>
                </a:solidFill>
              </a:rPr>
              <a:t>Assembly of the experiment on site including intermediate tests, preliminary tests and commissioning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1" name="Bildplatzhalter 10">
            <a:extLst>
              <a:ext uri="{FF2B5EF4-FFF2-40B4-BE49-F238E27FC236}">
                <a16:creationId xmlns:a16="http://schemas.microsoft.com/office/drawing/2014/main" id="{7BC0FB2B-C1D7-4FD6-B6A1-E432D3D553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" b="8712"/>
          <a:stretch>
            <a:fillRect/>
          </a:stretch>
        </p:blipFill>
        <p:spPr>
          <a:xfrm>
            <a:off x="371475" y="944563"/>
            <a:ext cx="3779838" cy="4679950"/>
          </a:xfrm>
        </p:spPr>
      </p:pic>
      <p:pic>
        <p:nvPicPr>
          <p:cNvPr id="55" name="Bildplatzhalter 4">
            <a:extLst>
              <a:ext uri="{FF2B5EF4-FFF2-40B4-BE49-F238E27FC236}">
                <a16:creationId xmlns:a16="http://schemas.microsoft.com/office/drawing/2014/main" id="{692EDBE7-E092-4E4D-9448-9B8548CD88C5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" b="8712"/>
          <a:stretch/>
        </p:blipFill>
        <p:spPr>
          <a:xfrm>
            <a:off x="8040688" y="944563"/>
            <a:ext cx="3779837" cy="4679950"/>
          </a:xfrm>
        </p:spPr>
      </p:pic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8131279A-33CA-4DAE-8FBA-D6BC687C291B}"/>
              </a:ext>
            </a:extLst>
          </p:cNvPr>
          <p:cNvGrpSpPr/>
          <p:nvPr/>
        </p:nvGrpSpPr>
        <p:grpSpPr>
          <a:xfrm>
            <a:off x="10456240" y="252669"/>
            <a:ext cx="1400400" cy="1386000"/>
            <a:chOff x="4000627" y="1412776"/>
            <a:chExt cx="4255613" cy="4216298"/>
          </a:xfrm>
        </p:grpSpPr>
        <p:sp>
          <p:nvSpPr>
            <p:cNvPr id="44" name="Freeform: Shape 10">
              <a:extLst>
                <a:ext uri="{FF2B5EF4-FFF2-40B4-BE49-F238E27FC236}">
                  <a16:creationId xmlns:a16="http://schemas.microsoft.com/office/drawing/2014/main" id="{660A13DA-5188-46E5-A1A2-4CDF4165844F}"/>
                </a:ext>
              </a:extLst>
            </p:cNvPr>
            <p:cNvSpPr/>
            <p:nvPr/>
          </p:nvSpPr>
          <p:spPr>
            <a:xfrm>
              <a:off x="4864907" y="1415125"/>
              <a:ext cx="1196725" cy="1836574"/>
            </a:xfrm>
            <a:custGeom>
              <a:avLst/>
              <a:gdLst>
                <a:gd name="connsiteX0" fmla="*/ 737842 w 1558863"/>
                <a:gd name="connsiteY0" fmla="*/ 984 h 2392333"/>
                <a:gd name="connsiteX1" fmla="*/ 1477069 w 1558863"/>
                <a:gd name="connsiteY1" fmla="*/ 438904 h 2392333"/>
                <a:gd name="connsiteX2" fmla="*/ 1553851 w 1558863"/>
                <a:gd name="connsiteY2" fmla="*/ 737842 h 2392333"/>
                <a:gd name="connsiteX3" fmla="*/ 1552623 w 1558863"/>
                <a:gd name="connsiteY3" fmla="*/ 764158 h 2392333"/>
                <a:gd name="connsiteX4" fmla="*/ 1555507 w 1558863"/>
                <a:gd name="connsiteY4" fmla="*/ 762762 h 2392333"/>
                <a:gd name="connsiteX5" fmla="*/ 1558863 w 1558863"/>
                <a:gd name="connsiteY5" fmla="*/ 2392333 h 2392333"/>
                <a:gd name="connsiteX6" fmla="*/ 283028 w 1558863"/>
                <a:gd name="connsiteY6" fmla="*/ 1378427 h 2392333"/>
                <a:gd name="connsiteX7" fmla="*/ 285911 w 1558863"/>
                <a:gd name="connsiteY7" fmla="*/ 1377033 h 2392333"/>
                <a:gd name="connsiteX8" fmla="*/ 264514 w 1558863"/>
                <a:gd name="connsiteY8" fmla="*/ 1361664 h 2392333"/>
                <a:gd name="connsiteX9" fmla="*/ 77767 w 1558863"/>
                <a:gd name="connsiteY9" fmla="*/ 1115930 h 2392333"/>
                <a:gd name="connsiteX10" fmla="*/ 438905 w 1558863"/>
                <a:gd name="connsiteY10" fmla="*/ 77766 h 2392333"/>
                <a:gd name="connsiteX11" fmla="*/ 737842 w 1558863"/>
                <a:gd name="connsiteY11" fmla="*/ 984 h 2392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863" h="2392333">
                  <a:moveTo>
                    <a:pt x="737842" y="984"/>
                  </a:moveTo>
                  <a:cubicBezTo>
                    <a:pt x="1040347" y="-14301"/>
                    <a:pt x="1336852" y="149099"/>
                    <a:pt x="1477069" y="438904"/>
                  </a:cubicBezTo>
                  <a:cubicBezTo>
                    <a:pt x="1523808" y="535506"/>
                    <a:pt x="1548757" y="637007"/>
                    <a:pt x="1553851" y="737842"/>
                  </a:cubicBezTo>
                  <a:lnTo>
                    <a:pt x="1552623" y="764158"/>
                  </a:lnTo>
                  <a:lnTo>
                    <a:pt x="1555507" y="762762"/>
                  </a:lnTo>
                  <a:lnTo>
                    <a:pt x="1558863" y="2392333"/>
                  </a:lnTo>
                  <a:lnTo>
                    <a:pt x="283028" y="1378427"/>
                  </a:lnTo>
                  <a:lnTo>
                    <a:pt x="285911" y="1377033"/>
                  </a:lnTo>
                  <a:lnTo>
                    <a:pt x="264514" y="1361664"/>
                  </a:lnTo>
                  <a:cubicBezTo>
                    <a:pt x="188610" y="1295088"/>
                    <a:pt x="124506" y="1212532"/>
                    <a:pt x="77767" y="1115930"/>
                  </a:cubicBezTo>
                  <a:cubicBezTo>
                    <a:pt x="-109189" y="729523"/>
                    <a:pt x="52498" y="264722"/>
                    <a:pt x="438905" y="77766"/>
                  </a:cubicBezTo>
                  <a:cubicBezTo>
                    <a:pt x="535506" y="31027"/>
                    <a:pt x="637008" y="6079"/>
                    <a:pt x="737842" y="98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: Shape 11">
              <a:extLst>
                <a:ext uri="{FF2B5EF4-FFF2-40B4-BE49-F238E27FC236}">
                  <a16:creationId xmlns:a16="http://schemas.microsoft.com/office/drawing/2014/main" id="{E6645047-096B-4060-B5C0-387E889EB1BD}"/>
                </a:ext>
              </a:extLst>
            </p:cNvPr>
            <p:cNvSpPr/>
            <p:nvPr/>
          </p:nvSpPr>
          <p:spPr>
            <a:xfrm>
              <a:off x="5031156" y="1581371"/>
              <a:ext cx="861138" cy="861140"/>
            </a:xfrm>
            <a:custGeom>
              <a:avLst/>
              <a:gdLst>
                <a:gd name="connsiteX0" fmla="*/ 532312 w 1121726"/>
                <a:gd name="connsiteY0" fmla="*/ 711 h 1121727"/>
                <a:gd name="connsiteX1" fmla="*/ 1065622 w 1121726"/>
                <a:gd name="connsiteY1" fmla="*/ 316646 h 1121727"/>
                <a:gd name="connsiteX2" fmla="*/ 805081 w 1121726"/>
                <a:gd name="connsiteY2" fmla="*/ 1065623 h 1121727"/>
                <a:gd name="connsiteX3" fmla="*/ 56105 w 1121726"/>
                <a:gd name="connsiteY3" fmla="*/ 805082 h 1121727"/>
                <a:gd name="connsiteX4" fmla="*/ 316645 w 1121726"/>
                <a:gd name="connsiteY4" fmla="*/ 56105 h 1121727"/>
                <a:gd name="connsiteX5" fmla="*/ 532312 w 1121726"/>
                <a:gd name="connsiteY5" fmla="*/ 711 h 112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1726" h="1121727">
                  <a:moveTo>
                    <a:pt x="532312" y="711"/>
                  </a:moveTo>
                  <a:cubicBezTo>
                    <a:pt x="750552" y="-10316"/>
                    <a:pt x="964464" y="107568"/>
                    <a:pt x="1065622" y="316646"/>
                  </a:cubicBezTo>
                  <a:cubicBezTo>
                    <a:pt x="1200500" y="595416"/>
                    <a:pt x="1083852" y="930745"/>
                    <a:pt x="805081" y="1065623"/>
                  </a:cubicBezTo>
                  <a:cubicBezTo>
                    <a:pt x="526311" y="1200500"/>
                    <a:pt x="190982" y="1083852"/>
                    <a:pt x="56105" y="805082"/>
                  </a:cubicBezTo>
                  <a:cubicBezTo>
                    <a:pt x="-78773" y="526312"/>
                    <a:pt x="37875" y="190983"/>
                    <a:pt x="316645" y="56105"/>
                  </a:cubicBezTo>
                  <a:cubicBezTo>
                    <a:pt x="386338" y="22386"/>
                    <a:pt x="459565" y="4387"/>
                    <a:pt x="532312" y="711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7" name="Group 133">
              <a:extLst>
                <a:ext uri="{FF2B5EF4-FFF2-40B4-BE49-F238E27FC236}">
                  <a16:creationId xmlns:a16="http://schemas.microsoft.com/office/drawing/2014/main" id="{A932534C-39CB-4AB8-A692-BD464EB9F893}"/>
                </a:ext>
              </a:extLst>
            </p:cNvPr>
            <p:cNvGrpSpPr/>
            <p:nvPr/>
          </p:nvGrpSpPr>
          <p:grpSpPr>
            <a:xfrm>
              <a:off x="4000627" y="2461495"/>
              <a:ext cx="2061005" cy="1193622"/>
              <a:chOff x="3627120" y="2252430"/>
              <a:chExt cx="2391371" cy="1384951"/>
            </a:xfrm>
          </p:grpSpPr>
          <p:sp>
            <p:nvSpPr>
              <p:cNvPr id="77" name="Freeform: Shape 5">
                <a:extLst>
                  <a:ext uri="{FF2B5EF4-FFF2-40B4-BE49-F238E27FC236}">
                    <a16:creationId xmlns:a16="http://schemas.microsoft.com/office/drawing/2014/main" id="{63081593-8B75-4E48-BC51-8C72480B7820}"/>
                  </a:ext>
                </a:extLst>
              </p:cNvPr>
              <p:cNvSpPr/>
              <p:nvPr/>
            </p:nvSpPr>
            <p:spPr>
              <a:xfrm>
                <a:off x="3627120" y="2252430"/>
                <a:ext cx="2251049" cy="1384951"/>
              </a:xfrm>
              <a:custGeom>
                <a:avLst/>
                <a:gdLst>
                  <a:gd name="connsiteX0" fmla="*/ 792860 w 2527148"/>
                  <a:gd name="connsiteY0" fmla="*/ 169 h 1554819"/>
                  <a:gd name="connsiteX1" fmla="*/ 949119 w 2527148"/>
                  <a:gd name="connsiteY1" fmla="*/ 19374 h 1554819"/>
                  <a:gd name="connsiteX2" fmla="*/ 1230687 w 2527148"/>
                  <a:gd name="connsiteY2" fmla="*/ 145782 h 1554819"/>
                  <a:gd name="connsiteX3" fmla="*/ 1250492 w 2527148"/>
                  <a:gd name="connsiteY3" fmla="*/ 163154 h 1554819"/>
                  <a:gd name="connsiteX4" fmla="*/ 1251200 w 2527148"/>
                  <a:gd name="connsiteY4" fmla="*/ 160029 h 1554819"/>
                  <a:gd name="connsiteX5" fmla="*/ 2527148 w 2527148"/>
                  <a:gd name="connsiteY5" fmla="*/ 1173671 h 1554819"/>
                  <a:gd name="connsiteX6" fmla="*/ 938904 w 2527148"/>
                  <a:gd name="connsiteY6" fmla="*/ 1538695 h 1554819"/>
                  <a:gd name="connsiteX7" fmla="*/ 939612 w 2527148"/>
                  <a:gd name="connsiteY7" fmla="*/ 1535571 h 1554819"/>
                  <a:gd name="connsiteX8" fmla="*/ 914254 w 2527148"/>
                  <a:gd name="connsiteY8" fmla="*/ 1542713 h 1554819"/>
                  <a:gd name="connsiteX9" fmla="*/ 605699 w 2527148"/>
                  <a:gd name="connsiteY9" fmla="*/ 1535446 h 1554819"/>
                  <a:gd name="connsiteX10" fmla="*/ 19373 w 2527148"/>
                  <a:gd name="connsiteY10" fmla="*/ 605700 h 1554819"/>
                  <a:gd name="connsiteX11" fmla="*/ 792860 w 2527148"/>
                  <a:gd name="connsiteY11" fmla="*/ 169 h 1554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27148" h="1554819">
                    <a:moveTo>
                      <a:pt x="792860" y="169"/>
                    </a:moveTo>
                    <a:cubicBezTo>
                      <a:pt x="844493" y="1250"/>
                      <a:pt x="896787" y="7520"/>
                      <a:pt x="949119" y="19374"/>
                    </a:cubicBezTo>
                    <a:cubicBezTo>
                      <a:pt x="1053782" y="43083"/>
                      <a:pt x="1148686" y="86880"/>
                      <a:pt x="1230687" y="145782"/>
                    </a:cubicBezTo>
                    <a:lnTo>
                      <a:pt x="1250492" y="163154"/>
                    </a:lnTo>
                    <a:lnTo>
                      <a:pt x="1251200" y="160029"/>
                    </a:lnTo>
                    <a:lnTo>
                      <a:pt x="2527148" y="1173671"/>
                    </a:lnTo>
                    <a:lnTo>
                      <a:pt x="938904" y="1538695"/>
                    </a:lnTo>
                    <a:lnTo>
                      <a:pt x="939612" y="1535571"/>
                    </a:lnTo>
                    <a:lnTo>
                      <a:pt x="914254" y="1542713"/>
                    </a:lnTo>
                    <a:cubicBezTo>
                      <a:pt x="814875" y="1560528"/>
                      <a:pt x="710361" y="1559154"/>
                      <a:pt x="605699" y="1535446"/>
                    </a:cubicBezTo>
                    <a:cubicBezTo>
                      <a:pt x="187047" y="1440613"/>
                      <a:pt x="-75459" y="1024352"/>
                      <a:pt x="19373" y="605700"/>
                    </a:cubicBezTo>
                    <a:cubicBezTo>
                      <a:pt x="102352" y="239380"/>
                      <a:pt x="431424" y="-7392"/>
                      <a:pt x="792860" y="169"/>
                    </a:cubicBezTo>
                    <a:close/>
                  </a:path>
                </a:pathLst>
              </a:custGeom>
              <a:solidFill>
                <a:srgbClr val="EB1E4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6">
                <a:extLst>
                  <a:ext uri="{FF2B5EF4-FFF2-40B4-BE49-F238E27FC236}">
                    <a16:creationId xmlns:a16="http://schemas.microsoft.com/office/drawing/2014/main" id="{98A8FF53-E5AA-46FE-B37A-83E4A0CC7BD6}"/>
                  </a:ext>
                </a:extLst>
              </p:cNvPr>
              <p:cNvSpPr/>
              <p:nvPr/>
            </p:nvSpPr>
            <p:spPr>
              <a:xfrm>
                <a:off x="3820013" y="2445323"/>
                <a:ext cx="999164" cy="999164"/>
              </a:xfrm>
              <a:custGeom>
                <a:avLst/>
                <a:gdLst>
                  <a:gd name="connsiteX0" fmla="*/ 572006 w 1121715"/>
                  <a:gd name="connsiteY0" fmla="*/ 122 h 1121714"/>
                  <a:gd name="connsiteX1" fmla="*/ 684738 w 1121715"/>
                  <a:gd name="connsiteY1" fmla="*/ 13977 h 1121714"/>
                  <a:gd name="connsiteX2" fmla="*/ 1107738 w 1121715"/>
                  <a:gd name="connsiteY2" fmla="*/ 684736 h 1121714"/>
                  <a:gd name="connsiteX3" fmla="*/ 436979 w 1121715"/>
                  <a:gd name="connsiteY3" fmla="*/ 1107737 h 1121714"/>
                  <a:gd name="connsiteX4" fmla="*/ 13978 w 1121715"/>
                  <a:gd name="connsiteY4" fmla="*/ 436978 h 1121714"/>
                  <a:gd name="connsiteX5" fmla="*/ 572006 w 1121715"/>
                  <a:gd name="connsiteY5" fmla="*/ 122 h 112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15" h="1121714">
                    <a:moveTo>
                      <a:pt x="572006" y="122"/>
                    </a:moveTo>
                    <a:cubicBezTo>
                      <a:pt x="609256" y="901"/>
                      <a:pt x="646984" y="5425"/>
                      <a:pt x="684738" y="13977"/>
                    </a:cubicBezTo>
                    <a:cubicBezTo>
                      <a:pt x="986771" y="82394"/>
                      <a:pt x="1176155" y="382703"/>
                      <a:pt x="1107738" y="684736"/>
                    </a:cubicBezTo>
                    <a:cubicBezTo>
                      <a:pt x="1039322" y="986770"/>
                      <a:pt x="739012" y="1176154"/>
                      <a:pt x="436979" y="1107737"/>
                    </a:cubicBezTo>
                    <a:cubicBezTo>
                      <a:pt x="134946" y="1039321"/>
                      <a:pt x="-54438" y="739011"/>
                      <a:pt x="13978" y="436978"/>
                    </a:cubicBezTo>
                    <a:cubicBezTo>
                      <a:pt x="73843" y="172699"/>
                      <a:pt x="311250" y="-5333"/>
                      <a:pt x="572006" y="12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4">
                <a:extLst>
                  <a:ext uri="{FF2B5EF4-FFF2-40B4-BE49-F238E27FC236}">
                    <a16:creationId xmlns:a16="http://schemas.microsoft.com/office/drawing/2014/main" id="{41BDAB29-FECC-4ED2-8C06-D108A0BD4483}"/>
                  </a:ext>
                </a:extLst>
              </p:cNvPr>
              <p:cNvSpPr/>
              <p:nvPr/>
            </p:nvSpPr>
            <p:spPr>
              <a:xfrm>
                <a:off x="5248380" y="2911997"/>
                <a:ext cx="629789" cy="529279"/>
              </a:xfrm>
              <a:custGeom>
                <a:avLst/>
                <a:gdLst>
                  <a:gd name="connsiteX0" fmla="*/ 145550 w 636319"/>
                  <a:gd name="connsiteY0" fmla="*/ 0 h 534767"/>
                  <a:gd name="connsiteX1" fmla="*/ 636319 w 636319"/>
                  <a:gd name="connsiteY1" fmla="*/ 389878 h 534767"/>
                  <a:gd name="connsiteX2" fmla="*/ 5901 w 636319"/>
                  <a:gd name="connsiteY2" fmla="*/ 534767 h 534767"/>
                  <a:gd name="connsiteX3" fmla="*/ 0 w 636319"/>
                  <a:gd name="connsiteY3" fmla="*/ 476236 h 534767"/>
                  <a:gd name="connsiteX4" fmla="*/ 145423 w 636319"/>
                  <a:gd name="connsiteY4" fmla="*/ 154 h 53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319" h="534767">
                    <a:moveTo>
                      <a:pt x="145550" y="0"/>
                    </a:moveTo>
                    <a:lnTo>
                      <a:pt x="636319" y="389878"/>
                    </a:lnTo>
                    <a:lnTo>
                      <a:pt x="5901" y="534767"/>
                    </a:lnTo>
                    <a:lnTo>
                      <a:pt x="0" y="476236"/>
                    </a:lnTo>
                    <a:cubicBezTo>
                      <a:pt x="0" y="299885"/>
                      <a:pt x="53611" y="136054"/>
                      <a:pt x="145423" y="154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9">
                <a:extLst>
                  <a:ext uri="{FF2B5EF4-FFF2-40B4-BE49-F238E27FC236}">
                    <a16:creationId xmlns:a16="http://schemas.microsoft.com/office/drawing/2014/main" id="{28598917-8EA1-4DBD-AF91-0872040299D4}"/>
                  </a:ext>
                </a:extLst>
              </p:cNvPr>
              <p:cNvSpPr/>
              <p:nvPr/>
            </p:nvSpPr>
            <p:spPr>
              <a:xfrm>
                <a:off x="5516191" y="2548036"/>
                <a:ext cx="502300" cy="621261"/>
              </a:xfrm>
              <a:custGeom>
                <a:avLst/>
                <a:gdLst>
                  <a:gd name="connsiteX0" fmla="*/ 506215 w 507508"/>
                  <a:gd name="connsiteY0" fmla="*/ 0 h 627703"/>
                  <a:gd name="connsiteX1" fmla="*/ 507508 w 507508"/>
                  <a:gd name="connsiteY1" fmla="*/ 627703 h 627703"/>
                  <a:gd name="connsiteX2" fmla="*/ 0 w 507508"/>
                  <a:gd name="connsiteY2" fmla="*/ 224386 h 627703"/>
                  <a:gd name="connsiteX3" fmla="*/ 104831 w 507508"/>
                  <a:gd name="connsiteY3" fmla="*/ 137893 h 627703"/>
                  <a:gd name="connsiteX4" fmla="*/ 409306 w 507508"/>
                  <a:gd name="connsiteY4" fmla="*/ 9770 h 627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508" h="627703">
                    <a:moveTo>
                      <a:pt x="506215" y="0"/>
                    </a:moveTo>
                    <a:lnTo>
                      <a:pt x="507508" y="627703"/>
                    </a:lnTo>
                    <a:lnTo>
                      <a:pt x="0" y="224386"/>
                    </a:lnTo>
                    <a:lnTo>
                      <a:pt x="104831" y="137893"/>
                    </a:lnTo>
                    <a:cubicBezTo>
                      <a:pt x="195431" y="76685"/>
                      <a:pt x="298445" y="32455"/>
                      <a:pt x="409306" y="9770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134">
              <a:extLst>
                <a:ext uri="{FF2B5EF4-FFF2-40B4-BE49-F238E27FC236}">
                  <a16:creationId xmlns:a16="http://schemas.microsoft.com/office/drawing/2014/main" id="{3C2E0110-824B-43B1-AB7A-08172FBE407F}"/>
                </a:ext>
              </a:extLst>
            </p:cNvPr>
            <p:cNvGrpSpPr/>
            <p:nvPr/>
          </p:nvGrpSpPr>
          <p:grpSpPr>
            <a:xfrm>
              <a:off x="6208724" y="1412776"/>
              <a:ext cx="1194188" cy="1838922"/>
              <a:chOff x="6189160" y="1035609"/>
              <a:chExt cx="1385609" cy="2133688"/>
            </a:xfrm>
          </p:grpSpPr>
          <p:sp>
            <p:nvSpPr>
              <p:cNvPr id="74" name="Freeform: Shape 15">
                <a:extLst>
                  <a:ext uri="{FF2B5EF4-FFF2-40B4-BE49-F238E27FC236}">
                    <a16:creationId xmlns:a16="http://schemas.microsoft.com/office/drawing/2014/main" id="{994AA315-FF4D-4B40-BB33-3E2359C40107}"/>
                  </a:ext>
                </a:extLst>
              </p:cNvPr>
              <p:cNvSpPr/>
              <p:nvPr/>
            </p:nvSpPr>
            <p:spPr>
              <a:xfrm>
                <a:off x="6189160" y="1035609"/>
                <a:ext cx="1385609" cy="2133688"/>
              </a:xfrm>
              <a:custGeom>
                <a:avLst/>
                <a:gdLst>
                  <a:gd name="connsiteX0" fmla="*/ 814742 w 1555558"/>
                  <a:gd name="connsiteY0" fmla="*/ 841 h 2395392"/>
                  <a:gd name="connsiteX1" fmla="*/ 1113971 w 1555558"/>
                  <a:gd name="connsiteY1" fmla="*/ 76479 h 2395392"/>
                  <a:gd name="connsiteX2" fmla="*/ 1479079 w 1555558"/>
                  <a:gd name="connsiteY2" fmla="*/ 1113253 h 2395392"/>
                  <a:gd name="connsiteX3" fmla="*/ 1293275 w 1555558"/>
                  <a:gd name="connsiteY3" fmla="*/ 1359699 h 2395392"/>
                  <a:gd name="connsiteX4" fmla="*/ 1271936 w 1555558"/>
                  <a:gd name="connsiteY4" fmla="*/ 1375150 h 2395392"/>
                  <a:gd name="connsiteX5" fmla="*/ 1274826 w 1555558"/>
                  <a:gd name="connsiteY5" fmla="*/ 1376535 h 2395392"/>
                  <a:gd name="connsiteX6" fmla="*/ 3038 w 1555558"/>
                  <a:gd name="connsiteY6" fmla="*/ 2395392 h 2395392"/>
                  <a:gd name="connsiteX7" fmla="*/ 0 w 1555558"/>
                  <a:gd name="connsiteY7" fmla="*/ 765744 h 2395392"/>
                  <a:gd name="connsiteX8" fmla="*/ 2888 w 1555558"/>
                  <a:gd name="connsiteY8" fmla="*/ 767128 h 2395392"/>
                  <a:gd name="connsiteX9" fmla="*/ 1559 w 1555558"/>
                  <a:gd name="connsiteY9" fmla="*/ 740817 h 2395392"/>
                  <a:gd name="connsiteX10" fmla="*/ 77197 w 1555558"/>
                  <a:gd name="connsiteY10" fmla="*/ 441587 h 2395392"/>
                  <a:gd name="connsiteX11" fmla="*/ 814742 w 1555558"/>
                  <a:gd name="connsiteY11" fmla="*/ 841 h 239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5558" h="2395392">
                    <a:moveTo>
                      <a:pt x="814742" y="841"/>
                    </a:moveTo>
                    <a:cubicBezTo>
                      <a:pt x="915595" y="5550"/>
                      <a:pt x="1017191" y="30110"/>
                      <a:pt x="1113971" y="76479"/>
                    </a:cubicBezTo>
                    <a:cubicBezTo>
                      <a:pt x="1501090" y="261954"/>
                      <a:pt x="1664555" y="726133"/>
                      <a:pt x="1479079" y="1113253"/>
                    </a:cubicBezTo>
                    <a:cubicBezTo>
                      <a:pt x="1432710" y="1210033"/>
                      <a:pt x="1368923" y="1292834"/>
                      <a:pt x="1293275" y="1359699"/>
                    </a:cubicBezTo>
                    <a:lnTo>
                      <a:pt x="1271936" y="1375150"/>
                    </a:lnTo>
                    <a:lnTo>
                      <a:pt x="1274826" y="1376535"/>
                    </a:lnTo>
                    <a:lnTo>
                      <a:pt x="3038" y="2395392"/>
                    </a:lnTo>
                    <a:lnTo>
                      <a:pt x="0" y="765744"/>
                    </a:lnTo>
                    <a:lnTo>
                      <a:pt x="2888" y="767128"/>
                    </a:lnTo>
                    <a:lnTo>
                      <a:pt x="1559" y="740817"/>
                    </a:lnTo>
                    <a:cubicBezTo>
                      <a:pt x="6268" y="639963"/>
                      <a:pt x="30828" y="538367"/>
                      <a:pt x="77197" y="441587"/>
                    </a:cubicBezTo>
                    <a:cubicBezTo>
                      <a:pt x="216303" y="151248"/>
                      <a:pt x="512181" y="-13286"/>
                      <a:pt x="814742" y="841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6">
                <a:extLst>
                  <a:ext uri="{FF2B5EF4-FFF2-40B4-BE49-F238E27FC236}">
                    <a16:creationId xmlns:a16="http://schemas.microsoft.com/office/drawing/2014/main" id="{911507C4-BEA3-4DDF-AA8E-258B86CF277F}"/>
                  </a:ext>
                </a:extLst>
              </p:cNvPr>
              <p:cNvSpPr/>
              <p:nvPr/>
            </p:nvSpPr>
            <p:spPr>
              <a:xfrm>
                <a:off x="6382696" y="1228505"/>
                <a:ext cx="999177" cy="999178"/>
              </a:xfrm>
              <a:custGeom>
                <a:avLst/>
                <a:gdLst>
                  <a:gd name="connsiteX0" fmla="*/ 587272 w 1121729"/>
                  <a:gd name="connsiteY0" fmla="*/ 607 h 1121730"/>
                  <a:gd name="connsiteX1" fmla="*/ 803149 w 1121729"/>
                  <a:gd name="connsiteY1" fmla="*/ 55176 h 1121730"/>
                  <a:gd name="connsiteX2" fmla="*/ 1066555 w 1121729"/>
                  <a:gd name="connsiteY2" fmla="*/ 803150 h 1121730"/>
                  <a:gd name="connsiteX3" fmla="*/ 318581 w 1121729"/>
                  <a:gd name="connsiteY3" fmla="*/ 1066555 h 1121730"/>
                  <a:gd name="connsiteX4" fmla="*/ 55175 w 1121729"/>
                  <a:gd name="connsiteY4" fmla="*/ 318581 h 1121730"/>
                  <a:gd name="connsiteX5" fmla="*/ 587272 w 1121729"/>
                  <a:gd name="connsiteY5" fmla="*/ 607 h 112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29" h="1121730">
                    <a:moveTo>
                      <a:pt x="587272" y="607"/>
                    </a:moveTo>
                    <a:cubicBezTo>
                      <a:pt x="660033" y="4004"/>
                      <a:pt x="733328" y="21723"/>
                      <a:pt x="803149" y="55176"/>
                    </a:cubicBezTo>
                    <a:cubicBezTo>
                      <a:pt x="1082434" y="188985"/>
                      <a:pt x="1200364" y="523865"/>
                      <a:pt x="1066555" y="803150"/>
                    </a:cubicBezTo>
                    <a:cubicBezTo>
                      <a:pt x="932745" y="1082434"/>
                      <a:pt x="597865" y="1200365"/>
                      <a:pt x="318581" y="1066555"/>
                    </a:cubicBezTo>
                    <a:cubicBezTo>
                      <a:pt x="39296" y="932745"/>
                      <a:pt x="-78634" y="597865"/>
                      <a:pt x="55175" y="318581"/>
                    </a:cubicBezTo>
                    <a:cubicBezTo>
                      <a:pt x="155533" y="109118"/>
                      <a:pt x="368992" y="-9584"/>
                      <a:pt x="587272" y="6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4">
                <a:extLst>
                  <a:ext uri="{FF2B5EF4-FFF2-40B4-BE49-F238E27FC236}">
                    <a16:creationId xmlns:a16="http://schemas.microsoft.com/office/drawing/2014/main" id="{91E87F16-9B1D-4BB7-827F-074EDF3BCF63}"/>
                  </a:ext>
                </a:extLst>
              </p:cNvPr>
              <p:cNvSpPr/>
              <p:nvPr/>
            </p:nvSpPr>
            <p:spPr>
              <a:xfrm>
                <a:off x="6190713" y="2550621"/>
                <a:ext cx="487227" cy="618676"/>
              </a:xfrm>
              <a:custGeom>
                <a:avLst/>
                <a:gdLst>
                  <a:gd name="connsiteX0" fmla="*/ 0 w 492279"/>
                  <a:gd name="connsiteY0" fmla="*/ 0 h 625091"/>
                  <a:gd name="connsiteX1" fmla="*/ 71005 w 492279"/>
                  <a:gd name="connsiteY1" fmla="*/ 7158 h 625091"/>
                  <a:gd name="connsiteX2" fmla="*/ 375481 w 492279"/>
                  <a:gd name="connsiteY2" fmla="*/ 135281 h 625091"/>
                  <a:gd name="connsiteX3" fmla="*/ 492279 w 492279"/>
                  <a:gd name="connsiteY3" fmla="*/ 231649 h 625091"/>
                  <a:gd name="connsiteX4" fmla="*/ 1165 w 492279"/>
                  <a:gd name="connsiteY4" fmla="*/ 625091 h 62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279" h="625091">
                    <a:moveTo>
                      <a:pt x="0" y="0"/>
                    </a:moveTo>
                    <a:lnTo>
                      <a:pt x="71005" y="7158"/>
                    </a:lnTo>
                    <a:cubicBezTo>
                      <a:pt x="181867" y="29843"/>
                      <a:pt x="284880" y="74073"/>
                      <a:pt x="375481" y="135281"/>
                    </a:cubicBezTo>
                    <a:lnTo>
                      <a:pt x="492279" y="231649"/>
                    </a:lnTo>
                    <a:lnTo>
                      <a:pt x="1165" y="625091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135">
              <a:extLst>
                <a:ext uri="{FF2B5EF4-FFF2-40B4-BE49-F238E27FC236}">
                  <a16:creationId xmlns:a16="http://schemas.microsoft.com/office/drawing/2014/main" id="{627D649C-D1F7-4000-ACA6-799F40C8CF15}"/>
                </a:ext>
              </a:extLst>
            </p:cNvPr>
            <p:cNvGrpSpPr/>
            <p:nvPr/>
          </p:nvGrpSpPr>
          <p:grpSpPr>
            <a:xfrm>
              <a:off x="6317968" y="2458198"/>
              <a:ext cx="1938272" cy="1193627"/>
              <a:chOff x="6315916" y="2248604"/>
              <a:chExt cx="2248964" cy="1384957"/>
            </a:xfrm>
          </p:grpSpPr>
          <p:sp>
            <p:nvSpPr>
              <p:cNvPr id="71" name="Freeform: Shape 20">
                <a:extLst>
                  <a:ext uri="{FF2B5EF4-FFF2-40B4-BE49-F238E27FC236}">
                    <a16:creationId xmlns:a16="http://schemas.microsoft.com/office/drawing/2014/main" id="{2E9419E0-60D8-4D34-BEDF-271B12664EC9}"/>
                  </a:ext>
                </a:extLst>
              </p:cNvPr>
              <p:cNvSpPr/>
              <p:nvPr/>
            </p:nvSpPr>
            <p:spPr>
              <a:xfrm>
                <a:off x="6315916" y="2248604"/>
                <a:ext cx="2248964" cy="1384957"/>
              </a:xfrm>
              <a:custGeom>
                <a:avLst/>
                <a:gdLst>
                  <a:gd name="connsiteX0" fmla="*/ 1727477 w 2524807"/>
                  <a:gd name="connsiteY0" fmla="*/ 274 h 1554826"/>
                  <a:gd name="connsiteX1" fmla="*/ 2504430 w 2524807"/>
                  <a:gd name="connsiteY1" fmla="*/ 601349 h 1554826"/>
                  <a:gd name="connsiteX2" fmla="*/ 1923458 w 2524807"/>
                  <a:gd name="connsiteY2" fmla="*/ 1534449 h 1554826"/>
                  <a:gd name="connsiteX3" fmla="*/ 1614949 w 2524807"/>
                  <a:gd name="connsiteY3" fmla="*/ 1543490 h 1554826"/>
                  <a:gd name="connsiteX4" fmla="*/ 1589550 w 2524807"/>
                  <a:gd name="connsiteY4" fmla="*/ 1536493 h 1554826"/>
                  <a:gd name="connsiteX5" fmla="*/ 1590276 w 2524807"/>
                  <a:gd name="connsiteY5" fmla="*/ 1539614 h 1554826"/>
                  <a:gd name="connsiteX6" fmla="*/ 0 w 2524807"/>
                  <a:gd name="connsiteY6" fmla="*/ 1183895 h 1554826"/>
                  <a:gd name="connsiteX7" fmla="*/ 1270062 w 2524807"/>
                  <a:gd name="connsiteY7" fmla="*/ 162767 h 1554826"/>
                  <a:gd name="connsiteX8" fmla="*/ 1270788 w 2524807"/>
                  <a:gd name="connsiteY8" fmla="*/ 165887 h 1554826"/>
                  <a:gd name="connsiteX9" fmla="*/ 1290494 w 2524807"/>
                  <a:gd name="connsiteY9" fmla="*/ 148400 h 1554826"/>
                  <a:gd name="connsiteX10" fmla="*/ 1571330 w 2524807"/>
                  <a:gd name="connsiteY10" fmla="*/ 20377 h 1554826"/>
                  <a:gd name="connsiteX11" fmla="*/ 1727477 w 2524807"/>
                  <a:gd name="connsiteY11" fmla="*/ 274 h 1554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24807" h="1554826">
                    <a:moveTo>
                      <a:pt x="1727477" y="274"/>
                    </a:moveTo>
                    <a:cubicBezTo>
                      <a:pt x="2088863" y="-9365"/>
                      <a:pt x="2419348" y="235512"/>
                      <a:pt x="2504430" y="601349"/>
                    </a:cubicBezTo>
                    <a:cubicBezTo>
                      <a:pt x="2601667" y="1019449"/>
                      <a:pt x="2341557" y="1437212"/>
                      <a:pt x="1923458" y="1534449"/>
                    </a:cubicBezTo>
                    <a:cubicBezTo>
                      <a:pt x="1818933" y="1558759"/>
                      <a:pt x="1714429" y="1560734"/>
                      <a:pt x="1614949" y="1543490"/>
                    </a:cubicBezTo>
                    <a:lnTo>
                      <a:pt x="1589550" y="1536493"/>
                    </a:lnTo>
                    <a:lnTo>
                      <a:pt x="1590276" y="1539614"/>
                    </a:lnTo>
                    <a:lnTo>
                      <a:pt x="0" y="1183895"/>
                    </a:lnTo>
                    <a:lnTo>
                      <a:pt x="1270062" y="162767"/>
                    </a:lnTo>
                    <a:lnTo>
                      <a:pt x="1270788" y="165887"/>
                    </a:lnTo>
                    <a:lnTo>
                      <a:pt x="1290494" y="148400"/>
                    </a:lnTo>
                    <a:cubicBezTo>
                      <a:pt x="1372155" y="89028"/>
                      <a:pt x="1466805" y="44686"/>
                      <a:pt x="1571330" y="20377"/>
                    </a:cubicBezTo>
                    <a:cubicBezTo>
                      <a:pt x="1623593" y="8222"/>
                      <a:pt x="1675850" y="1651"/>
                      <a:pt x="1727477" y="27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21">
                <a:extLst>
                  <a:ext uri="{FF2B5EF4-FFF2-40B4-BE49-F238E27FC236}">
                    <a16:creationId xmlns:a16="http://schemas.microsoft.com/office/drawing/2014/main" id="{A6CC9339-E146-4833-BC64-1EF97BDD8AFD}"/>
                  </a:ext>
                </a:extLst>
              </p:cNvPr>
              <p:cNvSpPr/>
              <p:nvPr/>
            </p:nvSpPr>
            <p:spPr>
              <a:xfrm>
                <a:off x="7372815" y="2441499"/>
                <a:ext cx="999170" cy="999170"/>
              </a:xfrm>
              <a:custGeom>
                <a:avLst/>
                <a:gdLst>
                  <a:gd name="connsiteX0" fmla="*/ 546492 w 1121721"/>
                  <a:gd name="connsiteY0" fmla="*/ 199 h 1121721"/>
                  <a:gd name="connsiteX1" fmla="*/ 1107020 w 1121721"/>
                  <a:gd name="connsiteY1" fmla="*/ 433841 h 1121721"/>
                  <a:gd name="connsiteX2" fmla="*/ 687882 w 1121721"/>
                  <a:gd name="connsiteY2" fmla="*/ 1107020 h 1121721"/>
                  <a:gd name="connsiteX3" fmla="*/ 14702 w 1121721"/>
                  <a:gd name="connsiteY3" fmla="*/ 687881 h 1121721"/>
                  <a:gd name="connsiteX4" fmla="*/ 433841 w 1121721"/>
                  <a:gd name="connsiteY4" fmla="*/ 14702 h 1121721"/>
                  <a:gd name="connsiteX5" fmla="*/ 546492 w 1121721"/>
                  <a:gd name="connsiteY5" fmla="*/ 199 h 1121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21" h="1121721">
                    <a:moveTo>
                      <a:pt x="546492" y="199"/>
                    </a:moveTo>
                    <a:cubicBezTo>
                      <a:pt x="807211" y="-6754"/>
                      <a:pt x="1045638" y="169911"/>
                      <a:pt x="1107020" y="433841"/>
                    </a:cubicBezTo>
                    <a:cubicBezTo>
                      <a:pt x="1177171" y="735476"/>
                      <a:pt x="989516" y="1036869"/>
                      <a:pt x="687882" y="1107020"/>
                    </a:cubicBezTo>
                    <a:cubicBezTo>
                      <a:pt x="386247" y="1177171"/>
                      <a:pt x="84854" y="989516"/>
                      <a:pt x="14702" y="687881"/>
                    </a:cubicBezTo>
                    <a:cubicBezTo>
                      <a:pt x="-55449" y="386246"/>
                      <a:pt x="132206" y="84853"/>
                      <a:pt x="433841" y="14702"/>
                    </a:cubicBezTo>
                    <a:cubicBezTo>
                      <a:pt x="471546" y="5934"/>
                      <a:pt x="509246" y="1193"/>
                      <a:pt x="546492" y="1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19">
                <a:extLst>
                  <a:ext uri="{FF2B5EF4-FFF2-40B4-BE49-F238E27FC236}">
                    <a16:creationId xmlns:a16="http://schemas.microsoft.com/office/drawing/2014/main" id="{84241480-2408-41B8-9AF2-61A4CC90D419}"/>
                  </a:ext>
                </a:extLst>
              </p:cNvPr>
              <p:cNvSpPr/>
              <p:nvPr/>
            </p:nvSpPr>
            <p:spPr>
              <a:xfrm>
                <a:off x="6315916" y="2919017"/>
                <a:ext cx="617989" cy="521093"/>
              </a:xfrm>
              <a:custGeom>
                <a:avLst/>
                <a:gdLst>
                  <a:gd name="connsiteX0" fmla="*/ 482740 w 624397"/>
                  <a:gd name="connsiteY0" fmla="*/ 0 h 526496"/>
                  <a:gd name="connsiteX1" fmla="*/ 557482 w 624397"/>
                  <a:gd name="connsiteY1" fmla="*/ 137702 h 526496"/>
                  <a:gd name="connsiteX2" fmla="*/ 624397 w 624397"/>
                  <a:gd name="connsiteY2" fmla="*/ 469144 h 526496"/>
                  <a:gd name="connsiteX3" fmla="*/ 618616 w 624397"/>
                  <a:gd name="connsiteY3" fmla="*/ 526496 h 526496"/>
                  <a:gd name="connsiteX4" fmla="*/ 0 w 624397"/>
                  <a:gd name="connsiteY4" fmla="*/ 388122 h 526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97" h="526496">
                    <a:moveTo>
                      <a:pt x="482740" y="0"/>
                    </a:moveTo>
                    <a:lnTo>
                      <a:pt x="557482" y="137702"/>
                    </a:lnTo>
                    <a:cubicBezTo>
                      <a:pt x="600570" y="239574"/>
                      <a:pt x="624397" y="351576"/>
                      <a:pt x="624397" y="469144"/>
                    </a:cubicBezTo>
                    <a:lnTo>
                      <a:pt x="618616" y="526496"/>
                    </a:lnTo>
                    <a:lnTo>
                      <a:pt x="0" y="388122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136">
              <a:extLst>
                <a:ext uri="{FF2B5EF4-FFF2-40B4-BE49-F238E27FC236}">
                  <a16:creationId xmlns:a16="http://schemas.microsoft.com/office/drawing/2014/main" id="{F20490B1-9F99-4EFA-9BB6-B2EBC4EF683D}"/>
                </a:ext>
              </a:extLst>
            </p:cNvPr>
            <p:cNvGrpSpPr/>
            <p:nvPr/>
          </p:nvGrpSpPr>
          <p:grpSpPr>
            <a:xfrm>
              <a:off x="6280074" y="3570783"/>
              <a:ext cx="1675689" cy="1452671"/>
              <a:chOff x="6271947" y="3539529"/>
              <a:chExt cx="1944291" cy="1685524"/>
            </a:xfrm>
          </p:grpSpPr>
          <p:sp>
            <p:nvSpPr>
              <p:cNvPr id="68" name="Freeform: Shape 25">
                <a:extLst>
                  <a:ext uri="{FF2B5EF4-FFF2-40B4-BE49-F238E27FC236}">
                    <a16:creationId xmlns:a16="http://schemas.microsoft.com/office/drawing/2014/main" id="{299DF47C-E98D-4602-9255-A04829C352A4}"/>
                  </a:ext>
                </a:extLst>
              </p:cNvPr>
              <p:cNvSpPr/>
              <p:nvPr/>
            </p:nvSpPr>
            <p:spPr>
              <a:xfrm>
                <a:off x="6271947" y="3539529"/>
                <a:ext cx="1944291" cy="1685524"/>
              </a:xfrm>
              <a:custGeom>
                <a:avLst/>
                <a:gdLst>
                  <a:gd name="connsiteX0" fmla="*/ 0 w 2182764"/>
                  <a:gd name="connsiteY0" fmla="*/ 0 h 1892259"/>
                  <a:gd name="connsiteX1" fmla="*/ 1589647 w 2182764"/>
                  <a:gd name="connsiteY1" fmla="*/ 358865 h 1892259"/>
                  <a:gd name="connsiteX2" fmla="*/ 1588554 w 2182764"/>
                  <a:gd name="connsiteY2" fmla="*/ 360242 h 1892259"/>
                  <a:gd name="connsiteX3" fmla="*/ 1685792 w 2182764"/>
                  <a:gd name="connsiteY3" fmla="*/ 389829 h 1892259"/>
                  <a:gd name="connsiteX4" fmla="*/ 1888573 w 2182764"/>
                  <a:gd name="connsiteY4" fmla="*/ 506107 h 1892259"/>
                  <a:gd name="connsiteX5" fmla="*/ 2014376 w 2182764"/>
                  <a:gd name="connsiteY5" fmla="*/ 1598068 h 1892259"/>
                  <a:gd name="connsiteX6" fmla="*/ 922415 w 2182764"/>
                  <a:gd name="connsiteY6" fmla="*/ 1723871 h 1892259"/>
                  <a:gd name="connsiteX7" fmla="*/ 732661 w 2182764"/>
                  <a:gd name="connsiteY7" fmla="*/ 1504504 h 1892259"/>
                  <a:gd name="connsiteX8" fmla="*/ 713531 w 2182764"/>
                  <a:gd name="connsiteY8" fmla="*/ 1463137 h 1892259"/>
                  <a:gd name="connsiteX9" fmla="*/ 711054 w 2182764"/>
                  <a:gd name="connsiteY9" fmla="*/ 1466259 h 1892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2764" h="1892259">
                    <a:moveTo>
                      <a:pt x="0" y="0"/>
                    </a:moveTo>
                    <a:lnTo>
                      <a:pt x="1589647" y="358865"/>
                    </a:lnTo>
                    <a:lnTo>
                      <a:pt x="1588554" y="360242"/>
                    </a:lnTo>
                    <a:lnTo>
                      <a:pt x="1685792" y="389829"/>
                    </a:lnTo>
                    <a:cubicBezTo>
                      <a:pt x="1757104" y="417418"/>
                      <a:pt x="1825521" y="456083"/>
                      <a:pt x="1888573" y="506107"/>
                    </a:cubicBezTo>
                    <a:cubicBezTo>
                      <a:pt x="2224849" y="772905"/>
                      <a:pt x="2281173" y="1261792"/>
                      <a:pt x="2014376" y="1598068"/>
                    </a:cubicBezTo>
                    <a:cubicBezTo>
                      <a:pt x="1747579" y="1934344"/>
                      <a:pt x="1258692" y="1990668"/>
                      <a:pt x="922415" y="1723871"/>
                    </a:cubicBezTo>
                    <a:cubicBezTo>
                      <a:pt x="843601" y="1661340"/>
                      <a:pt x="780164" y="1586610"/>
                      <a:pt x="732661" y="1504504"/>
                    </a:cubicBezTo>
                    <a:lnTo>
                      <a:pt x="713531" y="1463137"/>
                    </a:lnTo>
                    <a:lnTo>
                      <a:pt x="711054" y="146625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26">
                <a:extLst>
                  <a:ext uri="{FF2B5EF4-FFF2-40B4-BE49-F238E27FC236}">
                    <a16:creationId xmlns:a16="http://schemas.microsoft.com/office/drawing/2014/main" id="{430C85B2-C2EA-4FC1-96F1-9FA1E5A36BE1}"/>
                  </a:ext>
                </a:extLst>
              </p:cNvPr>
              <p:cNvSpPr/>
              <p:nvPr/>
            </p:nvSpPr>
            <p:spPr>
              <a:xfrm>
                <a:off x="7024394" y="4033208"/>
                <a:ext cx="998985" cy="998986"/>
              </a:xfrm>
              <a:custGeom>
                <a:avLst/>
                <a:gdLst>
                  <a:gd name="connsiteX0" fmla="*/ 604148 w 1121513"/>
                  <a:gd name="connsiteY0" fmla="*/ 1647 h 1121514"/>
                  <a:gd name="connsiteX1" fmla="*/ 909271 w 1121513"/>
                  <a:gd name="connsiteY1" fmla="*/ 121484 h 1121514"/>
                  <a:gd name="connsiteX2" fmla="*/ 1000031 w 1121513"/>
                  <a:gd name="connsiteY2" fmla="*/ 909272 h 1121514"/>
                  <a:gd name="connsiteX3" fmla="*/ 212243 w 1121513"/>
                  <a:gd name="connsiteY3" fmla="*/ 1000032 h 1121514"/>
                  <a:gd name="connsiteX4" fmla="*/ 121483 w 1121513"/>
                  <a:gd name="connsiteY4" fmla="*/ 212244 h 1121514"/>
                  <a:gd name="connsiteX5" fmla="*/ 604148 w 1121513"/>
                  <a:gd name="connsiteY5" fmla="*/ 1647 h 1121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513" h="1121514">
                    <a:moveTo>
                      <a:pt x="604148" y="1647"/>
                    </a:moveTo>
                    <a:cubicBezTo>
                      <a:pt x="711835" y="9906"/>
                      <a:pt x="818295" y="49304"/>
                      <a:pt x="909271" y="121484"/>
                    </a:cubicBezTo>
                    <a:cubicBezTo>
                      <a:pt x="1151875" y="313963"/>
                      <a:pt x="1192510" y="666668"/>
                      <a:pt x="1000031" y="909272"/>
                    </a:cubicBezTo>
                    <a:cubicBezTo>
                      <a:pt x="807552" y="1151876"/>
                      <a:pt x="454847" y="1192511"/>
                      <a:pt x="212243" y="1000032"/>
                    </a:cubicBezTo>
                    <a:cubicBezTo>
                      <a:pt x="-30361" y="807553"/>
                      <a:pt x="-70996" y="454848"/>
                      <a:pt x="121483" y="212244"/>
                    </a:cubicBezTo>
                    <a:cubicBezTo>
                      <a:pt x="241783" y="60616"/>
                      <a:pt x="424670" y="-12117"/>
                      <a:pt x="604148" y="16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24">
                <a:extLst>
                  <a:ext uri="{FF2B5EF4-FFF2-40B4-BE49-F238E27FC236}">
                    <a16:creationId xmlns:a16="http://schemas.microsoft.com/office/drawing/2014/main" id="{3BCD42B8-5FF7-43C9-A9AA-5AE6E3415A6A}"/>
                  </a:ext>
                </a:extLst>
              </p:cNvPr>
              <p:cNvSpPr/>
              <p:nvPr/>
            </p:nvSpPr>
            <p:spPr>
              <a:xfrm>
                <a:off x="6271947" y="3539529"/>
                <a:ext cx="606571" cy="554352"/>
              </a:xfrm>
              <a:custGeom>
                <a:avLst/>
                <a:gdLst>
                  <a:gd name="connsiteX0" fmla="*/ 0 w 612860"/>
                  <a:gd name="connsiteY0" fmla="*/ 0 h 560100"/>
                  <a:gd name="connsiteX1" fmla="*/ 612860 w 612860"/>
                  <a:gd name="connsiteY1" fmla="*/ 138354 h 560100"/>
                  <a:gd name="connsiteX2" fmla="*/ 601907 w 612860"/>
                  <a:gd name="connsiteY2" fmla="*/ 173640 h 560100"/>
                  <a:gd name="connsiteX3" fmla="*/ 293404 w 612860"/>
                  <a:gd name="connsiteY3" fmla="*/ 548275 h 560100"/>
                  <a:gd name="connsiteX4" fmla="*/ 271618 w 612860"/>
                  <a:gd name="connsiteY4" fmla="*/ 560100 h 56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860" h="560100">
                    <a:moveTo>
                      <a:pt x="0" y="0"/>
                    </a:moveTo>
                    <a:lnTo>
                      <a:pt x="612860" y="138354"/>
                    </a:lnTo>
                    <a:lnTo>
                      <a:pt x="601907" y="173640"/>
                    </a:lnTo>
                    <a:cubicBezTo>
                      <a:pt x="537275" y="326448"/>
                      <a:pt x="429304" y="456463"/>
                      <a:pt x="293404" y="548275"/>
                    </a:cubicBezTo>
                    <a:lnTo>
                      <a:pt x="271618" y="56010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131">
              <a:extLst>
                <a:ext uri="{FF2B5EF4-FFF2-40B4-BE49-F238E27FC236}">
                  <a16:creationId xmlns:a16="http://schemas.microsoft.com/office/drawing/2014/main" id="{5AB8D029-5F38-4E64-A339-D260DCCC121C}"/>
                </a:ext>
              </a:extLst>
            </p:cNvPr>
            <p:cNvGrpSpPr/>
            <p:nvPr/>
          </p:nvGrpSpPr>
          <p:grpSpPr>
            <a:xfrm>
              <a:off x="5528428" y="3655117"/>
              <a:ext cx="1193361" cy="1973957"/>
              <a:chOff x="5399818" y="3637381"/>
              <a:chExt cx="1384649" cy="2290368"/>
            </a:xfrm>
          </p:grpSpPr>
          <p:sp>
            <p:nvSpPr>
              <p:cNvPr id="65" name="Freeform: Shape 30">
                <a:extLst>
                  <a:ext uri="{FF2B5EF4-FFF2-40B4-BE49-F238E27FC236}">
                    <a16:creationId xmlns:a16="http://schemas.microsoft.com/office/drawing/2014/main" id="{401484ED-2BE1-447E-BA4E-59B51DD567FE}"/>
                  </a:ext>
                </a:extLst>
              </p:cNvPr>
              <p:cNvSpPr/>
              <p:nvPr/>
            </p:nvSpPr>
            <p:spPr>
              <a:xfrm>
                <a:off x="5399818" y="3637381"/>
                <a:ext cx="1384649" cy="2290368"/>
              </a:xfrm>
              <a:custGeom>
                <a:avLst/>
                <a:gdLst>
                  <a:gd name="connsiteX0" fmla="*/ 777152 w 1554480"/>
                  <a:gd name="connsiteY0" fmla="*/ 0 h 2571289"/>
                  <a:gd name="connsiteX1" fmla="*/ 1484036 w 1554480"/>
                  <a:gd name="connsiteY1" fmla="*/ 1468358 h 2571289"/>
                  <a:gd name="connsiteX2" fmla="*/ 1480833 w 1554480"/>
                  <a:gd name="connsiteY2" fmla="*/ 1468358 h 2571289"/>
                  <a:gd name="connsiteX3" fmla="*/ 1493401 w 1554480"/>
                  <a:gd name="connsiteY3" fmla="*/ 1491512 h 2571289"/>
                  <a:gd name="connsiteX4" fmla="*/ 1554480 w 1554480"/>
                  <a:gd name="connsiteY4" fmla="*/ 1794049 h 2571289"/>
                  <a:gd name="connsiteX5" fmla="*/ 777240 w 1554480"/>
                  <a:gd name="connsiteY5" fmla="*/ 2571289 h 2571289"/>
                  <a:gd name="connsiteX6" fmla="*/ 0 w 1554480"/>
                  <a:gd name="connsiteY6" fmla="*/ 1794049 h 2571289"/>
                  <a:gd name="connsiteX7" fmla="*/ 61079 w 1554480"/>
                  <a:gd name="connsiteY7" fmla="*/ 1491512 h 2571289"/>
                  <a:gd name="connsiteX8" fmla="*/ 73647 w 1554480"/>
                  <a:gd name="connsiteY8" fmla="*/ 1468358 h 2571289"/>
                  <a:gd name="connsiteX9" fmla="*/ 70443 w 1554480"/>
                  <a:gd name="connsiteY9" fmla="*/ 1468358 h 2571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4480" h="2571289">
                    <a:moveTo>
                      <a:pt x="777152" y="0"/>
                    </a:moveTo>
                    <a:lnTo>
                      <a:pt x="1484036" y="1468358"/>
                    </a:lnTo>
                    <a:lnTo>
                      <a:pt x="1480833" y="1468358"/>
                    </a:lnTo>
                    <a:lnTo>
                      <a:pt x="1493401" y="1491512"/>
                    </a:lnTo>
                    <a:cubicBezTo>
                      <a:pt x="1532731" y="1584500"/>
                      <a:pt x="1554480" y="1686735"/>
                      <a:pt x="1554480" y="1794049"/>
                    </a:cubicBezTo>
                    <a:cubicBezTo>
                      <a:pt x="1554480" y="2223307"/>
                      <a:pt x="1206498" y="2571289"/>
                      <a:pt x="777240" y="2571289"/>
                    </a:cubicBezTo>
                    <a:cubicBezTo>
                      <a:pt x="347982" y="2571289"/>
                      <a:pt x="0" y="2223307"/>
                      <a:pt x="0" y="1794049"/>
                    </a:cubicBezTo>
                    <a:cubicBezTo>
                      <a:pt x="0" y="1686735"/>
                      <a:pt x="21749" y="1584500"/>
                      <a:pt x="61079" y="1491512"/>
                    </a:cubicBezTo>
                    <a:lnTo>
                      <a:pt x="73647" y="1468358"/>
                    </a:lnTo>
                    <a:lnTo>
                      <a:pt x="70443" y="146835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31">
                <a:extLst>
                  <a:ext uri="{FF2B5EF4-FFF2-40B4-BE49-F238E27FC236}">
                    <a16:creationId xmlns:a16="http://schemas.microsoft.com/office/drawing/2014/main" id="{04BA637F-E3F1-43E0-9E9C-6342861CF6A8}"/>
                  </a:ext>
                </a:extLst>
              </p:cNvPr>
              <p:cNvSpPr/>
              <p:nvPr/>
            </p:nvSpPr>
            <p:spPr>
              <a:xfrm>
                <a:off x="5592668" y="4735951"/>
                <a:ext cx="998946" cy="998946"/>
              </a:xfrm>
              <a:custGeom>
                <a:avLst/>
                <a:gdLst>
                  <a:gd name="connsiteX0" fmla="*/ 560735 w 1121470"/>
                  <a:gd name="connsiteY0" fmla="*/ 0 h 1121470"/>
                  <a:gd name="connsiteX1" fmla="*/ 1121470 w 1121470"/>
                  <a:gd name="connsiteY1" fmla="*/ 560735 h 1121470"/>
                  <a:gd name="connsiteX2" fmla="*/ 560735 w 1121470"/>
                  <a:gd name="connsiteY2" fmla="*/ 1121470 h 1121470"/>
                  <a:gd name="connsiteX3" fmla="*/ 0 w 1121470"/>
                  <a:gd name="connsiteY3" fmla="*/ 560735 h 1121470"/>
                  <a:gd name="connsiteX4" fmla="*/ 560735 w 1121470"/>
                  <a:gd name="connsiteY4" fmla="*/ 0 h 1121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470" h="1121470">
                    <a:moveTo>
                      <a:pt x="560735" y="0"/>
                    </a:moveTo>
                    <a:cubicBezTo>
                      <a:pt x="870420" y="0"/>
                      <a:pt x="1121470" y="251050"/>
                      <a:pt x="1121470" y="560735"/>
                    </a:cubicBezTo>
                    <a:cubicBezTo>
                      <a:pt x="1121470" y="870420"/>
                      <a:pt x="870420" y="1121470"/>
                      <a:pt x="560735" y="1121470"/>
                    </a:cubicBezTo>
                    <a:cubicBezTo>
                      <a:pt x="251050" y="1121470"/>
                      <a:pt x="0" y="870420"/>
                      <a:pt x="0" y="560735"/>
                    </a:cubicBezTo>
                    <a:cubicBezTo>
                      <a:pt x="0" y="251050"/>
                      <a:pt x="251050" y="0"/>
                      <a:pt x="5607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29">
                <a:extLst>
                  <a:ext uri="{FF2B5EF4-FFF2-40B4-BE49-F238E27FC236}">
                    <a16:creationId xmlns:a16="http://schemas.microsoft.com/office/drawing/2014/main" id="{D3166B0E-963B-4654-9164-7749F6A28608}"/>
                  </a:ext>
                </a:extLst>
              </p:cNvPr>
              <p:cNvSpPr/>
              <p:nvPr/>
            </p:nvSpPr>
            <p:spPr>
              <a:xfrm>
                <a:off x="5830518" y="3637381"/>
                <a:ext cx="522910" cy="588727"/>
              </a:xfrm>
              <a:custGeom>
                <a:avLst/>
                <a:gdLst>
                  <a:gd name="connsiteX0" fmla="*/ 264258 w 528332"/>
                  <a:gd name="connsiteY0" fmla="*/ 0 h 594832"/>
                  <a:gd name="connsiteX1" fmla="*/ 528332 w 528332"/>
                  <a:gd name="connsiteY1" fmla="*/ 548541 h 594832"/>
                  <a:gd name="connsiteX2" fmla="*/ 434934 w 528332"/>
                  <a:gd name="connsiteY2" fmla="*/ 577533 h 594832"/>
                  <a:gd name="connsiteX3" fmla="*/ 263327 w 528332"/>
                  <a:gd name="connsiteY3" fmla="*/ 594832 h 594832"/>
                  <a:gd name="connsiteX4" fmla="*/ 91720 w 528332"/>
                  <a:gd name="connsiteY4" fmla="*/ 577533 h 594832"/>
                  <a:gd name="connsiteX5" fmla="*/ 0 w 528332"/>
                  <a:gd name="connsiteY5" fmla="*/ 549061 h 594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8332" h="594832">
                    <a:moveTo>
                      <a:pt x="264258" y="0"/>
                    </a:moveTo>
                    <a:lnTo>
                      <a:pt x="528332" y="548541"/>
                    </a:lnTo>
                    <a:lnTo>
                      <a:pt x="434934" y="577533"/>
                    </a:lnTo>
                    <a:cubicBezTo>
                      <a:pt x="379504" y="588876"/>
                      <a:pt x="322111" y="594832"/>
                      <a:pt x="263327" y="594832"/>
                    </a:cubicBezTo>
                    <a:cubicBezTo>
                      <a:pt x="204543" y="594832"/>
                      <a:pt x="147151" y="588876"/>
                      <a:pt x="91720" y="577533"/>
                    </a:cubicBezTo>
                    <a:lnTo>
                      <a:pt x="0" y="549061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132">
              <a:extLst>
                <a:ext uri="{FF2B5EF4-FFF2-40B4-BE49-F238E27FC236}">
                  <a16:creationId xmlns:a16="http://schemas.microsoft.com/office/drawing/2014/main" id="{9591D852-6F86-4ECD-9408-2221E0152C31}"/>
                </a:ext>
              </a:extLst>
            </p:cNvPr>
            <p:cNvGrpSpPr/>
            <p:nvPr/>
          </p:nvGrpSpPr>
          <p:grpSpPr>
            <a:xfrm>
              <a:off x="4295464" y="3570783"/>
              <a:ext cx="1672956" cy="1456102"/>
              <a:chOff x="3969217" y="3539529"/>
              <a:chExt cx="1941120" cy="1689505"/>
            </a:xfrm>
          </p:grpSpPr>
          <p:sp>
            <p:nvSpPr>
              <p:cNvPr id="62" name="Freeform: Shape 35">
                <a:extLst>
                  <a:ext uri="{FF2B5EF4-FFF2-40B4-BE49-F238E27FC236}">
                    <a16:creationId xmlns:a16="http://schemas.microsoft.com/office/drawing/2014/main" id="{2593288A-98E2-4696-B902-840C035A16FD}"/>
                  </a:ext>
                </a:extLst>
              </p:cNvPr>
              <p:cNvSpPr/>
              <p:nvPr/>
            </p:nvSpPr>
            <p:spPr>
              <a:xfrm>
                <a:off x="3969217" y="3539529"/>
                <a:ext cx="1941120" cy="1689505"/>
              </a:xfrm>
              <a:custGeom>
                <a:avLst/>
                <a:gdLst>
                  <a:gd name="connsiteX0" fmla="*/ 2179204 w 2179204"/>
                  <a:gd name="connsiteY0" fmla="*/ 0 h 1896728"/>
                  <a:gd name="connsiteX1" fmla="*/ 1472788 w 2179204"/>
                  <a:gd name="connsiteY1" fmla="*/ 1468584 h 1896728"/>
                  <a:gd name="connsiteX2" fmla="*/ 1470790 w 2179204"/>
                  <a:gd name="connsiteY2" fmla="*/ 1466081 h 1896728"/>
                  <a:gd name="connsiteX3" fmla="*/ 1460538 w 2179204"/>
                  <a:gd name="connsiteY3" fmla="*/ 1490348 h 1896728"/>
                  <a:gd name="connsiteX4" fmla="*/ 1262225 w 2179204"/>
                  <a:gd name="connsiteY4" fmla="*/ 1726847 h 1896728"/>
                  <a:gd name="connsiteX5" fmla="*/ 169881 w 2179204"/>
                  <a:gd name="connsiteY5" fmla="*/ 1604415 h 1896728"/>
                  <a:gd name="connsiteX6" fmla="*/ 292313 w 2179204"/>
                  <a:gd name="connsiteY6" fmla="*/ 512072 h 1896728"/>
                  <a:gd name="connsiteX7" fmla="*/ 566846 w 2179204"/>
                  <a:gd name="connsiteY7" fmla="*/ 371036 h 1896728"/>
                  <a:gd name="connsiteX8" fmla="*/ 592780 w 2179204"/>
                  <a:gd name="connsiteY8" fmla="*/ 366411 h 1896728"/>
                  <a:gd name="connsiteX9" fmla="*/ 590781 w 2179204"/>
                  <a:gd name="connsiteY9" fmla="*/ 363907 h 189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79204" h="1896728">
                    <a:moveTo>
                      <a:pt x="2179204" y="0"/>
                    </a:moveTo>
                    <a:lnTo>
                      <a:pt x="1472788" y="1468584"/>
                    </a:lnTo>
                    <a:lnTo>
                      <a:pt x="1470790" y="1466081"/>
                    </a:lnTo>
                    <a:lnTo>
                      <a:pt x="1460538" y="1490348"/>
                    </a:lnTo>
                    <a:cubicBezTo>
                      <a:pt x="1412411" y="1579103"/>
                      <a:pt x="1346088" y="1659888"/>
                      <a:pt x="1262225" y="1726847"/>
                    </a:cubicBezTo>
                    <a:cubicBezTo>
                      <a:pt x="926774" y="1994681"/>
                      <a:pt x="437715" y="1939866"/>
                      <a:pt x="169881" y="1604415"/>
                    </a:cubicBezTo>
                    <a:cubicBezTo>
                      <a:pt x="-97953" y="1268964"/>
                      <a:pt x="-43138" y="779906"/>
                      <a:pt x="292313" y="512072"/>
                    </a:cubicBezTo>
                    <a:cubicBezTo>
                      <a:pt x="376176" y="445113"/>
                      <a:pt x="469639" y="398320"/>
                      <a:pt x="566846" y="371036"/>
                    </a:cubicBezTo>
                    <a:lnTo>
                      <a:pt x="592780" y="366411"/>
                    </a:lnTo>
                    <a:lnTo>
                      <a:pt x="590781" y="36390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36">
                <a:extLst>
                  <a:ext uri="{FF2B5EF4-FFF2-40B4-BE49-F238E27FC236}">
                    <a16:creationId xmlns:a16="http://schemas.microsoft.com/office/drawing/2014/main" id="{6DFBD124-B348-406D-A15A-917CD691C237}"/>
                  </a:ext>
                </a:extLst>
              </p:cNvPr>
              <p:cNvSpPr/>
              <p:nvPr/>
            </p:nvSpPr>
            <p:spPr>
              <a:xfrm>
                <a:off x="4162075" y="4037190"/>
                <a:ext cx="998984" cy="998984"/>
              </a:xfrm>
              <a:custGeom>
                <a:avLst/>
                <a:gdLst>
                  <a:gd name="connsiteX0" fmla="*/ 515640 w 1121512"/>
                  <a:gd name="connsiteY0" fmla="*/ 1783 h 1121512"/>
                  <a:gd name="connsiteX1" fmla="*/ 998953 w 1121512"/>
                  <a:gd name="connsiteY1" fmla="*/ 210888 h 1121512"/>
                  <a:gd name="connsiteX2" fmla="*/ 910625 w 1121512"/>
                  <a:gd name="connsiteY2" fmla="*/ 998953 h 1121512"/>
                  <a:gd name="connsiteX3" fmla="*/ 122561 w 1121512"/>
                  <a:gd name="connsiteY3" fmla="*/ 910626 h 1121512"/>
                  <a:gd name="connsiteX4" fmla="*/ 210888 w 1121512"/>
                  <a:gd name="connsiteY4" fmla="*/ 122561 h 1121512"/>
                  <a:gd name="connsiteX5" fmla="*/ 515640 w 1121512"/>
                  <a:gd name="connsiteY5" fmla="*/ 1783 h 112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512" h="1121512">
                    <a:moveTo>
                      <a:pt x="515640" y="1783"/>
                    </a:moveTo>
                    <a:cubicBezTo>
                      <a:pt x="695074" y="-12535"/>
                      <a:pt x="878186" y="59633"/>
                      <a:pt x="998953" y="210888"/>
                    </a:cubicBezTo>
                    <a:cubicBezTo>
                      <a:pt x="1192180" y="452897"/>
                      <a:pt x="1152634" y="805726"/>
                      <a:pt x="910625" y="998953"/>
                    </a:cubicBezTo>
                    <a:cubicBezTo>
                      <a:pt x="668617" y="1192180"/>
                      <a:pt x="315788" y="1152634"/>
                      <a:pt x="122561" y="910626"/>
                    </a:cubicBezTo>
                    <a:cubicBezTo>
                      <a:pt x="-70666" y="668617"/>
                      <a:pt x="-31121" y="315788"/>
                      <a:pt x="210888" y="122561"/>
                    </a:cubicBezTo>
                    <a:cubicBezTo>
                      <a:pt x="301641" y="50101"/>
                      <a:pt x="407979" y="10374"/>
                      <a:pt x="515640" y="178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34">
                <a:extLst>
                  <a:ext uri="{FF2B5EF4-FFF2-40B4-BE49-F238E27FC236}">
                    <a16:creationId xmlns:a16="http://schemas.microsoft.com/office/drawing/2014/main" id="{C3F41AA4-F6B1-4B86-9E2D-E6FF7FF26A87}"/>
                  </a:ext>
                </a:extLst>
              </p:cNvPr>
              <p:cNvSpPr/>
              <p:nvPr/>
            </p:nvSpPr>
            <p:spPr>
              <a:xfrm>
                <a:off x="5304357" y="3539529"/>
                <a:ext cx="605980" cy="555288"/>
              </a:xfrm>
              <a:custGeom>
                <a:avLst/>
                <a:gdLst>
                  <a:gd name="connsiteX0" fmla="*/ 612263 w 612263"/>
                  <a:gd name="connsiteY0" fmla="*/ 0 h 561046"/>
                  <a:gd name="connsiteX1" fmla="*/ 342390 w 612263"/>
                  <a:gd name="connsiteY1" fmla="*/ 561046 h 561046"/>
                  <a:gd name="connsiteX2" fmla="*/ 318862 w 612263"/>
                  <a:gd name="connsiteY2" fmla="*/ 548275 h 561046"/>
                  <a:gd name="connsiteX3" fmla="*/ 10358 w 612263"/>
                  <a:gd name="connsiteY3" fmla="*/ 173640 h 561046"/>
                  <a:gd name="connsiteX4" fmla="*/ 0 w 612263"/>
                  <a:gd name="connsiteY4" fmla="*/ 140269 h 56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263" h="561046">
                    <a:moveTo>
                      <a:pt x="612263" y="0"/>
                    </a:moveTo>
                    <a:lnTo>
                      <a:pt x="342390" y="561046"/>
                    </a:lnTo>
                    <a:lnTo>
                      <a:pt x="318862" y="548275"/>
                    </a:lnTo>
                    <a:cubicBezTo>
                      <a:pt x="182962" y="456463"/>
                      <a:pt x="74991" y="326448"/>
                      <a:pt x="10358" y="173640"/>
                    </a:cubicBezTo>
                    <a:lnTo>
                      <a:pt x="0" y="140269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8BC21DB6-1177-4776-BCFD-3A0ED1DF1391}"/>
                </a:ext>
              </a:extLst>
            </p:cNvPr>
            <p:cNvSpPr/>
            <p:nvPr/>
          </p:nvSpPr>
          <p:spPr>
            <a:xfrm>
              <a:off x="5397911" y="2701184"/>
              <a:ext cx="1460371" cy="145610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2" name="Grafik 41" descr="Puzzleteile">
            <a:extLst>
              <a:ext uri="{FF2B5EF4-FFF2-40B4-BE49-F238E27FC236}">
                <a16:creationId xmlns:a16="http://schemas.microsoft.com/office/drawing/2014/main" id="{CBE00711-108C-4799-A71F-3FE9495A09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34767" y="654741"/>
            <a:ext cx="259333" cy="25906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5A8400F8-D379-4578-A864-026FCEA5B2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25859" t="16030" r="27941" b="28668"/>
          <a:stretch/>
        </p:blipFill>
        <p:spPr>
          <a:xfrm>
            <a:off x="10658996" y="1138561"/>
            <a:ext cx="176899" cy="211526"/>
          </a:xfrm>
          <a:prstGeom prst="rect">
            <a:avLst/>
          </a:prstGeom>
        </p:spPr>
      </p:pic>
      <p:pic>
        <p:nvPicPr>
          <p:cNvPr id="59" name="Grafik 58" descr="Recherche">
            <a:extLst>
              <a:ext uri="{FF2B5EF4-FFF2-40B4-BE49-F238E27FC236}">
                <a16:creationId xmlns:a16="http://schemas.microsoft.com/office/drawing/2014/main" id="{217FAD43-E08C-48DA-B7C4-0DA177EE6F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50506" y="1341820"/>
            <a:ext cx="199687" cy="199476"/>
          </a:xfrm>
          <a:prstGeom prst="rect">
            <a:avLst/>
          </a:prstGeom>
        </p:spPr>
      </p:pic>
      <p:pic>
        <p:nvPicPr>
          <p:cNvPr id="60" name="Grafik 59" descr="Puzzleteile">
            <a:extLst>
              <a:ext uri="{FF2B5EF4-FFF2-40B4-BE49-F238E27FC236}">
                <a16:creationId xmlns:a16="http://schemas.microsoft.com/office/drawing/2014/main" id="{740681B7-6AAB-493F-9C7F-BEBD7FFAC7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34976" y="655630"/>
            <a:ext cx="259333" cy="25906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84ADFA66-A28F-4078-A5E1-6E03F6FB405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59" t="27008" r="31587" b="30419"/>
          <a:stretch/>
        </p:blipFill>
        <p:spPr>
          <a:xfrm>
            <a:off x="11557588" y="655834"/>
            <a:ext cx="205615" cy="260506"/>
          </a:xfrm>
          <a:prstGeom prst="rect">
            <a:avLst/>
          </a:prstGeom>
        </p:spPr>
      </p:pic>
      <p:pic>
        <p:nvPicPr>
          <p:cNvPr id="82" name="Grafik 81">
            <a:extLst>
              <a:ext uri="{FF2B5EF4-FFF2-40B4-BE49-F238E27FC236}">
                <a16:creationId xmlns:a16="http://schemas.microsoft.com/office/drawing/2014/main" id="{5A3584F3-6F4A-41EC-A9F5-1BB2F24B0C3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2201" t="10100" r="14300" b="9051"/>
          <a:stretch/>
        </p:blipFill>
        <p:spPr>
          <a:xfrm flipH="1">
            <a:off x="10849914" y="345269"/>
            <a:ext cx="180803" cy="198673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AB319B65-2AE6-4464-B454-0C51D59352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210" y="344411"/>
            <a:ext cx="173473" cy="17329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FDDD5F78-F236-4959-B637-12C6763AE36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350" b="75149" l="10000" r="900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501"/>
          <a:stretch/>
        </p:blipFill>
        <p:spPr>
          <a:xfrm>
            <a:off x="11406390" y="1103291"/>
            <a:ext cx="314734" cy="2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10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F2E0860F-1AE5-46FB-A9FE-5E7ED55CE0C5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2"/>
          <a:srcRect l="15610" r="9924"/>
          <a:stretch/>
        </p:blipFill>
        <p:spPr>
          <a:xfrm>
            <a:off x="8040525" y="944563"/>
            <a:ext cx="3780000" cy="46799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BA4A6F-88E4-4EB5-9DDE-0DEAA326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Plant Time </a:t>
            </a:r>
            <a:r>
              <a:rPr lang="de-DE" dirty="0" err="1"/>
              <a:t>Machine</a:t>
            </a:r>
            <a:r>
              <a:rPr lang="de-DE" dirty="0"/>
              <a:t> - AGRASIM</a:t>
            </a:r>
          </a:p>
        </p:txBody>
      </p:sp>
      <p:pic>
        <p:nvPicPr>
          <p:cNvPr id="46" name="Bildplatzhalter 45"/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57" r="19957"/>
          <a:stretch/>
        </p:blipFill>
        <p:spPr>
          <a:prstGeom prst="rect">
            <a:avLst/>
          </a:prstGeom>
          <a:ln>
            <a:noFill/>
          </a:ln>
          <a:effectLst/>
        </p:spPr>
      </p:pic>
      <p:grpSp>
        <p:nvGrpSpPr>
          <p:cNvPr id="129" name="Gruppieren 128">
            <a:extLst>
              <a:ext uri="{FF2B5EF4-FFF2-40B4-BE49-F238E27FC236}">
                <a16:creationId xmlns:a16="http://schemas.microsoft.com/office/drawing/2014/main" id="{83B78C45-DA1F-4E72-BDB1-1C873BF1293F}"/>
              </a:ext>
            </a:extLst>
          </p:cNvPr>
          <p:cNvGrpSpPr/>
          <p:nvPr/>
        </p:nvGrpSpPr>
        <p:grpSpPr>
          <a:xfrm>
            <a:off x="10456240" y="252669"/>
            <a:ext cx="1400400" cy="1386000"/>
            <a:chOff x="4000627" y="1412776"/>
            <a:chExt cx="4255613" cy="4216298"/>
          </a:xfrm>
        </p:grpSpPr>
        <p:sp>
          <p:nvSpPr>
            <p:cNvPr id="130" name="Freeform: Shape 10">
              <a:extLst>
                <a:ext uri="{FF2B5EF4-FFF2-40B4-BE49-F238E27FC236}">
                  <a16:creationId xmlns:a16="http://schemas.microsoft.com/office/drawing/2014/main" id="{CA506710-54CB-4907-BBE9-799489F3A5E0}"/>
                </a:ext>
              </a:extLst>
            </p:cNvPr>
            <p:cNvSpPr/>
            <p:nvPr/>
          </p:nvSpPr>
          <p:spPr>
            <a:xfrm>
              <a:off x="4864907" y="1415125"/>
              <a:ext cx="1196725" cy="1836574"/>
            </a:xfrm>
            <a:custGeom>
              <a:avLst/>
              <a:gdLst>
                <a:gd name="connsiteX0" fmla="*/ 737842 w 1558863"/>
                <a:gd name="connsiteY0" fmla="*/ 984 h 2392333"/>
                <a:gd name="connsiteX1" fmla="*/ 1477069 w 1558863"/>
                <a:gd name="connsiteY1" fmla="*/ 438904 h 2392333"/>
                <a:gd name="connsiteX2" fmla="*/ 1553851 w 1558863"/>
                <a:gd name="connsiteY2" fmla="*/ 737842 h 2392333"/>
                <a:gd name="connsiteX3" fmla="*/ 1552623 w 1558863"/>
                <a:gd name="connsiteY3" fmla="*/ 764158 h 2392333"/>
                <a:gd name="connsiteX4" fmla="*/ 1555507 w 1558863"/>
                <a:gd name="connsiteY4" fmla="*/ 762762 h 2392333"/>
                <a:gd name="connsiteX5" fmla="*/ 1558863 w 1558863"/>
                <a:gd name="connsiteY5" fmla="*/ 2392333 h 2392333"/>
                <a:gd name="connsiteX6" fmla="*/ 283028 w 1558863"/>
                <a:gd name="connsiteY6" fmla="*/ 1378427 h 2392333"/>
                <a:gd name="connsiteX7" fmla="*/ 285911 w 1558863"/>
                <a:gd name="connsiteY7" fmla="*/ 1377033 h 2392333"/>
                <a:gd name="connsiteX8" fmla="*/ 264514 w 1558863"/>
                <a:gd name="connsiteY8" fmla="*/ 1361664 h 2392333"/>
                <a:gd name="connsiteX9" fmla="*/ 77767 w 1558863"/>
                <a:gd name="connsiteY9" fmla="*/ 1115930 h 2392333"/>
                <a:gd name="connsiteX10" fmla="*/ 438905 w 1558863"/>
                <a:gd name="connsiteY10" fmla="*/ 77766 h 2392333"/>
                <a:gd name="connsiteX11" fmla="*/ 737842 w 1558863"/>
                <a:gd name="connsiteY11" fmla="*/ 984 h 2392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863" h="2392333">
                  <a:moveTo>
                    <a:pt x="737842" y="984"/>
                  </a:moveTo>
                  <a:cubicBezTo>
                    <a:pt x="1040347" y="-14301"/>
                    <a:pt x="1336852" y="149099"/>
                    <a:pt x="1477069" y="438904"/>
                  </a:cubicBezTo>
                  <a:cubicBezTo>
                    <a:pt x="1523808" y="535506"/>
                    <a:pt x="1548757" y="637007"/>
                    <a:pt x="1553851" y="737842"/>
                  </a:cubicBezTo>
                  <a:lnTo>
                    <a:pt x="1552623" y="764158"/>
                  </a:lnTo>
                  <a:lnTo>
                    <a:pt x="1555507" y="762762"/>
                  </a:lnTo>
                  <a:lnTo>
                    <a:pt x="1558863" y="2392333"/>
                  </a:lnTo>
                  <a:lnTo>
                    <a:pt x="283028" y="1378427"/>
                  </a:lnTo>
                  <a:lnTo>
                    <a:pt x="285911" y="1377033"/>
                  </a:lnTo>
                  <a:lnTo>
                    <a:pt x="264514" y="1361664"/>
                  </a:lnTo>
                  <a:cubicBezTo>
                    <a:pt x="188610" y="1295088"/>
                    <a:pt x="124506" y="1212532"/>
                    <a:pt x="77767" y="1115930"/>
                  </a:cubicBezTo>
                  <a:cubicBezTo>
                    <a:pt x="-109189" y="729523"/>
                    <a:pt x="52498" y="264722"/>
                    <a:pt x="438905" y="77766"/>
                  </a:cubicBezTo>
                  <a:cubicBezTo>
                    <a:pt x="535506" y="31027"/>
                    <a:pt x="637008" y="6079"/>
                    <a:pt x="737842" y="98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Freeform: Shape 11">
              <a:extLst>
                <a:ext uri="{FF2B5EF4-FFF2-40B4-BE49-F238E27FC236}">
                  <a16:creationId xmlns:a16="http://schemas.microsoft.com/office/drawing/2014/main" id="{40DC4057-7404-4D53-BC58-0F5A77F035F4}"/>
                </a:ext>
              </a:extLst>
            </p:cNvPr>
            <p:cNvSpPr/>
            <p:nvPr/>
          </p:nvSpPr>
          <p:spPr>
            <a:xfrm>
              <a:off x="5031156" y="1581371"/>
              <a:ext cx="861138" cy="861140"/>
            </a:xfrm>
            <a:custGeom>
              <a:avLst/>
              <a:gdLst>
                <a:gd name="connsiteX0" fmla="*/ 532312 w 1121726"/>
                <a:gd name="connsiteY0" fmla="*/ 711 h 1121727"/>
                <a:gd name="connsiteX1" fmla="*/ 1065622 w 1121726"/>
                <a:gd name="connsiteY1" fmla="*/ 316646 h 1121727"/>
                <a:gd name="connsiteX2" fmla="*/ 805081 w 1121726"/>
                <a:gd name="connsiteY2" fmla="*/ 1065623 h 1121727"/>
                <a:gd name="connsiteX3" fmla="*/ 56105 w 1121726"/>
                <a:gd name="connsiteY3" fmla="*/ 805082 h 1121727"/>
                <a:gd name="connsiteX4" fmla="*/ 316645 w 1121726"/>
                <a:gd name="connsiteY4" fmla="*/ 56105 h 1121727"/>
                <a:gd name="connsiteX5" fmla="*/ 532312 w 1121726"/>
                <a:gd name="connsiteY5" fmla="*/ 711 h 112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1726" h="1121727">
                  <a:moveTo>
                    <a:pt x="532312" y="711"/>
                  </a:moveTo>
                  <a:cubicBezTo>
                    <a:pt x="750552" y="-10316"/>
                    <a:pt x="964464" y="107568"/>
                    <a:pt x="1065622" y="316646"/>
                  </a:cubicBezTo>
                  <a:cubicBezTo>
                    <a:pt x="1200500" y="595416"/>
                    <a:pt x="1083852" y="930745"/>
                    <a:pt x="805081" y="1065623"/>
                  </a:cubicBezTo>
                  <a:cubicBezTo>
                    <a:pt x="526311" y="1200500"/>
                    <a:pt x="190982" y="1083852"/>
                    <a:pt x="56105" y="805082"/>
                  </a:cubicBezTo>
                  <a:cubicBezTo>
                    <a:pt x="-78773" y="526312"/>
                    <a:pt x="37875" y="190983"/>
                    <a:pt x="316645" y="56105"/>
                  </a:cubicBezTo>
                  <a:cubicBezTo>
                    <a:pt x="386338" y="22386"/>
                    <a:pt x="459565" y="4387"/>
                    <a:pt x="532312" y="711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66" name="Group 133">
              <a:extLst>
                <a:ext uri="{FF2B5EF4-FFF2-40B4-BE49-F238E27FC236}">
                  <a16:creationId xmlns:a16="http://schemas.microsoft.com/office/drawing/2014/main" id="{83081865-5F8F-4703-A8AC-5E6DDF3A506B}"/>
                </a:ext>
              </a:extLst>
            </p:cNvPr>
            <p:cNvGrpSpPr/>
            <p:nvPr/>
          </p:nvGrpSpPr>
          <p:grpSpPr>
            <a:xfrm>
              <a:off x="4000627" y="2461495"/>
              <a:ext cx="2061005" cy="1193622"/>
              <a:chOff x="3627120" y="2252430"/>
              <a:chExt cx="2391371" cy="1384951"/>
            </a:xfrm>
          </p:grpSpPr>
          <p:sp>
            <p:nvSpPr>
              <p:cNvPr id="202" name="Freeform: Shape 5">
                <a:extLst>
                  <a:ext uri="{FF2B5EF4-FFF2-40B4-BE49-F238E27FC236}">
                    <a16:creationId xmlns:a16="http://schemas.microsoft.com/office/drawing/2014/main" id="{6FA16AED-1200-456E-B820-4515CC210EF9}"/>
                  </a:ext>
                </a:extLst>
              </p:cNvPr>
              <p:cNvSpPr/>
              <p:nvPr/>
            </p:nvSpPr>
            <p:spPr>
              <a:xfrm>
                <a:off x="3627120" y="2252430"/>
                <a:ext cx="2251049" cy="1384951"/>
              </a:xfrm>
              <a:custGeom>
                <a:avLst/>
                <a:gdLst>
                  <a:gd name="connsiteX0" fmla="*/ 792860 w 2527148"/>
                  <a:gd name="connsiteY0" fmla="*/ 169 h 1554819"/>
                  <a:gd name="connsiteX1" fmla="*/ 949119 w 2527148"/>
                  <a:gd name="connsiteY1" fmla="*/ 19374 h 1554819"/>
                  <a:gd name="connsiteX2" fmla="*/ 1230687 w 2527148"/>
                  <a:gd name="connsiteY2" fmla="*/ 145782 h 1554819"/>
                  <a:gd name="connsiteX3" fmla="*/ 1250492 w 2527148"/>
                  <a:gd name="connsiteY3" fmla="*/ 163154 h 1554819"/>
                  <a:gd name="connsiteX4" fmla="*/ 1251200 w 2527148"/>
                  <a:gd name="connsiteY4" fmla="*/ 160029 h 1554819"/>
                  <a:gd name="connsiteX5" fmla="*/ 2527148 w 2527148"/>
                  <a:gd name="connsiteY5" fmla="*/ 1173671 h 1554819"/>
                  <a:gd name="connsiteX6" fmla="*/ 938904 w 2527148"/>
                  <a:gd name="connsiteY6" fmla="*/ 1538695 h 1554819"/>
                  <a:gd name="connsiteX7" fmla="*/ 939612 w 2527148"/>
                  <a:gd name="connsiteY7" fmla="*/ 1535571 h 1554819"/>
                  <a:gd name="connsiteX8" fmla="*/ 914254 w 2527148"/>
                  <a:gd name="connsiteY8" fmla="*/ 1542713 h 1554819"/>
                  <a:gd name="connsiteX9" fmla="*/ 605699 w 2527148"/>
                  <a:gd name="connsiteY9" fmla="*/ 1535446 h 1554819"/>
                  <a:gd name="connsiteX10" fmla="*/ 19373 w 2527148"/>
                  <a:gd name="connsiteY10" fmla="*/ 605700 h 1554819"/>
                  <a:gd name="connsiteX11" fmla="*/ 792860 w 2527148"/>
                  <a:gd name="connsiteY11" fmla="*/ 169 h 1554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27148" h="1554819">
                    <a:moveTo>
                      <a:pt x="792860" y="169"/>
                    </a:moveTo>
                    <a:cubicBezTo>
                      <a:pt x="844493" y="1250"/>
                      <a:pt x="896787" y="7520"/>
                      <a:pt x="949119" y="19374"/>
                    </a:cubicBezTo>
                    <a:cubicBezTo>
                      <a:pt x="1053782" y="43083"/>
                      <a:pt x="1148686" y="86880"/>
                      <a:pt x="1230687" y="145782"/>
                    </a:cubicBezTo>
                    <a:lnTo>
                      <a:pt x="1250492" y="163154"/>
                    </a:lnTo>
                    <a:lnTo>
                      <a:pt x="1251200" y="160029"/>
                    </a:lnTo>
                    <a:lnTo>
                      <a:pt x="2527148" y="1173671"/>
                    </a:lnTo>
                    <a:lnTo>
                      <a:pt x="938904" y="1538695"/>
                    </a:lnTo>
                    <a:lnTo>
                      <a:pt x="939612" y="1535571"/>
                    </a:lnTo>
                    <a:lnTo>
                      <a:pt x="914254" y="1542713"/>
                    </a:lnTo>
                    <a:cubicBezTo>
                      <a:pt x="814875" y="1560528"/>
                      <a:pt x="710361" y="1559154"/>
                      <a:pt x="605699" y="1535446"/>
                    </a:cubicBezTo>
                    <a:cubicBezTo>
                      <a:pt x="187047" y="1440613"/>
                      <a:pt x="-75459" y="1024352"/>
                      <a:pt x="19373" y="605700"/>
                    </a:cubicBezTo>
                    <a:cubicBezTo>
                      <a:pt x="102352" y="239380"/>
                      <a:pt x="431424" y="-7392"/>
                      <a:pt x="792860" y="16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6">
                <a:extLst>
                  <a:ext uri="{FF2B5EF4-FFF2-40B4-BE49-F238E27FC236}">
                    <a16:creationId xmlns:a16="http://schemas.microsoft.com/office/drawing/2014/main" id="{91AE14B8-0053-4DF9-81AE-52DB67C68F7A}"/>
                  </a:ext>
                </a:extLst>
              </p:cNvPr>
              <p:cNvSpPr/>
              <p:nvPr/>
            </p:nvSpPr>
            <p:spPr>
              <a:xfrm>
                <a:off x="3820013" y="2445323"/>
                <a:ext cx="999164" cy="999164"/>
              </a:xfrm>
              <a:custGeom>
                <a:avLst/>
                <a:gdLst>
                  <a:gd name="connsiteX0" fmla="*/ 572006 w 1121715"/>
                  <a:gd name="connsiteY0" fmla="*/ 122 h 1121714"/>
                  <a:gd name="connsiteX1" fmla="*/ 684738 w 1121715"/>
                  <a:gd name="connsiteY1" fmla="*/ 13977 h 1121714"/>
                  <a:gd name="connsiteX2" fmla="*/ 1107738 w 1121715"/>
                  <a:gd name="connsiteY2" fmla="*/ 684736 h 1121714"/>
                  <a:gd name="connsiteX3" fmla="*/ 436979 w 1121715"/>
                  <a:gd name="connsiteY3" fmla="*/ 1107737 h 1121714"/>
                  <a:gd name="connsiteX4" fmla="*/ 13978 w 1121715"/>
                  <a:gd name="connsiteY4" fmla="*/ 436978 h 1121714"/>
                  <a:gd name="connsiteX5" fmla="*/ 572006 w 1121715"/>
                  <a:gd name="connsiteY5" fmla="*/ 122 h 112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15" h="1121714">
                    <a:moveTo>
                      <a:pt x="572006" y="122"/>
                    </a:moveTo>
                    <a:cubicBezTo>
                      <a:pt x="609256" y="901"/>
                      <a:pt x="646984" y="5425"/>
                      <a:pt x="684738" y="13977"/>
                    </a:cubicBezTo>
                    <a:cubicBezTo>
                      <a:pt x="986771" y="82394"/>
                      <a:pt x="1176155" y="382703"/>
                      <a:pt x="1107738" y="684736"/>
                    </a:cubicBezTo>
                    <a:cubicBezTo>
                      <a:pt x="1039322" y="986770"/>
                      <a:pt x="739012" y="1176154"/>
                      <a:pt x="436979" y="1107737"/>
                    </a:cubicBezTo>
                    <a:cubicBezTo>
                      <a:pt x="134946" y="1039321"/>
                      <a:pt x="-54438" y="739011"/>
                      <a:pt x="13978" y="436978"/>
                    </a:cubicBezTo>
                    <a:cubicBezTo>
                      <a:pt x="73843" y="172699"/>
                      <a:pt x="311250" y="-5333"/>
                      <a:pt x="572006" y="12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4">
                <a:extLst>
                  <a:ext uri="{FF2B5EF4-FFF2-40B4-BE49-F238E27FC236}">
                    <a16:creationId xmlns:a16="http://schemas.microsoft.com/office/drawing/2014/main" id="{BF2DBD69-4B1F-4862-A8DE-FDEFB9336DED}"/>
                  </a:ext>
                </a:extLst>
              </p:cNvPr>
              <p:cNvSpPr/>
              <p:nvPr/>
            </p:nvSpPr>
            <p:spPr>
              <a:xfrm>
                <a:off x="5248380" y="2911997"/>
                <a:ext cx="629789" cy="529279"/>
              </a:xfrm>
              <a:custGeom>
                <a:avLst/>
                <a:gdLst>
                  <a:gd name="connsiteX0" fmla="*/ 145550 w 636319"/>
                  <a:gd name="connsiteY0" fmla="*/ 0 h 534767"/>
                  <a:gd name="connsiteX1" fmla="*/ 636319 w 636319"/>
                  <a:gd name="connsiteY1" fmla="*/ 389878 h 534767"/>
                  <a:gd name="connsiteX2" fmla="*/ 5901 w 636319"/>
                  <a:gd name="connsiteY2" fmla="*/ 534767 h 534767"/>
                  <a:gd name="connsiteX3" fmla="*/ 0 w 636319"/>
                  <a:gd name="connsiteY3" fmla="*/ 476236 h 534767"/>
                  <a:gd name="connsiteX4" fmla="*/ 145423 w 636319"/>
                  <a:gd name="connsiteY4" fmla="*/ 154 h 53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319" h="534767">
                    <a:moveTo>
                      <a:pt x="145550" y="0"/>
                    </a:moveTo>
                    <a:lnTo>
                      <a:pt x="636319" y="389878"/>
                    </a:lnTo>
                    <a:lnTo>
                      <a:pt x="5901" y="534767"/>
                    </a:lnTo>
                    <a:lnTo>
                      <a:pt x="0" y="476236"/>
                    </a:lnTo>
                    <a:cubicBezTo>
                      <a:pt x="0" y="299885"/>
                      <a:pt x="53611" y="136054"/>
                      <a:pt x="145423" y="154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9">
                <a:extLst>
                  <a:ext uri="{FF2B5EF4-FFF2-40B4-BE49-F238E27FC236}">
                    <a16:creationId xmlns:a16="http://schemas.microsoft.com/office/drawing/2014/main" id="{A9CCFDA7-D711-495F-8D15-7C4B24D036CA}"/>
                  </a:ext>
                </a:extLst>
              </p:cNvPr>
              <p:cNvSpPr/>
              <p:nvPr/>
            </p:nvSpPr>
            <p:spPr>
              <a:xfrm>
                <a:off x="5516191" y="2548036"/>
                <a:ext cx="502300" cy="621261"/>
              </a:xfrm>
              <a:custGeom>
                <a:avLst/>
                <a:gdLst>
                  <a:gd name="connsiteX0" fmla="*/ 506215 w 507508"/>
                  <a:gd name="connsiteY0" fmla="*/ 0 h 627703"/>
                  <a:gd name="connsiteX1" fmla="*/ 507508 w 507508"/>
                  <a:gd name="connsiteY1" fmla="*/ 627703 h 627703"/>
                  <a:gd name="connsiteX2" fmla="*/ 0 w 507508"/>
                  <a:gd name="connsiteY2" fmla="*/ 224386 h 627703"/>
                  <a:gd name="connsiteX3" fmla="*/ 104831 w 507508"/>
                  <a:gd name="connsiteY3" fmla="*/ 137893 h 627703"/>
                  <a:gd name="connsiteX4" fmla="*/ 409306 w 507508"/>
                  <a:gd name="connsiteY4" fmla="*/ 9770 h 627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508" h="627703">
                    <a:moveTo>
                      <a:pt x="506215" y="0"/>
                    </a:moveTo>
                    <a:lnTo>
                      <a:pt x="507508" y="627703"/>
                    </a:lnTo>
                    <a:lnTo>
                      <a:pt x="0" y="224386"/>
                    </a:lnTo>
                    <a:lnTo>
                      <a:pt x="104831" y="137893"/>
                    </a:lnTo>
                    <a:cubicBezTo>
                      <a:pt x="195431" y="76685"/>
                      <a:pt x="298445" y="32455"/>
                      <a:pt x="409306" y="9770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7" name="Group 134">
              <a:extLst>
                <a:ext uri="{FF2B5EF4-FFF2-40B4-BE49-F238E27FC236}">
                  <a16:creationId xmlns:a16="http://schemas.microsoft.com/office/drawing/2014/main" id="{20E06641-EB5C-473C-87CA-183F4304C0B6}"/>
                </a:ext>
              </a:extLst>
            </p:cNvPr>
            <p:cNvGrpSpPr/>
            <p:nvPr/>
          </p:nvGrpSpPr>
          <p:grpSpPr>
            <a:xfrm>
              <a:off x="6208724" y="1412776"/>
              <a:ext cx="1194188" cy="1838922"/>
              <a:chOff x="6189160" y="1035609"/>
              <a:chExt cx="1385609" cy="2133688"/>
            </a:xfrm>
          </p:grpSpPr>
          <p:sp>
            <p:nvSpPr>
              <p:cNvPr id="199" name="Freeform: Shape 15">
                <a:extLst>
                  <a:ext uri="{FF2B5EF4-FFF2-40B4-BE49-F238E27FC236}">
                    <a16:creationId xmlns:a16="http://schemas.microsoft.com/office/drawing/2014/main" id="{F795736A-D161-41EE-A957-4DAB8FE0FF49}"/>
                  </a:ext>
                </a:extLst>
              </p:cNvPr>
              <p:cNvSpPr/>
              <p:nvPr/>
            </p:nvSpPr>
            <p:spPr>
              <a:xfrm>
                <a:off x="6189160" y="1035609"/>
                <a:ext cx="1385609" cy="2133688"/>
              </a:xfrm>
              <a:custGeom>
                <a:avLst/>
                <a:gdLst>
                  <a:gd name="connsiteX0" fmla="*/ 814742 w 1555558"/>
                  <a:gd name="connsiteY0" fmla="*/ 841 h 2395392"/>
                  <a:gd name="connsiteX1" fmla="*/ 1113971 w 1555558"/>
                  <a:gd name="connsiteY1" fmla="*/ 76479 h 2395392"/>
                  <a:gd name="connsiteX2" fmla="*/ 1479079 w 1555558"/>
                  <a:gd name="connsiteY2" fmla="*/ 1113253 h 2395392"/>
                  <a:gd name="connsiteX3" fmla="*/ 1293275 w 1555558"/>
                  <a:gd name="connsiteY3" fmla="*/ 1359699 h 2395392"/>
                  <a:gd name="connsiteX4" fmla="*/ 1271936 w 1555558"/>
                  <a:gd name="connsiteY4" fmla="*/ 1375150 h 2395392"/>
                  <a:gd name="connsiteX5" fmla="*/ 1274826 w 1555558"/>
                  <a:gd name="connsiteY5" fmla="*/ 1376535 h 2395392"/>
                  <a:gd name="connsiteX6" fmla="*/ 3038 w 1555558"/>
                  <a:gd name="connsiteY6" fmla="*/ 2395392 h 2395392"/>
                  <a:gd name="connsiteX7" fmla="*/ 0 w 1555558"/>
                  <a:gd name="connsiteY7" fmla="*/ 765744 h 2395392"/>
                  <a:gd name="connsiteX8" fmla="*/ 2888 w 1555558"/>
                  <a:gd name="connsiteY8" fmla="*/ 767128 h 2395392"/>
                  <a:gd name="connsiteX9" fmla="*/ 1559 w 1555558"/>
                  <a:gd name="connsiteY9" fmla="*/ 740817 h 2395392"/>
                  <a:gd name="connsiteX10" fmla="*/ 77197 w 1555558"/>
                  <a:gd name="connsiteY10" fmla="*/ 441587 h 2395392"/>
                  <a:gd name="connsiteX11" fmla="*/ 814742 w 1555558"/>
                  <a:gd name="connsiteY11" fmla="*/ 841 h 239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5558" h="2395392">
                    <a:moveTo>
                      <a:pt x="814742" y="841"/>
                    </a:moveTo>
                    <a:cubicBezTo>
                      <a:pt x="915595" y="5550"/>
                      <a:pt x="1017191" y="30110"/>
                      <a:pt x="1113971" y="76479"/>
                    </a:cubicBezTo>
                    <a:cubicBezTo>
                      <a:pt x="1501090" y="261954"/>
                      <a:pt x="1664555" y="726133"/>
                      <a:pt x="1479079" y="1113253"/>
                    </a:cubicBezTo>
                    <a:cubicBezTo>
                      <a:pt x="1432710" y="1210033"/>
                      <a:pt x="1368923" y="1292834"/>
                      <a:pt x="1293275" y="1359699"/>
                    </a:cubicBezTo>
                    <a:lnTo>
                      <a:pt x="1271936" y="1375150"/>
                    </a:lnTo>
                    <a:lnTo>
                      <a:pt x="1274826" y="1376535"/>
                    </a:lnTo>
                    <a:lnTo>
                      <a:pt x="3038" y="2395392"/>
                    </a:lnTo>
                    <a:lnTo>
                      <a:pt x="0" y="765744"/>
                    </a:lnTo>
                    <a:lnTo>
                      <a:pt x="2888" y="767128"/>
                    </a:lnTo>
                    <a:lnTo>
                      <a:pt x="1559" y="740817"/>
                    </a:lnTo>
                    <a:cubicBezTo>
                      <a:pt x="6268" y="639963"/>
                      <a:pt x="30828" y="538367"/>
                      <a:pt x="77197" y="441587"/>
                    </a:cubicBezTo>
                    <a:cubicBezTo>
                      <a:pt x="216303" y="151248"/>
                      <a:pt x="512181" y="-13286"/>
                      <a:pt x="814742" y="841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6">
                <a:extLst>
                  <a:ext uri="{FF2B5EF4-FFF2-40B4-BE49-F238E27FC236}">
                    <a16:creationId xmlns:a16="http://schemas.microsoft.com/office/drawing/2014/main" id="{57122A23-5A1E-4965-A592-55CCFE0D0478}"/>
                  </a:ext>
                </a:extLst>
              </p:cNvPr>
              <p:cNvSpPr/>
              <p:nvPr/>
            </p:nvSpPr>
            <p:spPr>
              <a:xfrm>
                <a:off x="6382696" y="1228505"/>
                <a:ext cx="999177" cy="999178"/>
              </a:xfrm>
              <a:custGeom>
                <a:avLst/>
                <a:gdLst>
                  <a:gd name="connsiteX0" fmla="*/ 587272 w 1121729"/>
                  <a:gd name="connsiteY0" fmla="*/ 607 h 1121730"/>
                  <a:gd name="connsiteX1" fmla="*/ 803149 w 1121729"/>
                  <a:gd name="connsiteY1" fmla="*/ 55176 h 1121730"/>
                  <a:gd name="connsiteX2" fmla="*/ 1066555 w 1121729"/>
                  <a:gd name="connsiteY2" fmla="*/ 803150 h 1121730"/>
                  <a:gd name="connsiteX3" fmla="*/ 318581 w 1121729"/>
                  <a:gd name="connsiteY3" fmla="*/ 1066555 h 1121730"/>
                  <a:gd name="connsiteX4" fmla="*/ 55175 w 1121729"/>
                  <a:gd name="connsiteY4" fmla="*/ 318581 h 1121730"/>
                  <a:gd name="connsiteX5" fmla="*/ 587272 w 1121729"/>
                  <a:gd name="connsiteY5" fmla="*/ 607 h 112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29" h="1121730">
                    <a:moveTo>
                      <a:pt x="587272" y="607"/>
                    </a:moveTo>
                    <a:cubicBezTo>
                      <a:pt x="660033" y="4004"/>
                      <a:pt x="733328" y="21723"/>
                      <a:pt x="803149" y="55176"/>
                    </a:cubicBezTo>
                    <a:cubicBezTo>
                      <a:pt x="1082434" y="188985"/>
                      <a:pt x="1200364" y="523865"/>
                      <a:pt x="1066555" y="803150"/>
                    </a:cubicBezTo>
                    <a:cubicBezTo>
                      <a:pt x="932745" y="1082434"/>
                      <a:pt x="597865" y="1200365"/>
                      <a:pt x="318581" y="1066555"/>
                    </a:cubicBezTo>
                    <a:cubicBezTo>
                      <a:pt x="39296" y="932745"/>
                      <a:pt x="-78634" y="597865"/>
                      <a:pt x="55175" y="318581"/>
                    </a:cubicBezTo>
                    <a:cubicBezTo>
                      <a:pt x="155533" y="109118"/>
                      <a:pt x="368992" y="-9584"/>
                      <a:pt x="587272" y="6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14">
                <a:extLst>
                  <a:ext uri="{FF2B5EF4-FFF2-40B4-BE49-F238E27FC236}">
                    <a16:creationId xmlns:a16="http://schemas.microsoft.com/office/drawing/2014/main" id="{F2D300E2-1456-4B21-BBAE-D3522003E4E0}"/>
                  </a:ext>
                </a:extLst>
              </p:cNvPr>
              <p:cNvSpPr/>
              <p:nvPr/>
            </p:nvSpPr>
            <p:spPr>
              <a:xfrm>
                <a:off x="6190713" y="2550621"/>
                <a:ext cx="487227" cy="618676"/>
              </a:xfrm>
              <a:custGeom>
                <a:avLst/>
                <a:gdLst>
                  <a:gd name="connsiteX0" fmla="*/ 0 w 492279"/>
                  <a:gd name="connsiteY0" fmla="*/ 0 h 625091"/>
                  <a:gd name="connsiteX1" fmla="*/ 71005 w 492279"/>
                  <a:gd name="connsiteY1" fmla="*/ 7158 h 625091"/>
                  <a:gd name="connsiteX2" fmla="*/ 375481 w 492279"/>
                  <a:gd name="connsiteY2" fmla="*/ 135281 h 625091"/>
                  <a:gd name="connsiteX3" fmla="*/ 492279 w 492279"/>
                  <a:gd name="connsiteY3" fmla="*/ 231649 h 625091"/>
                  <a:gd name="connsiteX4" fmla="*/ 1165 w 492279"/>
                  <a:gd name="connsiteY4" fmla="*/ 625091 h 62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279" h="625091">
                    <a:moveTo>
                      <a:pt x="0" y="0"/>
                    </a:moveTo>
                    <a:lnTo>
                      <a:pt x="71005" y="7158"/>
                    </a:lnTo>
                    <a:cubicBezTo>
                      <a:pt x="181867" y="29843"/>
                      <a:pt x="284880" y="74073"/>
                      <a:pt x="375481" y="135281"/>
                    </a:cubicBezTo>
                    <a:lnTo>
                      <a:pt x="492279" y="231649"/>
                    </a:lnTo>
                    <a:lnTo>
                      <a:pt x="1165" y="625091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8" name="Group 135">
              <a:extLst>
                <a:ext uri="{FF2B5EF4-FFF2-40B4-BE49-F238E27FC236}">
                  <a16:creationId xmlns:a16="http://schemas.microsoft.com/office/drawing/2014/main" id="{4E489DC5-1960-44BD-AA3E-1FF0D3CCD0B6}"/>
                </a:ext>
              </a:extLst>
            </p:cNvPr>
            <p:cNvGrpSpPr/>
            <p:nvPr/>
          </p:nvGrpSpPr>
          <p:grpSpPr>
            <a:xfrm>
              <a:off x="6317968" y="2458198"/>
              <a:ext cx="1938272" cy="1193627"/>
              <a:chOff x="6315916" y="2248604"/>
              <a:chExt cx="2248964" cy="1384957"/>
            </a:xfrm>
          </p:grpSpPr>
          <p:sp>
            <p:nvSpPr>
              <p:cNvPr id="196" name="Freeform: Shape 20">
                <a:extLst>
                  <a:ext uri="{FF2B5EF4-FFF2-40B4-BE49-F238E27FC236}">
                    <a16:creationId xmlns:a16="http://schemas.microsoft.com/office/drawing/2014/main" id="{35699FAE-4100-47DA-AA7C-15F8EED20DCA}"/>
                  </a:ext>
                </a:extLst>
              </p:cNvPr>
              <p:cNvSpPr/>
              <p:nvPr/>
            </p:nvSpPr>
            <p:spPr>
              <a:xfrm>
                <a:off x="6315916" y="2248604"/>
                <a:ext cx="2248964" cy="1384957"/>
              </a:xfrm>
              <a:custGeom>
                <a:avLst/>
                <a:gdLst>
                  <a:gd name="connsiteX0" fmla="*/ 1727477 w 2524807"/>
                  <a:gd name="connsiteY0" fmla="*/ 274 h 1554826"/>
                  <a:gd name="connsiteX1" fmla="*/ 2504430 w 2524807"/>
                  <a:gd name="connsiteY1" fmla="*/ 601349 h 1554826"/>
                  <a:gd name="connsiteX2" fmla="*/ 1923458 w 2524807"/>
                  <a:gd name="connsiteY2" fmla="*/ 1534449 h 1554826"/>
                  <a:gd name="connsiteX3" fmla="*/ 1614949 w 2524807"/>
                  <a:gd name="connsiteY3" fmla="*/ 1543490 h 1554826"/>
                  <a:gd name="connsiteX4" fmla="*/ 1589550 w 2524807"/>
                  <a:gd name="connsiteY4" fmla="*/ 1536493 h 1554826"/>
                  <a:gd name="connsiteX5" fmla="*/ 1590276 w 2524807"/>
                  <a:gd name="connsiteY5" fmla="*/ 1539614 h 1554826"/>
                  <a:gd name="connsiteX6" fmla="*/ 0 w 2524807"/>
                  <a:gd name="connsiteY6" fmla="*/ 1183895 h 1554826"/>
                  <a:gd name="connsiteX7" fmla="*/ 1270062 w 2524807"/>
                  <a:gd name="connsiteY7" fmla="*/ 162767 h 1554826"/>
                  <a:gd name="connsiteX8" fmla="*/ 1270788 w 2524807"/>
                  <a:gd name="connsiteY8" fmla="*/ 165887 h 1554826"/>
                  <a:gd name="connsiteX9" fmla="*/ 1290494 w 2524807"/>
                  <a:gd name="connsiteY9" fmla="*/ 148400 h 1554826"/>
                  <a:gd name="connsiteX10" fmla="*/ 1571330 w 2524807"/>
                  <a:gd name="connsiteY10" fmla="*/ 20377 h 1554826"/>
                  <a:gd name="connsiteX11" fmla="*/ 1727477 w 2524807"/>
                  <a:gd name="connsiteY11" fmla="*/ 274 h 1554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24807" h="1554826">
                    <a:moveTo>
                      <a:pt x="1727477" y="274"/>
                    </a:moveTo>
                    <a:cubicBezTo>
                      <a:pt x="2088863" y="-9365"/>
                      <a:pt x="2419348" y="235512"/>
                      <a:pt x="2504430" y="601349"/>
                    </a:cubicBezTo>
                    <a:cubicBezTo>
                      <a:pt x="2601667" y="1019449"/>
                      <a:pt x="2341557" y="1437212"/>
                      <a:pt x="1923458" y="1534449"/>
                    </a:cubicBezTo>
                    <a:cubicBezTo>
                      <a:pt x="1818933" y="1558759"/>
                      <a:pt x="1714429" y="1560734"/>
                      <a:pt x="1614949" y="1543490"/>
                    </a:cubicBezTo>
                    <a:lnTo>
                      <a:pt x="1589550" y="1536493"/>
                    </a:lnTo>
                    <a:lnTo>
                      <a:pt x="1590276" y="1539614"/>
                    </a:lnTo>
                    <a:lnTo>
                      <a:pt x="0" y="1183895"/>
                    </a:lnTo>
                    <a:lnTo>
                      <a:pt x="1270062" y="162767"/>
                    </a:lnTo>
                    <a:lnTo>
                      <a:pt x="1270788" y="165887"/>
                    </a:lnTo>
                    <a:lnTo>
                      <a:pt x="1290494" y="148400"/>
                    </a:lnTo>
                    <a:cubicBezTo>
                      <a:pt x="1372155" y="89028"/>
                      <a:pt x="1466805" y="44686"/>
                      <a:pt x="1571330" y="20377"/>
                    </a:cubicBezTo>
                    <a:cubicBezTo>
                      <a:pt x="1623593" y="8222"/>
                      <a:pt x="1675850" y="1651"/>
                      <a:pt x="1727477" y="274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21">
                <a:extLst>
                  <a:ext uri="{FF2B5EF4-FFF2-40B4-BE49-F238E27FC236}">
                    <a16:creationId xmlns:a16="http://schemas.microsoft.com/office/drawing/2014/main" id="{61B8757D-6F88-4B58-9E74-47DBB057EA18}"/>
                  </a:ext>
                </a:extLst>
              </p:cNvPr>
              <p:cNvSpPr/>
              <p:nvPr/>
            </p:nvSpPr>
            <p:spPr>
              <a:xfrm>
                <a:off x="7372815" y="2441499"/>
                <a:ext cx="999170" cy="999170"/>
              </a:xfrm>
              <a:custGeom>
                <a:avLst/>
                <a:gdLst>
                  <a:gd name="connsiteX0" fmla="*/ 546492 w 1121721"/>
                  <a:gd name="connsiteY0" fmla="*/ 199 h 1121721"/>
                  <a:gd name="connsiteX1" fmla="*/ 1107020 w 1121721"/>
                  <a:gd name="connsiteY1" fmla="*/ 433841 h 1121721"/>
                  <a:gd name="connsiteX2" fmla="*/ 687882 w 1121721"/>
                  <a:gd name="connsiteY2" fmla="*/ 1107020 h 1121721"/>
                  <a:gd name="connsiteX3" fmla="*/ 14702 w 1121721"/>
                  <a:gd name="connsiteY3" fmla="*/ 687881 h 1121721"/>
                  <a:gd name="connsiteX4" fmla="*/ 433841 w 1121721"/>
                  <a:gd name="connsiteY4" fmla="*/ 14702 h 1121721"/>
                  <a:gd name="connsiteX5" fmla="*/ 546492 w 1121721"/>
                  <a:gd name="connsiteY5" fmla="*/ 199 h 1121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21" h="1121721">
                    <a:moveTo>
                      <a:pt x="546492" y="199"/>
                    </a:moveTo>
                    <a:cubicBezTo>
                      <a:pt x="807211" y="-6754"/>
                      <a:pt x="1045638" y="169911"/>
                      <a:pt x="1107020" y="433841"/>
                    </a:cubicBezTo>
                    <a:cubicBezTo>
                      <a:pt x="1177171" y="735476"/>
                      <a:pt x="989516" y="1036869"/>
                      <a:pt x="687882" y="1107020"/>
                    </a:cubicBezTo>
                    <a:cubicBezTo>
                      <a:pt x="386247" y="1177171"/>
                      <a:pt x="84854" y="989516"/>
                      <a:pt x="14702" y="687881"/>
                    </a:cubicBezTo>
                    <a:cubicBezTo>
                      <a:pt x="-55449" y="386246"/>
                      <a:pt x="132206" y="84853"/>
                      <a:pt x="433841" y="14702"/>
                    </a:cubicBezTo>
                    <a:cubicBezTo>
                      <a:pt x="471546" y="5934"/>
                      <a:pt x="509246" y="1193"/>
                      <a:pt x="546492" y="1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">
                <a:extLst>
                  <a:ext uri="{FF2B5EF4-FFF2-40B4-BE49-F238E27FC236}">
                    <a16:creationId xmlns:a16="http://schemas.microsoft.com/office/drawing/2014/main" id="{A5173560-0521-410A-9B76-B02AE9D25B71}"/>
                  </a:ext>
                </a:extLst>
              </p:cNvPr>
              <p:cNvSpPr/>
              <p:nvPr/>
            </p:nvSpPr>
            <p:spPr>
              <a:xfrm>
                <a:off x="6315916" y="2919017"/>
                <a:ext cx="617989" cy="521093"/>
              </a:xfrm>
              <a:custGeom>
                <a:avLst/>
                <a:gdLst>
                  <a:gd name="connsiteX0" fmla="*/ 482740 w 624397"/>
                  <a:gd name="connsiteY0" fmla="*/ 0 h 526496"/>
                  <a:gd name="connsiteX1" fmla="*/ 557482 w 624397"/>
                  <a:gd name="connsiteY1" fmla="*/ 137702 h 526496"/>
                  <a:gd name="connsiteX2" fmla="*/ 624397 w 624397"/>
                  <a:gd name="connsiteY2" fmla="*/ 469144 h 526496"/>
                  <a:gd name="connsiteX3" fmla="*/ 618616 w 624397"/>
                  <a:gd name="connsiteY3" fmla="*/ 526496 h 526496"/>
                  <a:gd name="connsiteX4" fmla="*/ 0 w 624397"/>
                  <a:gd name="connsiteY4" fmla="*/ 388122 h 526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97" h="526496">
                    <a:moveTo>
                      <a:pt x="482740" y="0"/>
                    </a:moveTo>
                    <a:lnTo>
                      <a:pt x="557482" y="137702"/>
                    </a:lnTo>
                    <a:cubicBezTo>
                      <a:pt x="600570" y="239574"/>
                      <a:pt x="624397" y="351576"/>
                      <a:pt x="624397" y="469144"/>
                    </a:cubicBezTo>
                    <a:lnTo>
                      <a:pt x="618616" y="526496"/>
                    </a:lnTo>
                    <a:lnTo>
                      <a:pt x="0" y="388122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9" name="Group 136">
              <a:extLst>
                <a:ext uri="{FF2B5EF4-FFF2-40B4-BE49-F238E27FC236}">
                  <a16:creationId xmlns:a16="http://schemas.microsoft.com/office/drawing/2014/main" id="{48FBE8D8-8CC7-4002-95F9-E67EE64A4F35}"/>
                </a:ext>
              </a:extLst>
            </p:cNvPr>
            <p:cNvGrpSpPr/>
            <p:nvPr/>
          </p:nvGrpSpPr>
          <p:grpSpPr>
            <a:xfrm>
              <a:off x="6280074" y="3570783"/>
              <a:ext cx="1675689" cy="1452671"/>
              <a:chOff x="6271947" y="3539529"/>
              <a:chExt cx="1944291" cy="1685524"/>
            </a:xfrm>
          </p:grpSpPr>
          <p:sp>
            <p:nvSpPr>
              <p:cNvPr id="193" name="Freeform: Shape 25">
                <a:extLst>
                  <a:ext uri="{FF2B5EF4-FFF2-40B4-BE49-F238E27FC236}">
                    <a16:creationId xmlns:a16="http://schemas.microsoft.com/office/drawing/2014/main" id="{389EF05C-7AA2-454B-A592-069C0932A452}"/>
                  </a:ext>
                </a:extLst>
              </p:cNvPr>
              <p:cNvSpPr/>
              <p:nvPr/>
            </p:nvSpPr>
            <p:spPr>
              <a:xfrm>
                <a:off x="6271947" y="3539529"/>
                <a:ext cx="1944291" cy="1685524"/>
              </a:xfrm>
              <a:custGeom>
                <a:avLst/>
                <a:gdLst>
                  <a:gd name="connsiteX0" fmla="*/ 0 w 2182764"/>
                  <a:gd name="connsiteY0" fmla="*/ 0 h 1892259"/>
                  <a:gd name="connsiteX1" fmla="*/ 1589647 w 2182764"/>
                  <a:gd name="connsiteY1" fmla="*/ 358865 h 1892259"/>
                  <a:gd name="connsiteX2" fmla="*/ 1588554 w 2182764"/>
                  <a:gd name="connsiteY2" fmla="*/ 360242 h 1892259"/>
                  <a:gd name="connsiteX3" fmla="*/ 1685792 w 2182764"/>
                  <a:gd name="connsiteY3" fmla="*/ 389829 h 1892259"/>
                  <a:gd name="connsiteX4" fmla="*/ 1888573 w 2182764"/>
                  <a:gd name="connsiteY4" fmla="*/ 506107 h 1892259"/>
                  <a:gd name="connsiteX5" fmla="*/ 2014376 w 2182764"/>
                  <a:gd name="connsiteY5" fmla="*/ 1598068 h 1892259"/>
                  <a:gd name="connsiteX6" fmla="*/ 922415 w 2182764"/>
                  <a:gd name="connsiteY6" fmla="*/ 1723871 h 1892259"/>
                  <a:gd name="connsiteX7" fmla="*/ 732661 w 2182764"/>
                  <a:gd name="connsiteY7" fmla="*/ 1504504 h 1892259"/>
                  <a:gd name="connsiteX8" fmla="*/ 713531 w 2182764"/>
                  <a:gd name="connsiteY8" fmla="*/ 1463137 h 1892259"/>
                  <a:gd name="connsiteX9" fmla="*/ 711054 w 2182764"/>
                  <a:gd name="connsiteY9" fmla="*/ 1466259 h 1892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2764" h="1892259">
                    <a:moveTo>
                      <a:pt x="0" y="0"/>
                    </a:moveTo>
                    <a:lnTo>
                      <a:pt x="1589647" y="358865"/>
                    </a:lnTo>
                    <a:lnTo>
                      <a:pt x="1588554" y="360242"/>
                    </a:lnTo>
                    <a:lnTo>
                      <a:pt x="1685792" y="389829"/>
                    </a:lnTo>
                    <a:cubicBezTo>
                      <a:pt x="1757104" y="417418"/>
                      <a:pt x="1825521" y="456083"/>
                      <a:pt x="1888573" y="506107"/>
                    </a:cubicBezTo>
                    <a:cubicBezTo>
                      <a:pt x="2224849" y="772905"/>
                      <a:pt x="2281173" y="1261792"/>
                      <a:pt x="2014376" y="1598068"/>
                    </a:cubicBezTo>
                    <a:cubicBezTo>
                      <a:pt x="1747579" y="1934344"/>
                      <a:pt x="1258692" y="1990668"/>
                      <a:pt x="922415" y="1723871"/>
                    </a:cubicBezTo>
                    <a:cubicBezTo>
                      <a:pt x="843601" y="1661340"/>
                      <a:pt x="780164" y="1586610"/>
                      <a:pt x="732661" y="1504504"/>
                    </a:cubicBezTo>
                    <a:lnTo>
                      <a:pt x="713531" y="1463137"/>
                    </a:lnTo>
                    <a:lnTo>
                      <a:pt x="711054" y="1466259"/>
                    </a:lnTo>
                    <a:close/>
                  </a:path>
                </a:pathLst>
              </a:custGeom>
              <a:solidFill>
                <a:srgbClr val="FAEB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26">
                <a:extLst>
                  <a:ext uri="{FF2B5EF4-FFF2-40B4-BE49-F238E27FC236}">
                    <a16:creationId xmlns:a16="http://schemas.microsoft.com/office/drawing/2014/main" id="{06E0226A-8F6D-4C08-9B23-CA253A41698A}"/>
                  </a:ext>
                </a:extLst>
              </p:cNvPr>
              <p:cNvSpPr/>
              <p:nvPr/>
            </p:nvSpPr>
            <p:spPr>
              <a:xfrm>
                <a:off x="7024394" y="4033208"/>
                <a:ext cx="998985" cy="998986"/>
              </a:xfrm>
              <a:custGeom>
                <a:avLst/>
                <a:gdLst>
                  <a:gd name="connsiteX0" fmla="*/ 604148 w 1121513"/>
                  <a:gd name="connsiteY0" fmla="*/ 1647 h 1121514"/>
                  <a:gd name="connsiteX1" fmla="*/ 909271 w 1121513"/>
                  <a:gd name="connsiteY1" fmla="*/ 121484 h 1121514"/>
                  <a:gd name="connsiteX2" fmla="*/ 1000031 w 1121513"/>
                  <a:gd name="connsiteY2" fmla="*/ 909272 h 1121514"/>
                  <a:gd name="connsiteX3" fmla="*/ 212243 w 1121513"/>
                  <a:gd name="connsiteY3" fmla="*/ 1000032 h 1121514"/>
                  <a:gd name="connsiteX4" fmla="*/ 121483 w 1121513"/>
                  <a:gd name="connsiteY4" fmla="*/ 212244 h 1121514"/>
                  <a:gd name="connsiteX5" fmla="*/ 604148 w 1121513"/>
                  <a:gd name="connsiteY5" fmla="*/ 1647 h 1121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513" h="1121514">
                    <a:moveTo>
                      <a:pt x="604148" y="1647"/>
                    </a:moveTo>
                    <a:cubicBezTo>
                      <a:pt x="711835" y="9906"/>
                      <a:pt x="818295" y="49304"/>
                      <a:pt x="909271" y="121484"/>
                    </a:cubicBezTo>
                    <a:cubicBezTo>
                      <a:pt x="1151875" y="313963"/>
                      <a:pt x="1192510" y="666668"/>
                      <a:pt x="1000031" y="909272"/>
                    </a:cubicBezTo>
                    <a:cubicBezTo>
                      <a:pt x="807552" y="1151876"/>
                      <a:pt x="454847" y="1192511"/>
                      <a:pt x="212243" y="1000032"/>
                    </a:cubicBezTo>
                    <a:cubicBezTo>
                      <a:pt x="-30361" y="807553"/>
                      <a:pt x="-70996" y="454848"/>
                      <a:pt x="121483" y="212244"/>
                    </a:cubicBezTo>
                    <a:cubicBezTo>
                      <a:pt x="241783" y="60616"/>
                      <a:pt x="424670" y="-12117"/>
                      <a:pt x="604148" y="16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24">
                <a:extLst>
                  <a:ext uri="{FF2B5EF4-FFF2-40B4-BE49-F238E27FC236}">
                    <a16:creationId xmlns:a16="http://schemas.microsoft.com/office/drawing/2014/main" id="{E813FE94-A3DE-4B44-95B5-639F04881E12}"/>
                  </a:ext>
                </a:extLst>
              </p:cNvPr>
              <p:cNvSpPr/>
              <p:nvPr/>
            </p:nvSpPr>
            <p:spPr>
              <a:xfrm>
                <a:off x="6271947" y="3539529"/>
                <a:ext cx="606571" cy="554352"/>
              </a:xfrm>
              <a:custGeom>
                <a:avLst/>
                <a:gdLst>
                  <a:gd name="connsiteX0" fmla="*/ 0 w 612860"/>
                  <a:gd name="connsiteY0" fmla="*/ 0 h 560100"/>
                  <a:gd name="connsiteX1" fmla="*/ 612860 w 612860"/>
                  <a:gd name="connsiteY1" fmla="*/ 138354 h 560100"/>
                  <a:gd name="connsiteX2" fmla="*/ 601907 w 612860"/>
                  <a:gd name="connsiteY2" fmla="*/ 173640 h 560100"/>
                  <a:gd name="connsiteX3" fmla="*/ 293404 w 612860"/>
                  <a:gd name="connsiteY3" fmla="*/ 548275 h 560100"/>
                  <a:gd name="connsiteX4" fmla="*/ 271618 w 612860"/>
                  <a:gd name="connsiteY4" fmla="*/ 560100 h 56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860" h="560100">
                    <a:moveTo>
                      <a:pt x="0" y="0"/>
                    </a:moveTo>
                    <a:lnTo>
                      <a:pt x="612860" y="138354"/>
                    </a:lnTo>
                    <a:lnTo>
                      <a:pt x="601907" y="173640"/>
                    </a:lnTo>
                    <a:cubicBezTo>
                      <a:pt x="537275" y="326448"/>
                      <a:pt x="429304" y="456463"/>
                      <a:pt x="293404" y="548275"/>
                    </a:cubicBezTo>
                    <a:lnTo>
                      <a:pt x="271618" y="56010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1" name="Group 131">
              <a:extLst>
                <a:ext uri="{FF2B5EF4-FFF2-40B4-BE49-F238E27FC236}">
                  <a16:creationId xmlns:a16="http://schemas.microsoft.com/office/drawing/2014/main" id="{3E25B6AE-598D-4BE0-A06D-677068D5043B}"/>
                </a:ext>
              </a:extLst>
            </p:cNvPr>
            <p:cNvGrpSpPr/>
            <p:nvPr/>
          </p:nvGrpSpPr>
          <p:grpSpPr>
            <a:xfrm>
              <a:off x="5528428" y="3655117"/>
              <a:ext cx="1193361" cy="1973957"/>
              <a:chOff x="5399818" y="3637381"/>
              <a:chExt cx="1384649" cy="2290368"/>
            </a:xfrm>
          </p:grpSpPr>
          <p:sp>
            <p:nvSpPr>
              <p:cNvPr id="190" name="Freeform: Shape 30">
                <a:extLst>
                  <a:ext uri="{FF2B5EF4-FFF2-40B4-BE49-F238E27FC236}">
                    <a16:creationId xmlns:a16="http://schemas.microsoft.com/office/drawing/2014/main" id="{718D47BF-A369-4156-91CB-C91D6E76E400}"/>
                  </a:ext>
                </a:extLst>
              </p:cNvPr>
              <p:cNvSpPr/>
              <p:nvPr/>
            </p:nvSpPr>
            <p:spPr>
              <a:xfrm>
                <a:off x="5399818" y="3637381"/>
                <a:ext cx="1384649" cy="2290368"/>
              </a:xfrm>
              <a:custGeom>
                <a:avLst/>
                <a:gdLst>
                  <a:gd name="connsiteX0" fmla="*/ 777152 w 1554480"/>
                  <a:gd name="connsiteY0" fmla="*/ 0 h 2571289"/>
                  <a:gd name="connsiteX1" fmla="*/ 1484036 w 1554480"/>
                  <a:gd name="connsiteY1" fmla="*/ 1468358 h 2571289"/>
                  <a:gd name="connsiteX2" fmla="*/ 1480833 w 1554480"/>
                  <a:gd name="connsiteY2" fmla="*/ 1468358 h 2571289"/>
                  <a:gd name="connsiteX3" fmla="*/ 1493401 w 1554480"/>
                  <a:gd name="connsiteY3" fmla="*/ 1491512 h 2571289"/>
                  <a:gd name="connsiteX4" fmla="*/ 1554480 w 1554480"/>
                  <a:gd name="connsiteY4" fmla="*/ 1794049 h 2571289"/>
                  <a:gd name="connsiteX5" fmla="*/ 777240 w 1554480"/>
                  <a:gd name="connsiteY5" fmla="*/ 2571289 h 2571289"/>
                  <a:gd name="connsiteX6" fmla="*/ 0 w 1554480"/>
                  <a:gd name="connsiteY6" fmla="*/ 1794049 h 2571289"/>
                  <a:gd name="connsiteX7" fmla="*/ 61079 w 1554480"/>
                  <a:gd name="connsiteY7" fmla="*/ 1491512 h 2571289"/>
                  <a:gd name="connsiteX8" fmla="*/ 73647 w 1554480"/>
                  <a:gd name="connsiteY8" fmla="*/ 1468358 h 2571289"/>
                  <a:gd name="connsiteX9" fmla="*/ 70443 w 1554480"/>
                  <a:gd name="connsiteY9" fmla="*/ 1468358 h 2571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4480" h="2571289">
                    <a:moveTo>
                      <a:pt x="777152" y="0"/>
                    </a:moveTo>
                    <a:lnTo>
                      <a:pt x="1484036" y="1468358"/>
                    </a:lnTo>
                    <a:lnTo>
                      <a:pt x="1480833" y="1468358"/>
                    </a:lnTo>
                    <a:lnTo>
                      <a:pt x="1493401" y="1491512"/>
                    </a:lnTo>
                    <a:cubicBezTo>
                      <a:pt x="1532731" y="1584500"/>
                      <a:pt x="1554480" y="1686735"/>
                      <a:pt x="1554480" y="1794049"/>
                    </a:cubicBezTo>
                    <a:cubicBezTo>
                      <a:pt x="1554480" y="2223307"/>
                      <a:pt x="1206498" y="2571289"/>
                      <a:pt x="777240" y="2571289"/>
                    </a:cubicBezTo>
                    <a:cubicBezTo>
                      <a:pt x="347982" y="2571289"/>
                      <a:pt x="0" y="2223307"/>
                      <a:pt x="0" y="1794049"/>
                    </a:cubicBezTo>
                    <a:cubicBezTo>
                      <a:pt x="0" y="1686735"/>
                      <a:pt x="21749" y="1584500"/>
                      <a:pt x="61079" y="1491512"/>
                    </a:cubicBezTo>
                    <a:lnTo>
                      <a:pt x="73647" y="1468358"/>
                    </a:lnTo>
                    <a:lnTo>
                      <a:pt x="70443" y="146835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31">
                <a:extLst>
                  <a:ext uri="{FF2B5EF4-FFF2-40B4-BE49-F238E27FC236}">
                    <a16:creationId xmlns:a16="http://schemas.microsoft.com/office/drawing/2014/main" id="{298BFD36-6B92-4845-9EAD-2F1AF85E9190}"/>
                  </a:ext>
                </a:extLst>
              </p:cNvPr>
              <p:cNvSpPr/>
              <p:nvPr/>
            </p:nvSpPr>
            <p:spPr>
              <a:xfrm>
                <a:off x="5592668" y="4735951"/>
                <a:ext cx="998946" cy="998946"/>
              </a:xfrm>
              <a:custGeom>
                <a:avLst/>
                <a:gdLst>
                  <a:gd name="connsiteX0" fmla="*/ 560735 w 1121470"/>
                  <a:gd name="connsiteY0" fmla="*/ 0 h 1121470"/>
                  <a:gd name="connsiteX1" fmla="*/ 1121470 w 1121470"/>
                  <a:gd name="connsiteY1" fmla="*/ 560735 h 1121470"/>
                  <a:gd name="connsiteX2" fmla="*/ 560735 w 1121470"/>
                  <a:gd name="connsiteY2" fmla="*/ 1121470 h 1121470"/>
                  <a:gd name="connsiteX3" fmla="*/ 0 w 1121470"/>
                  <a:gd name="connsiteY3" fmla="*/ 560735 h 1121470"/>
                  <a:gd name="connsiteX4" fmla="*/ 560735 w 1121470"/>
                  <a:gd name="connsiteY4" fmla="*/ 0 h 1121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470" h="1121470">
                    <a:moveTo>
                      <a:pt x="560735" y="0"/>
                    </a:moveTo>
                    <a:cubicBezTo>
                      <a:pt x="870420" y="0"/>
                      <a:pt x="1121470" y="251050"/>
                      <a:pt x="1121470" y="560735"/>
                    </a:cubicBezTo>
                    <a:cubicBezTo>
                      <a:pt x="1121470" y="870420"/>
                      <a:pt x="870420" y="1121470"/>
                      <a:pt x="560735" y="1121470"/>
                    </a:cubicBezTo>
                    <a:cubicBezTo>
                      <a:pt x="251050" y="1121470"/>
                      <a:pt x="0" y="870420"/>
                      <a:pt x="0" y="560735"/>
                    </a:cubicBezTo>
                    <a:cubicBezTo>
                      <a:pt x="0" y="251050"/>
                      <a:pt x="251050" y="0"/>
                      <a:pt x="5607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29">
                <a:extLst>
                  <a:ext uri="{FF2B5EF4-FFF2-40B4-BE49-F238E27FC236}">
                    <a16:creationId xmlns:a16="http://schemas.microsoft.com/office/drawing/2014/main" id="{7D77E5A7-142E-4B6C-A137-56EBCF476C85}"/>
                  </a:ext>
                </a:extLst>
              </p:cNvPr>
              <p:cNvSpPr/>
              <p:nvPr/>
            </p:nvSpPr>
            <p:spPr>
              <a:xfrm>
                <a:off x="5830518" y="3637381"/>
                <a:ext cx="522910" cy="588727"/>
              </a:xfrm>
              <a:custGeom>
                <a:avLst/>
                <a:gdLst>
                  <a:gd name="connsiteX0" fmla="*/ 264258 w 528332"/>
                  <a:gd name="connsiteY0" fmla="*/ 0 h 594832"/>
                  <a:gd name="connsiteX1" fmla="*/ 528332 w 528332"/>
                  <a:gd name="connsiteY1" fmla="*/ 548541 h 594832"/>
                  <a:gd name="connsiteX2" fmla="*/ 434934 w 528332"/>
                  <a:gd name="connsiteY2" fmla="*/ 577533 h 594832"/>
                  <a:gd name="connsiteX3" fmla="*/ 263327 w 528332"/>
                  <a:gd name="connsiteY3" fmla="*/ 594832 h 594832"/>
                  <a:gd name="connsiteX4" fmla="*/ 91720 w 528332"/>
                  <a:gd name="connsiteY4" fmla="*/ 577533 h 594832"/>
                  <a:gd name="connsiteX5" fmla="*/ 0 w 528332"/>
                  <a:gd name="connsiteY5" fmla="*/ 549061 h 594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8332" h="594832">
                    <a:moveTo>
                      <a:pt x="264258" y="0"/>
                    </a:moveTo>
                    <a:lnTo>
                      <a:pt x="528332" y="548541"/>
                    </a:lnTo>
                    <a:lnTo>
                      <a:pt x="434934" y="577533"/>
                    </a:lnTo>
                    <a:cubicBezTo>
                      <a:pt x="379504" y="588876"/>
                      <a:pt x="322111" y="594832"/>
                      <a:pt x="263327" y="594832"/>
                    </a:cubicBezTo>
                    <a:cubicBezTo>
                      <a:pt x="204543" y="594832"/>
                      <a:pt x="147151" y="588876"/>
                      <a:pt x="91720" y="577533"/>
                    </a:cubicBezTo>
                    <a:lnTo>
                      <a:pt x="0" y="549061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2" name="Group 132">
              <a:extLst>
                <a:ext uri="{FF2B5EF4-FFF2-40B4-BE49-F238E27FC236}">
                  <a16:creationId xmlns:a16="http://schemas.microsoft.com/office/drawing/2014/main" id="{1BE65F77-B161-48D8-B924-1F3FACF03CAC}"/>
                </a:ext>
              </a:extLst>
            </p:cNvPr>
            <p:cNvGrpSpPr/>
            <p:nvPr/>
          </p:nvGrpSpPr>
          <p:grpSpPr>
            <a:xfrm>
              <a:off x="4295464" y="3570783"/>
              <a:ext cx="1672956" cy="1456102"/>
              <a:chOff x="3969217" y="3539529"/>
              <a:chExt cx="1941120" cy="1689505"/>
            </a:xfrm>
          </p:grpSpPr>
          <p:sp>
            <p:nvSpPr>
              <p:cNvPr id="183" name="Freeform: Shape 35">
                <a:extLst>
                  <a:ext uri="{FF2B5EF4-FFF2-40B4-BE49-F238E27FC236}">
                    <a16:creationId xmlns:a16="http://schemas.microsoft.com/office/drawing/2014/main" id="{C7953D2F-3E39-48A3-A0F1-79A265E00B3D}"/>
                  </a:ext>
                </a:extLst>
              </p:cNvPr>
              <p:cNvSpPr/>
              <p:nvPr/>
            </p:nvSpPr>
            <p:spPr>
              <a:xfrm>
                <a:off x="3969217" y="3539529"/>
                <a:ext cx="1941120" cy="1689505"/>
              </a:xfrm>
              <a:custGeom>
                <a:avLst/>
                <a:gdLst>
                  <a:gd name="connsiteX0" fmla="*/ 2179204 w 2179204"/>
                  <a:gd name="connsiteY0" fmla="*/ 0 h 1896728"/>
                  <a:gd name="connsiteX1" fmla="*/ 1472788 w 2179204"/>
                  <a:gd name="connsiteY1" fmla="*/ 1468584 h 1896728"/>
                  <a:gd name="connsiteX2" fmla="*/ 1470790 w 2179204"/>
                  <a:gd name="connsiteY2" fmla="*/ 1466081 h 1896728"/>
                  <a:gd name="connsiteX3" fmla="*/ 1460538 w 2179204"/>
                  <a:gd name="connsiteY3" fmla="*/ 1490348 h 1896728"/>
                  <a:gd name="connsiteX4" fmla="*/ 1262225 w 2179204"/>
                  <a:gd name="connsiteY4" fmla="*/ 1726847 h 1896728"/>
                  <a:gd name="connsiteX5" fmla="*/ 169881 w 2179204"/>
                  <a:gd name="connsiteY5" fmla="*/ 1604415 h 1896728"/>
                  <a:gd name="connsiteX6" fmla="*/ 292313 w 2179204"/>
                  <a:gd name="connsiteY6" fmla="*/ 512072 h 1896728"/>
                  <a:gd name="connsiteX7" fmla="*/ 566846 w 2179204"/>
                  <a:gd name="connsiteY7" fmla="*/ 371036 h 1896728"/>
                  <a:gd name="connsiteX8" fmla="*/ 592780 w 2179204"/>
                  <a:gd name="connsiteY8" fmla="*/ 366411 h 1896728"/>
                  <a:gd name="connsiteX9" fmla="*/ 590781 w 2179204"/>
                  <a:gd name="connsiteY9" fmla="*/ 363907 h 189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79204" h="1896728">
                    <a:moveTo>
                      <a:pt x="2179204" y="0"/>
                    </a:moveTo>
                    <a:lnTo>
                      <a:pt x="1472788" y="1468584"/>
                    </a:lnTo>
                    <a:lnTo>
                      <a:pt x="1470790" y="1466081"/>
                    </a:lnTo>
                    <a:lnTo>
                      <a:pt x="1460538" y="1490348"/>
                    </a:lnTo>
                    <a:cubicBezTo>
                      <a:pt x="1412411" y="1579103"/>
                      <a:pt x="1346088" y="1659888"/>
                      <a:pt x="1262225" y="1726847"/>
                    </a:cubicBezTo>
                    <a:cubicBezTo>
                      <a:pt x="926774" y="1994681"/>
                      <a:pt x="437715" y="1939866"/>
                      <a:pt x="169881" y="1604415"/>
                    </a:cubicBezTo>
                    <a:cubicBezTo>
                      <a:pt x="-97953" y="1268964"/>
                      <a:pt x="-43138" y="779906"/>
                      <a:pt x="292313" y="512072"/>
                    </a:cubicBezTo>
                    <a:cubicBezTo>
                      <a:pt x="376176" y="445113"/>
                      <a:pt x="469639" y="398320"/>
                      <a:pt x="566846" y="371036"/>
                    </a:cubicBezTo>
                    <a:lnTo>
                      <a:pt x="592780" y="366411"/>
                    </a:lnTo>
                    <a:lnTo>
                      <a:pt x="590781" y="36390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36">
                <a:extLst>
                  <a:ext uri="{FF2B5EF4-FFF2-40B4-BE49-F238E27FC236}">
                    <a16:creationId xmlns:a16="http://schemas.microsoft.com/office/drawing/2014/main" id="{7CB00436-253B-4054-9347-62AC30A46D4A}"/>
                  </a:ext>
                </a:extLst>
              </p:cNvPr>
              <p:cNvSpPr/>
              <p:nvPr/>
            </p:nvSpPr>
            <p:spPr>
              <a:xfrm>
                <a:off x="4162075" y="4037190"/>
                <a:ext cx="998984" cy="998984"/>
              </a:xfrm>
              <a:custGeom>
                <a:avLst/>
                <a:gdLst>
                  <a:gd name="connsiteX0" fmla="*/ 515640 w 1121512"/>
                  <a:gd name="connsiteY0" fmla="*/ 1783 h 1121512"/>
                  <a:gd name="connsiteX1" fmla="*/ 998953 w 1121512"/>
                  <a:gd name="connsiteY1" fmla="*/ 210888 h 1121512"/>
                  <a:gd name="connsiteX2" fmla="*/ 910625 w 1121512"/>
                  <a:gd name="connsiteY2" fmla="*/ 998953 h 1121512"/>
                  <a:gd name="connsiteX3" fmla="*/ 122561 w 1121512"/>
                  <a:gd name="connsiteY3" fmla="*/ 910626 h 1121512"/>
                  <a:gd name="connsiteX4" fmla="*/ 210888 w 1121512"/>
                  <a:gd name="connsiteY4" fmla="*/ 122561 h 1121512"/>
                  <a:gd name="connsiteX5" fmla="*/ 515640 w 1121512"/>
                  <a:gd name="connsiteY5" fmla="*/ 1783 h 112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512" h="1121512">
                    <a:moveTo>
                      <a:pt x="515640" y="1783"/>
                    </a:moveTo>
                    <a:cubicBezTo>
                      <a:pt x="695074" y="-12535"/>
                      <a:pt x="878186" y="59633"/>
                      <a:pt x="998953" y="210888"/>
                    </a:cubicBezTo>
                    <a:cubicBezTo>
                      <a:pt x="1192180" y="452897"/>
                      <a:pt x="1152634" y="805726"/>
                      <a:pt x="910625" y="998953"/>
                    </a:cubicBezTo>
                    <a:cubicBezTo>
                      <a:pt x="668617" y="1192180"/>
                      <a:pt x="315788" y="1152634"/>
                      <a:pt x="122561" y="910626"/>
                    </a:cubicBezTo>
                    <a:cubicBezTo>
                      <a:pt x="-70666" y="668617"/>
                      <a:pt x="-31121" y="315788"/>
                      <a:pt x="210888" y="122561"/>
                    </a:cubicBezTo>
                    <a:cubicBezTo>
                      <a:pt x="301641" y="50101"/>
                      <a:pt x="407979" y="10374"/>
                      <a:pt x="515640" y="178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/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34">
                <a:extLst>
                  <a:ext uri="{FF2B5EF4-FFF2-40B4-BE49-F238E27FC236}">
                    <a16:creationId xmlns:a16="http://schemas.microsoft.com/office/drawing/2014/main" id="{C4453C2B-98E0-41EE-8051-D5EFFBC50162}"/>
                  </a:ext>
                </a:extLst>
              </p:cNvPr>
              <p:cNvSpPr/>
              <p:nvPr/>
            </p:nvSpPr>
            <p:spPr>
              <a:xfrm>
                <a:off x="5304357" y="3539529"/>
                <a:ext cx="605980" cy="555288"/>
              </a:xfrm>
              <a:custGeom>
                <a:avLst/>
                <a:gdLst>
                  <a:gd name="connsiteX0" fmla="*/ 612263 w 612263"/>
                  <a:gd name="connsiteY0" fmla="*/ 0 h 561046"/>
                  <a:gd name="connsiteX1" fmla="*/ 342390 w 612263"/>
                  <a:gd name="connsiteY1" fmla="*/ 561046 h 561046"/>
                  <a:gd name="connsiteX2" fmla="*/ 318862 w 612263"/>
                  <a:gd name="connsiteY2" fmla="*/ 548275 h 561046"/>
                  <a:gd name="connsiteX3" fmla="*/ 10358 w 612263"/>
                  <a:gd name="connsiteY3" fmla="*/ 173640 h 561046"/>
                  <a:gd name="connsiteX4" fmla="*/ 0 w 612263"/>
                  <a:gd name="connsiteY4" fmla="*/ 140269 h 56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263" h="561046">
                    <a:moveTo>
                      <a:pt x="612263" y="0"/>
                    </a:moveTo>
                    <a:lnTo>
                      <a:pt x="342390" y="561046"/>
                    </a:lnTo>
                    <a:lnTo>
                      <a:pt x="318862" y="548275"/>
                    </a:lnTo>
                    <a:cubicBezTo>
                      <a:pt x="182962" y="456463"/>
                      <a:pt x="74991" y="326448"/>
                      <a:pt x="10358" y="173640"/>
                    </a:cubicBezTo>
                    <a:lnTo>
                      <a:pt x="0" y="140269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73" name="Ellipse 172">
              <a:extLst>
                <a:ext uri="{FF2B5EF4-FFF2-40B4-BE49-F238E27FC236}">
                  <a16:creationId xmlns:a16="http://schemas.microsoft.com/office/drawing/2014/main" id="{FD4A3D9A-DB89-4512-8F4E-7B7070055EBF}"/>
                </a:ext>
              </a:extLst>
            </p:cNvPr>
            <p:cNvSpPr/>
            <p:nvPr/>
          </p:nvSpPr>
          <p:spPr>
            <a:xfrm>
              <a:off x="5397911" y="2701184"/>
              <a:ext cx="1460371" cy="145610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9" name="Textfeld 208">
            <a:extLst>
              <a:ext uri="{FF2B5EF4-FFF2-40B4-BE49-F238E27FC236}">
                <a16:creationId xmlns:a16="http://schemas.microsoft.com/office/drawing/2014/main" id="{24AE8E83-ED63-4C20-B9A2-D52230254234}"/>
              </a:ext>
            </a:extLst>
          </p:cNvPr>
          <p:cNvSpPr txBox="1"/>
          <p:nvPr/>
        </p:nvSpPr>
        <p:spPr bwMode="auto">
          <a:xfrm>
            <a:off x="4226714" y="944513"/>
            <a:ext cx="3780000" cy="4680000"/>
          </a:xfrm>
          <a:prstGeom prst="rect">
            <a:avLst/>
          </a:prstGeom>
          <a:solidFill>
            <a:srgbClr val="023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t"/>
          <a:lstStyle>
            <a:defPPr>
              <a:defRPr lang="en-US"/>
            </a:defPPr>
            <a:lvl1pPr algn="ctr">
              <a:lnSpc>
                <a:spcPct val="95000"/>
              </a:lnSpc>
              <a:defRPr sz="1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l">
              <a:defRPr/>
            </a:pPr>
            <a:endParaRPr lang="en-US" noProof="1">
              <a:solidFill>
                <a:srgbClr val="FFFFFF"/>
              </a:solidFill>
              <a:latin typeface="Arial"/>
            </a:endParaRPr>
          </a:p>
          <a:p>
            <a:pPr lvl="0" algn="l">
              <a:defRPr/>
            </a:pPr>
            <a:r>
              <a:rPr lang="en-US" noProof="1">
                <a:solidFill>
                  <a:srgbClr val="FFFFFF"/>
                </a:solidFill>
              </a:rPr>
              <a:t>Automation and control techniques</a:t>
            </a:r>
          </a:p>
          <a:p>
            <a:pPr lvl="0" algn="l">
              <a:defRPr/>
            </a:pPr>
            <a:endParaRPr lang="en-US" noProof="1">
              <a:solidFill>
                <a:srgbClr val="FFFFFF"/>
              </a:solidFill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altLang="de-DE" b="0" dirty="0">
                <a:solidFill>
                  <a:srgbClr val="FFFFFF"/>
                </a:solidFill>
              </a:rPr>
              <a:t>Precise control of a wide range of parameters to simulate environmental conditions</a:t>
            </a: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endParaRPr lang="en-US" altLang="de-DE" b="0" dirty="0">
              <a:solidFill>
                <a:srgbClr val="FFFFFF"/>
              </a:solidFill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altLang="de-DE" b="0" dirty="0">
                <a:solidFill>
                  <a:srgbClr val="FFFFFF"/>
                </a:solidFill>
              </a:rPr>
              <a:t>Acquisition and control of a total of over 35.000 parameters</a:t>
            </a: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endParaRPr lang="en-US" altLang="de-DE" b="0" dirty="0">
              <a:solidFill>
                <a:srgbClr val="FFFFFF"/>
              </a:solidFill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altLang="de-DE" b="0" dirty="0">
                <a:solidFill>
                  <a:srgbClr val="FFFFFF"/>
                </a:solidFill>
              </a:rPr>
              <a:t>User-friendly visualization of the entire experiment</a:t>
            </a: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endParaRPr lang="en-US" altLang="de-DE" b="0" dirty="0">
              <a:solidFill>
                <a:srgbClr val="FFFFFF"/>
              </a:solidFill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altLang="de-DE" b="0" dirty="0">
                <a:solidFill>
                  <a:srgbClr val="FFFFFF"/>
                </a:solidFill>
              </a:rPr>
              <a:t>Worldwide remote control and error diagnosis possible</a:t>
            </a: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endParaRPr lang="en-US" altLang="de-DE" b="0" dirty="0">
              <a:solidFill>
                <a:srgbClr val="FFFFFF"/>
              </a:solidFill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altLang="de-DE" b="0" dirty="0">
                <a:solidFill>
                  <a:srgbClr val="FFFFFF"/>
                </a:solidFill>
              </a:rPr>
              <a:t>Status information can be received via mobile devices</a:t>
            </a:r>
          </a:p>
          <a:p>
            <a:pPr marL="285750" marR="0" lvl="0" indent="-28575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de-DE" b="0" dirty="0">
              <a:solidFill>
                <a:srgbClr val="FFFFFF"/>
              </a:solidFill>
              <a:latin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1" name="Grafik 50">
            <a:extLst>
              <a:ext uri="{FF2B5EF4-FFF2-40B4-BE49-F238E27FC236}">
                <a16:creationId xmlns:a16="http://schemas.microsoft.com/office/drawing/2014/main" id="{66EADCAB-CDE7-44BA-9E84-693A0873C0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25859" t="16030" r="27941" b="28668"/>
          <a:stretch/>
        </p:blipFill>
        <p:spPr>
          <a:xfrm>
            <a:off x="10658996" y="1138561"/>
            <a:ext cx="176899" cy="211526"/>
          </a:xfrm>
          <a:prstGeom prst="rect">
            <a:avLst/>
          </a:prstGeom>
        </p:spPr>
      </p:pic>
      <p:pic>
        <p:nvPicPr>
          <p:cNvPr id="52" name="Grafik 51" descr="Recherche">
            <a:extLst>
              <a:ext uri="{FF2B5EF4-FFF2-40B4-BE49-F238E27FC236}">
                <a16:creationId xmlns:a16="http://schemas.microsoft.com/office/drawing/2014/main" id="{DF72B304-0A26-4121-958C-507CF8389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50506" y="1341820"/>
            <a:ext cx="199687" cy="199476"/>
          </a:xfrm>
          <a:prstGeom prst="rect">
            <a:avLst/>
          </a:prstGeom>
        </p:spPr>
      </p:pic>
      <p:pic>
        <p:nvPicPr>
          <p:cNvPr id="53" name="Grafik 52" descr="Puzzleteile">
            <a:extLst>
              <a:ext uri="{FF2B5EF4-FFF2-40B4-BE49-F238E27FC236}">
                <a16:creationId xmlns:a16="http://schemas.microsoft.com/office/drawing/2014/main" id="{A11D9DDB-E107-4F02-9368-FA62CA742C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34976" y="655630"/>
            <a:ext cx="259333" cy="259060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EE852C7C-5B0A-4623-A63A-F243253DAB6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59" t="27008" r="31587" b="30419"/>
          <a:stretch/>
        </p:blipFill>
        <p:spPr>
          <a:xfrm>
            <a:off x="11557588" y="655834"/>
            <a:ext cx="205615" cy="260506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570F681E-83B6-42CA-8B20-0387752F6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2201" t="10100" r="14300" b="9051"/>
          <a:stretch/>
        </p:blipFill>
        <p:spPr>
          <a:xfrm flipH="1">
            <a:off x="10849914" y="345269"/>
            <a:ext cx="180803" cy="198673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6BB1EF62-7F71-417A-8EC7-6DB7649821A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210" y="344411"/>
            <a:ext cx="173473" cy="173290"/>
          </a:xfrm>
          <a:prstGeom prst="rect">
            <a:avLst/>
          </a:prstGeom>
        </p:spPr>
      </p:pic>
      <p:pic>
        <p:nvPicPr>
          <p:cNvPr id="44" name="Bildplatzhalter 10">
            <a:extLst>
              <a:ext uri="{FF2B5EF4-FFF2-40B4-BE49-F238E27FC236}">
                <a16:creationId xmlns:a16="http://schemas.microsoft.com/office/drawing/2014/main" id="{A770B233-ABE9-42A0-8886-DC2F4B6C1B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" b="8712"/>
          <a:stretch>
            <a:fillRect/>
          </a:stretch>
        </p:blipFill>
        <p:spPr>
          <a:xfrm>
            <a:off x="371475" y="944563"/>
            <a:ext cx="3779838" cy="4679950"/>
          </a:xfr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9D0EE000-F49A-4A91-B1AB-48CA05FF479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grayscl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350" b="75149" l="10000" r="900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501"/>
          <a:stretch/>
        </p:blipFill>
        <p:spPr>
          <a:xfrm>
            <a:off x="11406390" y="1103291"/>
            <a:ext cx="314734" cy="2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4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ZEA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200" b="1" dirty="0"/>
              <a:t>ZEA-1│</a:t>
            </a:r>
            <a:r>
              <a:rPr lang="en-GB" sz="2200" b="1" dirty="0"/>
              <a:t>Engineering and Technology│</a:t>
            </a:r>
            <a:r>
              <a:rPr lang="de-DE" sz="2200" b="1" dirty="0"/>
              <a:t>Ghaleb Natour </a:t>
            </a:r>
          </a:p>
          <a:p>
            <a:pPr lvl="1"/>
            <a:r>
              <a:rPr lang="en-GB" dirty="0"/>
              <a:t>Design, development and fabrication of scientific and technical equipment, instruments and processes </a:t>
            </a:r>
          </a:p>
          <a:p>
            <a:pPr marL="0" indent="0">
              <a:buNone/>
            </a:pPr>
            <a:endParaRPr lang="en-GB" sz="2200" b="1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de-DE" sz="2200" b="1" dirty="0"/>
              <a:t>ZEA-2│</a:t>
            </a:r>
            <a:r>
              <a:rPr lang="en-GB" sz="2200" b="1" dirty="0"/>
              <a:t>Electronic Systems│</a:t>
            </a:r>
            <a:r>
              <a:rPr lang="de-DE" sz="2200" b="1" dirty="0"/>
              <a:t>Stefan</a:t>
            </a:r>
            <a:r>
              <a:rPr lang="nl-NL" sz="2200" b="1" dirty="0"/>
              <a:t> van Waasen</a:t>
            </a:r>
            <a:endParaRPr lang="de-DE" sz="2200" b="1" dirty="0"/>
          </a:p>
          <a:p>
            <a:pPr lvl="1"/>
            <a:r>
              <a:rPr lang="en-GB" sz="2200" dirty="0"/>
              <a:t>Development of  complex electronic and information technology system solutions </a:t>
            </a:r>
          </a:p>
          <a:p>
            <a:pPr marL="177800" lvl="1" indent="0">
              <a:buNone/>
            </a:pPr>
            <a:endParaRPr lang="en-GB" sz="2200" b="1" dirty="0"/>
          </a:p>
          <a:p>
            <a:pPr marL="0" lvl="1" indent="0">
              <a:buNone/>
            </a:pPr>
            <a:r>
              <a:rPr lang="de-DE" sz="2200" b="1" dirty="0"/>
              <a:t>ZEA-3│</a:t>
            </a:r>
            <a:r>
              <a:rPr lang="en-GB" sz="2200" b="1" dirty="0"/>
              <a:t> Analytics │</a:t>
            </a:r>
            <a:r>
              <a:rPr lang="de-DE" sz="2200" b="1" dirty="0"/>
              <a:t>Stephan Küppers</a:t>
            </a:r>
          </a:p>
          <a:p>
            <a:pPr lvl="1"/>
            <a:r>
              <a:rPr lang="en-GB" sz="2200" dirty="0"/>
              <a:t>Analytical competence for research and application</a:t>
            </a:r>
          </a:p>
          <a:p>
            <a:endParaRPr lang="de-DE" dirty="0"/>
          </a:p>
          <a:p>
            <a:endParaRPr lang="de-DE" b="1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Central Institute of Engineering, Electronics and Analytics</a:t>
            </a:r>
          </a:p>
        </p:txBody>
      </p:sp>
    </p:spTree>
    <p:extLst>
      <p:ext uri="{BB962C8B-B14F-4D97-AF65-F5344CB8AC3E}">
        <p14:creationId xmlns:p14="http://schemas.microsoft.com/office/powerpoint/2010/main" val="3132087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BA4A6F-88E4-4EB5-9DDE-0DEAA326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holistic</a:t>
            </a:r>
            <a:r>
              <a:rPr lang="de-DE" dirty="0"/>
              <a:t> </a:t>
            </a:r>
            <a:r>
              <a:rPr lang="de-DE" dirty="0" err="1"/>
              <a:t>approach</a:t>
            </a:r>
            <a:endParaRPr lang="de-DE" dirty="0">
              <a:effectLst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613C64-2BA5-4F4E-BC10-400FFC5473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92" name="Group 60">
            <a:extLst>
              <a:ext uri="{FF2B5EF4-FFF2-40B4-BE49-F238E27FC236}">
                <a16:creationId xmlns:a16="http://schemas.microsoft.com/office/drawing/2014/main" id="{C435D0DB-AAA7-417E-A239-BB92800E0428}"/>
              </a:ext>
            </a:extLst>
          </p:cNvPr>
          <p:cNvGrpSpPr/>
          <p:nvPr/>
        </p:nvGrpSpPr>
        <p:grpSpPr>
          <a:xfrm>
            <a:off x="8399030" y="2463279"/>
            <a:ext cx="3529617" cy="505820"/>
            <a:chOff x="8921977" y="1697060"/>
            <a:chExt cx="2989681" cy="505820"/>
          </a:xfrm>
        </p:grpSpPr>
        <p:sp>
          <p:nvSpPr>
            <p:cNvPr id="143" name="TextBox 70">
              <a:extLst>
                <a:ext uri="{FF2B5EF4-FFF2-40B4-BE49-F238E27FC236}">
                  <a16:creationId xmlns:a16="http://schemas.microsoft.com/office/drawing/2014/main" id="{5025F7D6-E85F-4548-A862-D6261ED7183C}"/>
                </a:ext>
              </a:extLst>
            </p:cNvPr>
            <p:cNvSpPr txBox="1"/>
            <p:nvPr/>
          </p:nvSpPr>
          <p:spPr>
            <a:xfrm>
              <a:off x="8985578" y="1697060"/>
              <a:ext cx="2926080" cy="4616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AF82B9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Manufacturing</a:t>
              </a:r>
            </a:p>
          </p:txBody>
        </p:sp>
        <p:sp>
          <p:nvSpPr>
            <p:cNvPr id="144" name="TextBox 71">
              <a:extLst>
                <a:ext uri="{FF2B5EF4-FFF2-40B4-BE49-F238E27FC236}">
                  <a16:creationId xmlns:a16="http://schemas.microsoft.com/office/drawing/2014/main" id="{77B0D43E-1CB9-43DA-A528-BEF5A1E2B72C}"/>
                </a:ext>
              </a:extLst>
            </p:cNvPr>
            <p:cNvSpPr txBox="1"/>
            <p:nvPr/>
          </p:nvSpPr>
          <p:spPr>
            <a:xfrm>
              <a:off x="8921977" y="1925881"/>
              <a:ext cx="2926080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3" name="Group 61">
            <a:extLst>
              <a:ext uri="{FF2B5EF4-FFF2-40B4-BE49-F238E27FC236}">
                <a16:creationId xmlns:a16="http://schemas.microsoft.com/office/drawing/2014/main" id="{645FE966-395A-49CC-919B-047E321665B1}"/>
              </a:ext>
            </a:extLst>
          </p:cNvPr>
          <p:cNvGrpSpPr/>
          <p:nvPr/>
        </p:nvGrpSpPr>
        <p:grpSpPr>
          <a:xfrm>
            <a:off x="6475220" y="5481347"/>
            <a:ext cx="4534933" cy="491454"/>
            <a:chOff x="8006846" y="4318087"/>
            <a:chExt cx="3841211" cy="491454"/>
          </a:xfrm>
        </p:grpSpPr>
        <p:sp>
          <p:nvSpPr>
            <p:cNvPr id="141" name="TextBox 68">
              <a:extLst>
                <a:ext uri="{FF2B5EF4-FFF2-40B4-BE49-F238E27FC236}">
                  <a16:creationId xmlns:a16="http://schemas.microsoft.com/office/drawing/2014/main" id="{4342A271-E17A-4852-B28C-0F711F59881C}"/>
                </a:ext>
              </a:extLst>
            </p:cNvPr>
            <p:cNvSpPr txBox="1"/>
            <p:nvPr/>
          </p:nvSpPr>
          <p:spPr>
            <a:xfrm>
              <a:off x="8006846" y="4318087"/>
              <a:ext cx="2926080" cy="4616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FAB4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Testing /</a:t>
              </a:r>
              <a:r>
                <a:rPr lang="en-US" sz="2400" b="1" noProof="1">
                  <a:solidFill>
                    <a:srgbClr val="FAB45A">
                      <a:lumMod val="75000"/>
                    </a:srgbClr>
                  </a:solidFill>
                  <a:latin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FAB45A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Measurement</a:t>
              </a:r>
            </a:p>
          </p:txBody>
        </p:sp>
        <p:sp>
          <p:nvSpPr>
            <p:cNvPr id="142" name="TextBox 69">
              <a:extLst>
                <a:ext uri="{FF2B5EF4-FFF2-40B4-BE49-F238E27FC236}">
                  <a16:creationId xmlns:a16="http://schemas.microsoft.com/office/drawing/2014/main" id="{651E1ED0-C93D-47BD-8529-A9511738B31C}"/>
                </a:ext>
              </a:extLst>
            </p:cNvPr>
            <p:cNvSpPr txBox="1"/>
            <p:nvPr/>
          </p:nvSpPr>
          <p:spPr>
            <a:xfrm>
              <a:off x="8921977" y="4532542"/>
              <a:ext cx="2926080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4" name="Group 62">
            <a:extLst>
              <a:ext uri="{FF2B5EF4-FFF2-40B4-BE49-F238E27FC236}">
                <a16:creationId xmlns:a16="http://schemas.microsoft.com/office/drawing/2014/main" id="{3C199735-B5A9-41ED-A795-41229E2E5361}"/>
              </a:ext>
            </a:extLst>
          </p:cNvPr>
          <p:cNvGrpSpPr/>
          <p:nvPr/>
        </p:nvGrpSpPr>
        <p:grpSpPr>
          <a:xfrm>
            <a:off x="7659247" y="1220933"/>
            <a:ext cx="3454530" cy="698055"/>
            <a:chOff x="8921977" y="1504825"/>
            <a:chExt cx="2926080" cy="698055"/>
          </a:xfrm>
        </p:grpSpPr>
        <p:sp>
          <p:nvSpPr>
            <p:cNvPr id="139" name="TextBox 66">
              <a:extLst>
                <a:ext uri="{FF2B5EF4-FFF2-40B4-BE49-F238E27FC236}">
                  <a16:creationId xmlns:a16="http://schemas.microsoft.com/office/drawing/2014/main" id="{187CFBB6-BF28-4258-844A-0ECD4508B59B}"/>
                </a:ext>
              </a:extLst>
            </p:cNvPr>
            <p:cNvSpPr txBox="1"/>
            <p:nvPr/>
          </p:nvSpPr>
          <p:spPr>
            <a:xfrm>
              <a:off x="8921977" y="1504825"/>
              <a:ext cx="2926080" cy="4616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EB5F73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Engineering Design</a:t>
              </a:r>
            </a:p>
          </p:txBody>
        </p:sp>
        <p:sp>
          <p:nvSpPr>
            <p:cNvPr id="140" name="TextBox 67">
              <a:extLst>
                <a:ext uri="{FF2B5EF4-FFF2-40B4-BE49-F238E27FC236}">
                  <a16:creationId xmlns:a16="http://schemas.microsoft.com/office/drawing/2014/main" id="{CFF86850-7BC8-471A-ABB3-7F3D6BA289C8}"/>
                </a:ext>
              </a:extLst>
            </p:cNvPr>
            <p:cNvSpPr txBox="1"/>
            <p:nvPr/>
          </p:nvSpPr>
          <p:spPr>
            <a:xfrm>
              <a:off x="8921977" y="1925881"/>
              <a:ext cx="2926080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5" name="Group 63">
            <a:extLst>
              <a:ext uri="{FF2B5EF4-FFF2-40B4-BE49-F238E27FC236}">
                <a16:creationId xmlns:a16="http://schemas.microsoft.com/office/drawing/2014/main" id="{34E591E9-690D-4F59-BDA5-C3EFA838340B}"/>
              </a:ext>
            </a:extLst>
          </p:cNvPr>
          <p:cNvGrpSpPr/>
          <p:nvPr/>
        </p:nvGrpSpPr>
        <p:grpSpPr>
          <a:xfrm>
            <a:off x="8131089" y="4203059"/>
            <a:ext cx="3597321" cy="830997"/>
            <a:chOff x="8801029" y="4368973"/>
            <a:chExt cx="3047028" cy="830997"/>
          </a:xfrm>
        </p:grpSpPr>
        <p:sp>
          <p:nvSpPr>
            <p:cNvPr id="137" name="TextBox 64">
              <a:extLst>
                <a:ext uri="{FF2B5EF4-FFF2-40B4-BE49-F238E27FC236}">
                  <a16:creationId xmlns:a16="http://schemas.microsoft.com/office/drawing/2014/main" id="{1EFA9C4F-9FEE-41F7-A58C-C6F9F82CFA29}"/>
                </a:ext>
              </a:extLst>
            </p:cNvPr>
            <p:cNvSpPr txBox="1"/>
            <p:nvPr/>
          </p:nvSpPr>
          <p:spPr>
            <a:xfrm>
              <a:off x="8801029" y="4368973"/>
              <a:ext cx="2926080" cy="83099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en-US" sz="2400" b="1" noProof="1">
                  <a:solidFill>
                    <a:srgbClr val="FAEB5A">
                      <a:lumMod val="75000"/>
                    </a:srgbClr>
                  </a:solidFill>
                </a:rPr>
                <a:t>Automation /</a:t>
              </a:r>
              <a:br>
                <a:rPr lang="en-US" sz="2400" b="1" noProof="1">
                  <a:solidFill>
                    <a:srgbClr val="FAEB5A">
                      <a:lumMod val="75000"/>
                    </a:srgbClr>
                  </a:solidFill>
                </a:rPr>
              </a:br>
              <a:r>
                <a:rPr lang="en-US" sz="2400" b="1" noProof="1">
                  <a:solidFill>
                    <a:srgbClr val="FAEB5A">
                      <a:lumMod val="75000"/>
                    </a:srgbClr>
                  </a:solidFill>
                </a:rPr>
                <a:t>Control Techniques</a:t>
              </a:r>
            </a:p>
          </p:txBody>
        </p:sp>
        <p:sp>
          <p:nvSpPr>
            <p:cNvPr id="138" name="TextBox 65">
              <a:extLst>
                <a:ext uri="{FF2B5EF4-FFF2-40B4-BE49-F238E27FC236}">
                  <a16:creationId xmlns:a16="http://schemas.microsoft.com/office/drawing/2014/main" id="{1F63CDD8-E833-4279-B1D4-CCB7F7B9BF76}"/>
                </a:ext>
              </a:extLst>
            </p:cNvPr>
            <p:cNvSpPr txBox="1"/>
            <p:nvPr/>
          </p:nvSpPr>
          <p:spPr>
            <a:xfrm>
              <a:off x="8921977" y="4532542"/>
              <a:ext cx="2926080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6" name="Group 73">
            <a:extLst>
              <a:ext uri="{FF2B5EF4-FFF2-40B4-BE49-F238E27FC236}">
                <a16:creationId xmlns:a16="http://schemas.microsoft.com/office/drawing/2014/main" id="{61A79BF1-B3EE-40B2-B056-C07A37F5881D}"/>
              </a:ext>
            </a:extLst>
          </p:cNvPr>
          <p:cNvGrpSpPr/>
          <p:nvPr/>
        </p:nvGrpSpPr>
        <p:grpSpPr>
          <a:xfrm>
            <a:off x="338439" y="2548298"/>
            <a:ext cx="3512747" cy="1067387"/>
            <a:chOff x="8921977" y="1135493"/>
            <a:chExt cx="2926080" cy="1067387"/>
          </a:xfrm>
        </p:grpSpPr>
        <p:sp>
          <p:nvSpPr>
            <p:cNvPr id="135" name="TextBox 83">
              <a:extLst>
                <a:ext uri="{FF2B5EF4-FFF2-40B4-BE49-F238E27FC236}">
                  <a16:creationId xmlns:a16="http://schemas.microsoft.com/office/drawing/2014/main" id="{DC8A6FE4-482B-405B-84C2-B3E5F91E6EE3}"/>
                </a:ext>
              </a:extLst>
            </p:cNvPr>
            <p:cNvSpPr txBox="1"/>
            <p:nvPr/>
          </p:nvSpPr>
          <p:spPr>
            <a:xfrm>
              <a:off x="8921977" y="1135493"/>
              <a:ext cx="2926080" cy="83099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2400" b="1" noProof="1">
                  <a:solidFill>
                    <a:srgbClr val="EB1E42"/>
                  </a:solidFill>
                </a:rPr>
                <a:t>Prototyping /</a:t>
              </a:r>
            </a:p>
            <a:p>
              <a:pPr algn="r"/>
              <a:r>
                <a:rPr lang="en-US" sz="2400" b="1" noProof="1">
                  <a:solidFill>
                    <a:srgbClr val="EB1E42"/>
                  </a:solidFill>
                </a:rPr>
                <a:t>Demonstration Units</a:t>
              </a:r>
            </a:p>
          </p:txBody>
        </p:sp>
        <p:sp>
          <p:nvSpPr>
            <p:cNvPr id="136" name="TextBox 84">
              <a:extLst>
                <a:ext uri="{FF2B5EF4-FFF2-40B4-BE49-F238E27FC236}">
                  <a16:creationId xmlns:a16="http://schemas.microsoft.com/office/drawing/2014/main" id="{0694B012-B11B-4BB2-90B8-8DAC50122797}"/>
                </a:ext>
              </a:extLst>
            </p:cNvPr>
            <p:cNvSpPr txBox="1"/>
            <p:nvPr/>
          </p:nvSpPr>
          <p:spPr>
            <a:xfrm>
              <a:off x="8921977" y="1925881"/>
              <a:ext cx="2926080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7" name="Group 74">
            <a:extLst>
              <a:ext uri="{FF2B5EF4-FFF2-40B4-BE49-F238E27FC236}">
                <a16:creationId xmlns:a16="http://schemas.microsoft.com/office/drawing/2014/main" id="{B82ADB9B-EA58-4D2B-80F2-8B803B769A41}"/>
              </a:ext>
            </a:extLst>
          </p:cNvPr>
          <p:cNvGrpSpPr/>
          <p:nvPr/>
        </p:nvGrpSpPr>
        <p:grpSpPr>
          <a:xfrm>
            <a:off x="405183" y="4169683"/>
            <a:ext cx="3658948" cy="915501"/>
            <a:chOff x="8921977" y="4532542"/>
            <a:chExt cx="3047864" cy="915501"/>
          </a:xfrm>
        </p:grpSpPr>
        <p:sp>
          <p:nvSpPr>
            <p:cNvPr id="133" name="TextBox 81">
              <a:extLst>
                <a:ext uri="{FF2B5EF4-FFF2-40B4-BE49-F238E27FC236}">
                  <a16:creationId xmlns:a16="http://schemas.microsoft.com/office/drawing/2014/main" id="{E74E43FA-8D7C-41F9-AA67-FC20EF10DC7B}"/>
                </a:ext>
              </a:extLst>
            </p:cNvPr>
            <p:cNvSpPr txBox="1"/>
            <p:nvPr/>
          </p:nvSpPr>
          <p:spPr>
            <a:xfrm>
              <a:off x="9043761" y="4617046"/>
              <a:ext cx="2926080" cy="83099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B9D25F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Research &amp;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B9D25F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Development</a:t>
              </a:r>
            </a:p>
          </p:txBody>
        </p:sp>
        <p:sp>
          <p:nvSpPr>
            <p:cNvPr id="134" name="TextBox 82">
              <a:extLst>
                <a:ext uri="{FF2B5EF4-FFF2-40B4-BE49-F238E27FC236}">
                  <a16:creationId xmlns:a16="http://schemas.microsoft.com/office/drawing/2014/main" id="{65076FBD-9BEF-4BE7-BB96-8DD7A6996940}"/>
                </a:ext>
              </a:extLst>
            </p:cNvPr>
            <p:cNvSpPr txBox="1"/>
            <p:nvPr/>
          </p:nvSpPr>
          <p:spPr>
            <a:xfrm>
              <a:off x="8921977" y="4532542"/>
              <a:ext cx="2926080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8" name="Group 75">
            <a:extLst>
              <a:ext uri="{FF2B5EF4-FFF2-40B4-BE49-F238E27FC236}">
                <a16:creationId xmlns:a16="http://schemas.microsoft.com/office/drawing/2014/main" id="{43F816A9-2F78-4033-9511-F85D97658B02}"/>
              </a:ext>
            </a:extLst>
          </p:cNvPr>
          <p:cNvGrpSpPr/>
          <p:nvPr/>
        </p:nvGrpSpPr>
        <p:grpSpPr>
          <a:xfrm>
            <a:off x="1115898" y="1271517"/>
            <a:ext cx="3512747" cy="1067387"/>
            <a:chOff x="8921977" y="1135493"/>
            <a:chExt cx="2926080" cy="1067387"/>
          </a:xfrm>
        </p:grpSpPr>
        <p:sp>
          <p:nvSpPr>
            <p:cNvPr id="131" name="TextBox 79">
              <a:extLst>
                <a:ext uri="{FF2B5EF4-FFF2-40B4-BE49-F238E27FC236}">
                  <a16:creationId xmlns:a16="http://schemas.microsoft.com/office/drawing/2014/main" id="{ADF00D55-384D-4D34-80D8-4EC67E48195A}"/>
                </a:ext>
              </a:extLst>
            </p:cNvPr>
            <p:cNvSpPr txBox="1"/>
            <p:nvPr/>
          </p:nvSpPr>
          <p:spPr>
            <a:xfrm>
              <a:off x="8921977" y="1135493"/>
              <a:ext cx="2926080" cy="83099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Modelling /</a:t>
              </a:r>
              <a:b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Simulation</a:t>
              </a:r>
            </a:p>
          </p:txBody>
        </p:sp>
        <p:sp>
          <p:nvSpPr>
            <p:cNvPr id="132" name="TextBox 80">
              <a:extLst>
                <a:ext uri="{FF2B5EF4-FFF2-40B4-BE49-F238E27FC236}">
                  <a16:creationId xmlns:a16="http://schemas.microsoft.com/office/drawing/2014/main" id="{6E928855-7FCC-4236-8E93-A995F0825460}"/>
                </a:ext>
              </a:extLst>
            </p:cNvPr>
            <p:cNvSpPr txBox="1"/>
            <p:nvPr/>
          </p:nvSpPr>
          <p:spPr>
            <a:xfrm>
              <a:off x="8921977" y="1925881"/>
              <a:ext cx="2926080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4" name="Freeform: Shape 10">
            <a:extLst>
              <a:ext uri="{FF2B5EF4-FFF2-40B4-BE49-F238E27FC236}">
                <a16:creationId xmlns:a16="http://schemas.microsoft.com/office/drawing/2014/main" id="{F457F9DC-71B0-4D59-AB31-D769ED29F676}"/>
              </a:ext>
            </a:extLst>
          </p:cNvPr>
          <p:cNvSpPr/>
          <p:nvPr/>
        </p:nvSpPr>
        <p:spPr>
          <a:xfrm>
            <a:off x="4864907" y="1415125"/>
            <a:ext cx="1196725" cy="1836574"/>
          </a:xfrm>
          <a:custGeom>
            <a:avLst/>
            <a:gdLst>
              <a:gd name="connsiteX0" fmla="*/ 737842 w 1558863"/>
              <a:gd name="connsiteY0" fmla="*/ 984 h 2392333"/>
              <a:gd name="connsiteX1" fmla="*/ 1477069 w 1558863"/>
              <a:gd name="connsiteY1" fmla="*/ 438904 h 2392333"/>
              <a:gd name="connsiteX2" fmla="*/ 1553851 w 1558863"/>
              <a:gd name="connsiteY2" fmla="*/ 737842 h 2392333"/>
              <a:gd name="connsiteX3" fmla="*/ 1552623 w 1558863"/>
              <a:gd name="connsiteY3" fmla="*/ 764158 h 2392333"/>
              <a:gd name="connsiteX4" fmla="*/ 1555507 w 1558863"/>
              <a:gd name="connsiteY4" fmla="*/ 762762 h 2392333"/>
              <a:gd name="connsiteX5" fmla="*/ 1558863 w 1558863"/>
              <a:gd name="connsiteY5" fmla="*/ 2392333 h 2392333"/>
              <a:gd name="connsiteX6" fmla="*/ 283028 w 1558863"/>
              <a:gd name="connsiteY6" fmla="*/ 1378427 h 2392333"/>
              <a:gd name="connsiteX7" fmla="*/ 285911 w 1558863"/>
              <a:gd name="connsiteY7" fmla="*/ 1377033 h 2392333"/>
              <a:gd name="connsiteX8" fmla="*/ 264514 w 1558863"/>
              <a:gd name="connsiteY8" fmla="*/ 1361664 h 2392333"/>
              <a:gd name="connsiteX9" fmla="*/ 77767 w 1558863"/>
              <a:gd name="connsiteY9" fmla="*/ 1115930 h 2392333"/>
              <a:gd name="connsiteX10" fmla="*/ 438905 w 1558863"/>
              <a:gd name="connsiteY10" fmla="*/ 77766 h 2392333"/>
              <a:gd name="connsiteX11" fmla="*/ 737842 w 1558863"/>
              <a:gd name="connsiteY11" fmla="*/ 984 h 239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58863" h="2392333">
                <a:moveTo>
                  <a:pt x="737842" y="984"/>
                </a:moveTo>
                <a:cubicBezTo>
                  <a:pt x="1040347" y="-14301"/>
                  <a:pt x="1336852" y="149099"/>
                  <a:pt x="1477069" y="438904"/>
                </a:cubicBezTo>
                <a:cubicBezTo>
                  <a:pt x="1523808" y="535506"/>
                  <a:pt x="1548757" y="637007"/>
                  <a:pt x="1553851" y="737842"/>
                </a:cubicBezTo>
                <a:lnTo>
                  <a:pt x="1552623" y="764158"/>
                </a:lnTo>
                <a:lnTo>
                  <a:pt x="1555507" y="762762"/>
                </a:lnTo>
                <a:lnTo>
                  <a:pt x="1558863" y="2392333"/>
                </a:lnTo>
                <a:lnTo>
                  <a:pt x="283028" y="1378427"/>
                </a:lnTo>
                <a:lnTo>
                  <a:pt x="285911" y="1377033"/>
                </a:lnTo>
                <a:lnTo>
                  <a:pt x="264514" y="1361664"/>
                </a:lnTo>
                <a:cubicBezTo>
                  <a:pt x="188610" y="1295088"/>
                  <a:pt x="124506" y="1212532"/>
                  <a:pt x="77767" y="1115930"/>
                </a:cubicBezTo>
                <a:cubicBezTo>
                  <a:pt x="-109189" y="729523"/>
                  <a:pt x="52498" y="264722"/>
                  <a:pt x="438905" y="77766"/>
                </a:cubicBezTo>
                <a:cubicBezTo>
                  <a:pt x="535506" y="31027"/>
                  <a:pt x="637008" y="6079"/>
                  <a:pt x="737842" y="984"/>
                </a:cubicBez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Freeform: Shape 11">
            <a:extLst>
              <a:ext uri="{FF2B5EF4-FFF2-40B4-BE49-F238E27FC236}">
                <a16:creationId xmlns:a16="http://schemas.microsoft.com/office/drawing/2014/main" id="{95DC6407-6630-4B13-B73C-559AAE39C0EF}"/>
              </a:ext>
            </a:extLst>
          </p:cNvPr>
          <p:cNvSpPr/>
          <p:nvPr/>
        </p:nvSpPr>
        <p:spPr>
          <a:xfrm>
            <a:off x="5031156" y="1581371"/>
            <a:ext cx="861138" cy="861140"/>
          </a:xfrm>
          <a:custGeom>
            <a:avLst/>
            <a:gdLst>
              <a:gd name="connsiteX0" fmla="*/ 532312 w 1121726"/>
              <a:gd name="connsiteY0" fmla="*/ 711 h 1121727"/>
              <a:gd name="connsiteX1" fmla="*/ 1065622 w 1121726"/>
              <a:gd name="connsiteY1" fmla="*/ 316646 h 1121727"/>
              <a:gd name="connsiteX2" fmla="*/ 805081 w 1121726"/>
              <a:gd name="connsiteY2" fmla="*/ 1065623 h 1121727"/>
              <a:gd name="connsiteX3" fmla="*/ 56105 w 1121726"/>
              <a:gd name="connsiteY3" fmla="*/ 805082 h 1121727"/>
              <a:gd name="connsiteX4" fmla="*/ 316645 w 1121726"/>
              <a:gd name="connsiteY4" fmla="*/ 56105 h 1121727"/>
              <a:gd name="connsiteX5" fmla="*/ 532312 w 1121726"/>
              <a:gd name="connsiteY5" fmla="*/ 711 h 112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1726" h="1121727">
                <a:moveTo>
                  <a:pt x="532312" y="711"/>
                </a:moveTo>
                <a:cubicBezTo>
                  <a:pt x="750552" y="-10316"/>
                  <a:pt x="964464" y="107568"/>
                  <a:pt x="1065622" y="316646"/>
                </a:cubicBezTo>
                <a:cubicBezTo>
                  <a:pt x="1200500" y="595416"/>
                  <a:pt x="1083852" y="930745"/>
                  <a:pt x="805081" y="1065623"/>
                </a:cubicBezTo>
                <a:cubicBezTo>
                  <a:pt x="526311" y="1200500"/>
                  <a:pt x="190982" y="1083852"/>
                  <a:pt x="56105" y="805082"/>
                </a:cubicBezTo>
                <a:cubicBezTo>
                  <a:pt x="-78773" y="526312"/>
                  <a:pt x="37875" y="190983"/>
                  <a:pt x="316645" y="56105"/>
                </a:cubicBezTo>
                <a:cubicBezTo>
                  <a:pt x="386338" y="22386"/>
                  <a:pt x="459565" y="4387"/>
                  <a:pt x="532312" y="711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/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6" name="Group 133">
            <a:extLst>
              <a:ext uri="{FF2B5EF4-FFF2-40B4-BE49-F238E27FC236}">
                <a16:creationId xmlns:a16="http://schemas.microsoft.com/office/drawing/2014/main" id="{363A439A-5A17-4AFB-A876-30B50592FA1B}"/>
              </a:ext>
            </a:extLst>
          </p:cNvPr>
          <p:cNvGrpSpPr/>
          <p:nvPr/>
        </p:nvGrpSpPr>
        <p:grpSpPr>
          <a:xfrm>
            <a:off x="4000627" y="2461495"/>
            <a:ext cx="2061005" cy="1193622"/>
            <a:chOff x="3627120" y="2252430"/>
            <a:chExt cx="2391371" cy="1384951"/>
          </a:xfrm>
        </p:grpSpPr>
        <p:sp>
          <p:nvSpPr>
            <p:cNvPr id="160" name="Freeform: Shape 5">
              <a:extLst>
                <a:ext uri="{FF2B5EF4-FFF2-40B4-BE49-F238E27FC236}">
                  <a16:creationId xmlns:a16="http://schemas.microsoft.com/office/drawing/2014/main" id="{2C6C1885-B4E3-4BEF-BB1D-0AF51AB90DF4}"/>
                </a:ext>
              </a:extLst>
            </p:cNvPr>
            <p:cNvSpPr/>
            <p:nvPr/>
          </p:nvSpPr>
          <p:spPr>
            <a:xfrm>
              <a:off x="3627120" y="2252430"/>
              <a:ext cx="2251049" cy="1384951"/>
            </a:xfrm>
            <a:custGeom>
              <a:avLst/>
              <a:gdLst>
                <a:gd name="connsiteX0" fmla="*/ 792860 w 2527148"/>
                <a:gd name="connsiteY0" fmla="*/ 169 h 1554819"/>
                <a:gd name="connsiteX1" fmla="*/ 949119 w 2527148"/>
                <a:gd name="connsiteY1" fmla="*/ 19374 h 1554819"/>
                <a:gd name="connsiteX2" fmla="*/ 1230687 w 2527148"/>
                <a:gd name="connsiteY2" fmla="*/ 145782 h 1554819"/>
                <a:gd name="connsiteX3" fmla="*/ 1250492 w 2527148"/>
                <a:gd name="connsiteY3" fmla="*/ 163154 h 1554819"/>
                <a:gd name="connsiteX4" fmla="*/ 1251200 w 2527148"/>
                <a:gd name="connsiteY4" fmla="*/ 160029 h 1554819"/>
                <a:gd name="connsiteX5" fmla="*/ 2527148 w 2527148"/>
                <a:gd name="connsiteY5" fmla="*/ 1173671 h 1554819"/>
                <a:gd name="connsiteX6" fmla="*/ 938904 w 2527148"/>
                <a:gd name="connsiteY6" fmla="*/ 1538695 h 1554819"/>
                <a:gd name="connsiteX7" fmla="*/ 939612 w 2527148"/>
                <a:gd name="connsiteY7" fmla="*/ 1535571 h 1554819"/>
                <a:gd name="connsiteX8" fmla="*/ 914254 w 2527148"/>
                <a:gd name="connsiteY8" fmla="*/ 1542713 h 1554819"/>
                <a:gd name="connsiteX9" fmla="*/ 605699 w 2527148"/>
                <a:gd name="connsiteY9" fmla="*/ 1535446 h 1554819"/>
                <a:gd name="connsiteX10" fmla="*/ 19373 w 2527148"/>
                <a:gd name="connsiteY10" fmla="*/ 605700 h 1554819"/>
                <a:gd name="connsiteX11" fmla="*/ 792860 w 2527148"/>
                <a:gd name="connsiteY11" fmla="*/ 169 h 1554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7148" h="1554819">
                  <a:moveTo>
                    <a:pt x="792860" y="169"/>
                  </a:moveTo>
                  <a:cubicBezTo>
                    <a:pt x="844493" y="1250"/>
                    <a:pt x="896787" y="7520"/>
                    <a:pt x="949119" y="19374"/>
                  </a:cubicBezTo>
                  <a:cubicBezTo>
                    <a:pt x="1053782" y="43083"/>
                    <a:pt x="1148686" y="86880"/>
                    <a:pt x="1230687" y="145782"/>
                  </a:cubicBezTo>
                  <a:lnTo>
                    <a:pt x="1250492" y="163154"/>
                  </a:lnTo>
                  <a:lnTo>
                    <a:pt x="1251200" y="160029"/>
                  </a:lnTo>
                  <a:lnTo>
                    <a:pt x="2527148" y="1173671"/>
                  </a:lnTo>
                  <a:lnTo>
                    <a:pt x="938904" y="1538695"/>
                  </a:lnTo>
                  <a:lnTo>
                    <a:pt x="939612" y="1535571"/>
                  </a:lnTo>
                  <a:lnTo>
                    <a:pt x="914254" y="1542713"/>
                  </a:lnTo>
                  <a:cubicBezTo>
                    <a:pt x="814875" y="1560528"/>
                    <a:pt x="710361" y="1559154"/>
                    <a:pt x="605699" y="1535446"/>
                  </a:cubicBezTo>
                  <a:cubicBezTo>
                    <a:pt x="187047" y="1440613"/>
                    <a:pt x="-75459" y="1024352"/>
                    <a:pt x="19373" y="605700"/>
                  </a:cubicBezTo>
                  <a:cubicBezTo>
                    <a:pt x="102352" y="239380"/>
                    <a:pt x="431424" y="-7392"/>
                    <a:pt x="792860" y="169"/>
                  </a:cubicBezTo>
                  <a:close/>
                </a:path>
              </a:pathLst>
            </a:custGeom>
            <a:solidFill>
              <a:srgbClr val="EB1E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Freeform: Shape 6">
              <a:extLst>
                <a:ext uri="{FF2B5EF4-FFF2-40B4-BE49-F238E27FC236}">
                  <a16:creationId xmlns:a16="http://schemas.microsoft.com/office/drawing/2014/main" id="{184EAEB6-B61C-432C-BA56-84F2E1C85723}"/>
                </a:ext>
              </a:extLst>
            </p:cNvPr>
            <p:cNvSpPr/>
            <p:nvPr/>
          </p:nvSpPr>
          <p:spPr>
            <a:xfrm>
              <a:off x="3820013" y="2445323"/>
              <a:ext cx="999164" cy="999164"/>
            </a:xfrm>
            <a:custGeom>
              <a:avLst/>
              <a:gdLst>
                <a:gd name="connsiteX0" fmla="*/ 572006 w 1121715"/>
                <a:gd name="connsiteY0" fmla="*/ 122 h 1121714"/>
                <a:gd name="connsiteX1" fmla="*/ 684738 w 1121715"/>
                <a:gd name="connsiteY1" fmla="*/ 13977 h 1121714"/>
                <a:gd name="connsiteX2" fmla="*/ 1107738 w 1121715"/>
                <a:gd name="connsiteY2" fmla="*/ 684736 h 1121714"/>
                <a:gd name="connsiteX3" fmla="*/ 436979 w 1121715"/>
                <a:gd name="connsiteY3" fmla="*/ 1107737 h 1121714"/>
                <a:gd name="connsiteX4" fmla="*/ 13978 w 1121715"/>
                <a:gd name="connsiteY4" fmla="*/ 436978 h 1121714"/>
                <a:gd name="connsiteX5" fmla="*/ 572006 w 1121715"/>
                <a:gd name="connsiteY5" fmla="*/ 122 h 112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1715" h="1121714">
                  <a:moveTo>
                    <a:pt x="572006" y="122"/>
                  </a:moveTo>
                  <a:cubicBezTo>
                    <a:pt x="609256" y="901"/>
                    <a:pt x="646984" y="5425"/>
                    <a:pt x="684738" y="13977"/>
                  </a:cubicBezTo>
                  <a:cubicBezTo>
                    <a:pt x="986771" y="82394"/>
                    <a:pt x="1176155" y="382703"/>
                    <a:pt x="1107738" y="684736"/>
                  </a:cubicBezTo>
                  <a:cubicBezTo>
                    <a:pt x="1039322" y="986770"/>
                    <a:pt x="739012" y="1176154"/>
                    <a:pt x="436979" y="1107737"/>
                  </a:cubicBezTo>
                  <a:cubicBezTo>
                    <a:pt x="134946" y="1039321"/>
                    <a:pt x="-54438" y="739011"/>
                    <a:pt x="13978" y="436978"/>
                  </a:cubicBezTo>
                  <a:cubicBezTo>
                    <a:pt x="73843" y="172699"/>
                    <a:pt x="311250" y="-5333"/>
                    <a:pt x="572006" y="12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Freeform: Shape 4">
              <a:extLst>
                <a:ext uri="{FF2B5EF4-FFF2-40B4-BE49-F238E27FC236}">
                  <a16:creationId xmlns:a16="http://schemas.microsoft.com/office/drawing/2014/main" id="{4BF17233-2199-499C-A33D-4B0B9ABD9495}"/>
                </a:ext>
              </a:extLst>
            </p:cNvPr>
            <p:cNvSpPr/>
            <p:nvPr/>
          </p:nvSpPr>
          <p:spPr>
            <a:xfrm>
              <a:off x="5248380" y="2911997"/>
              <a:ext cx="629789" cy="529279"/>
            </a:xfrm>
            <a:custGeom>
              <a:avLst/>
              <a:gdLst>
                <a:gd name="connsiteX0" fmla="*/ 145550 w 636319"/>
                <a:gd name="connsiteY0" fmla="*/ 0 h 534767"/>
                <a:gd name="connsiteX1" fmla="*/ 636319 w 636319"/>
                <a:gd name="connsiteY1" fmla="*/ 389878 h 534767"/>
                <a:gd name="connsiteX2" fmla="*/ 5901 w 636319"/>
                <a:gd name="connsiteY2" fmla="*/ 534767 h 534767"/>
                <a:gd name="connsiteX3" fmla="*/ 0 w 636319"/>
                <a:gd name="connsiteY3" fmla="*/ 476236 h 534767"/>
                <a:gd name="connsiteX4" fmla="*/ 145423 w 636319"/>
                <a:gd name="connsiteY4" fmla="*/ 154 h 534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319" h="534767">
                  <a:moveTo>
                    <a:pt x="145550" y="0"/>
                  </a:moveTo>
                  <a:lnTo>
                    <a:pt x="636319" y="389878"/>
                  </a:lnTo>
                  <a:lnTo>
                    <a:pt x="5901" y="534767"/>
                  </a:lnTo>
                  <a:lnTo>
                    <a:pt x="0" y="476236"/>
                  </a:lnTo>
                  <a:cubicBezTo>
                    <a:pt x="0" y="299885"/>
                    <a:pt x="53611" y="136054"/>
                    <a:pt x="145423" y="154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Freeform: Shape 9">
              <a:extLst>
                <a:ext uri="{FF2B5EF4-FFF2-40B4-BE49-F238E27FC236}">
                  <a16:creationId xmlns:a16="http://schemas.microsoft.com/office/drawing/2014/main" id="{CCD047D0-A577-45FB-9269-2EC8486F5B79}"/>
                </a:ext>
              </a:extLst>
            </p:cNvPr>
            <p:cNvSpPr/>
            <p:nvPr/>
          </p:nvSpPr>
          <p:spPr>
            <a:xfrm>
              <a:off x="5516191" y="2548036"/>
              <a:ext cx="502300" cy="621261"/>
            </a:xfrm>
            <a:custGeom>
              <a:avLst/>
              <a:gdLst>
                <a:gd name="connsiteX0" fmla="*/ 506215 w 507508"/>
                <a:gd name="connsiteY0" fmla="*/ 0 h 627703"/>
                <a:gd name="connsiteX1" fmla="*/ 507508 w 507508"/>
                <a:gd name="connsiteY1" fmla="*/ 627703 h 627703"/>
                <a:gd name="connsiteX2" fmla="*/ 0 w 507508"/>
                <a:gd name="connsiteY2" fmla="*/ 224386 h 627703"/>
                <a:gd name="connsiteX3" fmla="*/ 104831 w 507508"/>
                <a:gd name="connsiteY3" fmla="*/ 137893 h 627703"/>
                <a:gd name="connsiteX4" fmla="*/ 409306 w 507508"/>
                <a:gd name="connsiteY4" fmla="*/ 9770 h 627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508" h="627703">
                  <a:moveTo>
                    <a:pt x="506215" y="0"/>
                  </a:moveTo>
                  <a:lnTo>
                    <a:pt x="507508" y="627703"/>
                  </a:lnTo>
                  <a:lnTo>
                    <a:pt x="0" y="224386"/>
                  </a:lnTo>
                  <a:lnTo>
                    <a:pt x="104831" y="137893"/>
                  </a:lnTo>
                  <a:cubicBezTo>
                    <a:pt x="195431" y="76685"/>
                    <a:pt x="298445" y="32455"/>
                    <a:pt x="409306" y="9770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7" name="Group 134">
            <a:extLst>
              <a:ext uri="{FF2B5EF4-FFF2-40B4-BE49-F238E27FC236}">
                <a16:creationId xmlns:a16="http://schemas.microsoft.com/office/drawing/2014/main" id="{0F94558B-30AB-466F-94C2-CAB0FF1A5F0D}"/>
              </a:ext>
            </a:extLst>
          </p:cNvPr>
          <p:cNvGrpSpPr/>
          <p:nvPr/>
        </p:nvGrpSpPr>
        <p:grpSpPr>
          <a:xfrm>
            <a:off x="6208724" y="1412776"/>
            <a:ext cx="1194188" cy="1838922"/>
            <a:chOff x="6189160" y="1035609"/>
            <a:chExt cx="1385609" cy="2133688"/>
          </a:xfrm>
        </p:grpSpPr>
        <p:sp>
          <p:nvSpPr>
            <p:cNvPr id="157" name="Freeform: Shape 15">
              <a:extLst>
                <a:ext uri="{FF2B5EF4-FFF2-40B4-BE49-F238E27FC236}">
                  <a16:creationId xmlns:a16="http://schemas.microsoft.com/office/drawing/2014/main" id="{34E1581A-90F2-42B4-A77B-A376F0338009}"/>
                </a:ext>
              </a:extLst>
            </p:cNvPr>
            <p:cNvSpPr/>
            <p:nvPr/>
          </p:nvSpPr>
          <p:spPr>
            <a:xfrm>
              <a:off x="6189160" y="1035609"/>
              <a:ext cx="1385609" cy="2133688"/>
            </a:xfrm>
            <a:custGeom>
              <a:avLst/>
              <a:gdLst>
                <a:gd name="connsiteX0" fmla="*/ 814742 w 1555558"/>
                <a:gd name="connsiteY0" fmla="*/ 841 h 2395392"/>
                <a:gd name="connsiteX1" fmla="*/ 1113971 w 1555558"/>
                <a:gd name="connsiteY1" fmla="*/ 76479 h 2395392"/>
                <a:gd name="connsiteX2" fmla="*/ 1479079 w 1555558"/>
                <a:gd name="connsiteY2" fmla="*/ 1113253 h 2395392"/>
                <a:gd name="connsiteX3" fmla="*/ 1293275 w 1555558"/>
                <a:gd name="connsiteY3" fmla="*/ 1359699 h 2395392"/>
                <a:gd name="connsiteX4" fmla="*/ 1271936 w 1555558"/>
                <a:gd name="connsiteY4" fmla="*/ 1375150 h 2395392"/>
                <a:gd name="connsiteX5" fmla="*/ 1274826 w 1555558"/>
                <a:gd name="connsiteY5" fmla="*/ 1376535 h 2395392"/>
                <a:gd name="connsiteX6" fmla="*/ 3038 w 1555558"/>
                <a:gd name="connsiteY6" fmla="*/ 2395392 h 2395392"/>
                <a:gd name="connsiteX7" fmla="*/ 0 w 1555558"/>
                <a:gd name="connsiteY7" fmla="*/ 765744 h 2395392"/>
                <a:gd name="connsiteX8" fmla="*/ 2888 w 1555558"/>
                <a:gd name="connsiteY8" fmla="*/ 767128 h 2395392"/>
                <a:gd name="connsiteX9" fmla="*/ 1559 w 1555558"/>
                <a:gd name="connsiteY9" fmla="*/ 740817 h 2395392"/>
                <a:gd name="connsiteX10" fmla="*/ 77197 w 1555558"/>
                <a:gd name="connsiteY10" fmla="*/ 441587 h 2395392"/>
                <a:gd name="connsiteX11" fmla="*/ 814742 w 1555558"/>
                <a:gd name="connsiteY11" fmla="*/ 841 h 2395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5558" h="2395392">
                  <a:moveTo>
                    <a:pt x="814742" y="841"/>
                  </a:moveTo>
                  <a:cubicBezTo>
                    <a:pt x="915595" y="5550"/>
                    <a:pt x="1017191" y="30110"/>
                    <a:pt x="1113971" y="76479"/>
                  </a:cubicBezTo>
                  <a:cubicBezTo>
                    <a:pt x="1501090" y="261954"/>
                    <a:pt x="1664555" y="726133"/>
                    <a:pt x="1479079" y="1113253"/>
                  </a:cubicBezTo>
                  <a:cubicBezTo>
                    <a:pt x="1432710" y="1210033"/>
                    <a:pt x="1368923" y="1292834"/>
                    <a:pt x="1293275" y="1359699"/>
                  </a:cubicBezTo>
                  <a:lnTo>
                    <a:pt x="1271936" y="1375150"/>
                  </a:lnTo>
                  <a:lnTo>
                    <a:pt x="1274826" y="1376535"/>
                  </a:lnTo>
                  <a:lnTo>
                    <a:pt x="3038" y="2395392"/>
                  </a:lnTo>
                  <a:lnTo>
                    <a:pt x="0" y="765744"/>
                  </a:lnTo>
                  <a:lnTo>
                    <a:pt x="2888" y="767128"/>
                  </a:lnTo>
                  <a:lnTo>
                    <a:pt x="1559" y="740817"/>
                  </a:lnTo>
                  <a:cubicBezTo>
                    <a:pt x="6268" y="639963"/>
                    <a:pt x="30828" y="538367"/>
                    <a:pt x="77197" y="441587"/>
                  </a:cubicBezTo>
                  <a:cubicBezTo>
                    <a:pt x="216303" y="151248"/>
                    <a:pt x="512181" y="-13286"/>
                    <a:pt x="814742" y="8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Freeform: Shape 16">
              <a:extLst>
                <a:ext uri="{FF2B5EF4-FFF2-40B4-BE49-F238E27FC236}">
                  <a16:creationId xmlns:a16="http://schemas.microsoft.com/office/drawing/2014/main" id="{FC1C02B4-6325-4735-A606-234ED9B41705}"/>
                </a:ext>
              </a:extLst>
            </p:cNvPr>
            <p:cNvSpPr/>
            <p:nvPr/>
          </p:nvSpPr>
          <p:spPr>
            <a:xfrm>
              <a:off x="6382696" y="1228505"/>
              <a:ext cx="999177" cy="999178"/>
            </a:xfrm>
            <a:custGeom>
              <a:avLst/>
              <a:gdLst>
                <a:gd name="connsiteX0" fmla="*/ 587272 w 1121729"/>
                <a:gd name="connsiteY0" fmla="*/ 607 h 1121730"/>
                <a:gd name="connsiteX1" fmla="*/ 803149 w 1121729"/>
                <a:gd name="connsiteY1" fmla="*/ 55176 h 1121730"/>
                <a:gd name="connsiteX2" fmla="*/ 1066555 w 1121729"/>
                <a:gd name="connsiteY2" fmla="*/ 803150 h 1121730"/>
                <a:gd name="connsiteX3" fmla="*/ 318581 w 1121729"/>
                <a:gd name="connsiteY3" fmla="*/ 1066555 h 1121730"/>
                <a:gd name="connsiteX4" fmla="*/ 55175 w 1121729"/>
                <a:gd name="connsiteY4" fmla="*/ 318581 h 1121730"/>
                <a:gd name="connsiteX5" fmla="*/ 587272 w 1121729"/>
                <a:gd name="connsiteY5" fmla="*/ 607 h 112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1729" h="1121730">
                  <a:moveTo>
                    <a:pt x="587272" y="607"/>
                  </a:moveTo>
                  <a:cubicBezTo>
                    <a:pt x="660033" y="4004"/>
                    <a:pt x="733328" y="21723"/>
                    <a:pt x="803149" y="55176"/>
                  </a:cubicBezTo>
                  <a:cubicBezTo>
                    <a:pt x="1082434" y="188985"/>
                    <a:pt x="1200364" y="523865"/>
                    <a:pt x="1066555" y="803150"/>
                  </a:cubicBezTo>
                  <a:cubicBezTo>
                    <a:pt x="932745" y="1082434"/>
                    <a:pt x="597865" y="1200365"/>
                    <a:pt x="318581" y="1066555"/>
                  </a:cubicBezTo>
                  <a:cubicBezTo>
                    <a:pt x="39296" y="932745"/>
                    <a:pt x="-78634" y="597865"/>
                    <a:pt x="55175" y="318581"/>
                  </a:cubicBezTo>
                  <a:cubicBezTo>
                    <a:pt x="155533" y="109118"/>
                    <a:pt x="368992" y="-9584"/>
                    <a:pt x="587272" y="607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Freeform: Shape 14">
              <a:extLst>
                <a:ext uri="{FF2B5EF4-FFF2-40B4-BE49-F238E27FC236}">
                  <a16:creationId xmlns:a16="http://schemas.microsoft.com/office/drawing/2014/main" id="{28863CEF-3A06-4939-8501-D77779281717}"/>
                </a:ext>
              </a:extLst>
            </p:cNvPr>
            <p:cNvSpPr/>
            <p:nvPr/>
          </p:nvSpPr>
          <p:spPr>
            <a:xfrm>
              <a:off x="6190713" y="2550621"/>
              <a:ext cx="487227" cy="618676"/>
            </a:xfrm>
            <a:custGeom>
              <a:avLst/>
              <a:gdLst>
                <a:gd name="connsiteX0" fmla="*/ 0 w 492279"/>
                <a:gd name="connsiteY0" fmla="*/ 0 h 625091"/>
                <a:gd name="connsiteX1" fmla="*/ 71005 w 492279"/>
                <a:gd name="connsiteY1" fmla="*/ 7158 h 625091"/>
                <a:gd name="connsiteX2" fmla="*/ 375481 w 492279"/>
                <a:gd name="connsiteY2" fmla="*/ 135281 h 625091"/>
                <a:gd name="connsiteX3" fmla="*/ 492279 w 492279"/>
                <a:gd name="connsiteY3" fmla="*/ 231649 h 625091"/>
                <a:gd name="connsiteX4" fmla="*/ 1165 w 492279"/>
                <a:gd name="connsiteY4" fmla="*/ 625091 h 62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279" h="625091">
                  <a:moveTo>
                    <a:pt x="0" y="0"/>
                  </a:moveTo>
                  <a:lnTo>
                    <a:pt x="71005" y="7158"/>
                  </a:lnTo>
                  <a:cubicBezTo>
                    <a:pt x="181867" y="29843"/>
                    <a:pt x="284880" y="74073"/>
                    <a:pt x="375481" y="135281"/>
                  </a:cubicBezTo>
                  <a:lnTo>
                    <a:pt x="492279" y="231649"/>
                  </a:lnTo>
                  <a:lnTo>
                    <a:pt x="1165" y="625091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8" name="Group 135">
            <a:extLst>
              <a:ext uri="{FF2B5EF4-FFF2-40B4-BE49-F238E27FC236}">
                <a16:creationId xmlns:a16="http://schemas.microsoft.com/office/drawing/2014/main" id="{31EDAB14-F222-42FF-91CD-5B6D022CD0A2}"/>
              </a:ext>
            </a:extLst>
          </p:cNvPr>
          <p:cNvGrpSpPr/>
          <p:nvPr/>
        </p:nvGrpSpPr>
        <p:grpSpPr>
          <a:xfrm>
            <a:off x="6317968" y="2458198"/>
            <a:ext cx="1938272" cy="1193627"/>
            <a:chOff x="6315916" y="2248604"/>
            <a:chExt cx="2248964" cy="1384957"/>
          </a:xfrm>
        </p:grpSpPr>
        <p:sp>
          <p:nvSpPr>
            <p:cNvPr id="154" name="Freeform: Shape 20">
              <a:extLst>
                <a:ext uri="{FF2B5EF4-FFF2-40B4-BE49-F238E27FC236}">
                  <a16:creationId xmlns:a16="http://schemas.microsoft.com/office/drawing/2014/main" id="{21F53D37-C99B-4E93-B7C2-8288494F0CB0}"/>
                </a:ext>
              </a:extLst>
            </p:cNvPr>
            <p:cNvSpPr/>
            <p:nvPr/>
          </p:nvSpPr>
          <p:spPr>
            <a:xfrm>
              <a:off x="6315916" y="2248604"/>
              <a:ext cx="2248964" cy="1384957"/>
            </a:xfrm>
            <a:custGeom>
              <a:avLst/>
              <a:gdLst>
                <a:gd name="connsiteX0" fmla="*/ 1727477 w 2524807"/>
                <a:gd name="connsiteY0" fmla="*/ 274 h 1554826"/>
                <a:gd name="connsiteX1" fmla="*/ 2504430 w 2524807"/>
                <a:gd name="connsiteY1" fmla="*/ 601349 h 1554826"/>
                <a:gd name="connsiteX2" fmla="*/ 1923458 w 2524807"/>
                <a:gd name="connsiteY2" fmla="*/ 1534449 h 1554826"/>
                <a:gd name="connsiteX3" fmla="*/ 1614949 w 2524807"/>
                <a:gd name="connsiteY3" fmla="*/ 1543490 h 1554826"/>
                <a:gd name="connsiteX4" fmla="*/ 1589550 w 2524807"/>
                <a:gd name="connsiteY4" fmla="*/ 1536493 h 1554826"/>
                <a:gd name="connsiteX5" fmla="*/ 1590276 w 2524807"/>
                <a:gd name="connsiteY5" fmla="*/ 1539614 h 1554826"/>
                <a:gd name="connsiteX6" fmla="*/ 0 w 2524807"/>
                <a:gd name="connsiteY6" fmla="*/ 1183895 h 1554826"/>
                <a:gd name="connsiteX7" fmla="*/ 1270062 w 2524807"/>
                <a:gd name="connsiteY7" fmla="*/ 162767 h 1554826"/>
                <a:gd name="connsiteX8" fmla="*/ 1270788 w 2524807"/>
                <a:gd name="connsiteY8" fmla="*/ 165887 h 1554826"/>
                <a:gd name="connsiteX9" fmla="*/ 1290494 w 2524807"/>
                <a:gd name="connsiteY9" fmla="*/ 148400 h 1554826"/>
                <a:gd name="connsiteX10" fmla="*/ 1571330 w 2524807"/>
                <a:gd name="connsiteY10" fmla="*/ 20377 h 1554826"/>
                <a:gd name="connsiteX11" fmla="*/ 1727477 w 2524807"/>
                <a:gd name="connsiteY11" fmla="*/ 274 h 15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4807" h="1554826">
                  <a:moveTo>
                    <a:pt x="1727477" y="274"/>
                  </a:moveTo>
                  <a:cubicBezTo>
                    <a:pt x="2088863" y="-9365"/>
                    <a:pt x="2419348" y="235512"/>
                    <a:pt x="2504430" y="601349"/>
                  </a:cubicBezTo>
                  <a:cubicBezTo>
                    <a:pt x="2601667" y="1019449"/>
                    <a:pt x="2341557" y="1437212"/>
                    <a:pt x="1923458" y="1534449"/>
                  </a:cubicBezTo>
                  <a:cubicBezTo>
                    <a:pt x="1818933" y="1558759"/>
                    <a:pt x="1714429" y="1560734"/>
                    <a:pt x="1614949" y="1543490"/>
                  </a:cubicBezTo>
                  <a:lnTo>
                    <a:pt x="1589550" y="1536493"/>
                  </a:lnTo>
                  <a:lnTo>
                    <a:pt x="1590276" y="1539614"/>
                  </a:lnTo>
                  <a:lnTo>
                    <a:pt x="0" y="1183895"/>
                  </a:lnTo>
                  <a:lnTo>
                    <a:pt x="1270062" y="162767"/>
                  </a:lnTo>
                  <a:lnTo>
                    <a:pt x="1270788" y="165887"/>
                  </a:lnTo>
                  <a:lnTo>
                    <a:pt x="1290494" y="148400"/>
                  </a:lnTo>
                  <a:cubicBezTo>
                    <a:pt x="1372155" y="89028"/>
                    <a:pt x="1466805" y="44686"/>
                    <a:pt x="1571330" y="20377"/>
                  </a:cubicBezTo>
                  <a:cubicBezTo>
                    <a:pt x="1623593" y="8222"/>
                    <a:pt x="1675850" y="1651"/>
                    <a:pt x="1727477" y="2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Freeform: Shape 21">
              <a:extLst>
                <a:ext uri="{FF2B5EF4-FFF2-40B4-BE49-F238E27FC236}">
                  <a16:creationId xmlns:a16="http://schemas.microsoft.com/office/drawing/2014/main" id="{D69E397A-44A4-482D-8079-DFB286A7F042}"/>
                </a:ext>
              </a:extLst>
            </p:cNvPr>
            <p:cNvSpPr/>
            <p:nvPr/>
          </p:nvSpPr>
          <p:spPr>
            <a:xfrm>
              <a:off x="7372815" y="2441499"/>
              <a:ext cx="999170" cy="999170"/>
            </a:xfrm>
            <a:custGeom>
              <a:avLst/>
              <a:gdLst>
                <a:gd name="connsiteX0" fmla="*/ 546492 w 1121721"/>
                <a:gd name="connsiteY0" fmla="*/ 199 h 1121721"/>
                <a:gd name="connsiteX1" fmla="*/ 1107020 w 1121721"/>
                <a:gd name="connsiteY1" fmla="*/ 433841 h 1121721"/>
                <a:gd name="connsiteX2" fmla="*/ 687882 w 1121721"/>
                <a:gd name="connsiteY2" fmla="*/ 1107020 h 1121721"/>
                <a:gd name="connsiteX3" fmla="*/ 14702 w 1121721"/>
                <a:gd name="connsiteY3" fmla="*/ 687881 h 1121721"/>
                <a:gd name="connsiteX4" fmla="*/ 433841 w 1121721"/>
                <a:gd name="connsiteY4" fmla="*/ 14702 h 1121721"/>
                <a:gd name="connsiteX5" fmla="*/ 546492 w 1121721"/>
                <a:gd name="connsiteY5" fmla="*/ 199 h 112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1721" h="1121721">
                  <a:moveTo>
                    <a:pt x="546492" y="199"/>
                  </a:moveTo>
                  <a:cubicBezTo>
                    <a:pt x="807211" y="-6754"/>
                    <a:pt x="1045638" y="169911"/>
                    <a:pt x="1107020" y="433841"/>
                  </a:cubicBezTo>
                  <a:cubicBezTo>
                    <a:pt x="1177171" y="735476"/>
                    <a:pt x="989516" y="1036869"/>
                    <a:pt x="687882" y="1107020"/>
                  </a:cubicBezTo>
                  <a:cubicBezTo>
                    <a:pt x="386247" y="1177171"/>
                    <a:pt x="84854" y="989516"/>
                    <a:pt x="14702" y="687881"/>
                  </a:cubicBezTo>
                  <a:cubicBezTo>
                    <a:pt x="-55449" y="386246"/>
                    <a:pt x="132206" y="84853"/>
                    <a:pt x="433841" y="14702"/>
                  </a:cubicBezTo>
                  <a:cubicBezTo>
                    <a:pt x="471546" y="5934"/>
                    <a:pt x="509246" y="1193"/>
                    <a:pt x="546492" y="199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Freeform: Shape 19">
              <a:extLst>
                <a:ext uri="{FF2B5EF4-FFF2-40B4-BE49-F238E27FC236}">
                  <a16:creationId xmlns:a16="http://schemas.microsoft.com/office/drawing/2014/main" id="{590D3CB5-77CB-4DCA-8477-E9A0D735D208}"/>
                </a:ext>
              </a:extLst>
            </p:cNvPr>
            <p:cNvSpPr/>
            <p:nvPr/>
          </p:nvSpPr>
          <p:spPr>
            <a:xfrm>
              <a:off x="6315916" y="2919017"/>
              <a:ext cx="617989" cy="521093"/>
            </a:xfrm>
            <a:custGeom>
              <a:avLst/>
              <a:gdLst>
                <a:gd name="connsiteX0" fmla="*/ 482740 w 624397"/>
                <a:gd name="connsiteY0" fmla="*/ 0 h 526496"/>
                <a:gd name="connsiteX1" fmla="*/ 557482 w 624397"/>
                <a:gd name="connsiteY1" fmla="*/ 137702 h 526496"/>
                <a:gd name="connsiteX2" fmla="*/ 624397 w 624397"/>
                <a:gd name="connsiteY2" fmla="*/ 469144 h 526496"/>
                <a:gd name="connsiteX3" fmla="*/ 618616 w 624397"/>
                <a:gd name="connsiteY3" fmla="*/ 526496 h 526496"/>
                <a:gd name="connsiteX4" fmla="*/ 0 w 624397"/>
                <a:gd name="connsiteY4" fmla="*/ 388122 h 52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4397" h="526496">
                  <a:moveTo>
                    <a:pt x="482740" y="0"/>
                  </a:moveTo>
                  <a:lnTo>
                    <a:pt x="557482" y="137702"/>
                  </a:lnTo>
                  <a:cubicBezTo>
                    <a:pt x="600570" y="239574"/>
                    <a:pt x="624397" y="351576"/>
                    <a:pt x="624397" y="469144"/>
                  </a:cubicBezTo>
                  <a:lnTo>
                    <a:pt x="618616" y="526496"/>
                  </a:lnTo>
                  <a:lnTo>
                    <a:pt x="0" y="388122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9" name="Group 136">
            <a:extLst>
              <a:ext uri="{FF2B5EF4-FFF2-40B4-BE49-F238E27FC236}">
                <a16:creationId xmlns:a16="http://schemas.microsoft.com/office/drawing/2014/main" id="{660E14AD-F154-4C13-9E33-1300AEEB9DE8}"/>
              </a:ext>
            </a:extLst>
          </p:cNvPr>
          <p:cNvGrpSpPr/>
          <p:nvPr/>
        </p:nvGrpSpPr>
        <p:grpSpPr>
          <a:xfrm>
            <a:off x="6280074" y="3570783"/>
            <a:ext cx="1675689" cy="1452671"/>
            <a:chOff x="6271947" y="3539529"/>
            <a:chExt cx="1944291" cy="1685524"/>
          </a:xfrm>
        </p:grpSpPr>
        <p:sp>
          <p:nvSpPr>
            <p:cNvPr id="151" name="Freeform: Shape 25">
              <a:extLst>
                <a:ext uri="{FF2B5EF4-FFF2-40B4-BE49-F238E27FC236}">
                  <a16:creationId xmlns:a16="http://schemas.microsoft.com/office/drawing/2014/main" id="{7F676948-DBF2-49A5-90E2-923BAD6A1A4A}"/>
                </a:ext>
              </a:extLst>
            </p:cNvPr>
            <p:cNvSpPr/>
            <p:nvPr/>
          </p:nvSpPr>
          <p:spPr>
            <a:xfrm>
              <a:off x="6271947" y="3539529"/>
              <a:ext cx="1944291" cy="1685524"/>
            </a:xfrm>
            <a:custGeom>
              <a:avLst/>
              <a:gdLst>
                <a:gd name="connsiteX0" fmla="*/ 0 w 2182764"/>
                <a:gd name="connsiteY0" fmla="*/ 0 h 1892259"/>
                <a:gd name="connsiteX1" fmla="*/ 1589647 w 2182764"/>
                <a:gd name="connsiteY1" fmla="*/ 358865 h 1892259"/>
                <a:gd name="connsiteX2" fmla="*/ 1588554 w 2182764"/>
                <a:gd name="connsiteY2" fmla="*/ 360242 h 1892259"/>
                <a:gd name="connsiteX3" fmla="*/ 1685792 w 2182764"/>
                <a:gd name="connsiteY3" fmla="*/ 389829 h 1892259"/>
                <a:gd name="connsiteX4" fmla="*/ 1888573 w 2182764"/>
                <a:gd name="connsiteY4" fmla="*/ 506107 h 1892259"/>
                <a:gd name="connsiteX5" fmla="*/ 2014376 w 2182764"/>
                <a:gd name="connsiteY5" fmla="*/ 1598068 h 1892259"/>
                <a:gd name="connsiteX6" fmla="*/ 922415 w 2182764"/>
                <a:gd name="connsiteY6" fmla="*/ 1723871 h 1892259"/>
                <a:gd name="connsiteX7" fmla="*/ 732661 w 2182764"/>
                <a:gd name="connsiteY7" fmla="*/ 1504504 h 1892259"/>
                <a:gd name="connsiteX8" fmla="*/ 713531 w 2182764"/>
                <a:gd name="connsiteY8" fmla="*/ 1463137 h 1892259"/>
                <a:gd name="connsiteX9" fmla="*/ 711054 w 2182764"/>
                <a:gd name="connsiteY9" fmla="*/ 1466259 h 189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82764" h="1892259">
                  <a:moveTo>
                    <a:pt x="0" y="0"/>
                  </a:moveTo>
                  <a:lnTo>
                    <a:pt x="1589647" y="358865"/>
                  </a:lnTo>
                  <a:lnTo>
                    <a:pt x="1588554" y="360242"/>
                  </a:lnTo>
                  <a:lnTo>
                    <a:pt x="1685792" y="389829"/>
                  </a:lnTo>
                  <a:cubicBezTo>
                    <a:pt x="1757104" y="417418"/>
                    <a:pt x="1825521" y="456083"/>
                    <a:pt x="1888573" y="506107"/>
                  </a:cubicBezTo>
                  <a:cubicBezTo>
                    <a:pt x="2224849" y="772905"/>
                    <a:pt x="2281173" y="1261792"/>
                    <a:pt x="2014376" y="1598068"/>
                  </a:cubicBezTo>
                  <a:cubicBezTo>
                    <a:pt x="1747579" y="1934344"/>
                    <a:pt x="1258692" y="1990668"/>
                    <a:pt x="922415" y="1723871"/>
                  </a:cubicBezTo>
                  <a:cubicBezTo>
                    <a:pt x="843601" y="1661340"/>
                    <a:pt x="780164" y="1586610"/>
                    <a:pt x="732661" y="1504504"/>
                  </a:cubicBezTo>
                  <a:lnTo>
                    <a:pt x="713531" y="1463137"/>
                  </a:lnTo>
                  <a:lnTo>
                    <a:pt x="711054" y="146625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Freeform: Shape 26">
              <a:extLst>
                <a:ext uri="{FF2B5EF4-FFF2-40B4-BE49-F238E27FC236}">
                  <a16:creationId xmlns:a16="http://schemas.microsoft.com/office/drawing/2014/main" id="{594055D7-6E60-40EB-BB65-520FB63ED11E}"/>
                </a:ext>
              </a:extLst>
            </p:cNvPr>
            <p:cNvSpPr/>
            <p:nvPr/>
          </p:nvSpPr>
          <p:spPr>
            <a:xfrm>
              <a:off x="7024394" y="4033208"/>
              <a:ext cx="998985" cy="998986"/>
            </a:xfrm>
            <a:custGeom>
              <a:avLst/>
              <a:gdLst>
                <a:gd name="connsiteX0" fmla="*/ 604148 w 1121513"/>
                <a:gd name="connsiteY0" fmla="*/ 1647 h 1121514"/>
                <a:gd name="connsiteX1" fmla="*/ 909271 w 1121513"/>
                <a:gd name="connsiteY1" fmla="*/ 121484 h 1121514"/>
                <a:gd name="connsiteX2" fmla="*/ 1000031 w 1121513"/>
                <a:gd name="connsiteY2" fmla="*/ 909272 h 1121514"/>
                <a:gd name="connsiteX3" fmla="*/ 212243 w 1121513"/>
                <a:gd name="connsiteY3" fmla="*/ 1000032 h 1121514"/>
                <a:gd name="connsiteX4" fmla="*/ 121483 w 1121513"/>
                <a:gd name="connsiteY4" fmla="*/ 212244 h 1121514"/>
                <a:gd name="connsiteX5" fmla="*/ 604148 w 1121513"/>
                <a:gd name="connsiteY5" fmla="*/ 1647 h 112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1513" h="1121514">
                  <a:moveTo>
                    <a:pt x="604148" y="1647"/>
                  </a:moveTo>
                  <a:cubicBezTo>
                    <a:pt x="711835" y="9906"/>
                    <a:pt x="818295" y="49304"/>
                    <a:pt x="909271" y="121484"/>
                  </a:cubicBezTo>
                  <a:cubicBezTo>
                    <a:pt x="1151875" y="313963"/>
                    <a:pt x="1192510" y="666668"/>
                    <a:pt x="1000031" y="909272"/>
                  </a:cubicBezTo>
                  <a:cubicBezTo>
                    <a:pt x="807552" y="1151876"/>
                    <a:pt x="454847" y="1192511"/>
                    <a:pt x="212243" y="1000032"/>
                  </a:cubicBezTo>
                  <a:cubicBezTo>
                    <a:pt x="-30361" y="807553"/>
                    <a:pt x="-70996" y="454848"/>
                    <a:pt x="121483" y="212244"/>
                  </a:cubicBezTo>
                  <a:cubicBezTo>
                    <a:pt x="241783" y="60616"/>
                    <a:pt x="424670" y="-12117"/>
                    <a:pt x="604148" y="1647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Freeform: Shape 24">
              <a:extLst>
                <a:ext uri="{FF2B5EF4-FFF2-40B4-BE49-F238E27FC236}">
                  <a16:creationId xmlns:a16="http://schemas.microsoft.com/office/drawing/2014/main" id="{CC2FAF98-E4C0-4F14-892B-25E335E8B668}"/>
                </a:ext>
              </a:extLst>
            </p:cNvPr>
            <p:cNvSpPr/>
            <p:nvPr/>
          </p:nvSpPr>
          <p:spPr>
            <a:xfrm>
              <a:off x="6271947" y="3539529"/>
              <a:ext cx="606571" cy="554352"/>
            </a:xfrm>
            <a:custGeom>
              <a:avLst/>
              <a:gdLst>
                <a:gd name="connsiteX0" fmla="*/ 0 w 612860"/>
                <a:gd name="connsiteY0" fmla="*/ 0 h 560100"/>
                <a:gd name="connsiteX1" fmla="*/ 612860 w 612860"/>
                <a:gd name="connsiteY1" fmla="*/ 138354 h 560100"/>
                <a:gd name="connsiteX2" fmla="*/ 601907 w 612860"/>
                <a:gd name="connsiteY2" fmla="*/ 173640 h 560100"/>
                <a:gd name="connsiteX3" fmla="*/ 293404 w 612860"/>
                <a:gd name="connsiteY3" fmla="*/ 548275 h 560100"/>
                <a:gd name="connsiteX4" fmla="*/ 271618 w 612860"/>
                <a:gd name="connsiteY4" fmla="*/ 560100 h 56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860" h="560100">
                  <a:moveTo>
                    <a:pt x="0" y="0"/>
                  </a:moveTo>
                  <a:lnTo>
                    <a:pt x="612860" y="138354"/>
                  </a:lnTo>
                  <a:lnTo>
                    <a:pt x="601907" y="173640"/>
                  </a:lnTo>
                  <a:cubicBezTo>
                    <a:pt x="537275" y="326448"/>
                    <a:pt x="429304" y="456463"/>
                    <a:pt x="293404" y="548275"/>
                  </a:cubicBezTo>
                  <a:lnTo>
                    <a:pt x="271618" y="560100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0" name="Group 131">
            <a:extLst>
              <a:ext uri="{FF2B5EF4-FFF2-40B4-BE49-F238E27FC236}">
                <a16:creationId xmlns:a16="http://schemas.microsoft.com/office/drawing/2014/main" id="{8EAD8075-26E9-4622-B733-F6E868B47C29}"/>
              </a:ext>
            </a:extLst>
          </p:cNvPr>
          <p:cNvGrpSpPr/>
          <p:nvPr/>
        </p:nvGrpSpPr>
        <p:grpSpPr>
          <a:xfrm>
            <a:off x="5528428" y="3655117"/>
            <a:ext cx="1193361" cy="1973957"/>
            <a:chOff x="5399818" y="3637381"/>
            <a:chExt cx="1384649" cy="2290368"/>
          </a:xfrm>
        </p:grpSpPr>
        <p:sp>
          <p:nvSpPr>
            <p:cNvPr id="148" name="Freeform: Shape 30">
              <a:extLst>
                <a:ext uri="{FF2B5EF4-FFF2-40B4-BE49-F238E27FC236}">
                  <a16:creationId xmlns:a16="http://schemas.microsoft.com/office/drawing/2014/main" id="{AB49E814-9481-4B62-98A0-E00287DCC1F5}"/>
                </a:ext>
              </a:extLst>
            </p:cNvPr>
            <p:cNvSpPr/>
            <p:nvPr/>
          </p:nvSpPr>
          <p:spPr>
            <a:xfrm>
              <a:off x="5399818" y="3637381"/>
              <a:ext cx="1384649" cy="2290368"/>
            </a:xfrm>
            <a:custGeom>
              <a:avLst/>
              <a:gdLst>
                <a:gd name="connsiteX0" fmla="*/ 777152 w 1554480"/>
                <a:gd name="connsiteY0" fmla="*/ 0 h 2571289"/>
                <a:gd name="connsiteX1" fmla="*/ 1484036 w 1554480"/>
                <a:gd name="connsiteY1" fmla="*/ 1468358 h 2571289"/>
                <a:gd name="connsiteX2" fmla="*/ 1480833 w 1554480"/>
                <a:gd name="connsiteY2" fmla="*/ 1468358 h 2571289"/>
                <a:gd name="connsiteX3" fmla="*/ 1493401 w 1554480"/>
                <a:gd name="connsiteY3" fmla="*/ 1491512 h 2571289"/>
                <a:gd name="connsiteX4" fmla="*/ 1554480 w 1554480"/>
                <a:gd name="connsiteY4" fmla="*/ 1794049 h 2571289"/>
                <a:gd name="connsiteX5" fmla="*/ 777240 w 1554480"/>
                <a:gd name="connsiteY5" fmla="*/ 2571289 h 2571289"/>
                <a:gd name="connsiteX6" fmla="*/ 0 w 1554480"/>
                <a:gd name="connsiteY6" fmla="*/ 1794049 h 2571289"/>
                <a:gd name="connsiteX7" fmla="*/ 61079 w 1554480"/>
                <a:gd name="connsiteY7" fmla="*/ 1491512 h 2571289"/>
                <a:gd name="connsiteX8" fmla="*/ 73647 w 1554480"/>
                <a:gd name="connsiteY8" fmla="*/ 1468358 h 2571289"/>
                <a:gd name="connsiteX9" fmla="*/ 70443 w 1554480"/>
                <a:gd name="connsiteY9" fmla="*/ 1468358 h 257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480" h="2571289">
                  <a:moveTo>
                    <a:pt x="777152" y="0"/>
                  </a:moveTo>
                  <a:lnTo>
                    <a:pt x="1484036" y="1468358"/>
                  </a:lnTo>
                  <a:lnTo>
                    <a:pt x="1480833" y="1468358"/>
                  </a:lnTo>
                  <a:lnTo>
                    <a:pt x="1493401" y="1491512"/>
                  </a:lnTo>
                  <a:cubicBezTo>
                    <a:pt x="1532731" y="1584500"/>
                    <a:pt x="1554480" y="1686735"/>
                    <a:pt x="1554480" y="1794049"/>
                  </a:cubicBezTo>
                  <a:cubicBezTo>
                    <a:pt x="1554480" y="2223307"/>
                    <a:pt x="1206498" y="2571289"/>
                    <a:pt x="777240" y="2571289"/>
                  </a:cubicBezTo>
                  <a:cubicBezTo>
                    <a:pt x="347982" y="2571289"/>
                    <a:pt x="0" y="2223307"/>
                    <a:pt x="0" y="1794049"/>
                  </a:cubicBezTo>
                  <a:cubicBezTo>
                    <a:pt x="0" y="1686735"/>
                    <a:pt x="21749" y="1584500"/>
                    <a:pt x="61079" y="1491512"/>
                  </a:cubicBezTo>
                  <a:lnTo>
                    <a:pt x="73647" y="1468358"/>
                  </a:lnTo>
                  <a:lnTo>
                    <a:pt x="70443" y="146835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Freeform: Shape 31">
              <a:extLst>
                <a:ext uri="{FF2B5EF4-FFF2-40B4-BE49-F238E27FC236}">
                  <a16:creationId xmlns:a16="http://schemas.microsoft.com/office/drawing/2014/main" id="{ED024B0D-E279-494E-9F72-F138F7CD4D14}"/>
                </a:ext>
              </a:extLst>
            </p:cNvPr>
            <p:cNvSpPr/>
            <p:nvPr/>
          </p:nvSpPr>
          <p:spPr>
            <a:xfrm>
              <a:off x="5592668" y="4735951"/>
              <a:ext cx="998946" cy="998946"/>
            </a:xfrm>
            <a:custGeom>
              <a:avLst/>
              <a:gdLst>
                <a:gd name="connsiteX0" fmla="*/ 560735 w 1121470"/>
                <a:gd name="connsiteY0" fmla="*/ 0 h 1121470"/>
                <a:gd name="connsiteX1" fmla="*/ 1121470 w 1121470"/>
                <a:gd name="connsiteY1" fmla="*/ 560735 h 1121470"/>
                <a:gd name="connsiteX2" fmla="*/ 560735 w 1121470"/>
                <a:gd name="connsiteY2" fmla="*/ 1121470 h 1121470"/>
                <a:gd name="connsiteX3" fmla="*/ 0 w 1121470"/>
                <a:gd name="connsiteY3" fmla="*/ 560735 h 1121470"/>
                <a:gd name="connsiteX4" fmla="*/ 560735 w 1121470"/>
                <a:gd name="connsiteY4" fmla="*/ 0 h 112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1470" h="1121470">
                  <a:moveTo>
                    <a:pt x="560735" y="0"/>
                  </a:moveTo>
                  <a:cubicBezTo>
                    <a:pt x="870420" y="0"/>
                    <a:pt x="1121470" y="251050"/>
                    <a:pt x="1121470" y="560735"/>
                  </a:cubicBezTo>
                  <a:cubicBezTo>
                    <a:pt x="1121470" y="870420"/>
                    <a:pt x="870420" y="1121470"/>
                    <a:pt x="560735" y="1121470"/>
                  </a:cubicBezTo>
                  <a:cubicBezTo>
                    <a:pt x="251050" y="1121470"/>
                    <a:pt x="0" y="870420"/>
                    <a:pt x="0" y="560735"/>
                  </a:cubicBezTo>
                  <a:cubicBezTo>
                    <a:pt x="0" y="251050"/>
                    <a:pt x="251050" y="0"/>
                    <a:pt x="560735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Freeform: Shape 29">
              <a:extLst>
                <a:ext uri="{FF2B5EF4-FFF2-40B4-BE49-F238E27FC236}">
                  <a16:creationId xmlns:a16="http://schemas.microsoft.com/office/drawing/2014/main" id="{AA727695-7F90-4129-8B65-BA46E59BAB12}"/>
                </a:ext>
              </a:extLst>
            </p:cNvPr>
            <p:cNvSpPr/>
            <p:nvPr/>
          </p:nvSpPr>
          <p:spPr>
            <a:xfrm>
              <a:off x="5830518" y="3637381"/>
              <a:ext cx="522910" cy="588727"/>
            </a:xfrm>
            <a:custGeom>
              <a:avLst/>
              <a:gdLst>
                <a:gd name="connsiteX0" fmla="*/ 264258 w 528332"/>
                <a:gd name="connsiteY0" fmla="*/ 0 h 594832"/>
                <a:gd name="connsiteX1" fmla="*/ 528332 w 528332"/>
                <a:gd name="connsiteY1" fmla="*/ 548541 h 594832"/>
                <a:gd name="connsiteX2" fmla="*/ 434934 w 528332"/>
                <a:gd name="connsiteY2" fmla="*/ 577533 h 594832"/>
                <a:gd name="connsiteX3" fmla="*/ 263327 w 528332"/>
                <a:gd name="connsiteY3" fmla="*/ 594832 h 594832"/>
                <a:gd name="connsiteX4" fmla="*/ 91720 w 528332"/>
                <a:gd name="connsiteY4" fmla="*/ 577533 h 594832"/>
                <a:gd name="connsiteX5" fmla="*/ 0 w 528332"/>
                <a:gd name="connsiteY5" fmla="*/ 549061 h 59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8332" h="594832">
                  <a:moveTo>
                    <a:pt x="264258" y="0"/>
                  </a:moveTo>
                  <a:lnTo>
                    <a:pt x="528332" y="548541"/>
                  </a:lnTo>
                  <a:lnTo>
                    <a:pt x="434934" y="577533"/>
                  </a:lnTo>
                  <a:cubicBezTo>
                    <a:pt x="379504" y="588876"/>
                    <a:pt x="322111" y="594832"/>
                    <a:pt x="263327" y="594832"/>
                  </a:cubicBezTo>
                  <a:cubicBezTo>
                    <a:pt x="204543" y="594832"/>
                    <a:pt x="147151" y="588876"/>
                    <a:pt x="91720" y="577533"/>
                  </a:cubicBezTo>
                  <a:lnTo>
                    <a:pt x="0" y="549061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1" name="Group 132">
            <a:extLst>
              <a:ext uri="{FF2B5EF4-FFF2-40B4-BE49-F238E27FC236}">
                <a16:creationId xmlns:a16="http://schemas.microsoft.com/office/drawing/2014/main" id="{F3F341A4-B20D-4064-B58D-E666934A53F0}"/>
              </a:ext>
            </a:extLst>
          </p:cNvPr>
          <p:cNvGrpSpPr/>
          <p:nvPr/>
        </p:nvGrpSpPr>
        <p:grpSpPr>
          <a:xfrm>
            <a:off x="4295464" y="3570783"/>
            <a:ext cx="1672956" cy="1456102"/>
            <a:chOff x="3969217" y="3539529"/>
            <a:chExt cx="1941120" cy="1689505"/>
          </a:xfrm>
        </p:grpSpPr>
        <p:sp>
          <p:nvSpPr>
            <p:cNvPr id="145" name="Freeform: Shape 35">
              <a:extLst>
                <a:ext uri="{FF2B5EF4-FFF2-40B4-BE49-F238E27FC236}">
                  <a16:creationId xmlns:a16="http://schemas.microsoft.com/office/drawing/2014/main" id="{C86F5DDE-3535-46F5-84C1-BAAF3265A67A}"/>
                </a:ext>
              </a:extLst>
            </p:cNvPr>
            <p:cNvSpPr/>
            <p:nvPr/>
          </p:nvSpPr>
          <p:spPr>
            <a:xfrm>
              <a:off x="3969217" y="3539529"/>
              <a:ext cx="1941120" cy="1689505"/>
            </a:xfrm>
            <a:custGeom>
              <a:avLst/>
              <a:gdLst>
                <a:gd name="connsiteX0" fmla="*/ 2179204 w 2179204"/>
                <a:gd name="connsiteY0" fmla="*/ 0 h 1896728"/>
                <a:gd name="connsiteX1" fmla="*/ 1472788 w 2179204"/>
                <a:gd name="connsiteY1" fmla="*/ 1468584 h 1896728"/>
                <a:gd name="connsiteX2" fmla="*/ 1470790 w 2179204"/>
                <a:gd name="connsiteY2" fmla="*/ 1466081 h 1896728"/>
                <a:gd name="connsiteX3" fmla="*/ 1460538 w 2179204"/>
                <a:gd name="connsiteY3" fmla="*/ 1490348 h 1896728"/>
                <a:gd name="connsiteX4" fmla="*/ 1262225 w 2179204"/>
                <a:gd name="connsiteY4" fmla="*/ 1726847 h 1896728"/>
                <a:gd name="connsiteX5" fmla="*/ 169881 w 2179204"/>
                <a:gd name="connsiteY5" fmla="*/ 1604415 h 1896728"/>
                <a:gd name="connsiteX6" fmla="*/ 292313 w 2179204"/>
                <a:gd name="connsiteY6" fmla="*/ 512072 h 1896728"/>
                <a:gd name="connsiteX7" fmla="*/ 566846 w 2179204"/>
                <a:gd name="connsiteY7" fmla="*/ 371036 h 1896728"/>
                <a:gd name="connsiteX8" fmla="*/ 592780 w 2179204"/>
                <a:gd name="connsiteY8" fmla="*/ 366411 h 1896728"/>
                <a:gd name="connsiteX9" fmla="*/ 590781 w 2179204"/>
                <a:gd name="connsiteY9" fmla="*/ 363907 h 1896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9204" h="1896728">
                  <a:moveTo>
                    <a:pt x="2179204" y="0"/>
                  </a:moveTo>
                  <a:lnTo>
                    <a:pt x="1472788" y="1468584"/>
                  </a:lnTo>
                  <a:lnTo>
                    <a:pt x="1470790" y="1466081"/>
                  </a:lnTo>
                  <a:lnTo>
                    <a:pt x="1460538" y="1490348"/>
                  </a:lnTo>
                  <a:cubicBezTo>
                    <a:pt x="1412411" y="1579103"/>
                    <a:pt x="1346088" y="1659888"/>
                    <a:pt x="1262225" y="1726847"/>
                  </a:cubicBezTo>
                  <a:cubicBezTo>
                    <a:pt x="926774" y="1994681"/>
                    <a:pt x="437715" y="1939866"/>
                    <a:pt x="169881" y="1604415"/>
                  </a:cubicBezTo>
                  <a:cubicBezTo>
                    <a:pt x="-97953" y="1268964"/>
                    <a:pt x="-43138" y="779906"/>
                    <a:pt x="292313" y="512072"/>
                  </a:cubicBezTo>
                  <a:cubicBezTo>
                    <a:pt x="376176" y="445113"/>
                    <a:pt x="469639" y="398320"/>
                    <a:pt x="566846" y="371036"/>
                  </a:cubicBezTo>
                  <a:lnTo>
                    <a:pt x="592780" y="366411"/>
                  </a:lnTo>
                  <a:lnTo>
                    <a:pt x="590781" y="363907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Freeform: Shape 36">
              <a:extLst>
                <a:ext uri="{FF2B5EF4-FFF2-40B4-BE49-F238E27FC236}">
                  <a16:creationId xmlns:a16="http://schemas.microsoft.com/office/drawing/2014/main" id="{BB8F169E-444C-4A7B-AFBA-D3C1F5314710}"/>
                </a:ext>
              </a:extLst>
            </p:cNvPr>
            <p:cNvSpPr/>
            <p:nvPr/>
          </p:nvSpPr>
          <p:spPr>
            <a:xfrm>
              <a:off x="4162075" y="4037190"/>
              <a:ext cx="998984" cy="998984"/>
            </a:xfrm>
            <a:custGeom>
              <a:avLst/>
              <a:gdLst>
                <a:gd name="connsiteX0" fmla="*/ 515640 w 1121512"/>
                <a:gd name="connsiteY0" fmla="*/ 1783 h 1121512"/>
                <a:gd name="connsiteX1" fmla="*/ 998953 w 1121512"/>
                <a:gd name="connsiteY1" fmla="*/ 210888 h 1121512"/>
                <a:gd name="connsiteX2" fmla="*/ 910625 w 1121512"/>
                <a:gd name="connsiteY2" fmla="*/ 998953 h 1121512"/>
                <a:gd name="connsiteX3" fmla="*/ 122561 w 1121512"/>
                <a:gd name="connsiteY3" fmla="*/ 910626 h 1121512"/>
                <a:gd name="connsiteX4" fmla="*/ 210888 w 1121512"/>
                <a:gd name="connsiteY4" fmla="*/ 122561 h 1121512"/>
                <a:gd name="connsiteX5" fmla="*/ 515640 w 1121512"/>
                <a:gd name="connsiteY5" fmla="*/ 1783 h 112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1512" h="1121512">
                  <a:moveTo>
                    <a:pt x="515640" y="1783"/>
                  </a:moveTo>
                  <a:cubicBezTo>
                    <a:pt x="695074" y="-12535"/>
                    <a:pt x="878186" y="59633"/>
                    <a:pt x="998953" y="210888"/>
                  </a:cubicBezTo>
                  <a:cubicBezTo>
                    <a:pt x="1192180" y="452897"/>
                    <a:pt x="1152634" y="805726"/>
                    <a:pt x="910625" y="998953"/>
                  </a:cubicBezTo>
                  <a:cubicBezTo>
                    <a:pt x="668617" y="1192180"/>
                    <a:pt x="315788" y="1152634"/>
                    <a:pt x="122561" y="910626"/>
                  </a:cubicBezTo>
                  <a:cubicBezTo>
                    <a:pt x="-70666" y="668617"/>
                    <a:pt x="-31121" y="315788"/>
                    <a:pt x="210888" y="122561"/>
                  </a:cubicBezTo>
                  <a:cubicBezTo>
                    <a:pt x="301641" y="50101"/>
                    <a:pt x="407979" y="10374"/>
                    <a:pt x="515640" y="1783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/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Freeform: Shape 34">
              <a:extLst>
                <a:ext uri="{FF2B5EF4-FFF2-40B4-BE49-F238E27FC236}">
                  <a16:creationId xmlns:a16="http://schemas.microsoft.com/office/drawing/2014/main" id="{4F0176DF-A58B-4F95-976B-3401FD7CF978}"/>
                </a:ext>
              </a:extLst>
            </p:cNvPr>
            <p:cNvSpPr/>
            <p:nvPr/>
          </p:nvSpPr>
          <p:spPr>
            <a:xfrm>
              <a:off x="5304357" y="3539529"/>
              <a:ext cx="605980" cy="555288"/>
            </a:xfrm>
            <a:custGeom>
              <a:avLst/>
              <a:gdLst>
                <a:gd name="connsiteX0" fmla="*/ 612263 w 612263"/>
                <a:gd name="connsiteY0" fmla="*/ 0 h 561046"/>
                <a:gd name="connsiteX1" fmla="*/ 342390 w 612263"/>
                <a:gd name="connsiteY1" fmla="*/ 561046 h 561046"/>
                <a:gd name="connsiteX2" fmla="*/ 318862 w 612263"/>
                <a:gd name="connsiteY2" fmla="*/ 548275 h 561046"/>
                <a:gd name="connsiteX3" fmla="*/ 10358 w 612263"/>
                <a:gd name="connsiteY3" fmla="*/ 173640 h 561046"/>
                <a:gd name="connsiteX4" fmla="*/ 0 w 612263"/>
                <a:gd name="connsiteY4" fmla="*/ 140269 h 56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263" h="561046">
                  <a:moveTo>
                    <a:pt x="612263" y="0"/>
                  </a:moveTo>
                  <a:lnTo>
                    <a:pt x="342390" y="561046"/>
                  </a:lnTo>
                  <a:lnTo>
                    <a:pt x="318862" y="548275"/>
                  </a:lnTo>
                  <a:cubicBezTo>
                    <a:pt x="182962" y="456463"/>
                    <a:pt x="74991" y="326448"/>
                    <a:pt x="10358" y="173640"/>
                  </a:cubicBezTo>
                  <a:lnTo>
                    <a:pt x="0" y="140269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4" name="Ellipse 163">
            <a:extLst>
              <a:ext uri="{FF2B5EF4-FFF2-40B4-BE49-F238E27FC236}">
                <a16:creationId xmlns:a16="http://schemas.microsoft.com/office/drawing/2014/main" id="{F17BF4DC-D3FB-4DF8-A900-F76CC2455066}"/>
              </a:ext>
            </a:extLst>
          </p:cNvPr>
          <p:cNvSpPr/>
          <p:nvPr/>
        </p:nvSpPr>
        <p:spPr>
          <a:xfrm>
            <a:off x="5397911" y="2701184"/>
            <a:ext cx="1460371" cy="14561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0" name="Grafik 169">
            <a:extLst>
              <a:ext uri="{FF2B5EF4-FFF2-40B4-BE49-F238E27FC236}">
                <a16:creationId xmlns:a16="http://schemas.microsoft.com/office/drawing/2014/main" id="{E40CD9D4-5E50-49CF-84E0-78470ED49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25859" t="16030" r="27941" b="28668"/>
          <a:stretch/>
        </p:blipFill>
        <p:spPr>
          <a:xfrm>
            <a:off x="4616137" y="4105011"/>
            <a:ext cx="537569" cy="643476"/>
          </a:xfrm>
          <a:prstGeom prst="rect">
            <a:avLst/>
          </a:prstGeom>
        </p:spPr>
      </p:pic>
      <p:pic>
        <p:nvPicPr>
          <p:cNvPr id="176" name="Grafik 175" descr="Recherche">
            <a:extLst>
              <a:ext uri="{FF2B5EF4-FFF2-40B4-BE49-F238E27FC236}">
                <a16:creationId xmlns:a16="http://schemas.microsoft.com/office/drawing/2014/main" id="{849DE9AC-AD1F-4A1A-AB75-10A1E241BE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05879" y="4723337"/>
            <a:ext cx="606819" cy="606819"/>
          </a:xfrm>
          <a:prstGeom prst="rect">
            <a:avLst/>
          </a:prstGeom>
        </p:spPr>
      </p:pic>
      <p:pic>
        <p:nvPicPr>
          <p:cNvPr id="180" name="Grafik 179" descr="Puzzleteile">
            <a:extLst>
              <a:ext uri="{FF2B5EF4-FFF2-40B4-BE49-F238E27FC236}">
                <a16:creationId xmlns:a16="http://schemas.microsoft.com/office/drawing/2014/main" id="{9E9464D7-FEE2-48D6-A7EB-BFC2DF895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39260" y="2635905"/>
            <a:ext cx="788076" cy="788077"/>
          </a:xfrm>
          <a:prstGeom prst="rect">
            <a:avLst/>
          </a:prstGeom>
        </p:spPr>
      </p:pic>
      <p:pic>
        <p:nvPicPr>
          <p:cNvPr id="184" name="Grafik 183">
            <a:extLst>
              <a:ext uri="{FF2B5EF4-FFF2-40B4-BE49-F238E27FC236}">
                <a16:creationId xmlns:a16="http://schemas.microsoft.com/office/drawing/2014/main" id="{04E4CFB4-CF7E-4D35-8986-62B2E6AAE7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59" t="27008" r="31587" b="30419"/>
          <a:stretch/>
        </p:blipFill>
        <p:spPr>
          <a:xfrm>
            <a:off x="7346830" y="2636524"/>
            <a:ext cx="624835" cy="792476"/>
          </a:xfrm>
          <a:prstGeom prst="rect">
            <a:avLst/>
          </a:prstGeom>
        </p:spPr>
      </p:pic>
      <p:pic>
        <p:nvPicPr>
          <p:cNvPr id="186" name="Grafik 185">
            <a:extLst>
              <a:ext uri="{FF2B5EF4-FFF2-40B4-BE49-F238E27FC236}">
                <a16:creationId xmlns:a16="http://schemas.microsoft.com/office/drawing/2014/main" id="{D76A4042-C8A7-4384-A080-081E83CE61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01" t="10100" r="14300" b="9051"/>
          <a:stretch/>
        </p:blipFill>
        <p:spPr>
          <a:xfrm flipH="1">
            <a:off x="5196311" y="1691766"/>
            <a:ext cx="549434" cy="60437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96F23C0-9E8B-4EAB-AA8C-4CA092556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94" y="1700808"/>
            <a:ext cx="527159" cy="5271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63A113-268C-4768-A5AA-4B4B55E3A0D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50" b="75149" l="10000" r="900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501"/>
          <a:stretch/>
        </p:blipFill>
        <p:spPr>
          <a:xfrm>
            <a:off x="6887997" y="4017521"/>
            <a:ext cx="931265" cy="77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96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4" name="Bildplatzhalter 13">
            <a:extLst>
              <a:ext uri="{FF2B5EF4-FFF2-40B4-BE49-F238E27FC236}">
                <a16:creationId xmlns:a16="http://schemas.microsoft.com/office/drawing/2014/main" id="{8122BDA1-3840-446A-B159-DD5E1D4B5CC2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3"/>
          <a:srcRect t="10369" b="10369"/>
          <a:stretch/>
        </p:blipFill>
        <p:spPr bwMode="auto">
          <a:xfrm>
            <a:off x="7283450" y="4116388"/>
            <a:ext cx="4537075" cy="1512887"/>
          </a:xfrm>
          <a:prstGeom prst="rect">
            <a:avLst/>
          </a:prstGeom>
        </p:spPr>
      </p:pic>
      <p:sp>
        <p:nvSpPr>
          <p:cNvPr id="6" name="Bildplatzhalter 5">
            <a:extLst>
              <a:ext uri="{FF2B5EF4-FFF2-40B4-BE49-F238E27FC236}">
                <a16:creationId xmlns:a16="http://schemas.microsoft.com/office/drawing/2014/main" id="{D62C800A-11C3-4C1C-93DF-82F10B5C559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solidFill>
            <a:schemeClr val="bg1"/>
          </a:solidFill>
        </p:spPr>
      </p:sp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Modeling &amp; Simulation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DB1CDE74-1F66-4EF0-A927-9480B7B23B37}"/>
              </a:ext>
            </a:extLst>
          </p:cNvPr>
          <p:cNvGrpSpPr>
            <a:grpSpLocks/>
          </p:cNvGrpSpPr>
          <p:nvPr/>
        </p:nvGrpSpPr>
        <p:grpSpPr>
          <a:xfrm>
            <a:off x="7289508" y="1192560"/>
            <a:ext cx="4531017" cy="2772469"/>
            <a:chOff x="2135560" y="1213453"/>
            <a:chExt cx="7729702" cy="4744425"/>
          </a:xfrm>
        </p:grpSpPr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FB4BE047-62AA-4DEE-9393-6F521B57C526}"/>
                </a:ext>
              </a:extLst>
            </p:cNvPr>
            <p:cNvGrpSpPr/>
            <p:nvPr/>
          </p:nvGrpSpPr>
          <p:grpSpPr>
            <a:xfrm>
              <a:off x="7530307" y="1690969"/>
              <a:ext cx="2334955" cy="1173579"/>
              <a:chOff x="7530307" y="1690969"/>
              <a:chExt cx="2334954" cy="1173579"/>
            </a:xfrm>
          </p:grpSpPr>
          <p:pic>
            <p:nvPicPr>
              <p:cNvPr id="70" name="Picture 31">
                <a:extLst>
                  <a:ext uri="{FF2B5EF4-FFF2-40B4-BE49-F238E27FC236}">
                    <a16:creationId xmlns:a16="http://schemas.microsoft.com/office/drawing/2014/main" id="{71DC87B1-8E86-42BD-8357-DD3C8FB51D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23956" y="1690969"/>
                <a:ext cx="1841305" cy="1173579"/>
              </a:xfrm>
              <a:prstGeom prst="roundRect">
                <a:avLst>
                  <a:gd name="adj" fmla="val 16667"/>
                </a:avLst>
              </a:prstGeom>
              <a:ln w="9525" cap="flat" cmpd="sng">
                <a:noFill/>
                <a:prstDash val="solid"/>
                <a:miter lim="800000"/>
                <a:headEnd/>
                <a:tailEnd/>
              </a:ln>
              <a:effectLst/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71" name="Gerade Verbindung mit Pfeil 70">
                <a:extLst>
                  <a:ext uri="{FF2B5EF4-FFF2-40B4-BE49-F238E27FC236}">
                    <a16:creationId xmlns:a16="http://schemas.microsoft.com/office/drawing/2014/main" id="{543EF1BF-3518-4475-8F72-C51B1F6FC756}"/>
                  </a:ext>
                </a:extLst>
              </p:cNvPr>
              <p:cNvCxnSpPr>
                <a:stCxn id="62" idx="3"/>
              </p:cNvCxnSpPr>
              <p:nvPr/>
            </p:nvCxnSpPr>
            <p:spPr bwMode="auto">
              <a:xfrm>
                <a:off x="7530307" y="2331180"/>
                <a:ext cx="505562" cy="1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noFill/>
                <a:prstDash val="solid"/>
                <a:round/>
                <a:headEnd type="none" w="med" len="med"/>
                <a:tailEnd type="triangl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8A2F4C62-5A84-4808-9219-752AF9ED391E}"/>
                </a:ext>
              </a:extLst>
            </p:cNvPr>
            <p:cNvGrpSpPr/>
            <p:nvPr/>
          </p:nvGrpSpPr>
          <p:grpSpPr>
            <a:xfrm>
              <a:off x="4429558" y="2860501"/>
              <a:ext cx="4305580" cy="1090598"/>
              <a:chOff x="4429558" y="2860501"/>
              <a:chExt cx="4305579" cy="1090599"/>
            </a:xfrm>
          </p:grpSpPr>
          <p:pic>
            <p:nvPicPr>
              <p:cNvPr id="64" name="Picture 12" descr="http://www.redhada.com/genfc/imagenes/ANSYS_Fluent_logo_outlined_D.jpg">
                <a:extLst>
                  <a:ext uri="{FF2B5EF4-FFF2-40B4-BE49-F238E27FC236}">
                    <a16:creationId xmlns:a16="http://schemas.microsoft.com/office/drawing/2014/main" id="{E5654996-675F-4A12-8859-9716086844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9558" y="3135693"/>
                <a:ext cx="2041219" cy="815407"/>
              </a:xfrm>
              <a:prstGeom prst="roundRect">
                <a:avLst>
                  <a:gd name="adj" fmla="val 8329"/>
                </a:avLst>
              </a:prstGeom>
              <a:ln>
                <a:noFill/>
              </a:ln>
              <a:effectLst/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8">
                <a:extLst>
                  <a:ext uri="{FF2B5EF4-FFF2-40B4-BE49-F238E27FC236}">
                    <a16:creationId xmlns:a16="http://schemas.microsoft.com/office/drawing/2014/main" id="{B41CACD6-BA29-4C79-9EF3-E71511868A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99584" y="3121926"/>
                <a:ext cx="2035553" cy="815435"/>
              </a:xfrm>
              <a:prstGeom prst="roundRect">
                <a:avLst>
                  <a:gd name="adj" fmla="val 13094"/>
                </a:avLst>
              </a:prstGeom>
              <a:ln w="9525" cap="flat" cmpd="sng">
                <a:noFill/>
                <a:prstDash val="solid"/>
                <a:miter lim="800000"/>
                <a:headEnd/>
                <a:tailEnd/>
              </a:ln>
              <a:effectLst/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66" name="Gerade Verbindung mit Pfeil 65">
                <a:extLst>
                  <a:ext uri="{FF2B5EF4-FFF2-40B4-BE49-F238E27FC236}">
                    <a16:creationId xmlns:a16="http://schemas.microsoft.com/office/drawing/2014/main" id="{6374BEE9-3032-4022-BF63-8B3DF1757546}"/>
                  </a:ext>
                </a:extLst>
              </p:cNvPr>
              <p:cNvCxnSpPr/>
              <p:nvPr/>
            </p:nvCxnSpPr>
            <p:spPr bwMode="auto">
              <a:xfrm>
                <a:off x="6755685" y="2860501"/>
                <a:ext cx="194247" cy="262234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noFill/>
                <a:prstDash val="solid"/>
                <a:round/>
                <a:headEnd type="none" w="med" len="med"/>
                <a:tailEnd type="triangl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Gerade Verbindung mit Pfeil 66">
                <a:extLst>
                  <a:ext uri="{FF2B5EF4-FFF2-40B4-BE49-F238E27FC236}">
                    <a16:creationId xmlns:a16="http://schemas.microsoft.com/office/drawing/2014/main" id="{FC46F1CE-3890-47B0-9EE7-4438A0929F3B}"/>
                  </a:ext>
                </a:extLst>
              </p:cNvPr>
              <p:cNvCxnSpPr/>
              <p:nvPr/>
            </p:nvCxnSpPr>
            <p:spPr bwMode="auto">
              <a:xfrm flipH="1">
                <a:off x="6095245" y="2860501"/>
                <a:ext cx="233095" cy="281659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noFill/>
                <a:prstDash val="solid"/>
                <a:round/>
                <a:headEnd type="none" w="med" len="med"/>
                <a:tailEnd type="triangl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Gerade Verbindung mit Pfeil 67">
                <a:extLst>
                  <a:ext uri="{FF2B5EF4-FFF2-40B4-BE49-F238E27FC236}">
                    <a16:creationId xmlns:a16="http://schemas.microsoft.com/office/drawing/2014/main" id="{08B1C35E-621B-4FCC-9835-02A00DF5434D}"/>
                  </a:ext>
                </a:extLst>
              </p:cNvPr>
              <p:cNvCxnSpPr/>
              <p:nvPr/>
            </p:nvCxnSpPr>
            <p:spPr bwMode="auto">
              <a:xfrm>
                <a:off x="6911083" y="2860501"/>
                <a:ext cx="194247" cy="262234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noFill/>
                <a:prstDash val="solid"/>
                <a:round/>
                <a:headEnd type="triangle" w="med" len="lg"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Gerade Verbindung mit Pfeil 68">
                <a:extLst>
                  <a:ext uri="{FF2B5EF4-FFF2-40B4-BE49-F238E27FC236}">
                    <a16:creationId xmlns:a16="http://schemas.microsoft.com/office/drawing/2014/main" id="{B9C3170B-A184-451D-A3A9-97DA28265633}"/>
                  </a:ext>
                </a:extLst>
              </p:cNvPr>
              <p:cNvCxnSpPr/>
              <p:nvPr/>
            </p:nvCxnSpPr>
            <p:spPr bwMode="auto">
              <a:xfrm flipH="1">
                <a:off x="5949560" y="2860501"/>
                <a:ext cx="233095" cy="281659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noFill/>
                <a:prstDash val="solid"/>
                <a:round/>
                <a:headEnd type="triangle" w="med" len="lg"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E2A7DC4E-C934-4798-B7F1-803C6D04D833}"/>
                </a:ext>
              </a:extLst>
            </p:cNvPr>
            <p:cNvGrpSpPr/>
            <p:nvPr/>
          </p:nvGrpSpPr>
          <p:grpSpPr>
            <a:xfrm>
              <a:off x="5661947" y="1807164"/>
              <a:ext cx="1868360" cy="1048033"/>
              <a:chOff x="5661947" y="1807163"/>
              <a:chExt cx="1868359" cy="1048033"/>
            </a:xfrm>
          </p:grpSpPr>
          <p:pic>
            <p:nvPicPr>
              <p:cNvPr id="62" name="Picture 14" descr="http://www.high-octane-motorsports.de/uploads/pics/ansys_84430.jpg">
                <a:extLst>
                  <a:ext uri="{FF2B5EF4-FFF2-40B4-BE49-F238E27FC236}">
                    <a16:creationId xmlns:a16="http://schemas.microsoft.com/office/drawing/2014/main" id="{49384E9C-BD11-4E34-AC8A-B54E8E5E17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1947" y="1807163"/>
                <a:ext cx="1868359" cy="1048033"/>
              </a:xfrm>
              <a:prstGeom prst="roundRect">
                <a:avLst>
                  <a:gd name="adj" fmla="val 4468"/>
                </a:avLst>
              </a:prstGeom>
              <a:ln>
                <a:noFill/>
              </a:ln>
              <a:effectLst/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25DE02CF-CA98-484F-ACAB-D336226284DD}"/>
                  </a:ext>
                </a:extLst>
              </p:cNvPr>
              <p:cNvSpPr txBox="1"/>
              <p:nvPr/>
            </p:nvSpPr>
            <p:spPr>
              <a:xfrm>
                <a:off x="5976327" y="2510856"/>
                <a:ext cx="1215141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50" normalizeH="0" baseline="0" noProof="0" dirty="0">
                    <a:ln w="13500">
                      <a:solidFill>
                        <a:srgbClr val="ADBDE3">
                          <a:shade val="2500"/>
                          <a:alpha val="6500"/>
                        </a:srgbClr>
                      </a:solidFill>
                      <a:prstDash val="solid"/>
                    </a:ln>
                    <a:solidFill>
                      <a:srgbClr val="ADBDE3">
                        <a:tint val="3000"/>
                        <a:alpha val="95000"/>
                      </a:srgb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uLnTx/>
                    <a:uFillTx/>
                    <a:latin typeface="Arial"/>
                    <a:ea typeface="+mn-ea"/>
                    <a:cs typeface="+mn-cs"/>
                  </a:rPr>
                  <a:t>APDL &amp; WB</a:t>
                </a:r>
              </a:p>
            </p:txBody>
          </p:sp>
        </p:grp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6DE4EBDF-9792-4301-AF6D-28C3FD176B57}"/>
                </a:ext>
              </a:extLst>
            </p:cNvPr>
            <p:cNvGrpSpPr/>
            <p:nvPr/>
          </p:nvGrpSpPr>
          <p:grpSpPr>
            <a:xfrm>
              <a:off x="2196998" y="1818344"/>
              <a:ext cx="3449108" cy="1567031"/>
              <a:chOff x="2196998" y="1818343"/>
              <a:chExt cx="3449108" cy="1567032"/>
            </a:xfrm>
          </p:grpSpPr>
          <p:pic>
            <p:nvPicPr>
              <p:cNvPr id="59" name="Picture 33" descr="http://www.camwork.de/Software/CATIA_V5/Catia_Logo.jpg">
                <a:extLst>
                  <a:ext uri="{FF2B5EF4-FFF2-40B4-BE49-F238E27FC236}">
                    <a16:creationId xmlns:a16="http://schemas.microsoft.com/office/drawing/2014/main" id="{092FCE38-F286-4105-848D-782BD03517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6998" y="1818343"/>
                <a:ext cx="2089376" cy="1567032"/>
              </a:xfrm>
              <a:prstGeom prst="roundRect">
                <a:avLst>
                  <a:gd name="adj" fmla="val 7669"/>
                </a:avLst>
              </a:prstGeom>
              <a:ln>
                <a:noFill/>
              </a:ln>
              <a:effectLst/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60" name="Gerade Verbindung mit Pfeil 59">
                <a:extLst>
                  <a:ext uri="{FF2B5EF4-FFF2-40B4-BE49-F238E27FC236}">
                    <a16:creationId xmlns:a16="http://schemas.microsoft.com/office/drawing/2014/main" id="{F2BE6B9E-43B0-4C9A-ABBA-7A30F31E262B}"/>
                  </a:ext>
                </a:extLst>
              </p:cNvPr>
              <p:cNvCxnSpPr/>
              <p:nvPr/>
            </p:nvCxnSpPr>
            <p:spPr bwMode="auto">
              <a:xfrm>
                <a:off x="4276660" y="2336032"/>
                <a:ext cx="1369446" cy="0"/>
              </a:xfrm>
              <a:prstGeom prst="straightConnector1">
                <a:avLst/>
              </a:prstGeom>
              <a:solidFill>
                <a:schemeClr val="accent1"/>
              </a:solidFill>
              <a:ln w="47625" cap="flat" cmpd="sng" algn="ctr">
                <a:noFill/>
                <a:prstDash val="solid"/>
                <a:round/>
                <a:headEnd type="none" w="med" len="med"/>
                <a:tailEnd type="triangl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1C3467FB-1DCD-46CF-94E9-FC92F789E789}"/>
                  </a:ext>
                </a:extLst>
              </p:cNvPr>
              <p:cNvSpPr txBox="1"/>
              <p:nvPr/>
            </p:nvSpPr>
            <p:spPr>
              <a:xfrm>
                <a:off x="4373508" y="1926586"/>
                <a:ext cx="1177541" cy="447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1200" cap="none" spc="-30" normalizeH="0" baseline="0" noProof="0" dirty="0">
                    <a:ln w="13500">
                      <a:solidFill>
                        <a:srgbClr val="ADBDE3">
                          <a:shade val="2500"/>
                          <a:alpha val="6500"/>
                        </a:srgbClr>
                      </a:solidFill>
                      <a:prstDash val="solid"/>
                    </a:ln>
                    <a:solidFill>
                      <a:srgbClr val="006699">
                        <a:alpha val="95000"/>
                      </a:srgb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uLnTx/>
                    <a:uFillTx/>
                    <a:latin typeface="Arial"/>
                    <a:ea typeface="+mn-ea"/>
                    <a:cs typeface="+mn-cs"/>
                  </a:rPr>
                  <a:t>interface</a:t>
                </a:r>
                <a:endParaRPr kumimoji="0" lang="en-GB" sz="1200" b="0" i="0" u="none" strike="noStrike" kern="1200" cap="none" spc="-30" normalizeH="0" baseline="0" noProof="0" dirty="0">
                  <a:ln w="13500">
                    <a:solidFill>
                      <a:srgbClr val="ADBDE3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006699"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2B85BA18-D020-4205-914F-9D92197D4CC6}"/>
                </a:ext>
              </a:extLst>
            </p:cNvPr>
            <p:cNvGrpSpPr/>
            <p:nvPr/>
          </p:nvGrpSpPr>
          <p:grpSpPr>
            <a:xfrm>
              <a:off x="2135560" y="4368838"/>
              <a:ext cx="3970844" cy="684216"/>
              <a:chOff x="2135560" y="4368838"/>
              <a:chExt cx="3970844" cy="684217"/>
            </a:xfrm>
          </p:grpSpPr>
          <p:grpSp>
            <p:nvGrpSpPr>
              <p:cNvPr id="51" name="Gruppieren 50">
                <a:extLst>
                  <a:ext uri="{FF2B5EF4-FFF2-40B4-BE49-F238E27FC236}">
                    <a16:creationId xmlns:a16="http://schemas.microsoft.com/office/drawing/2014/main" id="{17F6302F-F8BF-4A37-9CDC-7ECC88B0C79B}"/>
                  </a:ext>
                </a:extLst>
              </p:cNvPr>
              <p:cNvGrpSpPr/>
              <p:nvPr/>
            </p:nvGrpSpPr>
            <p:grpSpPr>
              <a:xfrm>
                <a:off x="4136965" y="4368992"/>
                <a:ext cx="1969439" cy="684063"/>
                <a:chOff x="11059717" y="19961548"/>
                <a:chExt cx="3229664" cy="1039993"/>
              </a:xfrm>
            </p:grpSpPr>
            <p:pic>
              <p:nvPicPr>
                <p:cNvPr id="55" name="Picture 14" descr="http://www.cobham.com/media/885807/Simulation_software.png">
                  <a:extLst>
                    <a:ext uri="{FF2B5EF4-FFF2-40B4-BE49-F238E27FC236}">
                      <a16:creationId xmlns:a16="http://schemas.microsoft.com/office/drawing/2014/main" id="{69C01B25-165A-4F62-8228-A2EC807F79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colorTemperature colorTemp="5272"/>
                          </a14:imgEffect>
                          <a14:imgEffect>
                            <a14:brightnessContrast bright="-12000" contrast="-2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63013" y="20006581"/>
                  <a:ext cx="3189748" cy="9569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6" name="Rechteck 55">
                  <a:extLst>
                    <a:ext uri="{FF2B5EF4-FFF2-40B4-BE49-F238E27FC236}">
                      <a16:creationId xmlns:a16="http://schemas.microsoft.com/office/drawing/2014/main" id="{08879EAC-123B-4556-8003-BA96D44A64F3}"/>
                    </a:ext>
                  </a:extLst>
                </p:cNvPr>
                <p:cNvSpPr/>
                <p:nvPr/>
              </p:nvSpPr>
              <p:spPr bwMode="auto">
                <a:xfrm>
                  <a:off x="11142499" y="20086320"/>
                  <a:ext cx="1853411" cy="228600"/>
                </a:xfrm>
                <a:prstGeom prst="rect">
                  <a:avLst/>
                </a:prstGeom>
                <a:solidFill>
                  <a:srgbClr val="394F7B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398462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Rechteck 56">
                  <a:extLst>
                    <a:ext uri="{FF2B5EF4-FFF2-40B4-BE49-F238E27FC236}">
                      <a16:creationId xmlns:a16="http://schemas.microsoft.com/office/drawing/2014/main" id="{E2C1808A-7DF4-4450-B057-D86C554EFD6A}"/>
                    </a:ext>
                  </a:extLst>
                </p:cNvPr>
                <p:cNvSpPr/>
                <p:nvPr/>
              </p:nvSpPr>
              <p:spPr>
                <a:xfrm>
                  <a:off x="11059717" y="19961548"/>
                  <a:ext cx="1706585" cy="701877"/>
                </a:xfrm>
                <a:prstGeom prst="rect">
                  <a:avLst/>
                </a:prstGeom>
                <a:ln>
                  <a:noFill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39846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Opera</a:t>
                  </a:r>
                </a:p>
              </p:txBody>
            </p:sp>
            <p:sp>
              <p:nvSpPr>
                <p:cNvPr id="58" name="Rechteck 57">
                  <a:extLst>
                    <a:ext uri="{FF2B5EF4-FFF2-40B4-BE49-F238E27FC236}">
                      <a16:creationId xmlns:a16="http://schemas.microsoft.com/office/drawing/2014/main" id="{922CB540-81D1-4B66-9D69-BFB0E6BBE62B}"/>
                    </a:ext>
                  </a:extLst>
                </p:cNvPr>
                <p:cNvSpPr/>
                <p:nvPr/>
              </p:nvSpPr>
              <p:spPr>
                <a:xfrm>
                  <a:off x="12877217" y="20533622"/>
                  <a:ext cx="1412164" cy="467919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398462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Cobham</a:t>
                  </a:r>
                </a:p>
              </p:txBody>
            </p:sp>
          </p:grpSp>
          <p:grpSp>
            <p:nvGrpSpPr>
              <p:cNvPr id="52" name="Gruppieren 51">
                <a:extLst>
                  <a:ext uri="{FF2B5EF4-FFF2-40B4-BE49-F238E27FC236}">
                    <a16:creationId xmlns:a16="http://schemas.microsoft.com/office/drawing/2014/main" id="{7C00D3FA-BBD6-4419-9B35-2432A91390B1}"/>
                  </a:ext>
                </a:extLst>
              </p:cNvPr>
              <p:cNvGrpSpPr/>
              <p:nvPr/>
            </p:nvGrpSpPr>
            <p:grpSpPr>
              <a:xfrm>
                <a:off x="2135560" y="4368838"/>
                <a:ext cx="1980029" cy="654238"/>
                <a:chOff x="10568990" y="19713575"/>
                <a:chExt cx="2422629" cy="800483"/>
              </a:xfrm>
            </p:grpSpPr>
            <p:pic>
              <p:nvPicPr>
                <p:cNvPr id="53" name="Picture 15">
                  <a:extLst>
                    <a:ext uri="{FF2B5EF4-FFF2-40B4-BE49-F238E27FC236}">
                      <a16:creationId xmlns:a16="http://schemas.microsoft.com/office/drawing/2014/main" id="{EDD3A055-543C-4C6D-B8D8-2224BD858D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59105" y="19713575"/>
                  <a:ext cx="2278266" cy="8004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54" name="Textfeld 53">
                  <a:extLst>
                    <a:ext uri="{FF2B5EF4-FFF2-40B4-BE49-F238E27FC236}">
                      <a16:creationId xmlns:a16="http://schemas.microsoft.com/office/drawing/2014/main" id="{196F8F3E-4A3A-471A-8885-DA2060FE25CF}"/>
                    </a:ext>
                  </a:extLst>
                </p:cNvPr>
                <p:cNvSpPr txBox="1"/>
                <p:nvPr/>
              </p:nvSpPr>
              <p:spPr>
                <a:xfrm>
                  <a:off x="10568990" y="19713770"/>
                  <a:ext cx="2422629" cy="3106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 w="1905"/>
                      <a:gradFill>
                        <a:gsLst>
                          <a:gs pos="0">
                            <a:srgbClr val="B9D25F">
                              <a:shade val="20000"/>
                              <a:satMod val="200000"/>
                            </a:srgbClr>
                          </a:gs>
                          <a:gs pos="78000">
                            <a:srgbClr val="B9D25F">
                              <a:tint val="90000"/>
                              <a:shade val="89000"/>
                              <a:satMod val="220000"/>
                            </a:srgbClr>
                          </a:gs>
                          <a:gs pos="100000">
                            <a:srgbClr val="B9D25F">
                              <a:tint val="12000"/>
                              <a:satMod val="255000"/>
                            </a:srgbClr>
                          </a:gs>
                        </a:gsLst>
                        <a:lin ang="5400000"/>
                      </a:gra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uLnTx/>
                      <a:uFillTx/>
                      <a:latin typeface="Arial"/>
                      <a:ea typeface="+mn-ea"/>
                      <a:cs typeface="+mn-cs"/>
                    </a:rPr>
                    <a:t>Ampere / Magneto / Faraday</a:t>
                  </a:r>
                </a:p>
              </p:txBody>
            </p:sp>
          </p:grpSp>
        </p:grp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C31E7552-9DD6-468A-82CA-A370893A8B33}"/>
                </a:ext>
              </a:extLst>
            </p:cNvPr>
            <p:cNvGrpSpPr/>
            <p:nvPr/>
          </p:nvGrpSpPr>
          <p:grpSpPr>
            <a:xfrm>
              <a:off x="6249935" y="1213453"/>
              <a:ext cx="2630485" cy="3827034"/>
              <a:chOff x="6249934" y="1213452"/>
              <a:chExt cx="2630486" cy="3827035"/>
            </a:xfrm>
          </p:grpSpPr>
          <p:grpSp>
            <p:nvGrpSpPr>
              <p:cNvPr id="46" name="Gruppieren 45">
                <a:extLst>
                  <a:ext uri="{FF2B5EF4-FFF2-40B4-BE49-F238E27FC236}">
                    <a16:creationId xmlns:a16="http://schemas.microsoft.com/office/drawing/2014/main" id="{4B9ED1E0-1B2C-481F-A95F-164D860BF5E9}"/>
                  </a:ext>
                </a:extLst>
              </p:cNvPr>
              <p:cNvGrpSpPr/>
              <p:nvPr/>
            </p:nvGrpSpPr>
            <p:grpSpPr>
              <a:xfrm>
                <a:off x="6249934" y="4314126"/>
                <a:ext cx="2630486" cy="726361"/>
                <a:chOff x="6249934" y="4314126"/>
                <a:chExt cx="2630486" cy="726361"/>
              </a:xfrm>
            </p:grpSpPr>
            <p:pic>
              <p:nvPicPr>
                <p:cNvPr id="48" name="Picture 37" descr="https://www.hs-regensburg.de/uploads/RTEmagicC_164c87bd66.gif.gif">
                  <a:extLst>
                    <a:ext uri="{FF2B5EF4-FFF2-40B4-BE49-F238E27FC236}">
                      <a16:creationId xmlns:a16="http://schemas.microsoft.com/office/drawing/2014/main" id="{FF4D64C8-6926-4E8A-8AB7-5F4EAE2EB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30438" y="4623807"/>
                  <a:ext cx="933449" cy="401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9" name="Textfeld 48">
                  <a:extLst>
                    <a:ext uri="{FF2B5EF4-FFF2-40B4-BE49-F238E27FC236}">
                      <a16:creationId xmlns:a16="http://schemas.microsoft.com/office/drawing/2014/main" id="{F0F5D586-3F8F-4E90-A2C7-067AB3BBBE27}"/>
                    </a:ext>
                  </a:extLst>
                </p:cNvPr>
                <p:cNvSpPr txBox="1"/>
                <p:nvPr/>
              </p:nvSpPr>
              <p:spPr>
                <a:xfrm>
                  <a:off x="6249934" y="4393142"/>
                  <a:ext cx="1109599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1" i="0" u="none" strike="noStrike" kern="1200" cap="none" spc="0" normalizeH="0" baseline="0" noProof="0" dirty="0">
                      <a:ln w="1905"/>
                      <a:gradFill>
                        <a:gsLst>
                          <a:gs pos="0">
                            <a:srgbClr val="B9D25F">
                              <a:shade val="20000"/>
                              <a:satMod val="200000"/>
                            </a:srgbClr>
                          </a:gs>
                          <a:gs pos="78000">
                            <a:srgbClr val="B9D25F">
                              <a:tint val="90000"/>
                              <a:shade val="89000"/>
                              <a:satMod val="220000"/>
                            </a:srgbClr>
                          </a:gs>
                          <a:gs pos="100000">
                            <a:srgbClr val="B9D25F">
                              <a:tint val="12000"/>
                              <a:satMod val="255000"/>
                            </a:srgbClr>
                          </a:gs>
                        </a:gsLst>
                        <a:lin ang="5400000"/>
                      </a:gra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uLnTx/>
                      <a:uFillTx/>
                      <a:latin typeface="Arial"/>
                      <a:ea typeface="+mn-ea"/>
                      <a:cs typeface="+mn-cs"/>
                    </a:rPr>
                    <a:t>Rifest Plus</a:t>
                  </a:r>
                </a:p>
              </p:txBody>
            </p:sp>
            <p:pic>
              <p:nvPicPr>
                <p:cNvPr id="50" name="Picture 6">
                  <a:extLst>
                    <a:ext uri="{FF2B5EF4-FFF2-40B4-BE49-F238E27FC236}">
                      <a16:creationId xmlns:a16="http://schemas.microsoft.com/office/drawing/2014/main" id="{269229A4-9980-4F64-9F51-6CF785BBA5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36" t="5489" r="3221" b="19038"/>
                <a:stretch/>
              </p:blipFill>
              <p:spPr bwMode="auto">
                <a:xfrm>
                  <a:off x="7568628" y="4314126"/>
                  <a:ext cx="1311792" cy="7263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</p:grpSp>
          <p:pic>
            <p:nvPicPr>
              <p:cNvPr id="47" name="Grafik 46">
                <a:extLst>
                  <a:ext uri="{FF2B5EF4-FFF2-40B4-BE49-F238E27FC236}">
                    <a16:creationId xmlns:a16="http://schemas.microsoft.com/office/drawing/2014/main" id="{7B814ED0-40FB-48CC-BCEF-D923445DC8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96126" y="1213452"/>
                <a:ext cx="1225165" cy="796993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/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3E54AA90-C88A-45D0-BDFF-7F9AB1A5D391}"/>
                </a:ext>
              </a:extLst>
            </p:cNvPr>
            <p:cNvSpPr/>
            <p:nvPr/>
          </p:nvSpPr>
          <p:spPr>
            <a:xfrm>
              <a:off x="7167096" y="2706999"/>
              <a:ext cx="789000" cy="246222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91440" tIns="45720" rIns="91440" bIns="45720">
              <a:spAutoFit/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prstDash val="solid"/>
                  </a:ln>
                  <a:solidFill>
                    <a:srgbClr val="FFC000"/>
                  </a:solidFill>
                  <a:effectLst>
                    <a:outerShdw blurRad="88000" dist="50800" dir="5040000" algn="tl">
                      <a:srgbClr val="FAB45A">
                        <a:tint val="80000"/>
                        <a:satMod val="250000"/>
                        <a:alpha val="45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HPC (554)</a:t>
              </a:r>
            </a:p>
          </p:txBody>
        </p: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422A887F-97C3-4088-A980-D864830D34EC}"/>
                </a:ext>
              </a:extLst>
            </p:cNvPr>
            <p:cNvGrpSpPr/>
            <p:nvPr/>
          </p:nvGrpSpPr>
          <p:grpSpPr>
            <a:xfrm>
              <a:off x="2255999" y="5226176"/>
              <a:ext cx="7325735" cy="731702"/>
              <a:chOff x="2255998" y="5226175"/>
              <a:chExt cx="7325735" cy="731703"/>
            </a:xfrm>
          </p:grpSpPr>
          <p:pic>
            <p:nvPicPr>
              <p:cNvPr id="42" name="Picture 21" descr="http://www.sciencesurvivalblog.com/wp-content/uploads/2010/11/mathcad-logo.jpg">
                <a:extLst>
                  <a:ext uri="{FF2B5EF4-FFF2-40B4-BE49-F238E27FC236}">
                    <a16:creationId xmlns:a16="http://schemas.microsoft.com/office/drawing/2014/main" id="{836A6C7D-A1F2-4D88-A94D-E64BF00C84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18237" b="-7047"/>
              <a:stretch/>
            </p:blipFill>
            <p:spPr bwMode="auto">
              <a:xfrm>
                <a:off x="3935759" y="5357819"/>
                <a:ext cx="2535017" cy="501425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88900" cap="sq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3" descr="http://www.file-extensions.org/imgs/company-logo/1233/waterloo-maple-inc.jpg">
                <a:extLst>
                  <a:ext uri="{FF2B5EF4-FFF2-40B4-BE49-F238E27FC236}">
                    <a16:creationId xmlns:a16="http://schemas.microsoft.com/office/drawing/2014/main" id="{3411ECA8-CB85-4FF3-886D-65CF6721E0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5998" y="5341917"/>
                <a:ext cx="1341958" cy="543617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88900" cap="sq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35" descr="http://www.team-gerken.de/schuetzen/pokal/logo-excel.gif">
                <a:extLst>
                  <a:ext uri="{FF2B5EF4-FFF2-40B4-BE49-F238E27FC236}">
                    <a16:creationId xmlns:a16="http://schemas.microsoft.com/office/drawing/2014/main" id="{3D312459-BC2C-4560-865E-6178F167E4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50030" y="5226175"/>
                <a:ext cx="731703" cy="7317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KIT - ITIV - Lectures - Projects and Theses - Erweiterung von Scilab  (Matlab Alternative) um Fixed-Point Datentypen">
                <a:extLst>
                  <a:ext uri="{FF2B5EF4-FFF2-40B4-BE49-F238E27FC236}">
                    <a16:creationId xmlns:a16="http://schemas.microsoft.com/office/drawing/2014/main" id="{EC91E595-85E7-4197-A20C-571E084A43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2309" y="5301208"/>
                <a:ext cx="1032525" cy="596493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88900" cap="sq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78" name="Textfeld 8">
            <a:extLst>
              <a:ext uri="{FF2B5EF4-FFF2-40B4-BE49-F238E27FC236}">
                <a16:creationId xmlns:a16="http://schemas.microsoft.com/office/drawing/2014/main" id="{8A0970C8-DFAB-44B1-991A-1150C30C5A94}"/>
              </a:ext>
            </a:extLst>
          </p:cNvPr>
          <p:cNvSpPr txBox="1"/>
          <p:nvPr/>
        </p:nvSpPr>
        <p:spPr bwMode="auto">
          <a:xfrm>
            <a:off x="7287603" y="968885"/>
            <a:ext cx="4537077" cy="3097212"/>
          </a:xfrm>
          <a:prstGeom prst="rect">
            <a:avLst/>
          </a:prstGeom>
          <a:solidFill>
            <a:srgbClr val="023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sz="2400" b="1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JuZEA-1@JSC</a:t>
            </a:r>
          </a:p>
          <a:p>
            <a:pPr marL="628650" marR="0" lvl="1" indent="-17145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compute nodes (+ 3 nodes for login / service)</a:t>
            </a:r>
          </a:p>
          <a:p>
            <a:pPr marL="628650" marR="0" lvl="1" indent="-17145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 cores / node = 480 cores</a:t>
            </a:r>
          </a:p>
          <a:p>
            <a:pPr marL="628650" marR="0" lvl="1" indent="-17145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 Gbit/s InfiniBand network</a:t>
            </a:r>
          </a:p>
          <a:p>
            <a:pPr marL="628650" marR="0" lvl="1" indent="-17145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4608 GB main memory</a:t>
            </a:r>
          </a:p>
          <a:p>
            <a:pPr marL="342900" marR="0" lvl="0" indent="-34290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ZEA-1 Cluster</a:t>
            </a:r>
          </a:p>
          <a:p>
            <a:pPr marL="800100" marR="0" lvl="1" indent="-34290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 compute nodes </a:t>
            </a:r>
          </a:p>
          <a:p>
            <a:pPr marL="800100" marR="0" lvl="1" indent="-34290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120 cores</a:t>
            </a:r>
          </a:p>
          <a:p>
            <a:pPr marL="800100" marR="0" lvl="1" indent="-34290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Gbit/s Ethernet network</a:t>
            </a:r>
          </a:p>
          <a:p>
            <a:pPr marL="800100" marR="0" lvl="1" indent="-34290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1920 GB main memory</a:t>
            </a:r>
          </a:p>
          <a:p>
            <a:pPr marL="800100" marR="0" lvl="1" indent="-34290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GPFS Storage System &amp; ZEA-1 file server</a:t>
            </a:r>
          </a:p>
          <a:p>
            <a:pPr marL="171450" marR="0" lvl="0" indent="-17145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Sechseck 85">
            <a:extLst>
              <a:ext uri="{FF2B5EF4-FFF2-40B4-BE49-F238E27FC236}">
                <a16:creationId xmlns:a16="http://schemas.microsoft.com/office/drawing/2014/main" id="{222078A5-880E-4BF5-9EC3-99AD895794DA}"/>
              </a:ext>
            </a:extLst>
          </p:cNvPr>
          <p:cNvSpPr/>
          <p:nvPr/>
        </p:nvSpPr>
        <p:spPr bwMode="auto">
          <a:xfrm>
            <a:off x="4654744" y="2822558"/>
            <a:ext cx="1317411" cy="1141677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90" b="0" i="0" u="none" strike="noStrike" kern="1200" cap="none" spc="0" normalizeH="0" baseline="0" noProof="0" dirty="0">
                <a:ln w="508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Thermo-electric calculations</a:t>
            </a:r>
          </a:p>
        </p:txBody>
      </p:sp>
      <p:sp>
        <p:nvSpPr>
          <p:cNvPr id="2" name="Sechseck 1">
            <a:extLst>
              <a:ext uri="{FF2B5EF4-FFF2-40B4-BE49-F238E27FC236}">
                <a16:creationId xmlns:a16="http://schemas.microsoft.com/office/drawing/2014/main" id="{32DBFF46-E10E-429A-A5F7-F9234D8B6771}"/>
              </a:ext>
            </a:extLst>
          </p:cNvPr>
          <p:cNvSpPr/>
          <p:nvPr/>
        </p:nvSpPr>
        <p:spPr>
          <a:xfrm>
            <a:off x="1412886" y="3418090"/>
            <a:ext cx="1317411" cy="1141677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90" b="0" i="0" u="none" strike="noStrike" kern="1200" cap="none" spc="0" normalizeH="0" baseline="0" noProof="0" dirty="0">
                <a:ln w="508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Thermo-mechanical calculations</a:t>
            </a:r>
          </a:p>
        </p:txBody>
      </p:sp>
      <p:sp>
        <p:nvSpPr>
          <p:cNvPr id="85" name="Sechseck 84">
            <a:extLst>
              <a:ext uri="{FF2B5EF4-FFF2-40B4-BE49-F238E27FC236}">
                <a16:creationId xmlns:a16="http://schemas.microsoft.com/office/drawing/2014/main" id="{5A22BB33-EB4A-43DC-81C8-786C840558DE}"/>
              </a:ext>
            </a:extLst>
          </p:cNvPr>
          <p:cNvSpPr/>
          <p:nvPr/>
        </p:nvSpPr>
        <p:spPr bwMode="auto">
          <a:xfrm>
            <a:off x="3571785" y="1028632"/>
            <a:ext cx="1317411" cy="1141677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 w="508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Statics, dynamics &amp; buckling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Sechseck 86">
            <a:extLst>
              <a:ext uri="{FF2B5EF4-FFF2-40B4-BE49-F238E27FC236}">
                <a16:creationId xmlns:a16="http://schemas.microsoft.com/office/drawing/2014/main" id="{BCCED8AE-99F7-43F7-B6B5-3ECA71E0CC5D}"/>
              </a:ext>
            </a:extLst>
          </p:cNvPr>
          <p:cNvSpPr/>
          <p:nvPr/>
        </p:nvSpPr>
        <p:spPr bwMode="auto">
          <a:xfrm>
            <a:off x="3571785" y="2224530"/>
            <a:ext cx="1317411" cy="1141677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>
              <a:lnSpc>
                <a:spcPct val="95000"/>
              </a:lnSpc>
            </a:pPr>
            <a:r>
              <a:rPr lang="en-US" sz="1100" dirty="0">
                <a:ln w="50800">
                  <a:noFill/>
                </a:ln>
                <a:solidFill>
                  <a:srgbClr val="000000"/>
                </a:solidFill>
                <a:latin typeface="Arial" charset="0"/>
              </a:rPr>
              <a:t>Fatigue &amp; fracture mechanics</a:t>
            </a:r>
            <a:endParaRPr lang="de-DE" sz="1100" dirty="0">
              <a:ln w="50800">
                <a:noFill/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" name="Sechseck 87">
            <a:extLst>
              <a:ext uri="{FF2B5EF4-FFF2-40B4-BE49-F238E27FC236}">
                <a16:creationId xmlns:a16="http://schemas.microsoft.com/office/drawing/2014/main" id="{F8E718AC-702D-4DA7-8497-635AC797DF96}"/>
              </a:ext>
            </a:extLst>
          </p:cNvPr>
          <p:cNvSpPr/>
          <p:nvPr/>
        </p:nvSpPr>
        <p:spPr bwMode="auto">
          <a:xfrm>
            <a:off x="4654744" y="4008286"/>
            <a:ext cx="1317411" cy="1141677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 w="508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Optimization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Sechseck 88">
            <a:extLst>
              <a:ext uri="{FF2B5EF4-FFF2-40B4-BE49-F238E27FC236}">
                <a16:creationId xmlns:a16="http://schemas.microsoft.com/office/drawing/2014/main" id="{FDD45B56-7083-49AB-88D7-1221B4641ABC}"/>
              </a:ext>
            </a:extLst>
          </p:cNvPr>
          <p:cNvSpPr/>
          <p:nvPr/>
        </p:nvSpPr>
        <p:spPr bwMode="auto">
          <a:xfrm>
            <a:off x="2498030" y="4008286"/>
            <a:ext cx="1317411" cy="1141677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 w="508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CFD / </a:t>
            </a:r>
            <a:br>
              <a:rPr kumimoji="0" lang="en-US" sz="1100" b="0" i="0" u="none" strike="noStrike" kern="1200" cap="none" spc="0" normalizeH="0" baseline="0" noProof="0" dirty="0">
                <a:ln w="508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 w="508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thermal-hydraulics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Sechseck 89">
            <a:extLst>
              <a:ext uri="{FF2B5EF4-FFF2-40B4-BE49-F238E27FC236}">
                <a16:creationId xmlns:a16="http://schemas.microsoft.com/office/drawing/2014/main" id="{AD69C6D7-5DE8-46C0-A290-6E5448B42CF9}"/>
              </a:ext>
            </a:extLst>
          </p:cNvPr>
          <p:cNvSpPr/>
          <p:nvPr/>
        </p:nvSpPr>
        <p:spPr bwMode="auto">
          <a:xfrm>
            <a:off x="3571785" y="4614958"/>
            <a:ext cx="1317411" cy="1141677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 w="508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Magneto-hydro</a:t>
            </a:r>
            <a:br>
              <a:rPr kumimoji="0" lang="en-US" sz="1100" b="0" i="0" u="none" strike="noStrike" kern="1200" cap="none" spc="0" normalizeH="0" baseline="0" noProof="0" dirty="0">
                <a:ln w="508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 w="508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dynamics (MHD)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Sechseck 90">
            <a:extLst>
              <a:ext uri="{FF2B5EF4-FFF2-40B4-BE49-F238E27FC236}">
                <a16:creationId xmlns:a16="http://schemas.microsoft.com/office/drawing/2014/main" id="{075D17B7-9519-43F5-B4A2-C47F3634D8FF}"/>
              </a:ext>
            </a:extLst>
          </p:cNvPr>
          <p:cNvSpPr/>
          <p:nvPr/>
        </p:nvSpPr>
        <p:spPr bwMode="auto">
          <a:xfrm>
            <a:off x="3571785" y="3418090"/>
            <a:ext cx="1317411" cy="1141677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90" b="0" i="0" u="none" strike="noStrike" kern="1200" cap="none" spc="0" normalizeH="0" baseline="0" noProof="0" dirty="0">
                <a:ln w="508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magnetic &amp; </a:t>
            </a:r>
            <a:r>
              <a:rPr kumimoji="0" lang="en-US" sz="1090" b="0" i="0" u="none" strike="noStrike" kern="1200" cap="none" spc="0" normalizeH="0" baseline="0" noProof="0" dirty="0" err="1">
                <a:ln w="508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electromag</a:t>
            </a:r>
            <a:r>
              <a:rPr kumimoji="0" lang="en-US" sz="1090" b="0" i="0" u="none" strike="noStrike" kern="1200" cap="none" spc="0" normalizeH="0" baseline="0" noProof="0" dirty="0">
                <a:ln w="508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calculations</a:t>
            </a:r>
            <a:endParaRPr kumimoji="0" lang="de-DE" sz="109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Sechseck 91">
            <a:extLst>
              <a:ext uri="{FF2B5EF4-FFF2-40B4-BE49-F238E27FC236}">
                <a16:creationId xmlns:a16="http://schemas.microsoft.com/office/drawing/2014/main" id="{7E53F2B0-4C67-46FA-83B3-AF8A9ECBEB14}"/>
              </a:ext>
            </a:extLst>
          </p:cNvPr>
          <p:cNvSpPr/>
          <p:nvPr/>
        </p:nvSpPr>
        <p:spPr bwMode="auto">
          <a:xfrm>
            <a:off x="4654743" y="1628536"/>
            <a:ext cx="1317412" cy="1141677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 w="508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Crash simulations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Sechseck 92">
            <a:extLst>
              <a:ext uri="{FF2B5EF4-FFF2-40B4-BE49-F238E27FC236}">
                <a16:creationId xmlns:a16="http://schemas.microsoft.com/office/drawing/2014/main" id="{07839AFB-0499-4E23-AE25-F85FCFF2FEA5}"/>
              </a:ext>
            </a:extLst>
          </p:cNvPr>
          <p:cNvSpPr/>
          <p:nvPr/>
        </p:nvSpPr>
        <p:spPr bwMode="auto">
          <a:xfrm>
            <a:off x="2498030" y="2822558"/>
            <a:ext cx="1317411" cy="1141677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3984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 w="508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Vibration &amp; modal analyses</a:t>
            </a:r>
          </a:p>
        </p:txBody>
      </p:sp>
      <p:sp>
        <p:nvSpPr>
          <p:cNvPr id="73" name="Sechseck 72">
            <a:extLst>
              <a:ext uri="{FF2B5EF4-FFF2-40B4-BE49-F238E27FC236}">
                <a16:creationId xmlns:a16="http://schemas.microsoft.com/office/drawing/2014/main" id="{12E55F2E-5B82-434B-8C33-B6732D8A0239}"/>
              </a:ext>
            </a:extLst>
          </p:cNvPr>
          <p:cNvSpPr/>
          <p:nvPr/>
        </p:nvSpPr>
        <p:spPr bwMode="auto">
          <a:xfrm>
            <a:off x="1412886" y="2224530"/>
            <a:ext cx="1317411" cy="1141677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 w="508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Rotor-dynamics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Sechseck 78">
            <a:extLst>
              <a:ext uri="{FF2B5EF4-FFF2-40B4-BE49-F238E27FC236}">
                <a16:creationId xmlns:a16="http://schemas.microsoft.com/office/drawing/2014/main" id="{526B6A25-D3BB-4D2D-A9D9-0C9A96958F79}"/>
              </a:ext>
            </a:extLst>
          </p:cNvPr>
          <p:cNvSpPr/>
          <p:nvPr/>
        </p:nvSpPr>
        <p:spPr bwMode="auto">
          <a:xfrm>
            <a:off x="2498030" y="1628536"/>
            <a:ext cx="1317411" cy="1141677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39846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 w="50800"/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Fields of Competence</a:t>
            </a:r>
          </a:p>
        </p:txBody>
      </p:sp>
      <p:sp>
        <p:nvSpPr>
          <p:cNvPr id="72" name="Ellipse 42">
            <a:extLst>
              <a:ext uri="{FF2B5EF4-FFF2-40B4-BE49-F238E27FC236}">
                <a16:creationId xmlns:a16="http://schemas.microsoft.com/office/drawing/2014/main" id="{41981CAE-310C-45A6-BF3C-57588B1C0D3A}"/>
              </a:ext>
            </a:extLst>
          </p:cNvPr>
          <p:cNvSpPr/>
          <p:nvPr/>
        </p:nvSpPr>
        <p:spPr bwMode="auto">
          <a:xfrm>
            <a:off x="10744151" y="243840"/>
            <a:ext cx="1321934" cy="13219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ZEA-1</a:t>
            </a:r>
            <a:r>
              <a:rPr kumimoji="0" lang="de-DE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813BA95B-9757-4C8B-AD4F-BF51106F00AC}"/>
              </a:ext>
            </a:extLst>
          </p:cNvPr>
          <p:cNvGrpSpPr/>
          <p:nvPr/>
        </p:nvGrpSpPr>
        <p:grpSpPr>
          <a:xfrm>
            <a:off x="10272238" y="1998076"/>
            <a:ext cx="1476064" cy="1515566"/>
            <a:chOff x="4928246" y="1030762"/>
            <a:chExt cx="3052814" cy="3057734"/>
          </a:xfrm>
        </p:grpSpPr>
        <p:pic>
          <p:nvPicPr>
            <p:cNvPr id="76" name="Picture 2">
              <a:extLst>
                <a:ext uri="{FF2B5EF4-FFF2-40B4-BE49-F238E27FC236}">
                  <a16:creationId xmlns:a16="http://schemas.microsoft.com/office/drawing/2014/main" id="{3CDDE4F6-5E3F-4BB3-93A6-207DCAE1B7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512" y="1030762"/>
              <a:ext cx="2933548" cy="25921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 Box 421">
              <a:extLst>
                <a:ext uri="{FF2B5EF4-FFF2-40B4-BE49-F238E27FC236}">
                  <a16:creationId xmlns:a16="http://schemas.microsoft.com/office/drawing/2014/main" id="{F0803EF3-B580-469D-AA20-C2F2AE4B37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8246" y="3560684"/>
              <a:ext cx="2855399" cy="527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>
              <a:defPPr>
                <a:defRPr lang="de-DE"/>
              </a:defPPr>
              <a:lvl1pPr>
                <a:spcBef>
                  <a:spcPts val="600"/>
                </a:spcBef>
                <a:defRPr sz="1800" b="0">
                  <a:solidFill>
                    <a:srgbClr val="004D86"/>
                  </a:solidFill>
                </a:defRPr>
              </a:lvl1pPr>
            </a:lstStyle>
            <a:p>
              <a:r>
                <a:rPr lang="en-US" sz="1050" i="1" spc="150" dirty="0">
                  <a:ln w="11430"/>
                  <a:solidFill>
                    <a:srgbClr val="FFC000"/>
                  </a:solidFill>
                  <a:effectLst>
                    <a:outerShdw blurRad="88900" dist="76200" dir="2700000" algn="tl" rotWithShape="0">
                      <a:prstClr val="black"/>
                    </a:outerShdw>
                  </a:effectLst>
                </a:rPr>
                <a:t>JuZEA-1@JSC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273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86" grpId="0" animBg="1"/>
      <p:bldP spid="2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7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 txBox="1">
            <a:spLocks noGrp="1"/>
          </p:cNvSpPr>
          <p:nvPr>
            <p:ph type="title"/>
          </p:nvPr>
        </p:nvSpPr>
        <p:spPr>
          <a:xfrm>
            <a:off x="748536" y="99372"/>
            <a:ext cx="8875856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lnSpc>
                <a:spcPts val="3600"/>
              </a:lnSpc>
              <a:defRPr/>
            </a:pPr>
            <a:r>
              <a:rPr lang="en-GB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What is needed for excellent scientific  research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" b="27014"/>
          <a:stretch/>
        </p:blipFill>
        <p:spPr bwMode="auto">
          <a:xfrm>
            <a:off x="1790847" y="3591993"/>
            <a:ext cx="3947900" cy="21656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32" y="3066539"/>
            <a:ext cx="2416009" cy="303599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829" y="285800"/>
            <a:ext cx="2705837" cy="6407363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770112" y="2274091"/>
            <a:ext cx="5944988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3"/>
            </a:pPr>
            <a:r>
              <a:rPr lang="en-GB" kern="0" dirty="0">
                <a:solidFill>
                  <a:srgbClr val="005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professionals (Dual studies programs)</a:t>
            </a:r>
          </a:p>
        </p:txBody>
      </p:sp>
      <p:sp>
        <p:nvSpPr>
          <p:cNvPr id="15" name="Inhaltsplatzhalter 2"/>
          <p:cNvSpPr txBox="1">
            <a:spLocks/>
          </p:cNvSpPr>
          <p:nvPr/>
        </p:nvSpPr>
        <p:spPr bwMode="auto">
          <a:xfrm>
            <a:off x="857510" y="2906929"/>
            <a:ext cx="8229600" cy="5940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>
              <a:lnSpc>
                <a:spcPct val="112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>
              <a:lnSpc>
                <a:spcPct val="112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899" algn="l" defTabSz="914400">
              <a:lnSpc>
                <a:spcPct val="112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899" algn="l" defTabSz="914400">
              <a:lnSpc>
                <a:spcPct val="112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899" algn="l" defTabSz="914400">
              <a:lnSpc>
                <a:spcPct val="112999"/>
              </a:lnSpc>
              <a:spcBef>
                <a:spcPts val="0"/>
              </a:spcBef>
              <a:spcAft>
                <a:spcPts val="600"/>
              </a:spcAft>
              <a:buFont typeface="Calibri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+mj-lt"/>
              <a:buAutoNum type="arabicPeriod" startAt="4"/>
            </a:pPr>
            <a:r>
              <a:rPr lang="en-GB" sz="1800" b="1" kern="0" dirty="0">
                <a:solidFill>
                  <a:srgbClr val="005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enabling research (political and institutional)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4E9D6130-6494-4B77-8B39-9306EF3ACCCE}"/>
              </a:ext>
            </a:extLst>
          </p:cNvPr>
          <p:cNvSpPr txBox="1">
            <a:spLocks/>
          </p:cNvSpPr>
          <p:nvPr/>
        </p:nvSpPr>
        <p:spPr>
          <a:xfrm>
            <a:off x="857510" y="1833619"/>
            <a:ext cx="8229600" cy="4241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r>
              <a:rPr lang="en-GB" sz="1800" dirty="0">
                <a:solidFill>
                  <a:srgbClr val="005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equipment and instrumentation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D6873B8-9FF0-48FD-A770-CDF6E7C95DC7}"/>
              </a:ext>
            </a:extLst>
          </p:cNvPr>
          <p:cNvSpPr/>
          <p:nvPr/>
        </p:nvSpPr>
        <p:spPr>
          <a:xfrm>
            <a:off x="767408" y="1257312"/>
            <a:ext cx="2518638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kern="0" dirty="0">
                <a:solidFill>
                  <a:srgbClr val="005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Creative scientists</a:t>
            </a:r>
          </a:p>
        </p:txBody>
      </p:sp>
    </p:spTree>
    <p:extLst>
      <p:ext uri="{BB962C8B-B14F-4D97-AF65-F5344CB8AC3E}">
        <p14:creationId xmlns:p14="http://schemas.microsoft.com/office/powerpoint/2010/main" val="242204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0" grpId="0" build="p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4005AA0-5384-4E82-9BDD-DBD19EF99DF9}"/>
              </a:ext>
            </a:extLst>
          </p:cNvPr>
          <p:cNvSpPr/>
          <p:nvPr/>
        </p:nvSpPr>
        <p:spPr>
          <a:xfrm>
            <a:off x="1559496" y="1052736"/>
            <a:ext cx="864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latin typeface="ClanOT-Bold"/>
              </a:rPr>
              <a:t>Double </a:t>
            </a:r>
            <a:r>
              <a:rPr lang="de-DE" b="1" dirty="0" err="1">
                <a:latin typeface="ClanOT-Bold"/>
              </a:rPr>
              <a:t>Qualification</a:t>
            </a:r>
            <a:r>
              <a:rPr lang="de-DE" b="1" dirty="0">
                <a:latin typeface="ClanOT-Bold"/>
              </a:rPr>
              <a:t>  </a:t>
            </a:r>
            <a:r>
              <a:rPr lang="de-DE" dirty="0">
                <a:latin typeface="ClanOT-News"/>
              </a:rPr>
              <a:t>|dual </a:t>
            </a:r>
            <a:r>
              <a:rPr lang="de-DE" dirty="0" err="1">
                <a:latin typeface="ClanOT-News"/>
              </a:rPr>
              <a:t>study</a:t>
            </a:r>
            <a:r>
              <a:rPr lang="de-DE" dirty="0">
                <a:latin typeface="ClanOT-News"/>
              </a:rPr>
              <a:t> </a:t>
            </a:r>
            <a:r>
              <a:rPr lang="de-DE" dirty="0" err="1">
                <a:latin typeface="ClanOT-News"/>
              </a:rPr>
              <a:t>programm</a:t>
            </a:r>
            <a:r>
              <a:rPr lang="de-DE" dirty="0">
                <a:latin typeface="ClanOT-News"/>
              </a:rPr>
              <a:t> </a:t>
            </a:r>
            <a:r>
              <a:rPr lang="de-DE" dirty="0" err="1">
                <a:latin typeface="ClanOT-News"/>
              </a:rPr>
              <a:t>consisting</a:t>
            </a:r>
            <a:r>
              <a:rPr lang="de-DE" dirty="0">
                <a:latin typeface="ClanOT-News"/>
              </a:rPr>
              <a:t> </a:t>
            </a:r>
            <a:r>
              <a:rPr lang="de-DE" dirty="0" err="1">
                <a:latin typeface="ClanOT-News"/>
              </a:rPr>
              <a:t>of</a:t>
            </a:r>
            <a:r>
              <a:rPr lang="de-DE" dirty="0">
                <a:latin typeface="ClanOT-News"/>
              </a:rPr>
              <a:t> </a:t>
            </a:r>
            <a:r>
              <a:rPr lang="de-DE" dirty="0" err="1">
                <a:latin typeface="ClanOT-News"/>
              </a:rPr>
              <a:t>study</a:t>
            </a:r>
            <a:r>
              <a:rPr lang="de-DE" dirty="0">
                <a:latin typeface="ClanOT-News"/>
              </a:rPr>
              <a:t> </a:t>
            </a:r>
            <a:r>
              <a:rPr lang="de-DE" dirty="0" err="1">
                <a:latin typeface="ClanOT-News"/>
              </a:rPr>
              <a:t>curriculum</a:t>
            </a:r>
            <a:r>
              <a:rPr lang="de-DE" dirty="0">
                <a:latin typeface="ClanOT-News"/>
              </a:rPr>
              <a:t> </a:t>
            </a:r>
            <a:r>
              <a:rPr lang="de-DE" dirty="0" err="1">
                <a:latin typeface="ClanOT-News"/>
              </a:rPr>
              <a:t>combined</a:t>
            </a:r>
            <a:r>
              <a:rPr lang="de-DE" dirty="0">
                <a:latin typeface="ClanOT-News"/>
              </a:rPr>
              <a:t> </a:t>
            </a:r>
            <a:r>
              <a:rPr lang="de-DE" dirty="0" err="1">
                <a:latin typeface="ClanOT-News"/>
              </a:rPr>
              <a:t>with</a:t>
            </a:r>
            <a:r>
              <a:rPr lang="de-DE" dirty="0">
                <a:latin typeface="ClanOT-News"/>
              </a:rPr>
              <a:t> a </a:t>
            </a:r>
            <a:r>
              <a:rPr lang="de-DE" dirty="0" err="1">
                <a:latin typeface="ClanOT-News"/>
              </a:rPr>
              <a:t>vocational</a:t>
            </a:r>
            <a:r>
              <a:rPr lang="de-DE" dirty="0">
                <a:latin typeface="ClanOT-News"/>
              </a:rPr>
              <a:t> </a:t>
            </a:r>
            <a:r>
              <a:rPr lang="de-DE" dirty="0" err="1">
                <a:latin typeface="ClanOT-News"/>
              </a:rPr>
              <a:t>training</a:t>
            </a:r>
            <a:r>
              <a:rPr lang="de-DE" dirty="0">
                <a:latin typeface="ClanOT-News"/>
              </a:rPr>
              <a:t>  </a:t>
            </a:r>
            <a:r>
              <a:rPr lang="de-DE" dirty="0" err="1">
                <a:latin typeface="ClanOT-News"/>
              </a:rPr>
              <a:t>leading</a:t>
            </a:r>
            <a:r>
              <a:rPr lang="de-DE" dirty="0">
                <a:latin typeface="ClanOT-News"/>
              </a:rPr>
              <a:t> </a:t>
            </a:r>
            <a:r>
              <a:rPr lang="de-DE" dirty="0" err="1">
                <a:latin typeface="ClanOT-News"/>
              </a:rPr>
              <a:t>to</a:t>
            </a:r>
            <a:r>
              <a:rPr lang="de-DE" dirty="0">
                <a:latin typeface="ClanOT-News"/>
              </a:rPr>
              <a:t> </a:t>
            </a:r>
            <a:r>
              <a:rPr lang="de-DE" dirty="0" err="1">
                <a:latin typeface="ClanOT-News"/>
              </a:rPr>
              <a:t>the</a:t>
            </a:r>
            <a:r>
              <a:rPr lang="de-DE" dirty="0">
                <a:latin typeface="ClanOT-News"/>
              </a:rPr>
              <a:t> double </a:t>
            </a:r>
            <a:r>
              <a:rPr lang="de-DE" dirty="0" err="1">
                <a:latin typeface="ClanOT-News"/>
              </a:rPr>
              <a:t>qualification</a:t>
            </a:r>
            <a:r>
              <a:rPr lang="de-DE" dirty="0">
                <a:latin typeface="ClanOT-News"/>
              </a:rPr>
              <a:t>: Bachelor </a:t>
            </a:r>
            <a:r>
              <a:rPr lang="de-DE" dirty="0" err="1">
                <a:latin typeface="ClanOT-News"/>
              </a:rPr>
              <a:t>degtree</a:t>
            </a:r>
            <a:r>
              <a:rPr lang="de-DE" dirty="0">
                <a:latin typeface="ClanOT-News"/>
              </a:rPr>
              <a:t> and an </a:t>
            </a:r>
            <a:r>
              <a:rPr lang="de-DE" dirty="0" err="1">
                <a:latin typeface="ClanOT-News"/>
              </a:rPr>
              <a:t>aknowledged</a:t>
            </a:r>
            <a:r>
              <a:rPr lang="de-DE" dirty="0">
                <a:latin typeface="ClanOT-News"/>
              </a:rPr>
              <a:t> </a:t>
            </a:r>
            <a:r>
              <a:rPr lang="de-DE" dirty="0" err="1">
                <a:latin typeface="ClanOT-News"/>
              </a:rPr>
              <a:t>degree</a:t>
            </a:r>
            <a:r>
              <a:rPr lang="de-DE" dirty="0">
                <a:latin typeface="ClanOT-News"/>
              </a:rPr>
              <a:t> </a:t>
            </a:r>
            <a:r>
              <a:rPr lang="de-DE" dirty="0" err="1">
                <a:latin typeface="ClanOT-News"/>
              </a:rPr>
              <a:t>of</a:t>
            </a:r>
            <a:r>
              <a:rPr lang="de-DE" dirty="0">
                <a:latin typeface="ClanOT-News"/>
              </a:rPr>
              <a:t> IHK (Industry and Trade Chamber) </a:t>
            </a:r>
            <a:r>
              <a:rPr lang="de-DE" dirty="0" err="1">
                <a:latin typeface="ClanOT-News"/>
              </a:rPr>
              <a:t>or</a:t>
            </a:r>
            <a:r>
              <a:rPr lang="de-DE" dirty="0">
                <a:latin typeface="ClanOT-News"/>
              </a:rPr>
              <a:t> HWK (</a:t>
            </a:r>
            <a:r>
              <a:rPr lang="de-DE" dirty="0" err="1">
                <a:latin typeface="ClanOT-News"/>
              </a:rPr>
              <a:t>Crafts</a:t>
            </a:r>
            <a:r>
              <a:rPr lang="de-DE" dirty="0">
                <a:latin typeface="ClanOT-News"/>
              </a:rPr>
              <a:t> Chamber)</a:t>
            </a:r>
          </a:p>
          <a:p>
            <a:endParaRPr lang="de-DE" b="1" dirty="0">
              <a:latin typeface="ClanOT-News"/>
            </a:endParaRPr>
          </a:p>
          <a:p>
            <a:r>
              <a:rPr lang="de-DE" b="1" dirty="0" err="1">
                <a:latin typeface="ClanOT-Bold"/>
              </a:rPr>
              <a:t>Significantly</a:t>
            </a:r>
            <a:r>
              <a:rPr lang="de-DE" b="1" dirty="0">
                <a:latin typeface="ClanOT-Bold"/>
              </a:rPr>
              <a:t> Shorter time </a:t>
            </a:r>
            <a:r>
              <a:rPr lang="de-DE" b="1" dirty="0">
                <a:latin typeface="ClanOT-News"/>
              </a:rPr>
              <a:t> </a:t>
            </a:r>
            <a:r>
              <a:rPr lang="de-DE" dirty="0" err="1">
                <a:latin typeface="ClanOT-News"/>
              </a:rPr>
              <a:t>compared</a:t>
            </a:r>
            <a:r>
              <a:rPr lang="de-DE" dirty="0">
                <a:latin typeface="ClanOT-News"/>
              </a:rPr>
              <a:t> </a:t>
            </a:r>
            <a:r>
              <a:rPr lang="de-DE" dirty="0" err="1">
                <a:latin typeface="ClanOT-News"/>
              </a:rPr>
              <a:t>to</a:t>
            </a:r>
            <a:r>
              <a:rPr lang="de-DE" dirty="0">
                <a:latin typeface="ClanOT-News"/>
              </a:rPr>
              <a:t> </a:t>
            </a:r>
            <a:r>
              <a:rPr lang="de-DE" dirty="0" err="1">
                <a:latin typeface="ClanOT-News"/>
              </a:rPr>
              <a:t>the</a:t>
            </a:r>
            <a:r>
              <a:rPr lang="de-DE" dirty="0">
                <a:latin typeface="ClanOT-News"/>
              </a:rPr>
              <a:t> time </a:t>
            </a:r>
            <a:r>
              <a:rPr lang="de-DE" dirty="0" err="1">
                <a:latin typeface="ClanOT-News"/>
              </a:rPr>
              <a:t>needed</a:t>
            </a:r>
            <a:r>
              <a:rPr lang="de-DE" dirty="0">
                <a:latin typeface="ClanOT-News"/>
              </a:rPr>
              <a:t> </a:t>
            </a:r>
            <a:r>
              <a:rPr lang="de-DE" dirty="0" err="1">
                <a:latin typeface="ClanOT-News"/>
              </a:rPr>
              <a:t>for</a:t>
            </a:r>
            <a:r>
              <a:rPr lang="de-DE" dirty="0">
                <a:latin typeface="ClanOT-News"/>
              </a:rPr>
              <a:t> </a:t>
            </a:r>
            <a:r>
              <a:rPr lang="de-DE" dirty="0" err="1">
                <a:latin typeface="ClanOT-News"/>
              </a:rPr>
              <a:t>the</a:t>
            </a:r>
            <a:r>
              <a:rPr lang="de-DE" dirty="0">
                <a:latin typeface="ClanOT-News"/>
              </a:rPr>
              <a:t> </a:t>
            </a:r>
            <a:r>
              <a:rPr lang="de-DE" dirty="0" err="1">
                <a:latin typeface="ClanOT-News"/>
              </a:rPr>
              <a:t>vocational</a:t>
            </a:r>
            <a:r>
              <a:rPr lang="de-DE" dirty="0">
                <a:latin typeface="ClanOT-News"/>
              </a:rPr>
              <a:t> </a:t>
            </a:r>
            <a:r>
              <a:rPr lang="de-DE" dirty="0" err="1">
                <a:latin typeface="ClanOT-News"/>
              </a:rPr>
              <a:t>training</a:t>
            </a:r>
            <a:r>
              <a:rPr lang="de-DE" dirty="0">
                <a:latin typeface="ClanOT-News"/>
              </a:rPr>
              <a:t> and </a:t>
            </a:r>
            <a:r>
              <a:rPr lang="de-DE" dirty="0" err="1">
                <a:latin typeface="ClanOT-News"/>
              </a:rPr>
              <a:t>the</a:t>
            </a:r>
            <a:r>
              <a:rPr lang="de-DE" dirty="0">
                <a:latin typeface="ClanOT-News"/>
              </a:rPr>
              <a:t>  subsequent </a:t>
            </a:r>
            <a:r>
              <a:rPr lang="de-DE" dirty="0" err="1">
                <a:latin typeface="ClanOT-News"/>
              </a:rPr>
              <a:t>following</a:t>
            </a:r>
            <a:r>
              <a:rPr lang="de-DE" dirty="0">
                <a:latin typeface="ClanOT-News"/>
              </a:rPr>
              <a:t> </a:t>
            </a:r>
            <a:r>
              <a:rPr lang="de-DE" dirty="0" err="1">
                <a:latin typeface="ClanOT-News"/>
              </a:rPr>
              <a:t>study</a:t>
            </a:r>
            <a:r>
              <a:rPr lang="de-DE" dirty="0">
                <a:latin typeface="ClanOT-News"/>
              </a:rPr>
              <a:t> 3,5-4,5 </a:t>
            </a:r>
            <a:r>
              <a:rPr lang="de-DE" dirty="0" err="1">
                <a:latin typeface="ClanOT-News"/>
              </a:rPr>
              <a:t>years</a:t>
            </a:r>
            <a:r>
              <a:rPr lang="de-DE" dirty="0">
                <a:latin typeface="ClanOT-News"/>
              </a:rPr>
              <a:t> in total </a:t>
            </a:r>
          </a:p>
          <a:p>
            <a:endParaRPr lang="de-DE" b="1" dirty="0">
              <a:latin typeface="ClanOT-Bold"/>
            </a:endParaRPr>
          </a:p>
          <a:p>
            <a:r>
              <a:rPr lang="en-US" b="1" dirty="0">
                <a:latin typeface="ClanOT-Bold"/>
              </a:rPr>
              <a:t>Practical training </a:t>
            </a:r>
            <a:r>
              <a:rPr lang="en-US" dirty="0">
                <a:latin typeface="ClanOT-News"/>
              </a:rPr>
              <a:t>takes place in a company,</a:t>
            </a:r>
          </a:p>
          <a:p>
            <a:r>
              <a:rPr lang="en-US" dirty="0">
                <a:latin typeface="ClanOT-News"/>
              </a:rPr>
              <a:t>the practical part is very high and is aligned with the requirements of the economy </a:t>
            </a:r>
          </a:p>
          <a:p>
            <a:endParaRPr lang="en-US" b="1" dirty="0">
              <a:latin typeface="ClanOT-News"/>
            </a:endParaRPr>
          </a:p>
          <a:p>
            <a:r>
              <a:rPr lang="de-DE" b="1" dirty="0">
                <a:latin typeface="ClanOT-Bold"/>
              </a:rPr>
              <a:t>Payment </a:t>
            </a:r>
            <a:r>
              <a:rPr lang="en-US" dirty="0">
                <a:latin typeface="ClanOT-News"/>
              </a:rPr>
              <a:t>Whereas a purely university-based study </a:t>
            </a:r>
          </a:p>
          <a:p>
            <a:r>
              <a:rPr lang="en-US" dirty="0">
                <a:latin typeface="ClanOT-News"/>
              </a:rPr>
              <a:t>must be financed by the student, in a dual program of study generally the company providing the training is providing a salary to the student .</a:t>
            </a:r>
          </a:p>
          <a:p>
            <a:r>
              <a:rPr lang="de-DE" dirty="0" err="1">
                <a:latin typeface="ClanOT-News"/>
              </a:rPr>
              <a:t>Diversity</a:t>
            </a:r>
            <a:r>
              <a:rPr lang="de-DE" dirty="0">
                <a:latin typeface="ClanOT-News"/>
              </a:rPr>
              <a:t> </a:t>
            </a:r>
            <a:r>
              <a:rPr lang="de-DE" dirty="0" err="1">
                <a:latin typeface="ClanOT-News"/>
              </a:rPr>
              <a:t>of</a:t>
            </a:r>
            <a:r>
              <a:rPr lang="de-DE" dirty="0">
                <a:latin typeface="ClanOT-News"/>
              </a:rPr>
              <a:t> dual </a:t>
            </a:r>
            <a:r>
              <a:rPr lang="de-DE" dirty="0" err="1">
                <a:latin typeface="ClanOT-News"/>
              </a:rPr>
              <a:t>study</a:t>
            </a:r>
            <a:r>
              <a:rPr lang="de-DE" dirty="0">
                <a:latin typeface="ClanOT-News"/>
              </a:rPr>
              <a:t> </a:t>
            </a:r>
            <a:r>
              <a:rPr lang="de-DE" dirty="0" err="1">
                <a:latin typeface="ClanOT-News"/>
              </a:rPr>
              <a:t>programms</a:t>
            </a:r>
            <a:r>
              <a:rPr lang="de-DE" dirty="0">
                <a:latin typeface="ClanOT-News"/>
              </a:rPr>
              <a:t> e.g. at </a:t>
            </a:r>
            <a:r>
              <a:rPr lang="de-DE" dirty="0" err="1">
                <a:latin typeface="ClanOT-News"/>
              </a:rPr>
              <a:t>Fh</a:t>
            </a:r>
            <a:r>
              <a:rPr lang="de-DE" dirty="0">
                <a:latin typeface="ClanOT-News"/>
              </a:rPr>
              <a:t> Aachen 14 </a:t>
            </a:r>
            <a:r>
              <a:rPr lang="de-DE" dirty="0" err="1">
                <a:latin typeface="ClanOT-News"/>
              </a:rPr>
              <a:t>are</a:t>
            </a:r>
            <a:r>
              <a:rPr lang="de-DE" dirty="0">
                <a:latin typeface="ClanOT-News"/>
              </a:rPr>
              <a:t> </a:t>
            </a:r>
            <a:r>
              <a:rPr lang="de-DE" dirty="0" err="1">
                <a:latin typeface="ClanOT-News"/>
              </a:rPr>
              <a:t>available</a:t>
            </a:r>
            <a:r>
              <a:rPr lang="de-DE" dirty="0">
                <a:latin typeface="ClanOT-News"/>
              </a:rPr>
              <a:t>: </a:t>
            </a:r>
            <a:r>
              <a:rPr lang="de-DE" dirty="0" err="1">
                <a:latin typeface="ClanOT-News"/>
              </a:rPr>
              <a:t>a.o</a:t>
            </a:r>
            <a:r>
              <a:rPr lang="de-DE" dirty="0">
                <a:latin typeface="ClanOT-News"/>
              </a:rPr>
              <a:t>. </a:t>
            </a:r>
            <a:r>
              <a:rPr lang="en-US" dirty="0">
                <a:latin typeface="ClanOT-News"/>
              </a:rPr>
              <a:t>Applied Chemistry, Optometry, Business Administration, Civil Engineering, Electrical Engineering, Mechanical Engineering, Physical Therapy, Scientific Programming, Mechatronics …</a:t>
            </a:r>
            <a:endParaRPr lang="de-DE" dirty="0">
              <a:latin typeface="ClanOT-News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363E48A2-749E-4B08-A8E2-A4E237A05184}"/>
              </a:ext>
            </a:extLst>
          </p:cNvPr>
          <p:cNvSpPr txBox="1">
            <a:spLocks/>
          </p:cNvSpPr>
          <p:nvPr/>
        </p:nvSpPr>
        <p:spPr>
          <a:xfrm>
            <a:off x="748536" y="99372"/>
            <a:ext cx="8875856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lang="de-DE" sz="2800" b="1" kern="1200" cap="all" spc="0" baseline="0" noProof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lnSpc>
                <a:spcPts val="3600"/>
              </a:lnSpc>
              <a:defRPr/>
            </a:pPr>
            <a:r>
              <a:rPr lang="en-GB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Dual Studies</a:t>
            </a:r>
          </a:p>
        </p:txBody>
      </p:sp>
    </p:spTree>
    <p:extLst>
      <p:ext uri="{BB962C8B-B14F-4D97-AF65-F5344CB8AC3E}">
        <p14:creationId xmlns:p14="http://schemas.microsoft.com/office/powerpoint/2010/main" val="4293107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D7B8738-2ACC-449D-B0CF-505FCFD6B1DB}"/>
              </a:ext>
            </a:extLst>
          </p:cNvPr>
          <p:cNvSpPr/>
          <p:nvPr/>
        </p:nvSpPr>
        <p:spPr>
          <a:xfrm>
            <a:off x="1487488" y="1261952"/>
            <a:ext cx="6096000" cy="48474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Bachelor </a:t>
            </a:r>
            <a:r>
              <a:rPr lang="de-DE" dirty="0" err="1"/>
              <a:t>of</a:t>
            </a:r>
            <a:r>
              <a:rPr lang="de-DE" dirty="0"/>
              <a:t> Engineering - Physics Engineering and Physics Laboratory </a:t>
            </a:r>
            <a:r>
              <a:rPr lang="de-DE" dirty="0" err="1"/>
              <a:t>Technician</a:t>
            </a:r>
            <a:r>
              <a:rPr lang="de-DE" dirty="0"/>
              <a:t> </a:t>
            </a:r>
          </a:p>
          <a:p>
            <a:pPr marL="285750" indent="-285750">
              <a:buFontTx/>
              <a:buChar char="-"/>
            </a:pPr>
            <a:r>
              <a:rPr lang="de-DE" dirty="0"/>
              <a:t>Bachelor </a:t>
            </a:r>
            <a:r>
              <a:rPr lang="de-DE" dirty="0" err="1"/>
              <a:t>of</a:t>
            </a:r>
            <a:r>
              <a:rPr lang="de-DE" dirty="0"/>
              <a:t> Science - Applied Chemistry and Chemistry-</a:t>
            </a:r>
            <a:r>
              <a:rPr lang="de-DE" dirty="0" err="1"/>
              <a:t>laboratory</a:t>
            </a:r>
            <a:r>
              <a:rPr lang="de-DE" dirty="0"/>
              <a:t> </a:t>
            </a:r>
            <a:r>
              <a:rPr lang="de-DE" dirty="0" err="1"/>
              <a:t>assistant</a:t>
            </a:r>
            <a:r>
              <a:rPr lang="de-DE" dirty="0"/>
              <a:t> </a:t>
            </a:r>
          </a:p>
          <a:p>
            <a:pPr marL="285750" indent="-285750">
              <a:buFontTx/>
              <a:buChar char="-"/>
            </a:pPr>
            <a:r>
              <a:rPr lang="de-DE" dirty="0"/>
              <a:t>Bachelor </a:t>
            </a:r>
            <a:r>
              <a:rPr lang="de-DE" dirty="0" err="1"/>
              <a:t>of</a:t>
            </a:r>
            <a:r>
              <a:rPr lang="de-DE" dirty="0"/>
              <a:t> Engineering - </a:t>
            </a:r>
            <a:r>
              <a:rPr lang="de-DE" dirty="0" err="1"/>
              <a:t>Mechanical</a:t>
            </a:r>
            <a:r>
              <a:rPr lang="de-DE" dirty="0"/>
              <a:t> Engineering </a:t>
            </a:r>
            <a:r>
              <a:rPr lang="de-DE" dirty="0" err="1"/>
              <a:t>PLuS</a:t>
            </a:r>
            <a:r>
              <a:rPr lang="de-DE" dirty="0"/>
              <a:t> and Industrial </a:t>
            </a:r>
            <a:r>
              <a:rPr lang="de-DE" dirty="0" err="1"/>
              <a:t>Mechanic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PLuS</a:t>
            </a:r>
            <a:r>
              <a:rPr lang="de-DE" dirty="0"/>
              <a:t>: Praxis, Lehre und Studium)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Bachelor </a:t>
            </a:r>
            <a:r>
              <a:rPr lang="de-DE" dirty="0" err="1"/>
              <a:t>of</a:t>
            </a:r>
            <a:r>
              <a:rPr lang="de-DE" dirty="0"/>
              <a:t> Science - Applied </a:t>
            </a:r>
            <a:r>
              <a:rPr lang="de-DE" dirty="0" err="1"/>
              <a:t>Mathematics</a:t>
            </a:r>
            <a:r>
              <a:rPr lang="de-DE" dirty="0"/>
              <a:t> and Computer Science and </a:t>
            </a:r>
            <a:r>
              <a:rPr lang="de-DE" dirty="0" err="1"/>
              <a:t>Mathematical</a:t>
            </a:r>
            <a:r>
              <a:rPr lang="de-DE" dirty="0"/>
              <a:t>-Technical Software-</a:t>
            </a:r>
            <a:r>
              <a:rPr lang="de-DE" dirty="0" err="1"/>
              <a:t>developer</a:t>
            </a:r>
            <a:r>
              <a:rPr lang="de-DE" dirty="0"/>
              <a:t> </a:t>
            </a:r>
          </a:p>
          <a:p>
            <a:pPr marL="285750" indent="-285750">
              <a:buFontTx/>
              <a:buChar char="-"/>
            </a:pPr>
            <a:r>
              <a:rPr lang="de-DE" dirty="0"/>
              <a:t>Bachelor </a:t>
            </a:r>
            <a:r>
              <a:rPr lang="de-DE" dirty="0" err="1"/>
              <a:t>of</a:t>
            </a:r>
            <a:r>
              <a:rPr lang="de-DE" dirty="0"/>
              <a:t> Science - Business Administration and Office Management </a:t>
            </a:r>
            <a:r>
              <a:rPr lang="de-DE" dirty="0" err="1"/>
              <a:t>Assistant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/>
              <a:t>Training </a:t>
            </a:r>
            <a:r>
              <a:rPr lang="de-DE" dirty="0" err="1"/>
              <a:t>company</a:t>
            </a:r>
            <a:r>
              <a:rPr lang="de-DE" dirty="0"/>
              <a:t>: Forschungszentrum Jülich</a:t>
            </a:r>
          </a:p>
          <a:p>
            <a:r>
              <a:rPr lang="de-DE" dirty="0" err="1"/>
              <a:t>Cooperating</a:t>
            </a:r>
            <a:r>
              <a:rPr lang="de-DE" dirty="0"/>
              <a:t> </a:t>
            </a:r>
            <a:r>
              <a:rPr lang="de-DE" dirty="0" err="1"/>
              <a:t>university</a:t>
            </a:r>
            <a:r>
              <a:rPr lang="de-DE" dirty="0"/>
              <a:t>: Aachen University </a:t>
            </a:r>
            <a:r>
              <a:rPr lang="de-DE" dirty="0" err="1"/>
              <a:t>of</a:t>
            </a:r>
            <a:r>
              <a:rPr lang="de-DE" dirty="0"/>
              <a:t> Applied Sciences (Fachhochschule Aachen/</a:t>
            </a:r>
            <a:r>
              <a:rPr lang="de-DE" dirty="0" err="1"/>
              <a:t>Jölich</a:t>
            </a:r>
            <a:r>
              <a:rPr lang="de-DE" dirty="0"/>
              <a:t>)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37EDAD37-80CD-4F39-AAA5-AF6974FFE765}"/>
              </a:ext>
            </a:extLst>
          </p:cNvPr>
          <p:cNvSpPr txBox="1">
            <a:spLocks/>
          </p:cNvSpPr>
          <p:nvPr/>
        </p:nvSpPr>
        <p:spPr>
          <a:xfrm>
            <a:off x="748536" y="99372"/>
            <a:ext cx="8875856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lang="de-DE" sz="2800" b="1" kern="1200" cap="all" spc="0" baseline="0" noProof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lnSpc>
                <a:spcPts val="3600"/>
              </a:lnSpc>
              <a:defRPr/>
            </a:pPr>
            <a:r>
              <a:rPr lang="en-GB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Examples of qualifications</a:t>
            </a:r>
          </a:p>
        </p:txBody>
      </p:sp>
    </p:spTree>
    <p:extLst>
      <p:ext uri="{BB962C8B-B14F-4D97-AF65-F5344CB8AC3E}">
        <p14:creationId xmlns:p14="http://schemas.microsoft.com/office/powerpoint/2010/main" val="2010127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" name="Bildplatzhalter 23">
            <a:extLst>
              <a:ext uri="{FF2B5EF4-FFF2-40B4-BE49-F238E27FC236}">
                <a16:creationId xmlns:a16="http://schemas.microsoft.com/office/drawing/2014/main" id="{457A19A8-F054-4FCB-9CB4-05FF77ADDDF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r="14223" b="33854"/>
          <a:stretch/>
        </p:blipFill>
        <p:spPr bwMode="auto">
          <a:xfrm>
            <a:off x="4979987" y="944563"/>
            <a:ext cx="2232025" cy="3095623"/>
          </a:xfr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2F05E9F-D0E8-4382-BC2F-D262FA3D91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33" y="4493686"/>
            <a:ext cx="2233614" cy="1130826"/>
          </a:xfrm>
          <a:prstGeom prst="rect">
            <a:avLst/>
          </a:prstGeom>
        </p:spPr>
      </p:pic>
      <p:pic>
        <p:nvPicPr>
          <p:cNvPr id="20" name="Bildplatzhalter 19">
            <a:extLst>
              <a:ext uri="{FF2B5EF4-FFF2-40B4-BE49-F238E27FC236}">
                <a16:creationId xmlns:a16="http://schemas.microsoft.com/office/drawing/2014/main" id="{F2D5154F-B3E3-495E-BF0D-AD131CA3C1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1" b="25011"/>
          <a:stretch>
            <a:fillRect/>
          </a:stretch>
        </p:blipFill>
        <p:spPr/>
      </p:pic>
      <p:pic>
        <p:nvPicPr>
          <p:cNvPr id="24" name="Bildplatzhalter 23">
            <a:extLst>
              <a:ext uri="{FF2B5EF4-FFF2-40B4-BE49-F238E27FC236}">
                <a16:creationId xmlns:a16="http://schemas.microsoft.com/office/drawing/2014/main" id="{15EA24C9-4D55-46C0-AD29-2179436FF9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57" b="27257"/>
          <a:stretch/>
        </p:blipFill>
        <p:spPr/>
      </p:pic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371475" y="324000"/>
            <a:ext cx="11449050" cy="1124780"/>
          </a:xfrm>
        </p:spPr>
        <p:txBody>
          <a:bodyPr/>
          <a:lstStyle/>
          <a:p>
            <a:pPr>
              <a:defRPr/>
            </a:pPr>
            <a:r>
              <a:rPr lang="de-DE" spc="0" dirty="0">
                <a:solidFill>
                  <a:schemeClr val="tx2"/>
                </a:solidFill>
              </a:rPr>
              <a:t>Facts</a:t>
            </a:r>
            <a:r>
              <a:rPr lang="de-DE" dirty="0"/>
              <a:t> </a:t>
            </a:r>
            <a:r>
              <a:rPr lang="de-DE" spc="0" dirty="0">
                <a:solidFill>
                  <a:schemeClr val="tx2"/>
                </a:solidFill>
              </a:rPr>
              <a:t>and </a:t>
            </a:r>
            <a:r>
              <a:rPr lang="de-DE" spc="0" dirty="0" err="1">
                <a:solidFill>
                  <a:schemeClr val="tx2"/>
                </a:solidFill>
              </a:rPr>
              <a:t>Figures</a:t>
            </a:r>
            <a:r>
              <a:rPr lang="de-DE" spc="0" dirty="0">
                <a:solidFill>
                  <a:schemeClr val="tx2"/>
                </a:solidFill>
              </a:rPr>
              <a:t> </a:t>
            </a:r>
            <a:r>
              <a:rPr lang="de-DE" sz="1100" spc="0" dirty="0">
                <a:solidFill>
                  <a:schemeClr val="tx2"/>
                </a:solidFill>
              </a:rPr>
              <a:t>(</a:t>
            </a:r>
            <a:r>
              <a:rPr lang="de-DE" sz="1100" spc="0" dirty="0" err="1">
                <a:solidFill>
                  <a:schemeClr val="tx2"/>
                </a:solidFill>
              </a:rPr>
              <a:t>as</a:t>
            </a:r>
            <a:r>
              <a:rPr lang="de-DE" sz="1100" spc="0" dirty="0">
                <a:solidFill>
                  <a:schemeClr val="tx2"/>
                </a:solidFill>
              </a:rPr>
              <a:t> at 09/2022) </a:t>
            </a:r>
            <a:endParaRPr lang="en-US" sz="1100" spc="0" dirty="0">
              <a:solidFill>
                <a:schemeClr val="tx2"/>
              </a:solidFill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9B5789E-07BC-4A2A-AC01-73C9D907AA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84" r="16895"/>
          <a:stretch/>
        </p:blipFill>
        <p:spPr>
          <a:xfrm>
            <a:off x="371474" y="2541715"/>
            <a:ext cx="4537073" cy="3082798"/>
          </a:xfrm>
          <a:prstGeom prst="rect">
            <a:avLst/>
          </a:prstGeom>
        </p:spPr>
      </p:pic>
      <p:sp>
        <p:nvSpPr>
          <p:cNvPr id="36" name="Rechteck 11">
            <a:extLst>
              <a:ext uri="{FF2B5EF4-FFF2-40B4-BE49-F238E27FC236}">
                <a16:creationId xmlns:a16="http://schemas.microsoft.com/office/drawing/2014/main" id="{0471612B-7B6C-417D-A9E5-292DEE54CD75}"/>
              </a:ext>
            </a:extLst>
          </p:cNvPr>
          <p:cNvSpPr/>
          <p:nvPr/>
        </p:nvSpPr>
        <p:spPr bwMode="auto">
          <a:xfrm>
            <a:off x="371475" y="944562"/>
            <a:ext cx="4537075" cy="1523831"/>
          </a:xfrm>
          <a:prstGeom prst="rect">
            <a:avLst/>
          </a:prstGeom>
          <a:solidFill>
            <a:srgbClr val="023D6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PhDs, 5 Master- and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Bachelor students,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Trainees and 6 Colleagues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Administration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hteck 11">
            <a:extLst>
              <a:ext uri="{FF2B5EF4-FFF2-40B4-BE49-F238E27FC236}">
                <a16:creationId xmlns:a16="http://schemas.microsoft.com/office/drawing/2014/main" id="{E86AB44B-D539-41B5-9662-B3C66F8286D3}"/>
              </a:ext>
            </a:extLst>
          </p:cNvPr>
          <p:cNvSpPr/>
          <p:nvPr/>
        </p:nvSpPr>
        <p:spPr bwMode="auto">
          <a:xfrm>
            <a:off x="369887" y="2536027"/>
            <a:ext cx="4537076" cy="3095625"/>
          </a:xfrm>
          <a:prstGeom prst="rect">
            <a:avLst/>
          </a:prstGeom>
          <a:solidFill>
            <a:srgbClr val="023D6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Active in all four HGF research fields Energy, Information, Matter, Earth and Environment 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Within 9 of 10 Research Programmes in every scientific priority of the FZJ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hteck 11">
            <a:extLst>
              <a:ext uri="{FF2B5EF4-FFF2-40B4-BE49-F238E27FC236}">
                <a16:creationId xmlns:a16="http://schemas.microsoft.com/office/drawing/2014/main" id="{343F189C-4993-408E-BE98-4B87B011BC11}"/>
              </a:ext>
            </a:extLst>
          </p:cNvPr>
          <p:cNvSpPr/>
          <p:nvPr/>
        </p:nvSpPr>
        <p:spPr bwMode="auto">
          <a:xfrm>
            <a:off x="4978401" y="944564"/>
            <a:ext cx="2233612" cy="3095622"/>
          </a:xfrm>
          <a:prstGeom prst="rect">
            <a:avLst/>
          </a:prstGeom>
          <a:solidFill>
            <a:srgbClr val="023D6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150 on-going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FZJ-cooperation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 on-going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industrial cooperation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funded projects with external partners</a:t>
            </a:r>
          </a:p>
        </p:txBody>
      </p:sp>
      <p:pic>
        <p:nvPicPr>
          <p:cNvPr id="25" name="Bildplatzhalter 27">
            <a:extLst>
              <a:ext uri="{FF2B5EF4-FFF2-40B4-BE49-F238E27FC236}">
                <a16:creationId xmlns:a16="http://schemas.microsoft.com/office/drawing/2014/main" id="{CC3DEDE6-AE7D-4EB9-9EF1-6FCD1CACD69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r="815"/>
          <a:stretch>
            <a:fillRect/>
          </a:stretch>
        </p:blipFill>
        <p:spPr bwMode="auto">
          <a:xfrm>
            <a:off x="9588500" y="4116388"/>
            <a:ext cx="2232025" cy="1512887"/>
          </a:xfrm>
        </p:spPr>
      </p:pic>
      <p:pic>
        <p:nvPicPr>
          <p:cNvPr id="26" name="Bildplatzhalter 12">
            <a:extLst>
              <a:ext uri="{FF2B5EF4-FFF2-40B4-BE49-F238E27FC236}">
                <a16:creationId xmlns:a16="http://schemas.microsoft.com/office/drawing/2014/main" id="{FBE6AC36-29C7-4395-8140-B3EF92C0CF9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" b="2116"/>
          <a:stretch>
            <a:fillRect/>
          </a:stretch>
        </p:blipFill>
        <p:spPr bwMode="auto">
          <a:xfrm>
            <a:off x="7283450" y="4116388"/>
            <a:ext cx="2233613" cy="1512887"/>
          </a:xfrm>
        </p:spPr>
      </p:pic>
      <p:pic>
        <p:nvPicPr>
          <p:cNvPr id="31" name="Bildplatzhalter 13">
            <a:extLst>
              <a:ext uri="{FF2B5EF4-FFF2-40B4-BE49-F238E27FC236}">
                <a16:creationId xmlns:a16="http://schemas.microsoft.com/office/drawing/2014/main" id="{A29C6C30-4A1E-4FAF-8DE3-B7E1AA0E950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t="26" r="27499" b="-26"/>
          <a:stretch/>
        </p:blipFill>
        <p:spPr bwMode="auto">
          <a:xfrm>
            <a:off x="7283450" y="944563"/>
            <a:ext cx="4537075" cy="3097212"/>
          </a:xfrm>
        </p:spPr>
      </p:pic>
      <p:sp>
        <p:nvSpPr>
          <p:cNvPr id="39" name="Rechteck 11">
            <a:extLst>
              <a:ext uri="{FF2B5EF4-FFF2-40B4-BE49-F238E27FC236}">
                <a16:creationId xmlns:a16="http://schemas.microsoft.com/office/drawing/2014/main" id="{561E1850-70F6-43D5-B2BD-632B5D342713}"/>
              </a:ext>
            </a:extLst>
          </p:cNvPr>
          <p:cNvSpPr/>
          <p:nvPr/>
        </p:nvSpPr>
        <p:spPr bwMode="auto">
          <a:xfrm>
            <a:off x="7283449" y="952122"/>
            <a:ext cx="4537076" cy="3095625"/>
          </a:xfrm>
          <a:prstGeom prst="rect">
            <a:avLst/>
          </a:prstGeom>
          <a:solidFill>
            <a:srgbClr val="023D6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Approx.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160 Employees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 in the Department Engineering and New Technologies </a:t>
            </a:r>
            <a:b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 in the Department </a:t>
            </a:r>
            <a:b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Fabrication Techniques and Assembly </a:t>
            </a:r>
          </a:p>
        </p:txBody>
      </p:sp>
      <p:sp>
        <p:nvSpPr>
          <p:cNvPr id="11" name="Ellipse 42"/>
          <p:cNvSpPr/>
          <p:nvPr/>
        </p:nvSpPr>
        <p:spPr bwMode="auto">
          <a:xfrm>
            <a:off x="10744151" y="243840"/>
            <a:ext cx="1321934" cy="13219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ZEA-1</a:t>
            </a:r>
            <a:r>
              <a:rPr kumimoji="0" lang="de-DE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17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 xmlns:m="http://schemas.openxmlformats.org/officeDocument/2006/math" xmlns:w="http://schemas.openxmlformats.org/wordprocessingml/2006/main">
      <p:transition spd="med" advClick="1" advTm="700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21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9" name="Bildplatzhalter 28">
            <a:extLst>
              <a:ext uri="{FF2B5EF4-FFF2-40B4-BE49-F238E27FC236}">
                <a16:creationId xmlns:a16="http://schemas.microsoft.com/office/drawing/2014/main" id="{D08565E8-27A0-4253-8496-E287C2B916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0" b="26730"/>
          <a:stretch/>
        </p:blipFill>
        <p:spPr>
          <a:prstGeom prst="rect">
            <a:avLst/>
          </a:prstGeom>
        </p:spPr>
      </p:pic>
      <p:pic>
        <p:nvPicPr>
          <p:cNvPr id="24" name="Bildplatzhalter 23">
            <a:extLst>
              <a:ext uri="{FF2B5EF4-FFF2-40B4-BE49-F238E27FC236}">
                <a16:creationId xmlns:a16="http://schemas.microsoft.com/office/drawing/2014/main" id="{9C106C00-B9EC-41FD-A344-5CB8A3423C2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r="119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8" name="Picture 92">
            <a:extLst>
              <a:ext uri="{FF2B5EF4-FFF2-40B4-BE49-F238E27FC236}">
                <a16:creationId xmlns:a16="http://schemas.microsoft.com/office/drawing/2014/main" id="{B512043E-8211-4F11-9CB5-919A2DC4AF14}"/>
              </a:ext>
            </a:extLst>
          </p:cNvPr>
          <p:cNvPicPr>
            <a:picLocks noGrp="1" noChangeAspect="1" noChangeArrowheads="1"/>
          </p:cNvPicPr>
          <p:nvPr>
            <p:ph type="pic" sz="quarter" idx="22"/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811" r="-27579" b="770"/>
          <a:stretch/>
        </p:blipFill>
        <p:spPr bwMode="auto">
          <a:xfrm>
            <a:off x="7283449" y="944563"/>
            <a:ext cx="4537076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683B2C83-1BB8-419C-9BD5-CA81E479B285}"/>
              </a:ext>
            </a:extLst>
          </p:cNvPr>
          <p:cNvPicPr>
            <a:picLocks noGrp="1" noChangeAspect="1" noChangeArrowheads="1"/>
          </p:cNvPicPr>
          <p:nvPr>
            <p:ph type="pic" sz="quarter" idx="2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41" r="7341"/>
          <a:stretch>
            <a:fillRect/>
          </a:stretch>
        </p:blipFill>
        <p:spPr bwMode="auto">
          <a:prstGeom prst="rect">
            <a:avLst/>
          </a:prstGeom>
          <a:ln w="12700">
            <a:noFill/>
            <a:tailEnd type="arrow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369C3E20-C54F-4142-AB9A-E4CFCBB08B68}"/>
              </a:ext>
            </a:extLst>
          </p:cNvPr>
          <p:cNvPicPr>
            <a:picLocks noGrp="1" noChangeAspect="1" noChangeArrowheads="1"/>
          </p:cNvPicPr>
          <p:nvPr>
            <p:ph type="pic" sz="quarter" idx="27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 b="9154"/>
          <a:stretch/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lnSpc>
                <a:spcPct val="113999"/>
              </a:lnSpc>
              <a:spcBef>
                <a:spcPts val="0"/>
              </a:spcBef>
              <a:defRPr/>
            </a:pPr>
            <a:r>
              <a:rPr lang="de-DE" dirty="0" err="1">
                <a:solidFill>
                  <a:srgbClr val="002060"/>
                </a:solidFill>
              </a:rPr>
              <a:t>Our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fields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of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research</a:t>
            </a:r>
            <a:endParaRPr dirty="0">
              <a:solidFill>
                <a:srgbClr val="002060"/>
              </a:solidFill>
            </a:endParaRP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B7DC8FA6-FA76-4506-A9AC-AA8FF679AAD5}"/>
              </a:ext>
            </a:extLst>
          </p:cNvPr>
          <p:cNvCxnSpPr>
            <a:cxnSpLocks/>
          </p:cNvCxnSpPr>
          <p:nvPr/>
        </p:nvCxnSpPr>
        <p:spPr>
          <a:xfrm flipH="1">
            <a:off x="11210451" y="5517232"/>
            <a:ext cx="547200" cy="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782BF9D6-1A9C-488E-AAB0-7559477957D2}"/>
              </a:ext>
            </a:extLst>
          </p:cNvPr>
          <p:cNvSpPr txBox="1"/>
          <p:nvPr/>
        </p:nvSpPr>
        <p:spPr>
          <a:xfrm>
            <a:off x="11379378" y="5339173"/>
            <a:ext cx="441146" cy="209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mm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18BB28B3-6749-4D5C-B21A-F72892119F65}"/>
              </a:ext>
            </a:extLst>
          </p:cNvPr>
          <p:cNvGrpSpPr/>
          <p:nvPr/>
        </p:nvGrpSpPr>
        <p:grpSpPr>
          <a:xfrm>
            <a:off x="5012557" y="1121445"/>
            <a:ext cx="2161758" cy="1875507"/>
            <a:chOff x="7283447" y="934085"/>
            <a:chExt cx="4537077" cy="3116931"/>
          </a:xfrm>
        </p:grpSpPr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C57C7FDE-618D-4662-AF7A-9E816B6D8D09}"/>
                </a:ext>
              </a:extLst>
            </p:cNvPr>
            <p:cNvGrpSpPr/>
            <p:nvPr/>
          </p:nvGrpSpPr>
          <p:grpSpPr>
            <a:xfrm>
              <a:off x="7283447" y="934085"/>
              <a:ext cx="4537077" cy="3070855"/>
              <a:chOff x="1763688" y="2392072"/>
              <a:chExt cx="5472608" cy="3915671"/>
            </a:xfrm>
          </p:grpSpPr>
          <p:pic>
            <p:nvPicPr>
              <p:cNvPr id="39" name="Grafik 38">
                <a:extLst>
                  <a:ext uri="{FF2B5EF4-FFF2-40B4-BE49-F238E27FC236}">
                    <a16:creationId xmlns:a16="http://schemas.microsoft.com/office/drawing/2014/main" id="{21B945CB-B0BE-47CE-B4C1-4150183574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495" b="3678"/>
              <a:stretch/>
            </p:blipFill>
            <p:spPr>
              <a:xfrm>
                <a:off x="4034532" y="2393649"/>
                <a:ext cx="3201764" cy="3771655"/>
              </a:xfrm>
              <a:prstGeom prst="rect">
                <a:avLst/>
              </a:prstGeom>
            </p:spPr>
          </p:pic>
          <p:pic>
            <p:nvPicPr>
              <p:cNvPr id="40" name="Grafik 39">
                <a:extLst>
                  <a:ext uri="{FF2B5EF4-FFF2-40B4-BE49-F238E27FC236}">
                    <a16:creationId xmlns:a16="http://schemas.microsoft.com/office/drawing/2014/main" id="{0E129308-85BA-4BE0-9DCB-0879C6BA81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25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8182"/>
              <a:stretch/>
            </p:blipFill>
            <p:spPr>
              <a:xfrm>
                <a:off x="1763688" y="2392072"/>
                <a:ext cx="2288516" cy="3915671"/>
              </a:xfrm>
              <a:prstGeom prst="rect">
                <a:avLst/>
              </a:prstGeom>
            </p:spPr>
          </p:pic>
        </p:grp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BD575E8D-4B32-41CF-800E-236FF19D86C9}"/>
                </a:ext>
              </a:extLst>
            </p:cNvPr>
            <p:cNvSpPr/>
            <p:nvPr/>
          </p:nvSpPr>
          <p:spPr>
            <a:xfrm>
              <a:off x="7283447" y="3746337"/>
              <a:ext cx="4537076" cy="3046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2" name="Textfeld 8">
            <a:extLst>
              <a:ext uri="{FF2B5EF4-FFF2-40B4-BE49-F238E27FC236}">
                <a16:creationId xmlns:a16="http://schemas.microsoft.com/office/drawing/2014/main" id="{E720D84F-E8E8-4BCA-BC53-CCAB7AFFEF32}"/>
              </a:ext>
            </a:extLst>
          </p:cNvPr>
          <p:cNvSpPr txBox="1"/>
          <p:nvPr/>
        </p:nvSpPr>
        <p:spPr bwMode="auto">
          <a:xfrm>
            <a:off x="7283449" y="4112330"/>
            <a:ext cx="2242176" cy="1510891"/>
          </a:xfrm>
          <a:prstGeom prst="rect">
            <a:avLst/>
          </a:prstGeom>
          <a:solidFill>
            <a:srgbClr val="023D6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Information</a:t>
            </a:r>
          </a:p>
        </p:txBody>
      </p:sp>
      <p:sp>
        <p:nvSpPr>
          <p:cNvPr id="43" name="Textfeld 8">
            <a:extLst>
              <a:ext uri="{FF2B5EF4-FFF2-40B4-BE49-F238E27FC236}">
                <a16:creationId xmlns:a16="http://schemas.microsoft.com/office/drawing/2014/main" id="{DCD00089-BE35-4437-99E2-4F7832130AB8}"/>
              </a:ext>
            </a:extLst>
          </p:cNvPr>
          <p:cNvSpPr txBox="1"/>
          <p:nvPr/>
        </p:nvSpPr>
        <p:spPr bwMode="auto">
          <a:xfrm>
            <a:off x="371474" y="948259"/>
            <a:ext cx="4537075" cy="1512887"/>
          </a:xfrm>
          <a:prstGeom prst="rect">
            <a:avLst/>
          </a:prstGeom>
          <a:solidFill>
            <a:srgbClr val="023D6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Neutron Science</a:t>
            </a:r>
          </a:p>
        </p:txBody>
      </p:sp>
      <p:sp>
        <p:nvSpPr>
          <p:cNvPr id="46" name="Textfeld 8">
            <a:extLst>
              <a:ext uri="{FF2B5EF4-FFF2-40B4-BE49-F238E27FC236}">
                <a16:creationId xmlns:a16="http://schemas.microsoft.com/office/drawing/2014/main" id="{4EB63FE9-542E-4133-93C2-2BC46941AE75}"/>
              </a:ext>
            </a:extLst>
          </p:cNvPr>
          <p:cNvSpPr txBox="1"/>
          <p:nvPr/>
        </p:nvSpPr>
        <p:spPr bwMode="auto">
          <a:xfrm>
            <a:off x="371474" y="2527076"/>
            <a:ext cx="4537073" cy="3096000"/>
          </a:xfrm>
          <a:prstGeom prst="rect">
            <a:avLst/>
          </a:prstGeom>
          <a:solidFill>
            <a:srgbClr val="023D6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Climate Research</a:t>
            </a:r>
          </a:p>
        </p:txBody>
      </p:sp>
      <p:sp>
        <p:nvSpPr>
          <p:cNvPr id="47" name="Textfeld 8">
            <a:extLst>
              <a:ext uri="{FF2B5EF4-FFF2-40B4-BE49-F238E27FC236}">
                <a16:creationId xmlns:a16="http://schemas.microsoft.com/office/drawing/2014/main" id="{0F8B6C2E-C6D8-4EBF-A9C1-6DAB7AEAAA48}"/>
              </a:ext>
            </a:extLst>
          </p:cNvPr>
          <p:cNvSpPr txBox="1"/>
          <p:nvPr/>
        </p:nvSpPr>
        <p:spPr bwMode="auto">
          <a:xfrm>
            <a:off x="9586911" y="4118979"/>
            <a:ext cx="2232026" cy="1510891"/>
          </a:xfrm>
          <a:prstGeom prst="rect">
            <a:avLst/>
          </a:prstGeom>
          <a:solidFill>
            <a:srgbClr val="023D6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Manufacturing Technology</a:t>
            </a:r>
          </a:p>
        </p:txBody>
      </p:sp>
      <p:pic>
        <p:nvPicPr>
          <p:cNvPr id="32" name="Bildplatzhalter 34">
            <a:extLst>
              <a:ext uri="{FF2B5EF4-FFF2-40B4-BE49-F238E27FC236}">
                <a16:creationId xmlns:a16="http://schemas.microsoft.com/office/drawing/2014/main" id="{0DB07CEB-A60A-4260-B9C6-3750B94111A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01" r="19801"/>
          <a:stretch>
            <a:fillRect/>
          </a:stretch>
        </p:blipFill>
        <p:spPr bwMode="auto">
          <a:xfrm rot="5400000">
            <a:off x="4915708" y="3275798"/>
            <a:ext cx="2355821" cy="2290762"/>
          </a:xfrm>
          <a:prstGeom prst="rect">
            <a:avLst/>
          </a:prstGeom>
          <a:solidFill>
            <a:srgbClr val="023D6B"/>
          </a:solidFill>
          <a:ln>
            <a:noFill/>
          </a:ln>
        </p:spPr>
      </p:pic>
      <p:sp>
        <p:nvSpPr>
          <p:cNvPr id="33" name="Textfeld 8">
            <a:extLst>
              <a:ext uri="{FF2B5EF4-FFF2-40B4-BE49-F238E27FC236}">
                <a16:creationId xmlns:a16="http://schemas.microsoft.com/office/drawing/2014/main" id="{79193B4A-CAC5-41F4-ACE9-FCF74EE334BD}"/>
              </a:ext>
            </a:extLst>
          </p:cNvPr>
          <p:cNvSpPr txBox="1"/>
          <p:nvPr/>
        </p:nvSpPr>
        <p:spPr bwMode="auto">
          <a:xfrm>
            <a:off x="4941717" y="3243268"/>
            <a:ext cx="2303435" cy="2396743"/>
          </a:xfrm>
          <a:prstGeom prst="rect">
            <a:avLst/>
          </a:prstGeom>
          <a:solidFill>
            <a:srgbClr val="023D6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Bio-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Science</a:t>
            </a:r>
          </a:p>
        </p:txBody>
      </p:sp>
      <p:sp>
        <p:nvSpPr>
          <p:cNvPr id="34" name="Textfeld 8">
            <a:extLst>
              <a:ext uri="{FF2B5EF4-FFF2-40B4-BE49-F238E27FC236}">
                <a16:creationId xmlns:a16="http://schemas.microsoft.com/office/drawing/2014/main" id="{EE8E26D4-A7DE-4948-97DB-2D5BAEAE4767}"/>
              </a:ext>
            </a:extLst>
          </p:cNvPr>
          <p:cNvSpPr txBox="1"/>
          <p:nvPr/>
        </p:nvSpPr>
        <p:spPr bwMode="auto">
          <a:xfrm>
            <a:off x="4941718" y="944563"/>
            <a:ext cx="2303435" cy="2263106"/>
          </a:xfrm>
          <a:prstGeom prst="rect">
            <a:avLst/>
          </a:prstGeom>
          <a:solidFill>
            <a:srgbClr val="023D6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Accelerator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Physics</a:t>
            </a:r>
          </a:p>
        </p:txBody>
      </p:sp>
      <p:sp>
        <p:nvSpPr>
          <p:cNvPr id="35" name="Textfeld 8">
            <a:extLst>
              <a:ext uri="{FF2B5EF4-FFF2-40B4-BE49-F238E27FC236}">
                <a16:creationId xmlns:a16="http://schemas.microsoft.com/office/drawing/2014/main" id="{E73B0920-BE2F-43A9-BA29-30E254B951E8}"/>
              </a:ext>
            </a:extLst>
          </p:cNvPr>
          <p:cNvSpPr txBox="1"/>
          <p:nvPr/>
        </p:nvSpPr>
        <p:spPr bwMode="auto">
          <a:xfrm>
            <a:off x="7283785" y="944563"/>
            <a:ext cx="4537077" cy="3108401"/>
          </a:xfrm>
          <a:prstGeom prst="rect">
            <a:avLst/>
          </a:prstGeom>
          <a:solidFill>
            <a:srgbClr val="023D6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Ellipse 11"/>
          <p:cNvSpPr/>
          <p:nvPr/>
        </p:nvSpPr>
        <p:spPr bwMode="auto">
          <a:xfrm>
            <a:off x="10744151" y="243840"/>
            <a:ext cx="1321934" cy="1321934"/>
          </a:xfrm>
          <a:prstGeom prst="ellipse">
            <a:avLst/>
          </a:prstGeom>
          <a:solidFill>
            <a:srgbClr val="BAD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RESEARCH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95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 xmlns:m="http://schemas.openxmlformats.org/officeDocument/2006/math" xmlns:w="http://schemas.openxmlformats.org/wordprocessingml/2006/main">
      <p:transition spd="med" advClick="1" advTm="700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6" grpId="0" animBg="1"/>
      <p:bldP spid="47" grpId="0" animBg="1"/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61CA9B-1050-482F-AC3F-365E14A5D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Progrm</a:t>
            </a:r>
            <a:r>
              <a:rPr lang="de-DE" dirty="0"/>
              <a:t> </a:t>
            </a:r>
            <a:r>
              <a:rPr lang="de-DE" dirty="0" err="1"/>
              <a:t>oriented</a:t>
            </a:r>
            <a:r>
              <a:rPr lang="de-DE" dirty="0"/>
              <a:t> Funding </a:t>
            </a:r>
            <a:r>
              <a:rPr lang="de-DE" dirty="0" err="1"/>
              <a:t>of</a:t>
            </a:r>
            <a:r>
              <a:rPr lang="de-DE" dirty="0"/>
              <a:t> HGF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140C067-6891-4F3E-AED4-B6A4C0538D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de-DE" dirty="0"/>
              <a:t>ZEA-1 </a:t>
            </a:r>
            <a:r>
              <a:rPr lang="de-DE" dirty="0" err="1"/>
              <a:t>Yearly</a:t>
            </a:r>
            <a:r>
              <a:rPr lang="de-DE" dirty="0"/>
              <a:t> </a:t>
            </a:r>
            <a:r>
              <a:rPr lang="de-DE" dirty="0" err="1"/>
              <a:t>budget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16 </a:t>
            </a:r>
            <a:r>
              <a:rPr lang="de-DE" dirty="0" err="1"/>
              <a:t>Mio</a:t>
            </a:r>
            <a:r>
              <a:rPr lang="de-DE" dirty="0"/>
              <a:t>€</a:t>
            </a:r>
            <a:endParaRPr lang="en-GB" dirty="0"/>
          </a:p>
        </p:txBody>
      </p:sp>
      <p:graphicFrame>
        <p:nvGraphicFramePr>
          <p:cNvPr id="14" name="Bildplatzhalter 18">
            <a:extLst>
              <a:ext uri="{FF2B5EF4-FFF2-40B4-BE49-F238E27FC236}">
                <a16:creationId xmlns:a16="http://schemas.microsoft.com/office/drawing/2014/main" id="{424E1A88-5763-41DC-93D0-D96A3D9448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7393095"/>
              </p:ext>
            </p:extLst>
          </p:nvPr>
        </p:nvGraphicFramePr>
        <p:xfrm>
          <a:off x="995442" y="1628800"/>
          <a:ext cx="3779838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86E9681A-AFE7-4704-BB25-AE2DA398F0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294903"/>
              </p:ext>
            </p:extLst>
          </p:nvPr>
        </p:nvGraphicFramePr>
        <p:xfrm>
          <a:off x="5387928" y="1356437"/>
          <a:ext cx="4404571" cy="4456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F5AA075-A55A-4AEB-9DA2-691F4EFF4894}"/>
              </a:ext>
            </a:extLst>
          </p:cNvPr>
          <p:cNvSpPr txBox="1">
            <a:spLocks/>
          </p:cNvSpPr>
          <p:nvPr/>
        </p:nvSpPr>
        <p:spPr>
          <a:xfrm>
            <a:off x="1127449" y="1448780"/>
            <a:ext cx="3240360" cy="509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Research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AE6FF8DF-8CF4-4F6C-9F0B-72B209D40767}"/>
              </a:ext>
            </a:extLst>
          </p:cNvPr>
          <p:cNvSpPr txBox="1">
            <a:spLocks/>
          </p:cNvSpPr>
          <p:nvPr/>
        </p:nvSpPr>
        <p:spPr>
          <a:xfrm>
            <a:off x="6528919" y="1283793"/>
            <a:ext cx="3240360" cy="509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Scientific </a:t>
            </a:r>
            <a:r>
              <a:rPr lang="de-DE" dirty="0" err="1"/>
              <a:t>Divisions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FZJ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735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6DDFF-3268-4A2D-9385-03F57A4EF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ess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4130ED4-6831-4713-900F-A4E66E33B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944563"/>
            <a:ext cx="7488832" cy="4680000"/>
          </a:xfrm>
          <a:prstGeom prst="rect">
            <a:avLst/>
          </a:prstGeom>
        </p:spPr>
      </p:pic>
      <p:pic>
        <p:nvPicPr>
          <p:cNvPr id="10" name="Bildplatzhalter 8">
            <a:extLst>
              <a:ext uri="{FF2B5EF4-FFF2-40B4-BE49-F238E27FC236}">
                <a16:creationId xmlns:a16="http://schemas.microsoft.com/office/drawing/2014/main" id="{18D4270D-1035-4518-A9ED-65347EA9A544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8" r="23078"/>
          <a:stretch>
            <a:fillRect/>
          </a:stretch>
        </p:blipFill>
        <p:spPr>
          <a:xfrm>
            <a:off x="4260690" y="952215"/>
            <a:ext cx="3779837" cy="4679950"/>
          </a:xfrm>
        </p:spPr>
      </p:pic>
      <p:pic>
        <p:nvPicPr>
          <p:cNvPr id="12" name="Bildplatzhalter 6">
            <a:extLst>
              <a:ext uri="{FF2B5EF4-FFF2-40B4-BE49-F238E27FC236}">
                <a16:creationId xmlns:a16="http://schemas.microsoft.com/office/drawing/2014/main" id="{CCD01AD6-5F9E-4CBD-859A-670A871DB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6" r="19676"/>
          <a:stretch>
            <a:fillRect/>
          </a:stretch>
        </p:blipFill>
        <p:spPr>
          <a:xfrm>
            <a:off x="371475" y="952215"/>
            <a:ext cx="3780000" cy="467995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3" name="Rechteck 11">
            <a:extLst>
              <a:ext uri="{FF2B5EF4-FFF2-40B4-BE49-F238E27FC236}">
                <a16:creationId xmlns:a16="http://schemas.microsoft.com/office/drawing/2014/main" id="{28BE9752-CD2C-4656-A86D-DE7A9682AC4C}"/>
              </a:ext>
            </a:extLst>
          </p:cNvPr>
          <p:cNvSpPr/>
          <p:nvPr/>
        </p:nvSpPr>
        <p:spPr bwMode="auto">
          <a:xfrm>
            <a:off x="8149742" y="952215"/>
            <a:ext cx="3773251" cy="4684712"/>
          </a:xfrm>
          <a:prstGeom prst="rect">
            <a:avLst/>
          </a:prstGeom>
          <a:solidFill>
            <a:srgbClr val="023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>
              <a:defRPr/>
            </a:pPr>
            <a:r>
              <a:rPr lang="en-GB" kern="1100" dirty="0">
                <a:solidFill>
                  <a:srgbClr val="FFFFFF"/>
                </a:solidFill>
                <a:latin typeface="Arial"/>
              </a:rPr>
              <a:t>Isometric View of the ESS target station and three instruments, with the components provided by ZEA‑1 highlighted in red. </a:t>
            </a:r>
          </a:p>
          <a:p>
            <a:pPr>
              <a:defRPr/>
            </a:pPr>
            <a:endParaRPr lang="en-GB" kern="1100" dirty="0">
              <a:solidFill>
                <a:srgbClr val="FFFFFF"/>
              </a:solidFill>
              <a:latin typeface="Arial"/>
            </a:endParaRPr>
          </a:p>
          <a:p>
            <a:pPr>
              <a:defRPr/>
            </a:pPr>
            <a:r>
              <a:rPr lang="en-GB" sz="1600" kern="1100" dirty="0">
                <a:solidFill>
                  <a:srgbClr val="FFFFFF"/>
                </a:solidFill>
                <a:latin typeface="Arial"/>
              </a:rPr>
              <a:t>[a-c] ESS Instruments SKADI DREAM and T-REX</a:t>
            </a:r>
          </a:p>
          <a:p>
            <a:pPr>
              <a:defRPr/>
            </a:pPr>
            <a:r>
              <a:rPr lang="en-GB" sz="1600" kern="1100" dirty="0">
                <a:solidFill>
                  <a:srgbClr val="FFFFFF"/>
                </a:solidFill>
                <a:latin typeface="Arial"/>
              </a:rPr>
              <a:t>[1] 3x Chopper Systems </a:t>
            </a:r>
          </a:p>
          <a:p>
            <a:pPr>
              <a:defRPr/>
            </a:pPr>
            <a:r>
              <a:rPr lang="en-GB" sz="1600" kern="1100" dirty="0">
                <a:solidFill>
                  <a:srgbClr val="FFFFFF"/>
                </a:solidFill>
                <a:latin typeface="Arial"/>
              </a:rPr>
              <a:t>[2] Hydrogen Cryostat</a:t>
            </a:r>
          </a:p>
          <a:p>
            <a:pPr>
              <a:defRPr/>
            </a:pPr>
            <a:r>
              <a:rPr lang="en-GB" sz="1600" kern="1100" dirty="0">
                <a:solidFill>
                  <a:srgbClr val="FFFFFF"/>
                </a:solidFill>
                <a:latin typeface="Arial"/>
              </a:rPr>
              <a:t>[3] Target Monitoring Plug</a:t>
            </a:r>
          </a:p>
          <a:p>
            <a:pPr>
              <a:defRPr/>
            </a:pPr>
            <a:r>
              <a:rPr lang="en-GB" sz="1600" kern="1100" dirty="0">
                <a:solidFill>
                  <a:srgbClr val="FFFFFF"/>
                </a:solidFill>
                <a:latin typeface="Arial"/>
              </a:rPr>
              <a:t>[4] 16x Neutron Beam Port Inserts</a:t>
            </a:r>
          </a:p>
          <a:p>
            <a:pPr>
              <a:defRPr/>
            </a:pPr>
            <a:r>
              <a:rPr lang="en-GB" sz="1600" kern="1100" dirty="0">
                <a:solidFill>
                  <a:srgbClr val="FFFFFF"/>
                </a:solidFill>
                <a:latin typeface="Arial"/>
              </a:rPr>
              <a:t>[5] Moderator &amp; Reflector System [6] 16x Light Shutter Systems</a:t>
            </a:r>
          </a:p>
        </p:txBody>
      </p:sp>
    </p:spTree>
    <p:extLst>
      <p:ext uri="{BB962C8B-B14F-4D97-AF65-F5344CB8AC3E}">
        <p14:creationId xmlns:p14="http://schemas.microsoft.com/office/powerpoint/2010/main" val="198324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2963BE-3BB3-4FDF-8EB9-47B39EBE8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Moderator and </a:t>
            </a:r>
            <a:r>
              <a:rPr lang="de-DE" dirty="0" err="1"/>
              <a:t>Reflector</a:t>
            </a:r>
            <a:r>
              <a:rPr lang="de-DE" dirty="0"/>
              <a:t> System</a:t>
            </a:r>
            <a:endParaRPr lang="en-GB" dirty="0"/>
          </a:p>
        </p:txBody>
      </p:sp>
      <p:sp>
        <p:nvSpPr>
          <p:cNvPr id="8" name="Textfeld 8">
            <a:extLst>
              <a:ext uri="{FF2B5EF4-FFF2-40B4-BE49-F238E27FC236}">
                <a16:creationId xmlns:a16="http://schemas.microsoft.com/office/drawing/2014/main" id="{588616B0-2CFD-46BE-BE10-73C77B504965}"/>
              </a:ext>
            </a:extLst>
          </p:cNvPr>
          <p:cNvSpPr txBox="1"/>
          <p:nvPr/>
        </p:nvSpPr>
        <p:spPr bwMode="auto">
          <a:xfrm>
            <a:off x="371475" y="944563"/>
            <a:ext cx="3780000" cy="4680000"/>
          </a:xfrm>
          <a:prstGeom prst="rect">
            <a:avLst/>
          </a:prstGeom>
          <a:solidFill>
            <a:srgbClr val="023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sz="1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lnSpc>
                <a:spcPct val="120000"/>
              </a:lnSpc>
              <a:defRPr/>
            </a:pPr>
            <a:r>
              <a:rPr lang="en-GB" altLang="de-DE" b="0" dirty="0">
                <a:solidFill>
                  <a:srgbClr val="FFFFFF"/>
                </a:solidFill>
              </a:rPr>
              <a:t>Project duration: 	06.2015-08.2022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de-DE" b="0" dirty="0">
              <a:solidFill>
                <a:srgbClr val="FFFFFF"/>
              </a:solidFill>
              <a:latin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de-DE" b="0" dirty="0">
                <a:solidFill>
                  <a:srgbClr val="FFFFFF"/>
                </a:solidFill>
                <a:latin typeface="Arial"/>
              </a:rPr>
              <a:t>13t stainless steel with low cobalt content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>
              <a:solidFill>
                <a:srgbClr val="FFFFFF"/>
              </a:solidFill>
              <a:latin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>
                <a:solidFill>
                  <a:srgbClr val="FFFFFF"/>
                </a:solidFill>
                <a:latin typeface="Arial"/>
              </a:rPr>
              <a:t>Pure beryllium as neutron reflector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strength aluminium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as container for the moderators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independent loops (water cooling) to remove 500KW of nuclear heat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altLang="de-DE" b="0" dirty="0">
              <a:solidFill>
                <a:srgbClr val="FFFFFF"/>
              </a:solidFill>
              <a:latin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independent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liquid hydrogen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loops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(460 g/s at -253°C)</a:t>
            </a:r>
            <a:endParaRPr kumimoji="0" lang="en-GB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Bildplatzhalter 18">
            <a:extLst>
              <a:ext uri="{FF2B5EF4-FFF2-40B4-BE49-F238E27FC236}">
                <a16:creationId xmlns:a16="http://schemas.microsoft.com/office/drawing/2014/main" id="{7D8014DC-29E1-4E9A-9BF1-3C5BA2D3CD6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4" t="-178" r="1"/>
          <a:stretch/>
        </p:blipFill>
        <p:spPr>
          <a:xfrm>
            <a:off x="4224338" y="944563"/>
            <a:ext cx="7488237" cy="4679950"/>
          </a:xfrm>
        </p:spPr>
      </p:pic>
      <p:sp>
        <p:nvSpPr>
          <p:cNvPr id="9" name="Ellipse 11">
            <a:extLst>
              <a:ext uri="{FF2B5EF4-FFF2-40B4-BE49-F238E27FC236}">
                <a16:creationId xmlns:a16="http://schemas.microsoft.com/office/drawing/2014/main" id="{E4AB4E9C-366C-4E12-92BD-3DFED2C28289}"/>
              </a:ext>
            </a:extLst>
          </p:cNvPr>
          <p:cNvSpPr/>
          <p:nvPr/>
        </p:nvSpPr>
        <p:spPr bwMode="auto">
          <a:xfrm>
            <a:off x="10744151" y="243840"/>
            <a:ext cx="1321934" cy="1321934"/>
          </a:xfrm>
          <a:prstGeom prst="ellipse">
            <a:avLst/>
          </a:prstGeom>
          <a:solidFill>
            <a:srgbClr val="BAD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Bildplatzhalter 5">
            <a:extLst>
              <a:ext uri="{FF2B5EF4-FFF2-40B4-BE49-F238E27FC236}">
                <a16:creationId xmlns:a16="http://schemas.microsoft.com/office/drawing/2014/main" id="{AB6B0D26-AB8C-4FBA-BC6E-6FE1E5C5B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r="7320"/>
          <a:stretch>
            <a:fillRect/>
          </a:stretch>
        </p:blipFill>
        <p:spPr>
          <a:xfrm>
            <a:off x="-4417168" y="598358"/>
            <a:ext cx="3744000" cy="4679950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3261402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8B38E8-0AFC-4B31-A23A-4FFD365D0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Overview</a:t>
            </a:r>
            <a:endParaRPr lang="de-DE" dirty="0"/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BE2969C6-53BE-497D-9A36-B8C6B358B3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3554" r="2355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" name="Bildplatzhalter 14">
            <a:extLst>
              <a:ext uri="{FF2B5EF4-FFF2-40B4-BE49-F238E27FC236}">
                <a16:creationId xmlns:a16="http://schemas.microsoft.com/office/drawing/2014/main" id="{A59AE5F4-C3B9-4855-A8C7-7B4A47B25DC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" t="-1968" r="16336" b="-1970"/>
          <a:stretch/>
        </p:blipFill>
        <p:spPr>
          <a:xfrm>
            <a:off x="4224000" y="944563"/>
            <a:ext cx="3744000" cy="4679950"/>
          </a:xfrm>
          <a:noFill/>
        </p:spPr>
      </p:pic>
      <p:sp>
        <p:nvSpPr>
          <p:cNvPr id="4" name="Bildplatzhalter 3">
            <a:extLst>
              <a:ext uri="{FF2B5EF4-FFF2-40B4-BE49-F238E27FC236}">
                <a16:creationId xmlns:a16="http://schemas.microsoft.com/office/drawing/2014/main" id="{CBFED0A0-247E-4986-BBD0-59FA0099CF7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24" name="Textfeld 8">
            <a:extLst>
              <a:ext uri="{FF2B5EF4-FFF2-40B4-BE49-F238E27FC236}">
                <a16:creationId xmlns:a16="http://schemas.microsoft.com/office/drawing/2014/main" id="{80E9DD46-CD98-447C-8358-807DA57B82D0}"/>
              </a:ext>
            </a:extLst>
          </p:cNvPr>
          <p:cNvSpPr txBox="1"/>
          <p:nvPr/>
        </p:nvSpPr>
        <p:spPr bwMode="auto">
          <a:xfrm>
            <a:off x="8040525" y="952876"/>
            <a:ext cx="3780000" cy="4680000"/>
          </a:xfrm>
          <a:prstGeom prst="rect">
            <a:avLst/>
          </a:prstGeom>
          <a:solidFill>
            <a:srgbClr val="023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>
            <a:defPPr>
              <a:defRPr lang="en-US"/>
            </a:defPPr>
            <a:lvl1pPr algn="ctr">
              <a:lnSpc>
                <a:spcPct val="95000"/>
              </a:lnSpc>
              <a:defRPr sz="1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Consultation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Feasibility studies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Concept and Design</a:t>
            </a:r>
          </a:p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Modelling and Simulation </a:t>
            </a:r>
          </a:p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Manufacturing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Assembly</a:t>
            </a:r>
          </a:p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Measurement and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testing technologies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Certification</a:t>
            </a:r>
          </a:p>
        </p:txBody>
      </p:sp>
      <p:sp>
        <p:nvSpPr>
          <p:cNvPr id="8" name="Ellipse 8">
            <a:extLst>
              <a:ext uri="{FF2B5EF4-FFF2-40B4-BE49-F238E27FC236}">
                <a16:creationId xmlns:a16="http://schemas.microsoft.com/office/drawing/2014/main" id="{A8040A47-8D2F-4CB1-AAA1-F05AB54C11AE}"/>
              </a:ext>
            </a:extLst>
          </p:cNvPr>
          <p:cNvSpPr/>
          <p:nvPr/>
        </p:nvSpPr>
        <p:spPr bwMode="auto">
          <a:xfrm>
            <a:off x="10744151" y="243840"/>
            <a:ext cx="1321934" cy="1321934"/>
          </a:xfrm>
          <a:prstGeom prst="ellipse">
            <a:avLst/>
          </a:prstGeom>
          <a:solidFill>
            <a:srgbClr val="BAD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ZEA-1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31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Jülicher </a:t>
            </a:r>
            <a:r>
              <a:rPr lang="de-DE" dirty="0" err="1"/>
              <a:t>Masterpieces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800" dirty="0"/>
              <a:t> </a:t>
            </a:r>
          </a:p>
          <a:p>
            <a:r>
              <a:rPr lang="en-US" sz="2800" dirty="0"/>
              <a:t> We combine complex production technologies </a:t>
            </a:r>
            <a:br>
              <a:rPr lang="en-US" sz="2800" dirty="0"/>
            </a:br>
            <a:r>
              <a:rPr lang="en-US" sz="2800" dirty="0"/>
              <a:t>with the finest engineering to provide </a:t>
            </a:r>
            <a:br>
              <a:rPr lang="en-US" sz="2800" dirty="0"/>
            </a:br>
            <a:r>
              <a:rPr lang="en-US" sz="2800" dirty="0"/>
              <a:t>interdisciplinary &amp; holistic turn key solutions </a:t>
            </a:r>
          </a:p>
          <a:p>
            <a:r>
              <a:rPr lang="de-DE" sz="2800" dirty="0"/>
              <a:t> </a:t>
            </a:r>
            <a:r>
              <a:rPr lang="de-DE" sz="2800" dirty="0" err="1"/>
              <a:t>One-Stop</a:t>
            </a:r>
            <a:r>
              <a:rPr lang="de-DE" sz="2800" dirty="0"/>
              <a:t> Shop - </a:t>
            </a:r>
            <a:r>
              <a:rPr lang="de-DE" sz="2800" dirty="0" err="1"/>
              <a:t>from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idea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product</a:t>
            </a:r>
            <a:endParaRPr lang="de-DE" sz="2800" dirty="0"/>
          </a:p>
          <a:p>
            <a:r>
              <a:rPr lang="de-DE" sz="2800" dirty="0"/>
              <a:t> </a:t>
            </a:r>
            <a:r>
              <a:rPr lang="de-DE" sz="2800" dirty="0" err="1"/>
              <a:t>We</a:t>
            </a:r>
            <a:r>
              <a:rPr lang="de-DE" sz="2800" dirty="0"/>
              <a:t> </a:t>
            </a:r>
            <a:r>
              <a:rPr lang="de-DE" sz="2800" dirty="0" err="1"/>
              <a:t>develop</a:t>
            </a:r>
            <a:r>
              <a:rPr lang="de-DE" sz="2800" dirty="0"/>
              <a:t> </a:t>
            </a:r>
            <a:r>
              <a:rPr lang="de-DE" sz="2800" dirty="0" err="1"/>
              <a:t>new</a:t>
            </a:r>
            <a:r>
              <a:rPr lang="de-DE" sz="2800" dirty="0"/>
              <a:t> </a:t>
            </a:r>
            <a:r>
              <a:rPr lang="de-DE" sz="2800" dirty="0" err="1"/>
              <a:t>methods</a:t>
            </a:r>
            <a:endParaRPr lang="de-DE" sz="2800" dirty="0"/>
          </a:p>
          <a:p>
            <a:endParaRPr lang="de-DE" sz="18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Technology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Excellent</a:t>
            </a:r>
            <a:r>
              <a:rPr lang="de-DE" dirty="0"/>
              <a:t> Science</a:t>
            </a:r>
            <a:br>
              <a:rPr lang="de-DE" dirty="0"/>
            </a:br>
            <a:endParaRPr lang="en-GB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</a:t>
            </a:r>
          </a:p>
          <a:p>
            <a:endParaRPr lang="de-DE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6"/>
          <a:stretch/>
        </p:blipFill>
        <p:spPr bwMode="auto">
          <a:xfrm>
            <a:off x="8016079" y="949957"/>
            <a:ext cx="3791744" cy="470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184510"/>
      </p:ext>
    </p:extLst>
  </p:cSld>
  <p:clrMapOvr>
    <a:masterClrMapping/>
  </p:clrMapOvr>
</p:sld>
</file>

<file path=ppt/theme/theme1.xml><?xml version="1.0" encoding="utf-8"?>
<a:theme xmlns:a="http://schemas.openxmlformats.org/drawingml/2006/main" name="ZEA-1_English">
  <a:themeElements>
    <a:clrScheme name="CD-Farben Forschungszentrum Jülich">
      <a:dk1>
        <a:srgbClr val="000000"/>
      </a:dk1>
      <a:lt1>
        <a:srgbClr val="FFFFFF"/>
      </a:lt1>
      <a:dk2>
        <a:srgbClr val="023D6B"/>
      </a:dk2>
      <a:lt2>
        <a:srgbClr val="EBEBEB"/>
      </a:lt2>
      <a:accent1>
        <a:srgbClr val="ADBDE3"/>
      </a:accent1>
      <a:accent2>
        <a:srgbClr val="EB5F73"/>
      </a:accent2>
      <a:accent3>
        <a:srgbClr val="AF82B9"/>
      </a:accent3>
      <a:accent4>
        <a:srgbClr val="FAB45A"/>
      </a:accent4>
      <a:accent5>
        <a:srgbClr val="FAEB5A"/>
      </a:accent5>
      <a:accent6>
        <a:srgbClr val="B9D25F"/>
      </a:accent6>
      <a:hlink>
        <a:srgbClr val="ADBDE3"/>
      </a:hlink>
      <a:folHlink>
        <a:srgbClr val="023D6B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elich_PowerPoint_16x9_en.potx" id="{29595BB3-892E-4A2B-BFFC-905C8F8D5303}" vid="{E1FF22B7-866D-4E77-AF2B-40B5522CEB0B}"/>
    </a:ext>
  </a:extLst>
</a:theme>
</file>

<file path=ppt/theme/theme2.xml><?xml version="1.0" encoding="utf-8"?>
<a:theme xmlns:a="http://schemas.openxmlformats.org/drawingml/2006/main" name="1_ZEA-1_Deutsch">
  <a:themeElements>
    <a:clrScheme name="CD-Farben Forschungszentrum Jülich">
      <a:dk1>
        <a:srgbClr val="000000"/>
      </a:dk1>
      <a:lt1>
        <a:srgbClr val="FFFFFF"/>
      </a:lt1>
      <a:dk2>
        <a:srgbClr val="023D6B"/>
      </a:dk2>
      <a:lt2>
        <a:srgbClr val="EBEBEB"/>
      </a:lt2>
      <a:accent1>
        <a:srgbClr val="ADBDE3"/>
      </a:accent1>
      <a:accent2>
        <a:srgbClr val="EB5F73"/>
      </a:accent2>
      <a:accent3>
        <a:srgbClr val="AF82B9"/>
      </a:accent3>
      <a:accent4>
        <a:srgbClr val="FAB45A"/>
      </a:accent4>
      <a:accent5>
        <a:srgbClr val="FAEB5A"/>
      </a:accent5>
      <a:accent6>
        <a:srgbClr val="B9D25F"/>
      </a:accent6>
      <a:hlink>
        <a:srgbClr val="ADBDE3"/>
      </a:hlink>
      <a:folHlink>
        <a:srgbClr val="023D6B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elich_PowerPoint_16x9_en.potx" id="{29595BB3-892E-4A2B-BFFC-905C8F8D5303}" vid="{E1FF22B7-866D-4E77-AF2B-40B5522CEB0B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1484</Words>
  <Application>Microsoft Office PowerPoint</Application>
  <PresentationFormat>Breitbild</PresentationFormat>
  <Paragraphs>343</Paragraphs>
  <Slides>24</Slides>
  <Notes>12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24</vt:i4>
      </vt:variant>
    </vt:vector>
  </HeadingPairs>
  <TitlesOfParts>
    <vt:vector size="31" baseType="lpstr">
      <vt:lpstr>Arial</vt:lpstr>
      <vt:lpstr>Calibri</vt:lpstr>
      <vt:lpstr>ClanOT-Bold</vt:lpstr>
      <vt:lpstr>ClanOT-News</vt:lpstr>
      <vt:lpstr>Wingdings</vt:lpstr>
      <vt:lpstr>ZEA-1_English</vt:lpstr>
      <vt:lpstr>1_ZEA-1_Deutsch</vt:lpstr>
      <vt:lpstr>Technology for Excellent Science</vt:lpstr>
      <vt:lpstr>ZEA</vt:lpstr>
      <vt:lpstr>Facts and Figures (as at 09/2022) </vt:lpstr>
      <vt:lpstr>Our fields of research</vt:lpstr>
      <vt:lpstr>Progrm oriented Funding of HGF</vt:lpstr>
      <vt:lpstr>ess</vt:lpstr>
      <vt:lpstr>Moderator and Reflector System</vt:lpstr>
      <vt:lpstr>Overview</vt:lpstr>
      <vt:lpstr>Jülicher Masterpieces</vt:lpstr>
      <vt:lpstr>Daily Business </vt:lpstr>
      <vt:lpstr>holistic approach</vt:lpstr>
      <vt:lpstr>PowerPoint-Präsentation</vt:lpstr>
      <vt:lpstr>The Plant Time Machine - AGRASIM</vt:lpstr>
      <vt:lpstr>The Plant Time Machine - AGRASIM</vt:lpstr>
      <vt:lpstr>The Plant Time Machine - AGRASIM</vt:lpstr>
      <vt:lpstr>The Plant Time Machine - AGRASIM</vt:lpstr>
      <vt:lpstr>The Plant Time Machine - AGRASIM</vt:lpstr>
      <vt:lpstr>The Plant Time Machine - AGRASIM</vt:lpstr>
      <vt:lpstr>The Plant Time Machine - AGRASIM</vt:lpstr>
      <vt:lpstr>holistic approach</vt:lpstr>
      <vt:lpstr>Modeling &amp; Simulation</vt:lpstr>
      <vt:lpstr>What is needed for excellent scientific  research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Vollmers, Anne</dc:creator>
  <cp:lastModifiedBy>Natour, Ghaleb</cp:lastModifiedBy>
  <cp:revision>140</cp:revision>
  <dcterms:modified xsi:type="dcterms:W3CDTF">2022-09-14T05:00:21Z</dcterms:modified>
</cp:coreProperties>
</file>