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media/image153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4567" r:id="rId2"/>
    <p:sldMasterId id="2147484580" r:id="rId3"/>
    <p:sldMasterId id="2147484609" r:id="rId4"/>
    <p:sldMasterId id="2147484645" r:id="rId5"/>
    <p:sldMasterId id="2147484696" r:id="rId6"/>
    <p:sldMasterId id="2147484712" r:id="rId7"/>
    <p:sldMasterId id="2147484725" r:id="rId8"/>
    <p:sldMasterId id="2147484732" r:id="rId9"/>
    <p:sldMasterId id="2147484744" r:id="rId10"/>
    <p:sldMasterId id="2147484773" r:id="rId11"/>
    <p:sldMasterId id="2147484779" r:id="rId12"/>
  </p:sldMasterIdLst>
  <p:notesMasterIdLst>
    <p:notesMasterId r:id="rId33"/>
  </p:notesMasterIdLst>
  <p:handoutMasterIdLst>
    <p:handoutMasterId r:id="rId34"/>
  </p:handoutMasterIdLst>
  <p:sldIdLst>
    <p:sldId id="258" r:id="rId13"/>
    <p:sldId id="494" r:id="rId14"/>
    <p:sldId id="499" r:id="rId15"/>
    <p:sldId id="373" r:id="rId16"/>
    <p:sldId id="375" r:id="rId17"/>
    <p:sldId id="264" r:id="rId18"/>
    <p:sldId id="376" r:id="rId19"/>
    <p:sldId id="378" r:id="rId20"/>
    <p:sldId id="501" r:id="rId21"/>
    <p:sldId id="502" r:id="rId22"/>
    <p:sldId id="506" r:id="rId23"/>
    <p:sldId id="512" r:id="rId24"/>
    <p:sldId id="513" r:id="rId25"/>
    <p:sldId id="357" r:id="rId26"/>
    <p:sldId id="311" r:id="rId27"/>
    <p:sldId id="257" r:id="rId28"/>
    <p:sldId id="260" r:id="rId29"/>
    <p:sldId id="307" r:id="rId30"/>
    <p:sldId id="396" r:id="rId31"/>
    <p:sldId id="514" r:id="rId32"/>
  </p:sldIdLst>
  <p:sldSz cx="12192000" cy="6858000"/>
  <p:notesSz cx="6794500" cy="99314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rgbClr val="51515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9" userDrawn="1">
          <p15:clr>
            <a:srgbClr val="A4A3A4"/>
          </p15:clr>
        </p15:guide>
        <p15:guide id="2" orient="horz" pos="893" userDrawn="1">
          <p15:clr>
            <a:srgbClr val="A4A3A4"/>
          </p15:clr>
        </p15:guide>
        <p15:guide id="3" orient="horz" pos="402" userDrawn="1">
          <p15:clr>
            <a:srgbClr val="A4A3A4"/>
          </p15:clr>
        </p15:guide>
        <p15:guide id="4" orient="horz" pos="1281" userDrawn="1">
          <p15:clr>
            <a:srgbClr val="A4A3A4"/>
          </p15:clr>
        </p15:guide>
        <p15:guide id="5" orient="horz" pos="4003" userDrawn="1">
          <p15:clr>
            <a:srgbClr val="A4A3A4"/>
          </p15:clr>
        </p15:guide>
        <p15:guide id="6" orient="horz" pos="4181" userDrawn="1">
          <p15:clr>
            <a:srgbClr val="A4A3A4"/>
          </p15:clr>
        </p15:guide>
        <p15:guide id="7" orient="horz" pos="4129" userDrawn="1">
          <p15:clr>
            <a:srgbClr val="A4A3A4"/>
          </p15:clr>
        </p15:guide>
        <p15:guide id="8" orient="horz" pos="3881" userDrawn="1">
          <p15:clr>
            <a:srgbClr val="A4A3A4"/>
          </p15:clr>
        </p15:guide>
        <p15:guide id="9" pos="7365" userDrawn="1">
          <p15:clr>
            <a:srgbClr val="A4A3A4"/>
          </p15:clr>
        </p15:guide>
        <p15:guide id="10" pos="315" userDrawn="1">
          <p15:clr>
            <a:srgbClr val="A4A3A4"/>
          </p15:clr>
        </p15:guide>
        <p15:guide id="11" pos="2811" userDrawn="1">
          <p15:clr>
            <a:srgbClr val="A4A3A4"/>
          </p15:clr>
        </p15:guide>
        <p15:guide id="12" pos="2171" userDrawn="1">
          <p15:clr>
            <a:srgbClr val="A4A3A4"/>
          </p15:clr>
        </p15:guide>
        <p15:guide id="13" pos="3024" userDrawn="1">
          <p15:clr>
            <a:srgbClr val="A4A3A4"/>
          </p15:clr>
        </p15:guide>
        <p15:guide id="14" pos="19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82"/>
    <a:srgbClr val="00589C"/>
    <a:srgbClr val="003E6E"/>
    <a:srgbClr val="ADEBF1"/>
    <a:srgbClr val="4C90C9"/>
    <a:srgbClr val="9C9C9C"/>
    <a:srgbClr val="B9B9B9"/>
    <a:srgbClr val="C6DDEA"/>
    <a:srgbClr val="BAD6E6"/>
    <a:srgbClr val="C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3" autoAdjust="0"/>
    <p:restoredTop sz="95418" autoAdjust="0"/>
  </p:normalViewPr>
  <p:slideViewPr>
    <p:cSldViewPr>
      <p:cViewPr varScale="1">
        <p:scale>
          <a:sx n="62" d="100"/>
          <a:sy n="62" d="100"/>
        </p:scale>
        <p:origin x="896" y="56"/>
      </p:cViewPr>
      <p:guideLst>
        <p:guide orient="horz" pos="229"/>
        <p:guide orient="horz" pos="893"/>
        <p:guide orient="horz" pos="402"/>
        <p:guide orient="horz" pos="1281"/>
        <p:guide orient="horz" pos="4003"/>
        <p:guide orient="horz" pos="4181"/>
        <p:guide orient="horz" pos="4129"/>
        <p:guide orient="horz" pos="3881"/>
        <p:guide pos="7365"/>
        <p:guide pos="315"/>
        <p:guide pos="2811"/>
        <p:guide pos="2171"/>
        <p:guide pos="3024"/>
        <p:guide pos="1915"/>
      </p:guideLst>
    </p:cSldViewPr>
  </p:slideViewPr>
  <p:outlineViewPr>
    <p:cViewPr>
      <p:scale>
        <a:sx n="33" d="100"/>
        <a:sy n="33" d="100"/>
      </p:scale>
      <p:origin x="0" y="39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66" y="1530"/>
      </p:cViewPr>
      <p:guideLst>
        <p:guide orient="horz" pos="3128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B5F29-565A-44E3-95BB-A698BB8A2F78}" type="datetimeFigureOut">
              <a:rPr lang="de-DE" smtClean="0"/>
              <a:t>12.09.2022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00EC7-47E5-4842-B185-5C74BBA51A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226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07" tIns="45754" rIns="91507" bIns="45754" numCol="1" anchor="t" anchorCtr="0" compatLnSpc="1">
            <a:prstTxWarp prst="textNoShape">
              <a:avLst/>
            </a:prstTxWarp>
          </a:bodyPr>
          <a:lstStyle>
            <a:lvl1pPr algn="l" defTabSz="914472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496" y="0"/>
            <a:ext cx="2944486" cy="4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07" tIns="45754" rIns="91507" bIns="45754" numCol="1" anchor="t" anchorCtr="0" compatLnSpc="1">
            <a:prstTxWarp prst="textNoShape">
              <a:avLst/>
            </a:prstTxWarp>
          </a:bodyPr>
          <a:lstStyle>
            <a:lvl1pPr algn="r" defTabSz="914472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47" y="4716915"/>
            <a:ext cx="5436208" cy="447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07" tIns="45754" rIns="91507" bIns="457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288"/>
            <a:ext cx="2944486" cy="4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07" tIns="45754" rIns="91507" bIns="45754" numCol="1" anchor="b" anchorCtr="0" compatLnSpc="1">
            <a:prstTxWarp prst="textNoShape">
              <a:avLst/>
            </a:prstTxWarp>
          </a:bodyPr>
          <a:lstStyle>
            <a:lvl1pPr algn="l" defTabSz="914472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96" y="9432288"/>
            <a:ext cx="2944486" cy="4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07" tIns="45754" rIns="91507" bIns="45754" numCol="1" anchor="b" anchorCtr="0" compatLnSpc="1">
            <a:prstTxWarp prst="textNoShape">
              <a:avLst/>
            </a:prstTxWarp>
          </a:bodyPr>
          <a:lstStyle>
            <a:lvl1pPr algn="r" defTabSz="914472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423C65-F0D8-436A-99E9-B174A6EE944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23466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72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6872" indent="-275720" defTabSz="914472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2881" indent="-220576" defTabSz="914472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44033" indent="-220576" defTabSz="914472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85185" indent="-220576" defTabSz="914472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26338" indent="-220576" defTabSz="9144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67490" indent="-220576" defTabSz="9144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08642" indent="-220576" defTabSz="9144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49794" indent="-220576" defTabSz="9144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38C24A8D-2393-4507-BC4A-C8B16F65E6AD}" type="slidenum">
              <a:rPr lang="de-DE" altLang="de-DE" smtClean="0">
                <a:cs typeface="Arial" pitchFamily="34" charset="0"/>
              </a:rPr>
              <a:pPr>
                <a:spcBef>
                  <a:spcPct val="0"/>
                </a:spcBef>
              </a:pPr>
              <a:t>1</a:t>
            </a:fld>
            <a:endParaRPr lang="de-DE" altLang="de-DE"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noProof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F66CAD1-FD47-46B0-9C16-1B81F4E690E0}" type="slidenum"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07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9aa2d47b7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e9aa2d47b7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164" name="Google Shape;164;ge9aa2d47b7_2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9aa2d47b7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e9aa2d47b7_2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212" name="Google Shape;212;ge9aa2d47b7_2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F66CAD1-FD47-46B0-9C16-1B81F4E690E0}" type="slidenum"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7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2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svg"/><Relationship Id="rId21" Type="http://schemas.openxmlformats.org/officeDocument/2006/relationships/image" Target="../media/image43.sv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47" Type="http://schemas.openxmlformats.org/officeDocument/2006/relationships/image" Target="../media/image69.svg"/><Relationship Id="rId50" Type="http://schemas.openxmlformats.org/officeDocument/2006/relationships/image" Target="../media/image72.png"/><Relationship Id="rId55" Type="http://schemas.openxmlformats.org/officeDocument/2006/relationships/image" Target="../media/image77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9" Type="http://schemas.openxmlformats.org/officeDocument/2006/relationships/image" Target="../media/image51.sv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svg"/><Relationship Id="rId40" Type="http://schemas.openxmlformats.org/officeDocument/2006/relationships/image" Target="../media/image62.png"/><Relationship Id="rId45" Type="http://schemas.openxmlformats.org/officeDocument/2006/relationships/image" Target="../media/image67.svg"/><Relationship Id="rId53" Type="http://schemas.openxmlformats.org/officeDocument/2006/relationships/image" Target="../media/image75.svg"/><Relationship Id="rId58" Type="http://schemas.openxmlformats.org/officeDocument/2006/relationships/image" Target="../media/image80.png"/><Relationship Id="rId5" Type="http://schemas.openxmlformats.org/officeDocument/2006/relationships/image" Target="../media/image27.svg"/><Relationship Id="rId61" Type="http://schemas.openxmlformats.org/officeDocument/2006/relationships/image" Target="../media/image83.svg"/><Relationship Id="rId19" Type="http://schemas.openxmlformats.org/officeDocument/2006/relationships/image" Target="../media/image4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Relationship Id="rId43" Type="http://schemas.openxmlformats.org/officeDocument/2006/relationships/image" Target="../media/image65.svg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8" Type="http://schemas.openxmlformats.org/officeDocument/2006/relationships/image" Target="../media/image30.png"/><Relationship Id="rId51" Type="http://schemas.openxmlformats.org/officeDocument/2006/relationships/image" Target="../media/image73.svg"/><Relationship Id="rId3" Type="http://schemas.openxmlformats.org/officeDocument/2006/relationships/image" Target="../media/image25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59" Type="http://schemas.openxmlformats.org/officeDocument/2006/relationships/image" Target="../media/image81.svg"/><Relationship Id="rId20" Type="http://schemas.openxmlformats.org/officeDocument/2006/relationships/image" Target="../media/image42.png"/><Relationship Id="rId41" Type="http://schemas.openxmlformats.org/officeDocument/2006/relationships/image" Target="../media/image63.svg"/><Relationship Id="rId54" Type="http://schemas.openxmlformats.org/officeDocument/2006/relationships/image" Target="../media/image7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8.pn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71.svg"/><Relationship Id="rId57" Type="http://schemas.openxmlformats.org/officeDocument/2006/relationships/image" Target="../media/image79.svg"/><Relationship Id="rId10" Type="http://schemas.openxmlformats.org/officeDocument/2006/relationships/image" Target="../media/image32.png"/><Relationship Id="rId31" Type="http://schemas.openxmlformats.org/officeDocument/2006/relationships/image" Target="../media/image53.svg"/><Relationship Id="rId44" Type="http://schemas.openxmlformats.org/officeDocument/2006/relationships/image" Target="../media/image66.png"/><Relationship Id="rId52" Type="http://schemas.openxmlformats.org/officeDocument/2006/relationships/image" Target="../media/image74.png"/><Relationship Id="rId60" Type="http://schemas.openxmlformats.org/officeDocument/2006/relationships/image" Target="../media/image8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Layouts/_rels/slideLayout9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sv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9" Type="http://schemas.openxmlformats.org/officeDocument/2006/relationships/image" Target="../media/image121.svg"/><Relationship Id="rId21" Type="http://schemas.openxmlformats.org/officeDocument/2006/relationships/image" Target="../media/image103.svg"/><Relationship Id="rId34" Type="http://schemas.openxmlformats.org/officeDocument/2006/relationships/image" Target="../media/image116.pn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29" Type="http://schemas.openxmlformats.org/officeDocument/2006/relationships/image" Target="../media/image111.svg"/><Relationship Id="rId41" Type="http://schemas.openxmlformats.org/officeDocument/2006/relationships/image" Target="../media/image123.sv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24" Type="http://schemas.openxmlformats.org/officeDocument/2006/relationships/image" Target="../media/image106.png"/><Relationship Id="rId32" Type="http://schemas.openxmlformats.org/officeDocument/2006/relationships/image" Target="../media/image114.png"/><Relationship Id="rId37" Type="http://schemas.openxmlformats.org/officeDocument/2006/relationships/image" Target="../media/image119.svg"/><Relationship Id="rId40" Type="http://schemas.openxmlformats.org/officeDocument/2006/relationships/image" Target="../media/image122.pn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23" Type="http://schemas.openxmlformats.org/officeDocument/2006/relationships/image" Target="../media/image105.svg"/><Relationship Id="rId28" Type="http://schemas.openxmlformats.org/officeDocument/2006/relationships/image" Target="../media/image110.png"/><Relationship Id="rId36" Type="http://schemas.openxmlformats.org/officeDocument/2006/relationships/image" Target="../media/image118.png"/><Relationship Id="rId10" Type="http://schemas.openxmlformats.org/officeDocument/2006/relationships/image" Target="../media/image92.png"/><Relationship Id="rId19" Type="http://schemas.openxmlformats.org/officeDocument/2006/relationships/image" Target="../media/image101.svg"/><Relationship Id="rId31" Type="http://schemas.openxmlformats.org/officeDocument/2006/relationships/image" Target="../media/image113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svg"/><Relationship Id="rId30" Type="http://schemas.openxmlformats.org/officeDocument/2006/relationships/image" Target="../media/image112.png"/><Relationship Id="rId35" Type="http://schemas.openxmlformats.org/officeDocument/2006/relationships/image" Target="../media/image117.svg"/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25" Type="http://schemas.openxmlformats.org/officeDocument/2006/relationships/image" Target="../media/image107.svg"/><Relationship Id="rId33" Type="http://schemas.openxmlformats.org/officeDocument/2006/relationships/image" Target="../media/image115.svg"/><Relationship Id="rId38" Type="http://schemas.openxmlformats.org/officeDocument/2006/relationships/image" Target="../media/image120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24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itel_foo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6814"/>
            <a:ext cx="12192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G_LOGO_weissaufblau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218" y="6154738"/>
            <a:ext cx="149224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>
            <a:spLocks noChangeArrowheads="1"/>
          </p:cNvSpPr>
          <p:nvPr userDrawn="1"/>
        </p:nvSpPr>
        <p:spPr bwMode="auto">
          <a:xfrm>
            <a:off x="0" y="0"/>
            <a:ext cx="1219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  <p:sp>
        <p:nvSpPr>
          <p:cNvPr id="8" name="Rechteck 7"/>
          <p:cNvSpPr>
            <a:spLocks noChangeArrowheads="1"/>
          </p:cNvSpPr>
          <p:nvPr userDrawn="1"/>
        </p:nvSpPr>
        <p:spPr bwMode="auto">
          <a:xfrm>
            <a:off x="0" y="-12700"/>
            <a:ext cx="12192000" cy="1206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  <p:sp>
        <p:nvSpPr>
          <p:cNvPr id="9" name="Rechteck 8"/>
          <p:cNvSpPr>
            <a:spLocks noChangeArrowheads="1"/>
          </p:cNvSpPr>
          <p:nvPr userDrawn="1"/>
        </p:nvSpPr>
        <p:spPr bwMode="auto">
          <a:xfrm>
            <a:off x="4021667" y="1092200"/>
            <a:ext cx="8170333" cy="107950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  <p:sp>
        <p:nvSpPr>
          <p:cNvPr id="10" name="Rechteck 9"/>
          <p:cNvSpPr>
            <a:spLocks noChangeArrowheads="1"/>
          </p:cNvSpPr>
          <p:nvPr userDrawn="1"/>
        </p:nvSpPr>
        <p:spPr bwMode="auto">
          <a:xfrm>
            <a:off x="-2118" y="1092200"/>
            <a:ext cx="4032251" cy="107950"/>
          </a:xfrm>
          <a:prstGeom prst="rect">
            <a:avLst/>
          </a:pr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  <p:pic>
        <p:nvPicPr>
          <p:cNvPr id="11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0" y="193676"/>
            <a:ext cx="2032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>
            <a:spLocks/>
          </p:cNvSpPr>
          <p:nvPr userDrawn="1"/>
        </p:nvSpPr>
        <p:spPr bwMode="auto">
          <a:xfrm>
            <a:off x="-2117" y="6743701"/>
            <a:ext cx="4074584" cy="123825"/>
          </a:xfrm>
          <a:prstGeom prst="rect">
            <a:avLst/>
          </a:prstGeom>
          <a:solidFill>
            <a:srgbClr val="056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  <p:sp>
        <p:nvSpPr>
          <p:cNvPr id="13" name="Rechteck 12"/>
          <p:cNvSpPr>
            <a:spLocks/>
          </p:cNvSpPr>
          <p:nvPr userDrawn="1"/>
        </p:nvSpPr>
        <p:spPr bwMode="auto">
          <a:xfrm>
            <a:off x="4055533" y="6743701"/>
            <a:ext cx="8136467" cy="123825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txBody>
          <a:bodyPr/>
          <a:lstStyle>
            <a:lvl1pPr indent="127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  <p:sp>
        <p:nvSpPr>
          <p:cNvPr id="595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86834" y="5173664"/>
            <a:ext cx="9546167" cy="549275"/>
          </a:xfrm>
        </p:spPr>
        <p:txBody>
          <a:bodyPr anchor="ctr"/>
          <a:lstStyle>
            <a:lvl1pPr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959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80485" y="5587701"/>
            <a:ext cx="8087783" cy="541337"/>
          </a:xfrm>
        </p:spPr>
        <p:txBody>
          <a:bodyPr/>
          <a:lstStyle>
            <a:lvl1pPr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/>
          </p:nvPr>
        </p:nvSpPr>
        <p:spPr>
          <a:xfrm>
            <a:off x="465667" y="274638"/>
            <a:ext cx="9211733" cy="685800"/>
          </a:xfrm>
        </p:spPr>
        <p:txBody>
          <a:bodyPr/>
          <a:lstStyle>
            <a:lvl1pPr marL="0" indent="0">
              <a:lnSpc>
                <a:spcPts val="2400"/>
              </a:lnSpc>
              <a:defRPr sz="2200" b="1" baseline="0">
                <a:solidFill>
                  <a:srgbClr val="00589C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dt" sz="quarter" idx="14"/>
          </p:nvPr>
        </p:nvSpPr>
        <p:spPr bwMode="auto">
          <a:xfrm>
            <a:off x="529167" y="6402388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Ort, </a:t>
            </a:r>
            <a:fld id="{A4F12D04-5B00-4E34-B64A-4C527DE89352}" type="datetime1">
              <a:rPr lang="en-GB"/>
              <a:pPr>
                <a:defRPr/>
              </a:pPr>
              <a:t>12/09/2022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89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8874" y="218536"/>
            <a:ext cx="8804689" cy="85976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13782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2 Bilder">
  <p:cSld name="Titel und 2 Bil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60002" y="324001"/>
            <a:ext cx="11449049" cy="112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3776107" y="6381329"/>
            <a:ext cx="1600508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>
            <a:spLocks noGrp="1"/>
          </p:cNvSpPr>
          <p:nvPr>
            <p:ph type="pic" idx="2"/>
          </p:nvPr>
        </p:nvSpPr>
        <p:spPr>
          <a:xfrm>
            <a:off x="360000" y="1628777"/>
            <a:ext cx="5437187" cy="31683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60000" y="4900255"/>
            <a:ext cx="5437187" cy="86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>
            <a:spLocks noGrp="1"/>
          </p:cNvSpPr>
          <p:nvPr>
            <p:ph type="pic" idx="3"/>
          </p:nvPr>
        </p:nvSpPr>
        <p:spPr>
          <a:xfrm>
            <a:off x="6383337" y="1628777"/>
            <a:ext cx="5437187" cy="316837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4"/>
          </p:nvPr>
        </p:nvSpPr>
        <p:spPr>
          <a:xfrm>
            <a:off x="6383337" y="4900255"/>
            <a:ext cx="5437187" cy="86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5"/>
          </p:nvPr>
        </p:nvSpPr>
        <p:spPr>
          <a:xfrm>
            <a:off x="358776" y="938788"/>
            <a:ext cx="11449049" cy="50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5818289" y="6381329"/>
            <a:ext cx="7200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r>
              <a:rPr lang="de-DE"/>
              <a:t>Page </a:t>
            </a: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7915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>
  <p:cSld name="Titelfoli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342001"/>
            <a:ext cx="12192000" cy="506722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12C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731839" y="537345"/>
            <a:ext cx="10728323" cy="62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31839" y="2444193"/>
            <a:ext cx="10728324" cy="51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</a:defRPr>
            </a:lvl1pPr>
            <a:lvl2pPr lvl="1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731839" y="1088741"/>
            <a:ext cx="10728324" cy="72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 cap="none">
                <a:solidFill>
                  <a:schemeClr val="accent2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371102" y="6422778"/>
            <a:ext cx="2305037" cy="90001"/>
          </a:xfrm>
          <a:custGeom>
            <a:avLst/>
            <a:gdLst/>
            <a:ahLst/>
            <a:cxnLst/>
            <a:rect l="l" t="t" r="r" b="b"/>
            <a:pathLst>
              <a:path w="120054" h="120001" extrusionOk="0">
                <a:moveTo>
                  <a:pt x="103243" y="0"/>
                </a:moveTo>
                <a:cubicBezTo>
                  <a:pt x="103005" y="0"/>
                  <a:pt x="102820" y="4746"/>
                  <a:pt x="102820" y="11525"/>
                </a:cubicBezTo>
                <a:cubicBezTo>
                  <a:pt x="102820" y="17627"/>
                  <a:pt x="103005" y="22373"/>
                  <a:pt x="103243" y="22373"/>
                </a:cubicBezTo>
                <a:cubicBezTo>
                  <a:pt x="103508" y="22373"/>
                  <a:pt x="103667" y="17627"/>
                  <a:pt x="103667" y="11525"/>
                </a:cubicBezTo>
                <a:cubicBezTo>
                  <a:pt x="103667" y="4746"/>
                  <a:pt x="103508" y="0"/>
                  <a:pt x="103243" y="0"/>
                </a:cubicBezTo>
                <a:close/>
                <a:moveTo>
                  <a:pt x="111768" y="0"/>
                </a:moveTo>
                <a:cubicBezTo>
                  <a:pt x="111529" y="0"/>
                  <a:pt x="111344" y="4746"/>
                  <a:pt x="111344" y="11525"/>
                </a:cubicBezTo>
                <a:cubicBezTo>
                  <a:pt x="111344" y="17627"/>
                  <a:pt x="111529" y="22373"/>
                  <a:pt x="111768" y="22373"/>
                </a:cubicBezTo>
                <a:cubicBezTo>
                  <a:pt x="112032" y="22373"/>
                  <a:pt x="112191" y="17627"/>
                  <a:pt x="112191" y="11525"/>
                </a:cubicBezTo>
                <a:cubicBezTo>
                  <a:pt x="112191" y="4746"/>
                  <a:pt x="112032" y="0"/>
                  <a:pt x="111768" y="0"/>
                </a:cubicBezTo>
                <a:close/>
                <a:moveTo>
                  <a:pt x="7122" y="48136"/>
                </a:moveTo>
                <a:cubicBezTo>
                  <a:pt x="7519" y="48136"/>
                  <a:pt x="7836" y="55593"/>
                  <a:pt x="7836" y="67797"/>
                </a:cubicBezTo>
                <a:cubicBezTo>
                  <a:pt x="7836" y="69831"/>
                  <a:pt x="7836" y="69831"/>
                  <a:pt x="7836" y="69831"/>
                </a:cubicBezTo>
                <a:lnTo>
                  <a:pt x="6407" y="69831"/>
                </a:lnTo>
                <a:cubicBezTo>
                  <a:pt x="6407" y="67797"/>
                  <a:pt x="6407" y="67797"/>
                  <a:pt x="6407" y="67797"/>
                </a:cubicBezTo>
                <a:cubicBezTo>
                  <a:pt x="6407" y="55593"/>
                  <a:pt x="6725" y="48136"/>
                  <a:pt x="7122" y="48136"/>
                </a:cubicBezTo>
                <a:close/>
                <a:moveTo>
                  <a:pt x="20834" y="48136"/>
                </a:moveTo>
                <a:cubicBezTo>
                  <a:pt x="21232" y="48136"/>
                  <a:pt x="21549" y="55593"/>
                  <a:pt x="21549" y="67797"/>
                </a:cubicBezTo>
                <a:cubicBezTo>
                  <a:pt x="21549" y="69831"/>
                  <a:pt x="21549" y="69831"/>
                  <a:pt x="21549" y="69831"/>
                </a:cubicBezTo>
                <a:lnTo>
                  <a:pt x="20120" y="69831"/>
                </a:lnTo>
                <a:cubicBezTo>
                  <a:pt x="20120" y="67797"/>
                  <a:pt x="20120" y="67797"/>
                  <a:pt x="20120" y="67797"/>
                </a:cubicBezTo>
                <a:cubicBezTo>
                  <a:pt x="20120" y="55593"/>
                  <a:pt x="20437" y="48136"/>
                  <a:pt x="20834" y="48136"/>
                </a:cubicBezTo>
                <a:close/>
                <a:moveTo>
                  <a:pt x="44792" y="48136"/>
                </a:moveTo>
                <a:cubicBezTo>
                  <a:pt x="45189" y="48136"/>
                  <a:pt x="45507" y="55593"/>
                  <a:pt x="45507" y="67797"/>
                </a:cubicBezTo>
                <a:cubicBezTo>
                  <a:pt x="45507" y="69831"/>
                  <a:pt x="45507" y="69831"/>
                  <a:pt x="45507" y="69831"/>
                </a:cubicBezTo>
                <a:lnTo>
                  <a:pt x="44077" y="69831"/>
                </a:lnTo>
                <a:cubicBezTo>
                  <a:pt x="44077" y="67797"/>
                  <a:pt x="44077" y="67797"/>
                  <a:pt x="44077" y="67797"/>
                </a:cubicBezTo>
                <a:cubicBezTo>
                  <a:pt x="44077" y="55593"/>
                  <a:pt x="44395" y="48136"/>
                  <a:pt x="44792" y="48136"/>
                </a:cubicBezTo>
                <a:close/>
                <a:moveTo>
                  <a:pt x="55222" y="48136"/>
                </a:moveTo>
                <a:cubicBezTo>
                  <a:pt x="55619" y="48136"/>
                  <a:pt x="55911" y="55593"/>
                  <a:pt x="55911" y="67797"/>
                </a:cubicBezTo>
                <a:cubicBezTo>
                  <a:pt x="55911" y="69831"/>
                  <a:pt x="55911" y="69831"/>
                  <a:pt x="55911" y="69831"/>
                </a:cubicBezTo>
                <a:lnTo>
                  <a:pt x="54507" y="69831"/>
                </a:lnTo>
                <a:cubicBezTo>
                  <a:pt x="54507" y="67797"/>
                  <a:pt x="54507" y="67797"/>
                  <a:pt x="54507" y="67797"/>
                </a:cubicBezTo>
                <a:cubicBezTo>
                  <a:pt x="54507" y="55593"/>
                  <a:pt x="54799" y="48136"/>
                  <a:pt x="55222" y="48136"/>
                </a:cubicBezTo>
                <a:close/>
                <a:moveTo>
                  <a:pt x="85295" y="22373"/>
                </a:moveTo>
                <a:lnTo>
                  <a:pt x="85983" y="74576"/>
                </a:lnTo>
                <a:lnTo>
                  <a:pt x="84580" y="74576"/>
                </a:lnTo>
                <a:cubicBezTo>
                  <a:pt x="85295" y="22373"/>
                  <a:pt x="85295" y="22373"/>
                  <a:pt x="85295" y="22373"/>
                </a:cubicBezTo>
                <a:close/>
                <a:moveTo>
                  <a:pt x="17022" y="48136"/>
                </a:moveTo>
                <a:cubicBezTo>
                  <a:pt x="17472" y="48136"/>
                  <a:pt x="17711" y="57627"/>
                  <a:pt x="17711" y="69153"/>
                </a:cubicBezTo>
                <a:cubicBezTo>
                  <a:pt x="17711" y="84068"/>
                  <a:pt x="17711" y="84068"/>
                  <a:pt x="17711" y="84068"/>
                </a:cubicBezTo>
                <a:cubicBezTo>
                  <a:pt x="17711" y="95593"/>
                  <a:pt x="17472" y="105085"/>
                  <a:pt x="17022" y="105085"/>
                </a:cubicBezTo>
                <a:cubicBezTo>
                  <a:pt x="16546" y="105085"/>
                  <a:pt x="16308" y="95593"/>
                  <a:pt x="16308" y="84068"/>
                </a:cubicBezTo>
                <a:lnTo>
                  <a:pt x="16308" y="68475"/>
                </a:lnTo>
                <a:cubicBezTo>
                  <a:pt x="16308" y="57627"/>
                  <a:pt x="16546" y="48136"/>
                  <a:pt x="17022" y="48136"/>
                </a:cubicBezTo>
                <a:close/>
                <a:moveTo>
                  <a:pt x="29438" y="48136"/>
                </a:moveTo>
                <a:cubicBezTo>
                  <a:pt x="29835" y="48136"/>
                  <a:pt x="30126" y="55593"/>
                  <a:pt x="30126" y="69153"/>
                </a:cubicBezTo>
                <a:cubicBezTo>
                  <a:pt x="30126" y="84068"/>
                  <a:pt x="30126" y="84068"/>
                  <a:pt x="30126" y="84068"/>
                </a:cubicBezTo>
                <a:cubicBezTo>
                  <a:pt x="30126" y="97627"/>
                  <a:pt x="29835" y="105085"/>
                  <a:pt x="29438" y="105085"/>
                </a:cubicBezTo>
                <a:cubicBezTo>
                  <a:pt x="29041" y="105085"/>
                  <a:pt x="28723" y="97627"/>
                  <a:pt x="28723" y="84068"/>
                </a:cubicBezTo>
                <a:lnTo>
                  <a:pt x="28723" y="69153"/>
                </a:lnTo>
                <a:cubicBezTo>
                  <a:pt x="28723" y="55593"/>
                  <a:pt x="29041" y="48136"/>
                  <a:pt x="29438" y="48136"/>
                </a:cubicBezTo>
                <a:close/>
                <a:moveTo>
                  <a:pt x="71053" y="48136"/>
                </a:moveTo>
                <a:cubicBezTo>
                  <a:pt x="71450" y="48136"/>
                  <a:pt x="71741" y="55593"/>
                  <a:pt x="71741" y="69153"/>
                </a:cubicBezTo>
                <a:cubicBezTo>
                  <a:pt x="71741" y="84068"/>
                  <a:pt x="71741" y="84068"/>
                  <a:pt x="71741" y="84068"/>
                </a:cubicBezTo>
                <a:cubicBezTo>
                  <a:pt x="71741" y="97627"/>
                  <a:pt x="71450" y="105085"/>
                  <a:pt x="71053" y="105085"/>
                </a:cubicBezTo>
                <a:cubicBezTo>
                  <a:pt x="70656" y="105085"/>
                  <a:pt x="70338" y="97627"/>
                  <a:pt x="70338" y="84068"/>
                </a:cubicBezTo>
                <a:lnTo>
                  <a:pt x="70338" y="69153"/>
                </a:lnTo>
                <a:cubicBezTo>
                  <a:pt x="70338" y="55593"/>
                  <a:pt x="70656" y="48136"/>
                  <a:pt x="71053" y="48136"/>
                </a:cubicBezTo>
                <a:close/>
                <a:moveTo>
                  <a:pt x="96599" y="48136"/>
                </a:moveTo>
                <a:cubicBezTo>
                  <a:pt x="97022" y="48136"/>
                  <a:pt x="97314" y="55593"/>
                  <a:pt x="97314" y="69153"/>
                </a:cubicBezTo>
                <a:cubicBezTo>
                  <a:pt x="97314" y="84068"/>
                  <a:pt x="97314" y="84068"/>
                  <a:pt x="97314" y="84068"/>
                </a:cubicBezTo>
                <a:cubicBezTo>
                  <a:pt x="97314" y="97627"/>
                  <a:pt x="97022" y="105085"/>
                  <a:pt x="96599" y="105085"/>
                </a:cubicBezTo>
                <a:cubicBezTo>
                  <a:pt x="96202" y="105085"/>
                  <a:pt x="95911" y="97627"/>
                  <a:pt x="95911" y="84068"/>
                </a:cubicBezTo>
                <a:lnTo>
                  <a:pt x="95911" y="69153"/>
                </a:lnTo>
                <a:cubicBezTo>
                  <a:pt x="95911" y="55593"/>
                  <a:pt x="96202" y="48136"/>
                  <a:pt x="96599" y="48136"/>
                </a:cubicBezTo>
                <a:close/>
                <a:moveTo>
                  <a:pt x="114706" y="48136"/>
                </a:moveTo>
                <a:cubicBezTo>
                  <a:pt x="115130" y="48136"/>
                  <a:pt x="115421" y="55593"/>
                  <a:pt x="115421" y="69153"/>
                </a:cubicBezTo>
                <a:cubicBezTo>
                  <a:pt x="115421" y="84068"/>
                  <a:pt x="115421" y="84068"/>
                  <a:pt x="115421" y="84068"/>
                </a:cubicBezTo>
                <a:cubicBezTo>
                  <a:pt x="115421" y="97627"/>
                  <a:pt x="115130" y="105085"/>
                  <a:pt x="114706" y="105085"/>
                </a:cubicBezTo>
                <a:cubicBezTo>
                  <a:pt x="114309" y="105085"/>
                  <a:pt x="114018" y="97627"/>
                  <a:pt x="114018" y="84068"/>
                </a:cubicBezTo>
                <a:lnTo>
                  <a:pt x="114018" y="69153"/>
                </a:lnTo>
                <a:cubicBezTo>
                  <a:pt x="114018" y="55593"/>
                  <a:pt x="114309" y="48136"/>
                  <a:pt x="114706" y="48136"/>
                </a:cubicBezTo>
                <a:close/>
                <a:moveTo>
                  <a:pt x="106711" y="82712"/>
                </a:moveTo>
                <a:cubicBezTo>
                  <a:pt x="106711" y="86780"/>
                  <a:pt x="106711" y="86780"/>
                  <a:pt x="106711" y="86780"/>
                </a:cubicBezTo>
                <a:cubicBezTo>
                  <a:pt x="106711" y="95593"/>
                  <a:pt x="106632" y="105763"/>
                  <a:pt x="106023" y="105763"/>
                </a:cubicBezTo>
                <a:lnTo>
                  <a:pt x="105917" y="105763"/>
                </a:lnTo>
                <a:cubicBezTo>
                  <a:pt x="105652" y="105763"/>
                  <a:pt x="105388" y="103051"/>
                  <a:pt x="105388" y="94915"/>
                </a:cubicBezTo>
                <a:cubicBezTo>
                  <a:pt x="105388" y="84746"/>
                  <a:pt x="105652" y="82712"/>
                  <a:pt x="106076" y="82712"/>
                </a:cubicBezTo>
                <a:close/>
                <a:moveTo>
                  <a:pt x="159" y="1356"/>
                </a:moveTo>
                <a:cubicBezTo>
                  <a:pt x="53" y="1356"/>
                  <a:pt x="1" y="3390"/>
                  <a:pt x="1" y="5424"/>
                </a:cubicBezTo>
                <a:cubicBezTo>
                  <a:pt x="1" y="114576"/>
                  <a:pt x="1" y="114576"/>
                  <a:pt x="1" y="114576"/>
                </a:cubicBezTo>
                <a:cubicBezTo>
                  <a:pt x="1" y="116610"/>
                  <a:pt x="53" y="118644"/>
                  <a:pt x="159" y="118644"/>
                </a:cubicBezTo>
                <a:lnTo>
                  <a:pt x="504" y="118644"/>
                </a:lnTo>
                <a:cubicBezTo>
                  <a:pt x="609" y="118644"/>
                  <a:pt x="662" y="116610"/>
                  <a:pt x="662" y="114576"/>
                </a:cubicBezTo>
                <a:cubicBezTo>
                  <a:pt x="662" y="28475"/>
                  <a:pt x="662" y="28475"/>
                  <a:pt x="662" y="28475"/>
                </a:cubicBezTo>
                <a:cubicBezTo>
                  <a:pt x="1933" y="115932"/>
                  <a:pt x="1933" y="115932"/>
                  <a:pt x="1933" y="115932"/>
                </a:cubicBezTo>
                <a:cubicBezTo>
                  <a:pt x="1959" y="117288"/>
                  <a:pt x="1986" y="118644"/>
                  <a:pt x="2065" y="118644"/>
                </a:cubicBezTo>
                <a:lnTo>
                  <a:pt x="2436" y="118644"/>
                </a:lnTo>
                <a:cubicBezTo>
                  <a:pt x="2489" y="118644"/>
                  <a:pt x="2542" y="117966"/>
                  <a:pt x="2568" y="115932"/>
                </a:cubicBezTo>
                <a:cubicBezTo>
                  <a:pt x="3839" y="28475"/>
                  <a:pt x="3839" y="28475"/>
                  <a:pt x="3839" y="28475"/>
                </a:cubicBezTo>
                <a:cubicBezTo>
                  <a:pt x="3839" y="114576"/>
                  <a:pt x="3839" y="114576"/>
                  <a:pt x="3839" y="114576"/>
                </a:cubicBezTo>
                <a:cubicBezTo>
                  <a:pt x="3839" y="116610"/>
                  <a:pt x="3892" y="118644"/>
                  <a:pt x="3998" y="118644"/>
                </a:cubicBezTo>
                <a:lnTo>
                  <a:pt x="4368" y="118644"/>
                </a:lnTo>
                <a:cubicBezTo>
                  <a:pt x="4448" y="118644"/>
                  <a:pt x="4501" y="116610"/>
                  <a:pt x="4501" y="114576"/>
                </a:cubicBezTo>
                <a:cubicBezTo>
                  <a:pt x="4501" y="5424"/>
                  <a:pt x="4501" y="5424"/>
                  <a:pt x="4501" y="5424"/>
                </a:cubicBezTo>
                <a:cubicBezTo>
                  <a:pt x="4501" y="3390"/>
                  <a:pt x="4448" y="1356"/>
                  <a:pt x="4368" y="1356"/>
                </a:cubicBezTo>
                <a:lnTo>
                  <a:pt x="3680" y="1356"/>
                </a:lnTo>
                <a:cubicBezTo>
                  <a:pt x="3627" y="1356"/>
                  <a:pt x="3574" y="2712"/>
                  <a:pt x="3548" y="3390"/>
                </a:cubicBezTo>
                <a:cubicBezTo>
                  <a:pt x="2277" y="93559"/>
                  <a:pt x="2277" y="93559"/>
                  <a:pt x="2277" y="93559"/>
                </a:cubicBezTo>
                <a:cubicBezTo>
                  <a:pt x="980" y="3390"/>
                  <a:pt x="980" y="3390"/>
                  <a:pt x="980" y="3390"/>
                </a:cubicBezTo>
                <a:cubicBezTo>
                  <a:pt x="954" y="2712"/>
                  <a:pt x="927" y="1356"/>
                  <a:pt x="848" y="1356"/>
                </a:cubicBezTo>
                <a:close/>
                <a:moveTo>
                  <a:pt x="11198" y="33220"/>
                </a:moveTo>
                <a:cubicBezTo>
                  <a:pt x="10775" y="33220"/>
                  <a:pt x="10510" y="37966"/>
                  <a:pt x="10351" y="44068"/>
                </a:cubicBezTo>
                <a:cubicBezTo>
                  <a:pt x="10351" y="38644"/>
                  <a:pt x="10351" y="38644"/>
                  <a:pt x="10351" y="38644"/>
                </a:cubicBezTo>
                <a:cubicBezTo>
                  <a:pt x="10351" y="36610"/>
                  <a:pt x="10298" y="34576"/>
                  <a:pt x="10192" y="34576"/>
                </a:cubicBezTo>
                <a:lnTo>
                  <a:pt x="9795" y="34576"/>
                </a:lnTo>
                <a:cubicBezTo>
                  <a:pt x="9716" y="34576"/>
                  <a:pt x="9663" y="36610"/>
                  <a:pt x="9663" y="38644"/>
                </a:cubicBezTo>
                <a:cubicBezTo>
                  <a:pt x="9663" y="114576"/>
                  <a:pt x="9663" y="114576"/>
                  <a:pt x="9663" y="114576"/>
                </a:cubicBezTo>
                <a:cubicBezTo>
                  <a:pt x="9663" y="116610"/>
                  <a:pt x="9716" y="118644"/>
                  <a:pt x="9795" y="118644"/>
                </a:cubicBezTo>
                <a:lnTo>
                  <a:pt x="10192" y="118644"/>
                </a:lnTo>
                <a:cubicBezTo>
                  <a:pt x="10298" y="118644"/>
                  <a:pt x="10351" y="116610"/>
                  <a:pt x="10351" y="114576"/>
                </a:cubicBezTo>
                <a:cubicBezTo>
                  <a:pt x="10351" y="71864"/>
                  <a:pt x="10351" y="71864"/>
                  <a:pt x="10351" y="71864"/>
                </a:cubicBezTo>
                <a:cubicBezTo>
                  <a:pt x="10351" y="58305"/>
                  <a:pt x="10457" y="48136"/>
                  <a:pt x="11013" y="48136"/>
                </a:cubicBezTo>
                <a:cubicBezTo>
                  <a:pt x="11516" y="48136"/>
                  <a:pt x="11648" y="56949"/>
                  <a:pt x="11648" y="71864"/>
                </a:cubicBezTo>
                <a:cubicBezTo>
                  <a:pt x="11648" y="114576"/>
                  <a:pt x="11648" y="114576"/>
                  <a:pt x="11648" y="114576"/>
                </a:cubicBezTo>
                <a:cubicBezTo>
                  <a:pt x="11648" y="116610"/>
                  <a:pt x="11701" y="118644"/>
                  <a:pt x="11781" y="118644"/>
                </a:cubicBezTo>
                <a:lnTo>
                  <a:pt x="12204" y="118644"/>
                </a:lnTo>
                <a:cubicBezTo>
                  <a:pt x="12284" y="118644"/>
                  <a:pt x="12337" y="116610"/>
                  <a:pt x="12337" y="114576"/>
                </a:cubicBezTo>
                <a:cubicBezTo>
                  <a:pt x="12337" y="71864"/>
                  <a:pt x="12337" y="71864"/>
                  <a:pt x="12337" y="71864"/>
                </a:cubicBezTo>
                <a:cubicBezTo>
                  <a:pt x="12337" y="57627"/>
                  <a:pt x="12469" y="48136"/>
                  <a:pt x="12999" y="48136"/>
                </a:cubicBezTo>
                <a:cubicBezTo>
                  <a:pt x="13528" y="48136"/>
                  <a:pt x="13634" y="57627"/>
                  <a:pt x="13634" y="71864"/>
                </a:cubicBezTo>
                <a:cubicBezTo>
                  <a:pt x="13634" y="114576"/>
                  <a:pt x="13634" y="114576"/>
                  <a:pt x="13634" y="114576"/>
                </a:cubicBezTo>
                <a:cubicBezTo>
                  <a:pt x="13634" y="116610"/>
                  <a:pt x="13687" y="118644"/>
                  <a:pt x="13766" y="118644"/>
                </a:cubicBezTo>
                <a:lnTo>
                  <a:pt x="14163" y="118644"/>
                </a:lnTo>
                <a:cubicBezTo>
                  <a:pt x="14269" y="118644"/>
                  <a:pt x="14322" y="116610"/>
                  <a:pt x="14322" y="114576"/>
                </a:cubicBezTo>
                <a:cubicBezTo>
                  <a:pt x="14322" y="73220"/>
                  <a:pt x="14322" y="73220"/>
                  <a:pt x="14322" y="73220"/>
                </a:cubicBezTo>
                <a:cubicBezTo>
                  <a:pt x="14322" y="49492"/>
                  <a:pt x="14137" y="33220"/>
                  <a:pt x="13184" y="33220"/>
                </a:cubicBezTo>
                <a:cubicBezTo>
                  <a:pt x="12734" y="33220"/>
                  <a:pt x="12390" y="37966"/>
                  <a:pt x="12178" y="46780"/>
                </a:cubicBezTo>
                <a:cubicBezTo>
                  <a:pt x="11966" y="37288"/>
                  <a:pt x="11595" y="33220"/>
                  <a:pt x="11198" y="33220"/>
                </a:cubicBezTo>
                <a:close/>
                <a:moveTo>
                  <a:pt x="23508" y="34576"/>
                </a:moveTo>
                <a:cubicBezTo>
                  <a:pt x="23429" y="34576"/>
                  <a:pt x="23376" y="36610"/>
                  <a:pt x="23376" y="38644"/>
                </a:cubicBezTo>
                <a:cubicBezTo>
                  <a:pt x="23376" y="114576"/>
                  <a:pt x="23376" y="114576"/>
                  <a:pt x="23376" y="114576"/>
                </a:cubicBezTo>
                <a:cubicBezTo>
                  <a:pt x="23376" y="116610"/>
                  <a:pt x="23429" y="118644"/>
                  <a:pt x="23508" y="118644"/>
                </a:cubicBezTo>
                <a:lnTo>
                  <a:pt x="23905" y="118644"/>
                </a:lnTo>
                <a:cubicBezTo>
                  <a:pt x="23985" y="118644"/>
                  <a:pt x="24064" y="116610"/>
                  <a:pt x="24064" y="114576"/>
                </a:cubicBezTo>
                <a:cubicBezTo>
                  <a:pt x="24064" y="76610"/>
                  <a:pt x="24064" y="76610"/>
                  <a:pt x="24064" y="76610"/>
                </a:cubicBezTo>
                <a:cubicBezTo>
                  <a:pt x="24064" y="61017"/>
                  <a:pt x="24355" y="52881"/>
                  <a:pt x="24885" y="52881"/>
                </a:cubicBezTo>
                <a:lnTo>
                  <a:pt x="24991" y="52881"/>
                </a:lnTo>
                <a:cubicBezTo>
                  <a:pt x="25070" y="52881"/>
                  <a:pt x="25149" y="50847"/>
                  <a:pt x="25149" y="48814"/>
                </a:cubicBezTo>
                <a:cubicBezTo>
                  <a:pt x="25149" y="38644"/>
                  <a:pt x="25149" y="38644"/>
                  <a:pt x="25149" y="38644"/>
                </a:cubicBezTo>
                <a:cubicBezTo>
                  <a:pt x="25149" y="36610"/>
                  <a:pt x="25070" y="34576"/>
                  <a:pt x="24991" y="34576"/>
                </a:cubicBezTo>
                <a:lnTo>
                  <a:pt x="24911" y="34576"/>
                </a:lnTo>
                <a:cubicBezTo>
                  <a:pt x="24488" y="34576"/>
                  <a:pt x="24196" y="40678"/>
                  <a:pt x="24038" y="47458"/>
                </a:cubicBezTo>
                <a:cubicBezTo>
                  <a:pt x="24038" y="38644"/>
                  <a:pt x="24038" y="38644"/>
                  <a:pt x="24038" y="38644"/>
                </a:cubicBezTo>
                <a:cubicBezTo>
                  <a:pt x="24038" y="36610"/>
                  <a:pt x="23958" y="34576"/>
                  <a:pt x="23879" y="34576"/>
                </a:cubicBezTo>
                <a:close/>
                <a:moveTo>
                  <a:pt x="33303" y="1356"/>
                </a:moveTo>
                <a:cubicBezTo>
                  <a:pt x="32482" y="1356"/>
                  <a:pt x="32138" y="9492"/>
                  <a:pt x="32138" y="31186"/>
                </a:cubicBezTo>
                <a:cubicBezTo>
                  <a:pt x="32138" y="34576"/>
                  <a:pt x="32138" y="34576"/>
                  <a:pt x="32138" y="34576"/>
                </a:cubicBezTo>
                <a:lnTo>
                  <a:pt x="31715" y="34576"/>
                </a:lnTo>
                <a:cubicBezTo>
                  <a:pt x="31609" y="34576"/>
                  <a:pt x="31556" y="36610"/>
                  <a:pt x="31556" y="38644"/>
                </a:cubicBezTo>
                <a:cubicBezTo>
                  <a:pt x="31556" y="46780"/>
                  <a:pt x="31556" y="46780"/>
                  <a:pt x="31556" y="46780"/>
                </a:cubicBezTo>
                <a:cubicBezTo>
                  <a:pt x="31556" y="48814"/>
                  <a:pt x="31609" y="50847"/>
                  <a:pt x="31715" y="50847"/>
                </a:cubicBezTo>
                <a:lnTo>
                  <a:pt x="32138" y="50847"/>
                </a:lnTo>
                <a:cubicBezTo>
                  <a:pt x="32138" y="114576"/>
                  <a:pt x="32138" y="114576"/>
                  <a:pt x="32138" y="114576"/>
                </a:cubicBezTo>
                <a:cubicBezTo>
                  <a:pt x="32138" y="116610"/>
                  <a:pt x="32218" y="118644"/>
                  <a:pt x="32297" y="118644"/>
                </a:cubicBezTo>
                <a:lnTo>
                  <a:pt x="32694" y="118644"/>
                </a:lnTo>
                <a:cubicBezTo>
                  <a:pt x="32800" y="118644"/>
                  <a:pt x="32853" y="116610"/>
                  <a:pt x="32853" y="114576"/>
                </a:cubicBezTo>
                <a:cubicBezTo>
                  <a:pt x="32853" y="50847"/>
                  <a:pt x="32853" y="50847"/>
                  <a:pt x="32853" y="50847"/>
                </a:cubicBezTo>
                <a:lnTo>
                  <a:pt x="33488" y="50847"/>
                </a:lnTo>
                <a:cubicBezTo>
                  <a:pt x="33594" y="50847"/>
                  <a:pt x="33647" y="48814"/>
                  <a:pt x="33647" y="46780"/>
                </a:cubicBezTo>
                <a:lnTo>
                  <a:pt x="33647" y="38644"/>
                </a:lnTo>
                <a:cubicBezTo>
                  <a:pt x="33647" y="36610"/>
                  <a:pt x="33594" y="34576"/>
                  <a:pt x="33488" y="34576"/>
                </a:cubicBezTo>
                <a:lnTo>
                  <a:pt x="32853" y="34576"/>
                </a:lnTo>
                <a:cubicBezTo>
                  <a:pt x="32853" y="31186"/>
                  <a:pt x="32853" y="31186"/>
                  <a:pt x="32853" y="31186"/>
                </a:cubicBezTo>
                <a:cubicBezTo>
                  <a:pt x="32853" y="19661"/>
                  <a:pt x="32932" y="17627"/>
                  <a:pt x="33303" y="17627"/>
                </a:cubicBezTo>
                <a:lnTo>
                  <a:pt x="33488" y="17627"/>
                </a:lnTo>
                <a:cubicBezTo>
                  <a:pt x="33594" y="17627"/>
                  <a:pt x="33647" y="15593"/>
                  <a:pt x="33647" y="13559"/>
                </a:cubicBezTo>
                <a:cubicBezTo>
                  <a:pt x="33647" y="5424"/>
                  <a:pt x="33647" y="5424"/>
                  <a:pt x="33647" y="5424"/>
                </a:cubicBezTo>
                <a:cubicBezTo>
                  <a:pt x="33647" y="3390"/>
                  <a:pt x="33594" y="1356"/>
                  <a:pt x="33488" y="1356"/>
                </a:cubicBezTo>
                <a:close/>
                <a:moveTo>
                  <a:pt x="37009" y="12881"/>
                </a:moveTo>
                <a:cubicBezTo>
                  <a:pt x="36930" y="12881"/>
                  <a:pt x="36850" y="14915"/>
                  <a:pt x="36850" y="16949"/>
                </a:cubicBezTo>
                <a:cubicBezTo>
                  <a:pt x="36850" y="24407"/>
                  <a:pt x="36850" y="24407"/>
                  <a:pt x="36850" y="24407"/>
                </a:cubicBezTo>
                <a:cubicBezTo>
                  <a:pt x="36850" y="32542"/>
                  <a:pt x="36718" y="34576"/>
                  <a:pt x="36400" y="34576"/>
                </a:cubicBezTo>
                <a:cubicBezTo>
                  <a:pt x="36321" y="34576"/>
                  <a:pt x="36241" y="36610"/>
                  <a:pt x="36241" y="38644"/>
                </a:cubicBezTo>
                <a:cubicBezTo>
                  <a:pt x="36241" y="46780"/>
                  <a:pt x="36241" y="46780"/>
                  <a:pt x="36241" y="46780"/>
                </a:cubicBezTo>
                <a:cubicBezTo>
                  <a:pt x="36241" y="48814"/>
                  <a:pt x="36321" y="50847"/>
                  <a:pt x="36400" y="50847"/>
                </a:cubicBezTo>
                <a:lnTo>
                  <a:pt x="36850" y="50847"/>
                </a:lnTo>
                <a:cubicBezTo>
                  <a:pt x="36850" y="91525"/>
                  <a:pt x="36850" y="91525"/>
                  <a:pt x="36850" y="91525"/>
                </a:cubicBezTo>
                <a:cubicBezTo>
                  <a:pt x="36850" y="109153"/>
                  <a:pt x="37062" y="118644"/>
                  <a:pt x="37856" y="118644"/>
                </a:cubicBezTo>
                <a:lnTo>
                  <a:pt x="38200" y="118644"/>
                </a:lnTo>
                <a:cubicBezTo>
                  <a:pt x="38280" y="118644"/>
                  <a:pt x="38359" y="116610"/>
                  <a:pt x="38359" y="114576"/>
                </a:cubicBezTo>
                <a:cubicBezTo>
                  <a:pt x="38359" y="105763"/>
                  <a:pt x="38359" y="105763"/>
                  <a:pt x="38359" y="105763"/>
                </a:cubicBezTo>
                <a:cubicBezTo>
                  <a:pt x="38359" y="103729"/>
                  <a:pt x="38280" y="102373"/>
                  <a:pt x="38200" y="102373"/>
                </a:cubicBezTo>
                <a:lnTo>
                  <a:pt x="37962" y="102373"/>
                </a:lnTo>
                <a:cubicBezTo>
                  <a:pt x="37592" y="102373"/>
                  <a:pt x="37539" y="98305"/>
                  <a:pt x="37539" y="88814"/>
                </a:cubicBezTo>
                <a:cubicBezTo>
                  <a:pt x="37539" y="50847"/>
                  <a:pt x="37539" y="50847"/>
                  <a:pt x="37539" y="50847"/>
                </a:cubicBezTo>
                <a:lnTo>
                  <a:pt x="38200" y="50847"/>
                </a:lnTo>
                <a:cubicBezTo>
                  <a:pt x="38280" y="50847"/>
                  <a:pt x="38359" y="48814"/>
                  <a:pt x="38359" y="46780"/>
                </a:cubicBezTo>
                <a:cubicBezTo>
                  <a:pt x="38359" y="38644"/>
                  <a:pt x="38359" y="38644"/>
                  <a:pt x="38359" y="38644"/>
                </a:cubicBezTo>
                <a:cubicBezTo>
                  <a:pt x="38359" y="36610"/>
                  <a:pt x="38280" y="34576"/>
                  <a:pt x="38200" y="34576"/>
                </a:cubicBezTo>
                <a:lnTo>
                  <a:pt x="37539" y="34576"/>
                </a:lnTo>
                <a:cubicBezTo>
                  <a:pt x="37539" y="16949"/>
                  <a:pt x="37539" y="16949"/>
                  <a:pt x="37539" y="16949"/>
                </a:cubicBezTo>
                <a:cubicBezTo>
                  <a:pt x="37539" y="14915"/>
                  <a:pt x="37459" y="12881"/>
                  <a:pt x="37380" y="12881"/>
                </a:cubicBezTo>
                <a:close/>
                <a:moveTo>
                  <a:pt x="39630" y="1356"/>
                </a:moveTo>
                <a:cubicBezTo>
                  <a:pt x="39524" y="1356"/>
                  <a:pt x="39471" y="3390"/>
                  <a:pt x="39471" y="5424"/>
                </a:cubicBezTo>
                <a:cubicBezTo>
                  <a:pt x="39471" y="114576"/>
                  <a:pt x="39471" y="114576"/>
                  <a:pt x="39471" y="114576"/>
                </a:cubicBezTo>
                <a:cubicBezTo>
                  <a:pt x="39471" y="116610"/>
                  <a:pt x="39524" y="118644"/>
                  <a:pt x="39630" y="118644"/>
                </a:cubicBezTo>
                <a:lnTo>
                  <a:pt x="40027" y="118644"/>
                </a:lnTo>
                <a:cubicBezTo>
                  <a:pt x="40106" y="118644"/>
                  <a:pt x="40186" y="116610"/>
                  <a:pt x="40186" y="114576"/>
                </a:cubicBezTo>
                <a:cubicBezTo>
                  <a:pt x="40186" y="69153"/>
                  <a:pt x="40186" y="69153"/>
                  <a:pt x="40186" y="69153"/>
                </a:cubicBezTo>
                <a:cubicBezTo>
                  <a:pt x="40186" y="55593"/>
                  <a:pt x="40477" y="48136"/>
                  <a:pt x="40874" y="48136"/>
                </a:cubicBezTo>
                <a:cubicBezTo>
                  <a:pt x="41271" y="48136"/>
                  <a:pt x="41562" y="55593"/>
                  <a:pt x="41562" y="69153"/>
                </a:cubicBezTo>
                <a:cubicBezTo>
                  <a:pt x="41562" y="114576"/>
                  <a:pt x="41562" y="114576"/>
                  <a:pt x="41562" y="114576"/>
                </a:cubicBezTo>
                <a:cubicBezTo>
                  <a:pt x="41562" y="116610"/>
                  <a:pt x="41615" y="118644"/>
                  <a:pt x="41721" y="118644"/>
                </a:cubicBezTo>
                <a:lnTo>
                  <a:pt x="42118" y="118644"/>
                </a:lnTo>
                <a:cubicBezTo>
                  <a:pt x="42198" y="118644"/>
                  <a:pt x="42277" y="116610"/>
                  <a:pt x="42277" y="114576"/>
                </a:cubicBezTo>
                <a:cubicBezTo>
                  <a:pt x="42277" y="71186"/>
                  <a:pt x="42277" y="71186"/>
                  <a:pt x="42277" y="71186"/>
                </a:cubicBezTo>
                <a:cubicBezTo>
                  <a:pt x="42277" y="48136"/>
                  <a:pt x="41880" y="33220"/>
                  <a:pt x="41086" y="33220"/>
                </a:cubicBezTo>
                <a:cubicBezTo>
                  <a:pt x="40609" y="33220"/>
                  <a:pt x="40345" y="37966"/>
                  <a:pt x="40186" y="44068"/>
                </a:cubicBezTo>
                <a:cubicBezTo>
                  <a:pt x="40186" y="5424"/>
                  <a:pt x="40186" y="5424"/>
                  <a:pt x="40186" y="5424"/>
                </a:cubicBezTo>
                <a:cubicBezTo>
                  <a:pt x="40186" y="3390"/>
                  <a:pt x="40106" y="1356"/>
                  <a:pt x="40027" y="1356"/>
                </a:cubicBezTo>
                <a:close/>
                <a:moveTo>
                  <a:pt x="49451" y="1356"/>
                </a:moveTo>
                <a:cubicBezTo>
                  <a:pt x="49372" y="1356"/>
                  <a:pt x="49292" y="3390"/>
                  <a:pt x="49292" y="5424"/>
                </a:cubicBezTo>
                <a:cubicBezTo>
                  <a:pt x="49292" y="114576"/>
                  <a:pt x="49292" y="114576"/>
                  <a:pt x="49292" y="114576"/>
                </a:cubicBezTo>
                <a:cubicBezTo>
                  <a:pt x="49292" y="116610"/>
                  <a:pt x="49372" y="118644"/>
                  <a:pt x="49451" y="118644"/>
                </a:cubicBezTo>
                <a:lnTo>
                  <a:pt x="49848" y="118644"/>
                </a:lnTo>
                <a:cubicBezTo>
                  <a:pt x="49928" y="118644"/>
                  <a:pt x="50007" y="116610"/>
                  <a:pt x="50007" y="114576"/>
                </a:cubicBezTo>
                <a:cubicBezTo>
                  <a:pt x="50007" y="67797"/>
                  <a:pt x="50007" y="67797"/>
                  <a:pt x="50007" y="67797"/>
                </a:cubicBezTo>
                <a:lnTo>
                  <a:pt x="51913" y="67797"/>
                </a:lnTo>
                <a:cubicBezTo>
                  <a:pt x="51913" y="114576"/>
                  <a:pt x="51913" y="114576"/>
                  <a:pt x="51913" y="114576"/>
                </a:cubicBezTo>
                <a:cubicBezTo>
                  <a:pt x="51913" y="116610"/>
                  <a:pt x="51966" y="118644"/>
                  <a:pt x="52046" y="118644"/>
                </a:cubicBezTo>
                <a:lnTo>
                  <a:pt x="52469" y="118644"/>
                </a:lnTo>
                <a:cubicBezTo>
                  <a:pt x="52549" y="118644"/>
                  <a:pt x="52601" y="116610"/>
                  <a:pt x="52601" y="114576"/>
                </a:cubicBezTo>
                <a:cubicBezTo>
                  <a:pt x="52601" y="5424"/>
                  <a:pt x="52601" y="5424"/>
                  <a:pt x="52601" y="5424"/>
                </a:cubicBezTo>
                <a:cubicBezTo>
                  <a:pt x="52601" y="3390"/>
                  <a:pt x="52549" y="1356"/>
                  <a:pt x="52469" y="1356"/>
                </a:cubicBezTo>
                <a:lnTo>
                  <a:pt x="52046" y="1356"/>
                </a:lnTo>
                <a:cubicBezTo>
                  <a:pt x="51966" y="1356"/>
                  <a:pt x="51913" y="3390"/>
                  <a:pt x="51913" y="5424"/>
                </a:cubicBezTo>
                <a:cubicBezTo>
                  <a:pt x="51913" y="50847"/>
                  <a:pt x="51913" y="50847"/>
                  <a:pt x="51913" y="50847"/>
                </a:cubicBezTo>
                <a:lnTo>
                  <a:pt x="50007" y="50847"/>
                </a:lnTo>
                <a:cubicBezTo>
                  <a:pt x="50007" y="5424"/>
                  <a:pt x="50007" y="5424"/>
                  <a:pt x="50007" y="5424"/>
                </a:cubicBezTo>
                <a:cubicBezTo>
                  <a:pt x="50007" y="3390"/>
                  <a:pt x="49928" y="1356"/>
                  <a:pt x="49848" y="1356"/>
                </a:cubicBezTo>
                <a:close/>
                <a:moveTo>
                  <a:pt x="57922" y="1356"/>
                </a:moveTo>
                <a:cubicBezTo>
                  <a:pt x="57843" y="1356"/>
                  <a:pt x="57764" y="3390"/>
                  <a:pt x="57764" y="5424"/>
                </a:cubicBezTo>
                <a:cubicBezTo>
                  <a:pt x="57764" y="114576"/>
                  <a:pt x="57764" y="114576"/>
                  <a:pt x="57764" y="114576"/>
                </a:cubicBezTo>
                <a:cubicBezTo>
                  <a:pt x="57764" y="116610"/>
                  <a:pt x="57843" y="118644"/>
                  <a:pt x="57922" y="118644"/>
                </a:cubicBezTo>
                <a:lnTo>
                  <a:pt x="58320" y="118644"/>
                </a:lnTo>
                <a:cubicBezTo>
                  <a:pt x="58399" y="118644"/>
                  <a:pt x="58478" y="116610"/>
                  <a:pt x="58478" y="114576"/>
                </a:cubicBezTo>
                <a:cubicBezTo>
                  <a:pt x="58478" y="5424"/>
                  <a:pt x="58478" y="5424"/>
                  <a:pt x="58478" y="5424"/>
                </a:cubicBezTo>
                <a:cubicBezTo>
                  <a:pt x="58478" y="3390"/>
                  <a:pt x="58399" y="1356"/>
                  <a:pt x="58320" y="1356"/>
                </a:cubicBezTo>
                <a:close/>
                <a:moveTo>
                  <a:pt x="61337" y="33220"/>
                </a:moveTo>
                <a:cubicBezTo>
                  <a:pt x="60887" y="33220"/>
                  <a:pt x="60649" y="37966"/>
                  <a:pt x="60490" y="44068"/>
                </a:cubicBezTo>
                <a:cubicBezTo>
                  <a:pt x="60490" y="38644"/>
                  <a:pt x="60490" y="38644"/>
                  <a:pt x="60490" y="38644"/>
                </a:cubicBezTo>
                <a:cubicBezTo>
                  <a:pt x="60490" y="36610"/>
                  <a:pt x="60411" y="34576"/>
                  <a:pt x="60331" y="34576"/>
                </a:cubicBezTo>
                <a:lnTo>
                  <a:pt x="59934" y="34576"/>
                </a:lnTo>
                <a:cubicBezTo>
                  <a:pt x="59855" y="34576"/>
                  <a:pt x="59776" y="36610"/>
                  <a:pt x="59776" y="38644"/>
                </a:cubicBezTo>
                <a:cubicBezTo>
                  <a:pt x="59776" y="114576"/>
                  <a:pt x="59776" y="114576"/>
                  <a:pt x="59776" y="114576"/>
                </a:cubicBezTo>
                <a:cubicBezTo>
                  <a:pt x="59776" y="116610"/>
                  <a:pt x="59855" y="118644"/>
                  <a:pt x="59934" y="118644"/>
                </a:cubicBezTo>
                <a:lnTo>
                  <a:pt x="60331" y="118644"/>
                </a:lnTo>
                <a:cubicBezTo>
                  <a:pt x="60411" y="118644"/>
                  <a:pt x="60490" y="116610"/>
                  <a:pt x="60490" y="114576"/>
                </a:cubicBezTo>
                <a:cubicBezTo>
                  <a:pt x="60490" y="71864"/>
                  <a:pt x="60490" y="71864"/>
                  <a:pt x="60490" y="71864"/>
                </a:cubicBezTo>
                <a:cubicBezTo>
                  <a:pt x="60490" y="58305"/>
                  <a:pt x="60596" y="48136"/>
                  <a:pt x="61152" y="48136"/>
                </a:cubicBezTo>
                <a:cubicBezTo>
                  <a:pt x="61655" y="48136"/>
                  <a:pt x="61761" y="56949"/>
                  <a:pt x="61761" y="71864"/>
                </a:cubicBezTo>
                <a:cubicBezTo>
                  <a:pt x="61761" y="114576"/>
                  <a:pt x="61761" y="114576"/>
                  <a:pt x="61761" y="114576"/>
                </a:cubicBezTo>
                <a:cubicBezTo>
                  <a:pt x="61761" y="116610"/>
                  <a:pt x="61840" y="118644"/>
                  <a:pt x="61920" y="118644"/>
                </a:cubicBezTo>
                <a:lnTo>
                  <a:pt x="62317" y="118644"/>
                </a:lnTo>
                <a:cubicBezTo>
                  <a:pt x="62396" y="118644"/>
                  <a:pt x="62476" y="116610"/>
                  <a:pt x="62476" y="114576"/>
                </a:cubicBezTo>
                <a:cubicBezTo>
                  <a:pt x="62476" y="71864"/>
                  <a:pt x="62476" y="71864"/>
                  <a:pt x="62476" y="71864"/>
                </a:cubicBezTo>
                <a:cubicBezTo>
                  <a:pt x="62476" y="57627"/>
                  <a:pt x="62608" y="48136"/>
                  <a:pt x="63138" y="48136"/>
                </a:cubicBezTo>
                <a:cubicBezTo>
                  <a:pt x="63667" y="48136"/>
                  <a:pt x="63746" y="57627"/>
                  <a:pt x="63746" y="71864"/>
                </a:cubicBezTo>
                <a:cubicBezTo>
                  <a:pt x="63746" y="114576"/>
                  <a:pt x="63746" y="114576"/>
                  <a:pt x="63746" y="114576"/>
                </a:cubicBezTo>
                <a:cubicBezTo>
                  <a:pt x="63746" y="116610"/>
                  <a:pt x="63826" y="118644"/>
                  <a:pt x="63905" y="118644"/>
                </a:cubicBezTo>
                <a:lnTo>
                  <a:pt x="64302" y="118644"/>
                </a:lnTo>
                <a:cubicBezTo>
                  <a:pt x="64382" y="118644"/>
                  <a:pt x="64461" y="116610"/>
                  <a:pt x="64461" y="114576"/>
                </a:cubicBezTo>
                <a:cubicBezTo>
                  <a:pt x="64461" y="73220"/>
                  <a:pt x="64461" y="73220"/>
                  <a:pt x="64461" y="73220"/>
                </a:cubicBezTo>
                <a:cubicBezTo>
                  <a:pt x="64461" y="49492"/>
                  <a:pt x="64276" y="33220"/>
                  <a:pt x="63323" y="33220"/>
                </a:cubicBezTo>
                <a:cubicBezTo>
                  <a:pt x="62873" y="33220"/>
                  <a:pt x="62529" y="37966"/>
                  <a:pt x="62290" y="46780"/>
                </a:cubicBezTo>
                <a:cubicBezTo>
                  <a:pt x="62079" y="37288"/>
                  <a:pt x="61734" y="33220"/>
                  <a:pt x="61337" y="33220"/>
                </a:cubicBezTo>
                <a:close/>
                <a:moveTo>
                  <a:pt x="65891" y="1356"/>
                </a:moveTo>
                <a:cubicBezTo>
                  <a:pt x="65811" y="1356"/>
                  <a:pt x="65732" y="3390"/>
                  <a:pt x="65732" y="5424"/>
                </a:cubicBezTo>
                <a:cubicBezTo>
                  <a:pt x="65732" y="114576"/>
                  <a:pt x="65732" y="114576"/>
                  <a:pt x="65732" y="114576"/>
                </a:cubicBezTo>
                <a:cubicBezTo>
                  <a:pt x="65732" y="116610"/>
                  <a:pt x="65811" y="118644"/>
                  <a:pt x="65891" y="118644"/>
                </a:cubicBezTo>
                <a:lnTo>
                  <a:pt x="66288" y="118644"/>
                </a:lnTo>
                <a:cubicBezTo>
                  <a:pt x="66367" y="118644"/>
                  <a:pt x="66447" y="116610"/>
                  <a:pt x="66447" y="114576"/>
                </a:cubicBezTo>
                <a:cubicBezTo>
                  <a:pt x="66447" y="69153"/>
                  <a:pt x="66447" y="69153"/>
                  <a:pt x="66447" y="69153"/>
                </a:cubicBezTo>
                <a:cubicBezTo>
                  <a:pt x="66447" y="55593"/>
                  <a:pt x="66738" y="48136"/>
                  <a:pt x="67135" y="48136"/>
                </a:cubicBezTo>
                <a:cubicBezTo>
                  <a:pt x="67532" y="48136"/>
                  <a:pt x="67823" y="55593"/>
                  <a:pt x="67823" y="69153"/>
                </a:cubicBezTo>
                <a:cubicBezTo>
                  <a:pt x="67823" y="114576"/>
                  <a:pt x="67823" y="114576"/>
                  <a:pt x="67823" y="114576"/>
                </a:cubicBezTo>
                <a:cubicBezTo>
                  <a:pt x="67823" y="116610"/>
                  <a:pt x="67903" y="118644"/>
                  <a:pt x="67982" y="118644"/>
                </a:cubicBezTo>
                <a:lnTo>
                  <a:pt x="68379" y="118644"/>
                </a:lnTo>
                <a:cubicBezTo>
                  <a:pt x="68459" y="118644"/>
                  <a:pt x="68538" y="116610"/>
                  <a:pt x="68538" y="114576"/>
                </a:cubicBezTo>
                <a:cubicBezTo>
                  <a:pt x="68538" y="71186"/>
                  <a:pt x="68538" y="71186"/>
                  <a:pt x="68538" y="71186"/>
                </a:cubicBezTo>
                <a:cubicBezTo>
                  <a:pt x="68538" y="48136"/>
                  <a:pt x="68141" y="33220"/>
                  <a:pt x="67347" y="33220"/>
                </a:cubicBezTo>
                <a:cubicBezTo>
                  <a:pt x="66870" y="33220"/>
                  <a:pt x="66605" y="37966"/>
                  <a:pt x="66447" y="44068"/>
                </a:cubicBezTo>
                <a:cubicBezTo>
                  <a:pt x="66447" y="5424"/>
                  <a:pt x="66447" y="5424"/>
                  <a:pt x="66447" y="5424"/>
                </a:cubicBezTo>
                <a:cubicBezTo>
                  <a:pt x="66447" y="3390"/>
                  <a:pt x="66367" y="1356"/>
                  <a:pt x="66288" y="1356"/>
                </a:cubicBezTo>
                <a:close/>
                <a:moveTo>
                  <a:pt x="73779" y="1356"/>
                </a:moveTo>
                <a:cubicBezTo>
                  <a:pt x="73674" y="1356"/>
                  <a:pt x="73621" y="3390"/>
                  <a:pt x="73621" y="5424"/>
                </a:cubicBezTo>
                <a:cubicBezTo>
                  <a:pt x="73621" y="114576"/>
                  <a:pt x="73621" y="114576"/>
                  <a:pt x="73621" y="114576"/>
                </a:cubicBezTo>
                <a:cubicBezTo>
                  <a:pt x="73621" y="116610"/>
                  <a:pt x="73674" y="118644"/>
                  <a:pt x="73779" y="118644"/>
                </a:cubicBezTo>
                <a:lnTo>
                  <a:pt x="74177" y="118644"/>
                </a:lnTo>
                <a:cubicBezTo>
                  <a:pt x="74256" y="118644"/>
                  <a:pt x="74335" y="116610"/>
                  <a:pt x="74335" y="114576"/>
                </a:cubicBezTo>
                <a:cubicBezTo>
                  <a:pt x="74335" y="5424"/>
                  <a:pt x="74335" y="5424"/>
                  <a:pt x="74335" y="5424"/>
                </a:cubicBezTo>
                <a:cubicBezTo>
                  <a:pt x="74335" y="3390"/>
                  <a:pt x="74256" y="1356"/>
                  <a:pt x="74177" y="1356"/>
                </a:cubicBezTo>
                <a:close/>
                <a:moveTo>
                  <a:pt x="75950" y="12881"/>
                </a:moveTo>
                <a:cubicBezTo>
                  <a:pt x="75871" y="12881"/>
                  <a:pt x="75818" y="14915"/>
                  <a:pt x="75818" y="16949"/>
                </a:cubicBezTo>
                <a:cubicBezTo>
                  <a:pt x="75818" y="24407"/>
                  <a:pt x="75818" y="24407"/>
                  <a:pt x="75818" y="24407"/>
                </a:cubicBezTo>
                <a:cubicBezTo>
                  <a:pt x="75818" y="32542"/>
                  <a:pt x="75686" y="34576"/>
                  <a:pt x="75368" y="34576"/>
                </a:cubicBezTo>
                <a:cubicBezTo>
                  <a:pt x="75262" y="34576"/>
                  <a:pt x="75209" y="36610"/>
                  <a:pt x="75209" y="38644"/>
                </a:cubicBezTo>
                <a:cubicBezTo>
                  <a:pt x="75209" y="46780"/>
                  <a:pt x="75209" y="46780"/>
                  <a:pt x="75209" y="46780"/>
                </a:cubicBezTo>
                <a:cubicBezTo>
                  <a:pt x="75209" y="48814"/>
                  <a:pt x="75262" y="50847"/>
                  <a:pt x="75368" y="50847"/>
                </a:cubicBezTo>
                <a:lnTo>
                  <a:pt x="75791" y="50847"/>
                </a:lnTo>
                <a:cubicBezTo>
                  <a:pt x="75791" y="91525"/>
                  <a:pt x="75791" y="91525"/>
                  <a:pt x="75791" y="91525"/>
                </a:cubicBezTo>
                <a:cubicBezTo>
                  <a:pt x="75791" y="109153"/>
                  <a:pt x="76030" y="118644"/>
                  <a:pt x="76824" y="118644"/>
                </a:cubicBezTo>
                <a:lnTo>
                  <a:pt x="77141" y="118644"/>
                </a:lnTo>
                <a:cubicBezTo>
                  <a:pt x="77247" y="118644"/>
                  <a:pt x="77300" y="116610"/>
                  <a:pt x="77300" y="114576"/>
                </a:cubicBezTo>
                <a:cubicBezTo>
                  <a:pt x="77300" y="105763"/>
                  <a:pt x="77300" y="105763"/>
                  <a:pt x="77300" y="105763"/>
                </a:cubicBezTo>
                <a:cubicBezTo>
                  <a:pt x="77300" y="103729"/>
                  <a:pt x="77247" y="102373"/>
                  <a:pt x="77141" y="102373"/>
                </a:cubicBezTo>
                <a:lnTo>
                  <a:pt x="76930" y="102373"/>
                </a:lnTo>
                <a:cubicBezTo>
                  <a:pt x="76533" y="102373"/>
                  <a:pt x="76506" y="98305"/>
                  <a:pt x="76506" y="88814"/>
                </a:cubicBezTo>
                <a:cubicBezTo>
                  <a:pt x="76506" y="50847"/>
                  <a:pt x="76506" y="50847"/>
                  <a:pt x="76506" y="50847"/>
                </a:cubicBezTo>
                <a:lnTo>
                  <a:pt x="77141" y="50847"/>
                </a:lnTo>
                <a:cubicBezTo>
                  <a:pt x="77247" y="50847"/>
                  <a:pt x="77300" y="48814"/>
                  <a:pt x="77300" y="46780"/>
                </a:cubicBezTo>
                <a:cubicBezTo>
                  <a:pt x="77300" y="38644"/>
                  <a:pt x="77300" y="38644"/>
                  <a:pt x="77300" y="38644"/>
                </a:cubicBezTo>
                <a:cubicBezTo>
                  <a:pt x="77300" y="36610"/>
                  <a:pt x="77247" y="34576"/>
                  <a:pt x="77141" y="34576"/>
                </a:cubicBezTo>
                <a:lnTo>
                  <a:pt x="76506" y="34576"/>
                </a:lnTo>
                <a:cubicBezTo>
                  <a:pt x="76506" y="16949"/>
                  <a:pt x="76506" y="16949"/>
                  <a:pt x="76506" y="16949"/>
                </a:cubicBezTo>
                <a:cubicBezTo>
                  <a:pt x="76506" y="14915"/>
                  <a:pt x="76427" y="12881"/>
                  <a:pt x="76347" y="12881"/>
                </a:cubicBezTo>
                <a:close/>
                <a:moveTo>
                  <a:pt x="78359" y="34576"/>
                </a:moveTo>
                <a:cubicBezTo>
                  <a:pt x="78253" y="34576"/>
                  <a:pt x="78200" y="36610"/>
                  <a:pt x="78200" y="38644"/>
                </a:cubicBezTo>
                <a:cubicBezTo>
                  <a:pt x="78200" y="46780"/>
                  <a:pt x="78200" y="46780"/>
                  <a:pt x="78200" y="46780"/>
                </a:cubicBezTo>
                <a:cubicBezTo>
                  <a:pt x="78200" y="48814"/>
                  <a:pt x="78253" y="50170"/>
                  <a:pt x="78359" y="50170"/>
                </a:cubicBezTo>
                <a:lnTo>
                  <a:pt x="79842" y="50170"/>
                </a:lnTo>
                <a:cubicBezTo>
                  <a:pt x="78306" y="100339"/>
                  <a:pt x="78306" y="100339"/>
                  <a:pt x="78306" y="100339"/>
                </a:cubicBezTo>
                <a:cubicBezTo>
                  <a:pt x="78227" y="102373"/>
                  <a:pt x="78200" y="103729"/>
                  <a:pt x="78200" y="107797"/>
                </a:cubicBezTo>
                <a:cubicBezTo>
                  <a:pt x="78200" y="114576"/>
                  <a:pt x="78200" y="114576"/>
                  <a:pt x="78200" y="114576"/>
                </a:cubicBezTo>
                <a:cubicBezTo>
                  <a:pt x="78200" y="116610"/>
                  <a:pt x="78253" y="118644"/>
                  <a:pt x="78359" y="118644"/>
                </a:cubicBezTo>
                <a:lnTo>
                  <a:pt x="80504" y="118644"/>
                </a:lnTo>
                <a:cubicBezTo>
                  <a:pt x="80583" y="118644"/>
                  <a:pt x="80662" y="116610"/>
                  <a:pt x="80662" y="114576"/>
                </a:cubicBezTo>
                <a:cubicBezTo>
                  <a:pt x="80662" y="107119"/>
                  <a:pt x="80662" y="107119"/>
                  <a:pt x="80662" y="107119"/>
                </a:cubicBezTo>
                <a:cubicBezTo>
                  <a:pt x="80662" y="104407"/>
                  <a:pt x="80583" y="103051"/>
                  <a:pt x="80504" y="103051"/>
                </a:cubicBezTo>
                <a:lnTo>
                  <a:pt x="78995" y="103051"/>
                </a:lnTo>
                <a:cubicBezTo>
                  <a:pt x="80556" y="53559"/>
                  <a:pt x="80556" y="53559"/>
                  <a:pt x="80556" y="53559"/>
                </a:cubicBezTo>
                <a:cubicBezTo>
                  <a:pt x="80636" y="50847"/>
                  <a:pt x="80662" y="49492"/>
                  <a:pt x="80662" y="46780"/>
                </a:cubicBezTo>
                <a:cubicBezTo>
                  <a:pt x="80662" y="38644"/>
                  <a:pt x="80662" y="38644"/>
                  <a:pt x="80662" y="38644"/>
                </a:cubicBezTo>
                <a:cubicBezTo>
                  <a:pt x="80662" y="36610"/>
                  <a:pt x="80583" y="34576"/>
                  <a:pt x="80504" y="34576"/>
                </a:cubicBezTo>
                <a:close/>
                <a:moveTo>
                  <a:pt x="85030" y="1356"/>
                </a:moveTo>
                <a:cubicBezTo>
                  <a:pt x="84951" y="1356"/>
                  <a:pt x="84898" y="2712"/>
                  <a:pt x="84871" y="4746"/>
                </a:cubicBezTo>
                <a:cubicBezTo>
                  <a:pt x="83363" y="112542"/>
                  <a:pt x="83363" y="112542"/>
                  <a:pt x="83363" y="112542"/>
                </a:cubicBezTo>
                <a:cubicBezTo>
                  <a:pt x="83336" y="113898"/>
                  <a:pt x="83310" y="114576"/>
                  <a:pt x="83310" y="115932"/>
                </a:cubicBezTo>
                <a:cubicBezTo>
                  <a:pt x="83310" y="117288"/>
                  <a:pt x="83363" y="118644"/>
                  <a:pt x="83442" y="118644"/>
                </a:cubicBezTo>
                <a:lnTo>
                  <a:pt x="83892" y="118644"/>
                </a:lnTo>
                <a:cubicBezTo>
                  <a:pt x="83945" y="118644"/>
                  <a:pt x="83998" y="117966"/>
                  <a:pt x="84024" y="115932"/>
                </a:cubicBezTo>
                <a:lnTo>
                  <a:pt x="84368" y="90847"/>
                </a:lnTo>
                <a:lnTo>
                  <a:pt x="86195" y="90847"/>
                </a:lnTo>
                <a:cubicBezTo>
                  <a:pt x="86566" y="115932"/>
                  <a:pt x="86566" y="115932"/>
                  <a:pt x="86566" y="115932"/>
                </a:cubicBezTo>
                <a:cubicBezTo>
                  <a:pt x="86566" y="117288"/>
                  <a:pt x="86619" y="118644"/>
                  <a:pt x="86672" y="118644"/>
                </a:cubicBezTo>
                <a:lnTo>
                  <a:pt x="87175" y="118644"/>
                </a:lnTo>
                <a:cubicBezTo>
                  <a:pt x="87228" y="118644"/>
                  <a:pt x="87280" y="117288"/>
                  <a:pt x="87280" y="115932"/>
                </a:cubicBezTo>
                <a:cubicBezTo>
                  <a:pt x="87280" y="114576"/>
                  <a:pt x="87254" y="113220"/>
                  <a:pt x="87228" y="112542"/>
                </a:cubicBezTo>
                <a:cubicBezTo>
                  <a:pt x="85719" y="4746"/>
                  <a:pt x="85719" y="4746"/>
                  <a:pt x="85719" y="4746"/>
                </a:cubicBezTo>
                <a:cubicBezTo>
                  <a:pt x="85692" y="2712"/>
                  <a:pt x="85639" y="1356"/>
                  <a:pt x="85560" y="1356"/>
                </a:cubicBezTo>
                <a:close/>
                <a:moveTo>
                  <a:pt x="103058" y="34576"/>
                </a:moveTo>
                <a:cubicBezTo>
                  <a:pt x="102979" y="34576"/>
                  <a:pt x="102899" y="36610"/>
                  <a:pt x="102899" y="38644"/>
                </a:cubicBezTo>
                <a:cubicBezTo>
                  <a:pt x="102899" y="114576"/>
                  <a:pt x="102899" y="114576"/>
                  <a:pt x="102899" y="114576"/>
                </a:cubicBezTo>
                <a:cubicBezTo>
                  <a:pt x="102899" y="116610"/>
                  <a:pt x="102979" y="118644"/>
                  <a:pt x="103058" y="118644"/>
                </a:cubicBezTo>
                <a:lnTo>
                  <a:pt x="103455" y="118644"/>
                </a:lnTo>
                <a:cubicBezTo>
                  <a:pt x="103535" y="118644"/>
                  <a:pt x="103614" y="116610"/>
                  <a:pt x="103614" y="114576"/>
                </a:cubicBezTo>
                <a:cubicBezTo>
                  <a:pt x="103614" y="60339"/>
                  <a:pt x="103614" y="60339"/>
                  <a:pt x="103614" y="60339"/>
                </a:cubicBezTo>
                <a:cubicBezTo>
                  <a:pt x="103614" y="38644"/>
                  <a:pt x="103614" y="38644"/>
                  <a:pt x="103614" y="38644"/>
                </a:cubicBezTo>
                <a:cubicBezTo>
                  <a:pt x="103614" y="36610"/>
                  <a:pt x="103535" y="34576"/>
                  <a:pt x="103455" y="34576"/>
                </a:cubicBezTo>
                <a:close/>
                <a:moveTo>
                  <a:pt x="108935" y="12881"/>
                </a:moveTo>
                <a:cubicBezTo>
                  <a:pt x="108856" y="12881"/>
                  <a:pt x="108803" y="14915"/>
                  <a:pt x="108803" y="16949"/>
                </a:cubicBezTo>
                <a:cubicBezTo>
                  <a:pt x="108803" y="24407"/>
                  <a:pt x="108803" y="24407"/>
                  <a:pt x="108803" y="24407"/>
                </a:cubicBezTo>
                <a:cubicBezTo>
                  <a:pt x="108803" y="32542"/>
                  <a:pt x="108670" y="34576"/>
                  <a:pt x="108353" y="34576"/>
                </a:cubicBezTo>
                <a:cubicBezTo>
                  <a:pt x="108247" y="34576"/>
                  <a:pt x="108194" y="36610"/>
                  <a:pt x="108194" y="38644"/>
                </a:cubicBezTo>
                <a:cubicBezTo>
                  <a:pt x="108194" y="46780"/>
                  <a:pt x="108194" y="46780"/>
                  <a:pt x="108194" y="46780"/>
                </a:cubicBezTo>
                <a:cubicBezTo>
                  <a:pt x="108194" y="48814"/>
                  <a:pt x="108247" y="50847"/>
                  <a:pt x="108353" y="50847"/>
                </a:cubicBezTo>
                <a:lnTo>
                  <a:pt x="108776" y="50847"/>
                </a:lnTo>
                <a:cubicBezTo>
                  <a:pt x="108776" y="91525"/>
                  <a:pt x="108776" y="91525"/>
                  <a:pt x="108776" y="91525"/>
                </a:cubicBezTo>
                <a:cubicBezTo>
                  <a:pt x="108776" y="109153"/>
                  <a:pt x="109014" y="118644"/>
                  <a:pt x="109809" y="118644"/>
                </a:cubicBezTo>
                <a:lnTo>
                  <a:pt x="110153" y="118644"/>
                </a:lnTo>
                <a:cubicBezTo>
                  <a:pt x="110232" y="118644"/>
                  <a:pt x="110285" y="116610"/>
                  <a:pt x="110285" y="114576"/>
                </a:cubicBezTo>
                <a:cubicBezTo>
                  <a:pt x="110285" y="105763"/>
                  <a:pt x="110285" y="105763"/>
                  <a:pt x="110285" y="105763"/>
                </a:cubicBezTo>
                <a:cubicBezTo>
                  <a:pt x="110285" y="103729"/>
                  <a:pt x="110232" y="102373"/>
                  <a:pt x="110153" y="102373"/>
                </a:cubicBezTo>
                <a:lnTo>
                  <a:pt x="109914" y="102373"/>
                </a:lnTo>
                <a:cubicBezTo>
                  <a:pt x="109517" y="102373"/>
                  <a:pt x="109491" y="98305"/>
                  <a:pt x="109491" y="88814"/>
                </a:cubicBezTo>
                <a:cubicBezTo>
                  <a:pt x="109491" y="50847"/>
                  <a:pt x="109491" y="50847"/>
                  <a:pt x="109491" y="50847"/>
                </a:cubicBezTo>
                <a:lnTo>
                  <a:pt x="110153" y="50847"/>
                </a:lnTo>
                <a:cubicBezTo>
                  <a:pt x="110232" y="50847"/>
                  <a:pt x="110285" y="48814"/>
                  <a:pt x="110285" y="46780"/>
                </a:cubicBezTo>
                <a:cubicBezTo>
                  <a:pt x="110285" y="38644"/>
                  <a:pt x="110285" y="38644"/>
                  <a:pt x="110285" y="38644"/>
                </a:cubicBezTo>
                <a:cubicBezTo>
                  <a:pt x="110285" y="36610"/>
                  <a:pt x="110232" y="34576"/>
                  <a:pt x="110153" y="34576"/>
                </a:cubicBezTo>
                <a:lnTo>
                  <a:pt x="109491" y="34576"/>
                </a:lnTo>
                <a:cubicBezTo>
                  <a:pt x="109491" y="16949"/>
                  <a:pt x="109491" y="16949"/>
                  <a:pt x="109491" y="16949"/>
                </a:cubicBezTo>
                <a:cubicBezTo>
                  <a:pt x="109491" y="14915"/>
                  <a:pt x="109412" y="12881"/>
                  <a:pt x="109332" y="12881"/>
                </a:cubicBezTo>
                <a:close/>
                <a:moveTo>
                  <a:pt x="111582" y="34576"/>
                </a:moveTo>
                <a:cubicBezTo>
                  <a:pt x="111503" y="34576"/>
                  <a:pt x="111423" y="36610"/>
                  <a:pt x="111423" y="38644"/>
                </a:cubicBezTo>
                <a:cubicBezTo>
                  <a:pt x="111423" y="114576"/>
                  <a:pt x="111423" y="114576"/>
                  <a:pt x="111423" y="114576"/>
                </a:cubicBezTo>
                <a:cubicBezTo>
                  <a:pt x="111423" y="116610"/>
                  <a:pt x="111503" y="118644"/>
                  <a:pt x="111582" y="118644"/>
                </a:cubicBezTo>
                <a:lnTo>
                  <a:pt x="111979" y="118644"/>
                </a:lnTo>
                <a:cubicBezTo>
                  <a:pt x="112059" y="118644"/>
                  <a:pt x="112138" y="116610"/>
                  <a:pt x="112138" y="114576"/>
                </a:cubicBezTo>
                <a:cubicBezTo>
                  <a:pt x="112138" y="38644"/>
                  <a:pt x="112138" y="38644"/>
                  <a:pt x="112138" y="38644"/>
                </a:cubicBezTo>
                <a:cubicBezTo>
                  <a:pt x="112138" y="36610"/>
                  <a:pt x="112059" y="34576"/>
                  <a:pt x="111979" y="34576"/>
                </a:cubicBezTo>
                <a:close/>
                <a:moveTo>
                  <a:pt x="118862" y="33220"/>
                </a:moveTo>
                <a:cubicBezTo>
                  <a:pt x="118412" y="33220"/>
                  <a:pt x="118147" y="37966"/>
                  <a:pt x="117962" y="44068"/>
                </a:cubicBezTo>
                <a:cubicBezTo>
                  <a:pt x="117962" y="38644"/>
                  <a:pt x="117962" y="38644"/>
                  <a:pt x="117962" y="38644"/>
                </a:cubicBezTo>
                <a:cubicBezTo>
                  <a:pt x="117962" y="36610"/>
                  <a:pt x="117909" y="34576"/>
                  <a:pt x="117803" y="34576"/>
                </a:cubicBezTo>
                <a:lnTo>
                  <a:pt x="117406" y="34576"/>
                </a:lnTo>
                <a:cubicBezTo>
                  <a:pt x="117327" y="34576"/>
                  <a:pt x="117274" y="36610"/>
                  <a:pt x="117274" y="38644"/>
                </a:cubicBezTo>
                <a:cubicBezTo>
                  <a:pt x="117274" y="114576"/>
                  <a:pt x="117274" y="114576"/>
                  <a:pt x="117274" y="114576"/>
                </a:cubicBezTo>
                <a:cubicBezTo>
                  <a:pt x="117274" y="116610"/>
                  <a:pt x="117327" y="118644"/>
                  <a:pt x="117406" y="118644"/>
                </a:cubicBezTo>
                <a:lnTo>
                  <a:pt x="117803" y="118644"/>
                </a:lnTo>
                <a:cubicBezTo>
                  <a:pt x="117909" y="118644"/>
                  <a:pt x="117962" y="116610"/>
                  <a:pt x="117962" y="114576"/>
                </a:cubicBezTo>
                <a:cubicBezTo>
                  <a:pt x="117962" y="69153"/>
                  <a:pt x="117962" y="69153"/>
                  <a:pt x="117962" y="69153"/>
                </a:cubicBezTo>
                <a:cubicBezTo>
                  <a:pt x="117962" y="55593"/>
                  <a:pt x="118253" y="48136"/>
                  <a:pt x="118677" y="48136"/>
                </a:cubicBezTo>
                <a:cubicBezTo>
                  <a:pt x="119074" y="48136"/>
                  <a:pt x="119365" y="55593"/>
                  <a:pt x="119365" y="69153"/>
                </a:cubicBezTo>
                <a:cubicBezTo>
                  <a:pt x="119365" y="114576"/>
                  <a:pt x="119365" y="114576"/>
                  <a:pt x="119365" y="114576"/>
                </a:cubicBezTo>
                <a:cubicBezTo>
                  <a:pt x="119365" y="116610"/>
                  <a:pt x="119418" y="118644"/>
                  <a:pt x="119498" y="118644"/>
                </a:cubicBezTo>
                <a:lnTo>
                  <a:pt x="119895" y="118644"/>
                </a:lnTo>
                <a:cubicBezTo>
                  <a:pt x="120001" y="118644"/>
                  <a:pt x="120053" y="116610"/>
                  <a:pt x="120053" y="114576"/>
                </a:cubicBezTo>
                <a:cubicBezTo>
                  <a:pt x="120053" y="71186"/>
                  <a:pt x="120053" y="71186"/>
                  <a:pt x="120053" y="71186"/>
                </a:cubicBezTo>
                <a:cubicBezTo>
                  <a:pt x="120053" y="48136"/>
                  <a:pt x="119683" y="33220"/>
                  <a:pt x="118862" y="33220"/>
                </a:cubicBezTo>
                <a:close/>
                <a:moveTo>
                  <a:pt x="7122" y="33220"/>
                </a:moveTo>
                <a:cubicBezTo>
                  <a:pt x="6327" y="33220"/>
                  <a:pt x="5719" y="47458"/>
                  <a:pt x="5719" y="71186"/>
                </a:cubicBezTo>
                <a:cubicBezTo>
                  <a:pt x="5719" y="82034"/>
                  <a:pt x="5719" y="82034"/>
                  <a:pt x="5719" y="82034"/>
                </a:cubicBezTo>
                <a:cubicBezTo>
                  <a:pt x="5719" y="105763"/>
                  <a:pt x="6327" y="120000"/>
                  <a:pt x="7122" y="120000"/>
                </a:cubicBezTo>
                <a:cubicBezTo>
                  <a:pt x="7598" y="120000"/>
                  <a:pt x="8181" y="113898"/>
                  <a:pt x="8419" y="97627"/>
                </a:cubicBezTo>
                <a:cubicBezTo>
                  <a:pt x="8419" y="96949"/>
                  <a:pt x="8445" y="95593"/>
                  <a:pt x="8445" y="94915"/>
                </a:cubicBezTo>
                <a:cubicBezTo>
                  <a:pt x="8445" y="93559"/>
                  <a:pt x="8392" y="92203"/>
                  <a:pt x="8339" y="92203"/>
                </a:cubicBezTo>
                <a:lnTo>
                  <a:pt x="7916" y="92203"/>
                </a:lnTo>
                <a:cubicBezTo>
                  <a:pt x="7836" y="92203"/>
                  <a:pt x="7783" y="94237"/>
                  <a:pt x="7757" y="94237"/>
                </a:cubicBezTo>
                <a:cubicBezTo>
                  <a:pt x="7598" y="103729"/>
                  <a:pt x="7333" y="105085"/>
                  <a:pt x="7122" y="105085"/>
                </a:cubicBezTo>
                <a:cubicBezTo>
                  <a:pt x="6725" y="105085"/>
                  <a:pt x="6407" y="96949"/>
                  <a:pt x="6407" y="84746"/>
                </a:cubicBezTo>
                <a:lnTo>
                  <a:pt x="6407" y="82712"/>
                </a:lnTo>
                <a:lnTo>
                  <a:pt x="8366" y="82712"/>
                </a:lnTo>
                <a:cubicBezTo>
                  <a:pt x="8445" y="82712"/>
                  <a:pt x="8498" y="80678"/>
                  <a:pt x="8498" y="78644"/>
                </a:cubicBezTo>
                <a:cubicBezTo>
                  <a:pt x="8498" y="70509"/>
                  <a:pt x="8498" y="70509"/>
                  <a:pt x="8498" y="70509"/>
                </a:cubicBezTo>
                <a:cubicBezTo>
                  <a:pt x="8498" y="48136"/>
                  <a:pt x="7889" y="33220"/>
                  <a:pt x="7122" y="33220"/>
                </a:cubicBezTo>
                <a:close/>
                <a:moveTo>
                  <a:pt x="15752" y="1356"/>
                </a:moveTo>
                <a:cubicBezTo>
                  <a:pt x="15672" y="1356"/>
                  <a:pt x="15593" y="3390"/>
                  <a:pt x="15593" y="5424"/>
                </a:cubicBezTo>
                <a:cubicBezTo>
                  <a:pt x="15593" y="114576"/>
                  <a:pt x="15593" y="114576"/>
                  <a:pt x="15593" y="114576"/>
                </a:cubicBezTo>
                <a:cubicBezTo>
                  <a:pt x="15593" y="116610"/>
                  <a:pt x="15672" y="118644"/>
                  <a:pt x="15752" y="118644"/>
                </a:cubicBezTo>
                <a:lnTo>
                  <a:pt x="16149" y="118644"/>
                </a:lnTo>
                <a:cubicBezTo>
                  <a:pt x="16228" y="118644"/>
                  <a:pt x="16308" y="116610"/>
                  <a:pt x="16308" y="114576"/>
                </a:cubicBezTo>
                <a:lnTo>
                  <a:pt x="16308" y="109153"/>
                </a:lnTo>
                <a:cubicBezTo>
                  <a:pt x="16493" y="116610"/>
                  <a:pt x="16811" y="120000"/>
                  <a:pt x="17208" y="120000"/>
                </a:cubicBezTo>
                <a:cubicBezTo>
                  <a:pt x="17922" y="120000"/>
                  <a:pt x="18425" y="106441"/>
                  <a:pt x="18425" y="81356"/>
                </a:cubicBezTo>
                <a:cubicBezTo>
                  <a:pt x="18425" y="71186"/>
                  <a:pt x="18425" y="71186"/>
                  <a:pt x="18425" y="71186"/>
                </a:cubicBezTo>
                <a:cubicBezTo>
                  <a:pt x="18425" y="46102"/>
                  <a:pt x="17949" y="33220"/>
                  <a:pt x="17208" y="33220"/>
                </a:cubicBezTo>
                <a:cubicBezTo>
                  <a:pt x="16784" y="33220"/>
                  <a:pt x="16493" y="37288"/>
                  <a:pt x="16308" y="44068"/>
                </a:cubicBezTo>
                <a:cubicBezTo>
                  <a:pt x="16308" y="5424"/>
                  <a:pt x="16308" y="5424"/>
                  <a:pt x="16308" y="5424"/>
                </a:cubicBezTo>
                <a:cubicBezTo>
                  <a:pt x="16308" y="3390"/>
                  <a:pt x="16228" y="1356"/>
                  <a:pt x="16149" y="1356"/>
                </a:cubicBezTo>
                <a:close/>
                <a:moveTo>
                  <a:pt x="20834" y="33220"/>
                </a:moveTo>
                <a:cubicBezTo>
                  <a:pt x="20040" y="33220"/>
                  <a:pt x="19431" y="47458"/>
                  <a:pt x="19431" y="71186"/>
                </a:cubicBezTo>
                <a:cubicBezTo>
                  <a:pt x="19431" y="82034"/>
                  <a:pt x="19431" y="82034"/>
                  <a:pt x="19431" y="82034"/>
                </a:cubicBezTo>
                <a:cubicBezTo>
                  <a:pt x="19431" y="105763"/>
                  <a:pt x="20040" y="120000"/>
                  <a:pt x="20834" y="120000"/>
                </a:cubicBezTo>
                <a:cubicBezTo>
                  <a:pt x="21337" y="120000"/>
                  <a:pt x="21893" y="113898"/>
                  <a:pt x="22132" y="97627"/>
                </a:cubicBezTo>
                <a:cubicBezTo>
                  <a:pt x="22132" y="96949"/>
                  <a:pt x="22158" y="95593"/>
                  <a:pt x="22158" y="94915"/>
                </a:cubicBezTo>
                <a:cubicBezTo>
                  <a:pt x="22158" y="93559"/>
                  <a:pt x="22105" y="92203"/>
                  <a:pt x="22052" y="92203"/>
                </a:cubicBezTo>
                <a:lnTo>
                  <a:pt x="21629" y="92203"/>
                </a:lnTo>
                <a:cubicBezTo>
                  <a:pt x="21549" y="92203"/>
                  <a:pt x="21496" y="94237"/>
                  <a:pt x="21470" y="94237"/>
                </a:cubicBezTo>
                <a:cubicBezTo>
                  <a:pt x="21311" y="103729"/>
                  <a:pt x="21073" y="105085"/>
                  <a:pt x="20834" y="105085"/>
                </a:cubicBezTo>
                <a:cubicBezTo>
                  <a:pt x="20437" y="105085"/>
                  <a:pt x="20120" y="96949"/>
                  <a:pt x="20120" y="84746"/>
                </a:cubicBezTo>
                <a:lnTo>
                  <a:pt x="20120" y="82712"/>
                </a:lnTo>
                <a:lnTo>
                  <a:pt x="22079" y="82712"/>
                </a:lnTo>
                <a:cubicBezTo>
                  <a:pt x="22158" y="82712"/>
                  <a:pt x="22211" y="80678"/>
                  <a:pt x="22211" y="78644"/>
                </a:cubicBezTo>
                <a:cubicBezTo>
                  <a:pt x="22211" y="70509"/>
                  <a:pt x="22211" y="70509"/>
                  <a:pt x="22211" y="70509"/>
                </a:cubicBezTo>
                <a:cubicBezTo>
                  <a:pt x="22211" y="48136"/>
                  <a:pt x="21602" y="33220"/>
                  <a:pt x="20834" y="33220"/>
                </a:cubicBezTo>
                <a:close/>
                <a:moveTo>
                  <a:pt x="29438" y="33220"/>
                </a:moveTo>
                <a:cubicBezTo>
                  <a:pt x="28644" y="33220"/>
                  <a:pt x="28035" y="47458"/>
                  <a:pt x="28035" y="71186"/>
                </a:cubicBezTo>
                <a:lnTo>
                  <a:pt x="28035" y="82034"/>
                </a:lnTo>
                <a:cubicBezTo>
                  <a:pt x="28035" y="105763"/>
                  <a:pt x="28644" y="120000"/>
                  <a:pt x="29438" y="120000"/>
                </a:cubicBezTo>
                <a:cubicBezTo>
                  <a:pt x="30232" y="120000"/>
                  <a:pt x="30841" y="105763"/>
                  <a:pt x="30841" y="82034"/>
                </a:cubicBezTo>
                <a:cubicBezTo>
                  <a:pt x="30841" y="71186"/>
                  <a:pt x="30841" y="71186"/>
                  <a:pt x="30841" y="71186"/>
                </a:cubicBezTo>
                <a:cubicBezTo>
                  <a:pt x="30841" y="47458"/>
                  <a:pt x="30232" y="33220"/>
                  <a:pt x="29438" y="33220"/>
                </a:cubicBezTo>
                <a:close/>
                <a:moveTo>
                  <a:pt x="44792" y="33220"/>
                </a:moveTo>
                <a:cubicBezTo>
                  <a:pt x="43998" y="33220"/>
                  <a:pt x="43389" y="47458"/>
                  <a:pt x="43389" y="71186"/>
                </a:cubicBezTo>
                <a:cubicBezTo>
                  <a:pt x="43389" y="82034"/>
                  <a:pt x="43389" y="82034"/>
                  <a:pt x="43389" y="82034"/>
                </a:cubicBezTo>
                <a:cubicBezTo>
                  <a:pt x="43389" y="105763"/>
                  <a:pt x="43998" y="120000"/>
                  <a:pt x="44792" y="120000"/>
                </a:cubicBezTo>
                <a:cubicBezTo>
                  <a:pt x="45269" y="120000"/>
                  <a:pt x="45851" y="113898"/>
                  <a:pt x="46089" y="97627"/>
                </a:cubicBezTo>
                <a:cubicBezTo>
                  <a:pt x="46089" y="96949"/>
                  <a:pt x="46116" y="95593"/>
                  <a:pt x="46116" y="94915"/>
                </a:cubicBezTo>
                <a:cubicBezTo>
                  <a:pt x="46116" y="93559"/>
                  <a:pt x="46063" y="92203"/>
                  <a:pt x="46010" y="92203"/>
                </a:cubicBezTo>
                <a:lnTo>
                  <a:pt x="45586" y="92203"/>
                </a:lnTo>
                <a:cubicBezTo>
                  <a:pt x="45507" y="92203"/>
                  <a:pt x="45454" y="94237"/>
                  <a:pt x="45427" y="94237"/>
                </a:cubicBezTo>
                <a:cubicBezTo>
                  <a:pt x="45269" y="103729"/>
                  <a:pt x="45004" y="105085"/>
                  <a:pt x="44792" y="105085"/>
                </a:cubicBezTo>
                <a:cubicBezTo>
                  <a:pt x="44395" y="105085"/>
                  <a:pt x="44077" y="96949"/>
                  <a:pt x="44077" y="84746"/>
                </a:cubicBezTo>
                <a:lnTo>
                  <a:pt x="44077" y="82712"/>
                </a:lnTo>
                <a:lnTo>
                  <a:pt x="46010" y="82712"/>
                </a:lnTo>
                <a:cubicBezTo>
                  <a:pt x="46116" y="82712"/>
                  <a:pt x="46169" y="80678"/>
                  <a:pt x="46169" y="78644"/>
                </a:cubicBezTo>
                <a:cubicBezTo>
                  <a:pt x="46169" y="70509"/>
                  <a:pt x="46169" y="70509"/>
                  <a:pt x="46169" y="70509"/>
                </a:cubicBezTo>
                <a:cubicBezTo>
                  <a:pt x="46169" y="48136"/>
                  <a:pt x="45560" y="33220"/>
                  <a:pt x="44792" y="33220"/>
                </a:cubicBezTo>
                <a:close/>
                <a:moveTo>
                  <a:pt x="55222" y="33220"/>
                </a:moveTo>
                <a:cubicBezTo>
                  <a:pt x="54428" y="33220"/>
                  <a:pt x="53793" y="47458"/>
                  <a:pt x="53793" y="71186"/>
                </a:cubicBezTo>
                <a:cubicBezTo>
                  <a:pt x="53793" y="82034"/>
                  <a:pt x="53793" y="82034"/>
                  <a:pt x="53793" y="82034"/>
                </a:cubicBezTo>
                <a:cubicBezTo>
                  <a:pt x="53793" y="105763"/>
                  <a:pt x="54428" y="120000"/>
                  <a:pt x="55222" y="120000"/>
                </a:cubicBezTo>
                <a:cubicBezTo>
                  <a:pt x="55699" y="120000"/>
                  <a:pt x="56281" y="113898"/>
                  <a:pt x="56519" y="97627"/>
                </a:cubicBezTo>
                <a:cubicBezTo>
                  <a:pt x="56519" y="96949"/>
                  <a:pt x="56546" y="95593"/>
                  <a:pt x="56546" y="94915"/>
                </a:cubicBezTo>
                <a:cubicBezTo>
                  <a:pt x="56546" y="93559"/>
                  <a:pt x="56493" y="92203"/>
                  <a:pt x="56440" y="92203"/>
                </a:cubicBezTo>
                <a:lnTo>
                  <a:pt x="56016" y="92203"/>
                </a:lnTo>
                <a:cubicBezTo>
                  <a:pt x="55911" y="92203"/>
                  <a:pt x="55884" y="94237"/>
                  <a:pt x="55858" y="94237"/>
                </a:cubicBezTo>
                <a:cubicBezTo>
                  <a:pt x="55672" y="103729"/>
                  <a:pt x="55434" y="105085"/>
                  <a:pt x="55222" y="105085"/>
                </a:cubicBezTo>
                <a:cubicBezTo>
                  <a:pt x="54825" y="105085"/>
                  <a:pt x="54507" y="96949"/>
                  <a:pt x="54507" y="84746"/>
                </a:cubicBezTo>
                <a:lnTo>
                  <a:pt x="54507" y="82712"/>
                </a:lnTo>
                <a:lnTo>
                  <a:pt x="56440" y="82712"/>
                </a:lnTo>
                <a:cubicBezTo>
                  <a:pt x="56519" y="82712"/>
                  <a:pt x="56599" y="80678"/>
                  <a:pt x="56599" y="78644"/>
                </a:cubicBezTo>
                <a:cubicBezTo>
                  <a:pt x="56599" y="70509"/>
                  <a:pt x="56599" y="70509"/>
                  <a:pt x="56599" y="70509"/>
                </a:cubicBezTo>
                <a:cubicBezTo>
                  <a:pt x="56599" y="48136"/>
                  <a:pt x="55990" y="33220"/>
                  <a:pt x="55222" y="33220"/>
                </a:cubicBezTo>
                <a:close/>
                <a:moveTo>
                  <a:pt x="71053" y="33220"/>
                </a:moveTo>
                <a:cubicBezTo>
                  <a:pt x="70259" y="33220"/>
                  <a:pt x="69650" y="47458"/>
                  <a:pt x="69650" y="71186"/>
                </a:cubicBezTo>
                <a:lnTo>
                  <a:pt x="69650" y="82034"/>
                </a:lnTo>
                <a:cubicBezTo>
                  <a:pt x="69650" y="105763"/>
                  <a:pt x="70259" y="120000"/>
                  <a:pt x="71053" y="120000"/>
                </a:cubicBezTo>
                <a:cubicBezTo>
                  <a:pt x="71847" y="120000"/>
                  <a:pt x="72456" y="105763"/>
                  <a:pt x="72456" y="82034"/>
                </a:cubicBezTo>
                <a:cubicBezTo>
                  <a:pt x="72456" y="71186"/>
                  <a:pt x="72456" y="71186"/>
                  <a:pt x="72456" y="71186"/>
                </a:cubicBezTo>
                <a:cubicBezTo>
                  <a:pt x="72456" y="47458"/>
                  <a:pt x="71847" y="33220"/>
                  <a:pt x="71053" y="33220"/>
                </a:cubicBezTo>
                <a:close/>
                <a:moveTo>
                  <a:pt x="89345" y="33220"/>
                </a:moveTo>
                <a:cubicBezTo>
                  <a:pt x="88684" y="33220"/>
                  <a:pt x="88101" y="40000"/>
                  <a:pt x="88101" y="57627"/>
                </a:cubicBezTo>
                <a:cubicBezTo>
                  <a:pt x="88101" y="91525"/>
                  <a:pt x="89954" y="77288"/>
                  <a:pt x="89954" y="94915"/>
                </a:cubicBezTo>
                <a:cubicBezTo>
                  <a:pt x="89954" y="102373"/>
                  <a:pt x="89742" y="105763"/>
                  <a:pt x="89372" y="105763"/>
                </a:cubicBezTo>
                <a:cubicBezTo>
                  <a:pt x="88895" y="105763"/>
                  <a:pt x="88736" y="98983"/>
                  <a:pt x="88684" y="94237"/>
                </a:cubicBezTo>
                <a:cubicBezTo>
                  <a:pt x="88684" y="92881"/>
                  <a:pt x="88657" y="91525"/>
                  <a:pt x="88578" y="91525"/>
                </a:cubicBezTo>
                <a:lnTo>
                  <a:pt x="88181" y="91525"/>
                </a:lnTo>
                <a:cubicBezTo>
                  <a:pt x="88101" y="91525"/>
                  <a:pt x="88075" y="92881"/>
                  <a:pt x="88048" y="94237"/>
                </a:cubicBezTo>
                <a:cubicBezTo>
                  <a:pt x="88048" y="95593"/>
                  <a:pt x="88048" y="96271"/>
                  <a:pt x="88075" y="96949"/>
                </a:cubicBezTo>
                <a:cubicBezTo>
                  <a:pt x="88128" y="108475"/>
                  <a:pt x="88551" y="120000"/>
                  <a:pt x="89345" y="120000"/>
                </a:cubicBezTo>
                <a:cubicBezTo>
                  <a:pt x="90034" y="120000"/>
                  <a:pt x="90642" y="113220"/>
                  <a:pt x="90642" y="94237"/>
                </a:cubicBezTo>
                <a:cubicBezTo>
                  <a:pt x="90642" y="61017"/>
                  <a:pt x="88789" y="75254"/>
                  <a:pt x="88789" y="56949"/>
                </a:cubicBezTo>
                <a:cubicBezTo>
                  <a:pt x="88789" y="49492"/>
                  <a:pt x="89028" y="47458"/>
                  <a:pt x="89319" y="47458"/>
                </a:cubicBezTo>
                <a:cubicBezTo>
                  <a:pt x="89769" y="47458"/>
                  <a:pt x="89875" y="53559"/>
                  <a:pt x="89928" y="57627"/>
                </a:cubicBezTo>
                <a:cubicBezTo>
                  <a:pt x="89954" y="59661"/>
                  <a:pt x="89981" y="60339"/>
                  <a:pt x="90060" y="60339"/>
                </a:cubicBezTo>
                <a:lnTo>
                  <a:pt x="90457" y="60339"/>
                </a:lnTo>
                <a:cubicBezTo>
                  <a:pt x="90537" y="60339"/>
                  <a:pt x="90590" y="59661"/>
                  <a:pt x="90590" y="57627"/>
                </a:cubicBezTo>
                <a:cubicBezTo>
                  <a:pt x="90590" y="56949"/>
                  <a:pt x="90563" y="56271"/>
                  <a:pt x="90563" y="55593"/>
                </a:cubicBezTo>
                <a:cubicBezTo>
                  <a:pt x="90457" y="45424"/>
                  <a:pt x="90140" y="33220"/>
                  <a:pt x="89345" y="33220"/>
                </a:cubicBezTo>
                <a:close/>
                <a:moveTo>
                  <a:pt x="92919" y="33220"/>
                </a:moveTo>
                <a:cubicBezTo>
                  <a:pt x="92257" y="33220"/>
                  <a:pt x="91675" y="40000"/>
                  <a:pt x="91675" y="57627"/>
                </a:cubicBezTo>
                <a:cubicBezTo>
                  <a:pt x="91675" y="91525"/>
                  <a:pt x="93528" y="77288"/>
                  <a:pt x="93528" y="94915"/>
                </a:cubicBezTo>
                <a:cubicBezTo>
                  <a:pt x="93528" y="102373"/>
                  <a:pt x="93290" y="105763"/>
                  <a:pt x="92919" y="105763"/>
                </a:cubicBezTo>
                <a:cubicBezTo>
                  <a:pt x="92469" y="105763"/>
                  <a:pt x="92310" y="98983"/>
                  <a:pt x="92257" y="94237"/>
                </a:cubicBezTo>
                <a:cubicBezTo>
                  <a:pt x="92231" y="92881"/>
                  <a:pt x="92204" y="91525"/>
                  <a:pt x="92151" y="91525"/>
                </a:cubicBezTo>
                <a:lnTo>
                  <a:pt x="91728" y="91525"/>
                </a:lnTo>
                <a:cubicBezTo>
                  <a:pt x="91675" y="91525"/>
                  <a:pt x="91622" y="92881"/>
                  <a:pt x="91622" y="94237"/>
                </a:cubicBezTo>
                <a:cubicBezTo>
                  <a:pt x="91622" y="95593"/>
                  <a:pt x="91622" y="96271"/>
                  <a:pt x="91622" y="96949"/>
                </a:cubicBezTo>
                <a:cubicBezTo>
                  <a:pt x="91701" y="108475"/>
                  <a:pt x="92125" y="120000"/>
                  <a:pt x="92919" y="120000"/>
                </a:cubicBezTo>
                <a:cubicBezTo>
                  <a:pt x="93607" y="120000"/>
                  <a:pt x="94190" y="113220"/>
                  <a:pt x="94190" y="94237"/>
                </a:cubicBezTo>
                <a:cubicBezTo>
                  <a:pt x="94190" y="61017"/>
                  <a:pt x="92363" y="75254"/>
                  <a:pt x="92363" y="56949"/>
                </a:cubicBezTo>
                <a:cubicBezTo>
                  <a:pt x="92363" y="49492"/>
                  <a:pt x="92601" y="47458"/>
                  <a:pt x="92893" y="47458"/>
                </a:cubicBezTo>
                <a:cubicBezTo>
                  <a:pt x="93316" y="47458"/>
                  <a:pt x="93449" y="53559"/>
                  <a:pt x="93502" y="57627"/>
                </a:cubicBezTo>
                <a:cubicBezTo>
                  <a:pt x="93528" y="59661"/>
                  <a:pt x="93554" y="60339"/>
                  <a:pt x="93634" y="60339"/>
                </a:cubicBezTo>
                <a:lnTo>
                  <a:pt x="94031" y="60339"/>
                </a:lnTo>
                <a:cubicBezTo>
                  <a:pt x="94084" y="60339"/>
                  <a:pt x="94137" y="59661"/>
                  <a:pt x="94137" y="57627"/>
                </a:cubicBezTo>
                <a:cubicBezTo>
                  <a:pt x="94137" y="56949"/>
                  <a:pt x="94137" y="56271"/>
                  <a:pt x="94137" y="55593"/>
                </a:cubicBezTo>
                <a:cubicBezTo>
                  <a:pt x="94031" y="45424"/>
                  <a:pt x="93713" y="33220"/>
                  <a:pt x="92919" y="33220"/>
                </a:cubicBezTo>
                <a:close/>
                <a:moveTo>
                  <a:pt x="96599" y="33220"/>
                </a:moveTo>
                <a:cubicBezTo>
                  <a:pt x="95805" y="33220"/>
                  <a:pt x="95196" y="47458"/>
                  <a:pt x="95196" y="71186"/>
                </a:cubicBezTo>
                <a:lnTo>
                  <a:pt x="95196" y="82034"/>
                </a:lnTo>
                <a:cubicBezTo>
                  <a:pt x="95196" y="105763"/>
                  <a:pt x="95805" y="120000"/>
                  <a:pt x="96599" y="120000"/>
                </a:cubicBezTo>
                <a:cubicBezTo>
                  <a:pt x="97393" y="120000"/>
                  <a:pt x="98002" y="105763"/>
                  <a:pt x="98002" y="82034"/>
                </a:cubicBezTo>
                <a:cubicBezTo>
                  <a:pt x="98002" y="71186"/>
                  <a:pt x="98002" y="71186"/>
                  <a:pt x="98002" y="71186"/>
                </a:cubicBezTo>
                <a:cubicBezTo>
                  <a:pt x="98002" y="47458"/>
                  <a:pt x="97393" y="33220"/>
                  <a:pt x="96599" y="33220"/>
                </a:cubicBezTo>
                <a:close/>
                <a:moveTo>
                  <a:pt x="100411" y="33220"/>
                </a:moveTo>
                <a:cubicBezTo>
                  <a:pt x="99617" y="33220"/>
                  <a:pt x="99008" y="47458"/>
                  <a:pt x="99008" y="71186"/>
                </a:cubicBezTo>
                <a:cubicBezTo>
                  <a:pt x="99008" y="82034"/>
                  <a:pt x="99008" y="82034"/>
                  <a:pt x="99008" y="82034"/>
                </a:cubicBezTo>
                <a:cubicBezTo>
                  <a:pt x="99008" y="105763"/>
                  <a:pt x="99617" y="120000"/>
                  <a:pt x="100411" y="120000"/>
                </a:cubicBezTo>
                <a:cubicBezTo>
                  <a:pt x="101205" y="120000"/>
                  <a:pt x="101655" y="104407"/>
                  <a:pt x="101734" y="92881"/>
                </a:cubicBezTo>
                <a:cubicBezTo>
                  <a:pt x="101734" y="92203"/>
                  <a:pt x="101734" y="90847"/>
                  <a:pt x="101734" y="90170"/>
                </a:cubicBezTo>
                <a:cubicBezTo>
                  <a:pt x="101734" y="88814"/>
                  <a:pt x="101682" y="87458"/>
                  <a:pt x="101629" y="87458"/>
                </a:cubicBezTo>
                <a:lnTo>
                  <a:pt x="101179" y="87458"/>
                </a:lnTo>
                <a:cubicBezTo>
                  <a:pt x="101126" y="87458"/>
                  <a:pt x="101099" y="88136"/>
                  <a:pt x="101073" y="90170"/>
                </a:cubicBezTo>
                <a:cubicBezTo>
                  <a:pt x="100993" y="99661"/>
                  <a:pt x="100755" y="105085"/>
                  <a:pt x="100411" y="105085"/>
                </a:cubicBezTo>
                <a:cubicBezTo>
                  <a:pt x="99987" y="105085"/>
                  <a:pt x="99696" y="97627"/>
                  <a:pt x="99696" y="84068"/>
                </a:cubicBezTo>
                <a:lnTo>
                  <a:pt x="99696" y="69153"/>
                </a:lnTo>
                <a:cubicBezTo>
                  <a:pt x="99696" y="55593"/>
                  <a:pt x="99987" y="48136"/>
                  <a:pt x="100411" y="48136"/>
                </a:cubicBezTo>
                <a:cubicBezTo>
                  <a:pt x="100781" y="48136"/>
                  <a:pt x="100993" y="54237"/>
                  <a:pt x="101073" y="63051"/>
                </a:cubicBezTo>
                <a:cubicBezTo>
                  <a:pt x="101099" y="64407"/>
                  <a:pt x="101126" y="65763"/>
                  <a:pt x="101179" y="65763"/>
                </a:cubicBezTo>
                <a:lnTo>
                  <a:pt x="101655" y="65763"/>
                </a:lnTo>
                <a:cubicBezTo>
                  <a:pt x="101708" y="65763"/>
                  <a:pt x="101734" y="64407"/>
                  <a:pt x="101734" y="63051"/>
                </a:cubicBezTo>
                <a:cubicBezTo>
                  <a:pt x="101734" y="62373"/>
                  <a:pt x="101734" y="61695"/>
                  <a:pt x="101734" y="61017"/>
                </a:cubicBezTo>
                <a:cubicBezTo>
                  <a:pt x="101602" y="45424"/>
                  <a:pt x="101126" y="33220"/>
                  <a:pt x="100411" y="33220"/>
                </a:cubicBezTo>
                <a:close/>
                <a:moveTo>
                  <a:pt x="106076" y="33220"/>
                </a:moveTo>
                <a:cubicBezTo>
                  <a:pt x="105149" y="33220"/>
                  <a:pt x="104964" y="46780"/>
                  <a:pt x="104885" y="55593"/>
                </a:cubicBezTo>
                <a:cubicBezTo>
                  <a:pt x="104858" y="56271"/>
                  <a:pt x="104858" y="56949"/>
                  <a:pt x="104858" y="57627"/>
                </a:cubicBezTo>
                <a:cubicBezTo>
                  <a:pt x="104858" y="58983"/>
                  <a:pt x="104911" y="60339"/>
                  <a:pt x="104991" y="60339"/>
                </a:cubicBezTo>
                <a:lnTo>
                  <a:pt x="105388" y="60339"/>
                </a:lnTo>
                <a:cubicBezTo>
                  <a:pt x="105467" y="60339"/>
                  <a:pt x="105520" y="58983"/>
                  <a:pt x="105520" y="57627"/>
                </a:cubicBezTo>
                <a:cubicBezTo>
                  <a:pt x="105573" y="52881"/>
                  <a:pt x="105652" y="48136"/>
                  <a:pt x="106076" y="48136"/>
                </a:cubicBezTo>
                <a:cubicBezTo>
                  <a:pt x="106552" y="48136"/>
                  <a:pt x="106711" y="54915"/>
                  <a:pt x="106711" y="65085"/>
                </a:cubicBezTo>
                <a:cubicBezTo>
                  <a:pt x="106711" y="69153"/>
                  <a:pt x="106711" y="69153"/>
                  <a:pt x="106711" y="69153"/>
                </a:cubicBezTo>
                <a:lnTo>
                  <a:pt x="106050" y="69153"/>
                </a:lnTo>
                <a:cubicBezTo>
                  <a:pt x="105599" y="69153"/>
                  <a:pt x="104726" y="71186"/>
                  <a:pt x="104726" y="94915"/>
                </a:cubicBezTo>
                <a:cubicBezTo>
                  <a:pt x="104726" y="113220"/>
                  <a:pt x="105229" y="120000"/>
                  <a:pt x="105785" y="120000"/>
                </a:cubicBezTo>
                <a:lnTo>
                  <a:pt x="105891" y="120000"/>
                </a:lnTo>
                <a:cubicBezTo>
                  <a:pt x="106235" y="120000"/>
                  <a:pt x="106579" y="115932"/>
                  <a:pt x="106711" y="109153"/>
                </a:cubicBezTo>
                <a:cubicBezTo>
                  <a:pt x="106711" y="114576"/>
                  <a:pt x="106711" y="114576"/>
                  <a:pt x="106711" y="114576"/>
                </a:cubicBezTo>
                <a:cubicBezTo>
                  <a:pt x="106711" y="116610"/>
                  <a:pt x="106791" y="118644"/>
                  <a:pt x="106870" y="118644"/>
                </a:cubicBezTo>
                <a:lnTo>
                  <a:pt x="107214" y="118644"/>
                </a:lnTo>
                <a:cubicBezTo>
                  <a:pt x="107294" y="118644"/>
                  <a:pt x="107373" y="116610"/>
                  <a:pt x="107373" y="114576"/>
                </a:cubicBezTo>
                <a:lnTo>
                  <a:pt x="107373" y="65763"/>
                </a:lnTo>
                <a:cubicBezTo>
                  <a:pt x="107373" y="49492"/>
                  <a:pt x="107188" y="33220"/>
                  <a:pt x="106076" y="33220"/>
                </a:cubicBezTo>
                <a:close/>
                <a:moveTo>
                  <a:pt x="114706" y="33220"/>
                </a:moveTo>
                <a:cubicBezTo>
                  <a:pt x="113938" y="33220"/>
                  <a:pt x="113303" y="47458"/>
                  <a:pt x="113303" y="71186"/>
                </a:cubicBezTo>
                <a:lnTo>
                  <a:pt x="113303" y="82034"/>
                </a:lnTo>
                <a:cubicBezTo>
                  <a:pt x="113303" y="105763"/>
                  <a:pt x="113938" y="120000"/>
                  <a:pt x="114706" y="120000"/>
                </a:cubicBezTo>
                <a:cubicBezTo>
                  <a:pt x="115500" y="120000"/>
                  <a:pt x="116136" y="105763"/>
                  <a:pt x="116136" y="82034"/>
                </a:cubicBezTo>
                <a:cubicBezTo>
                  <a:pt x="116136" y="71186"/>
                  <a:pt x="116136" y="71186"/>
                  <a:pt x="116136" y="71186"/>
                </a:cubicBezTo>
                <a:cubicBezTo>
                  <a:pt x="116136" y="47458"/>
                  <a:pt x="115500" y="33220"/>
                  <a:pt x="114706" y="33220"/>
                </a:cubicBezTo>
                <a:close/>
              </a:path>
            </a:pathLst>
          </a:custGeom>
          <a:solidFill>
            <a:srgbClr val="133D6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8658" y="6005354"/>
            <a:ext cx="1881980" cy="548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11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2">
  <p:cSld name="Titelfolie 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>
            <a:off x="0" y="342001"/>
            <a:ext cx="12192000" cy="506722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12C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731839" y="537345"/>
            <a:ext cx="10728323" cy="62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731839" y="2660217"/>
            <a:ext cx="10728324" cy="51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</a:defRPr>
            </a:lvl1pPr>
            <a:lvl2pPr lvl="1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731839" y="1124745"/>
            <a:ext cx="10728324" cy="136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 b="1" cap="none">
                <a:solidFill>
                  <a:schemeClr val="accent2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8658" y="6005354"/>
            <a:ext cx="1881980" cy="54885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371102" y="6422778"/>
            <a:ext cx="2305037" cy="90001"/>
          </a:xfrm>
          <a:custGeom>
            <a:avLst/>
            <a:gdLst/>
            <a:ahLst/>
            <a:cxnLst/>
            <a:rect l="l" t="t" r="r" b="b"/>
            <a:pathLst>
              <a:path w="120054" h="120001" extrusionOk="0">
                <a:moveTo>
                  <a:pt x="103243" y="0"/>
                </a:moveTo>
                <a:cubicBezTo>
                  <a:pt x="103005" y="0"/>
                  <a:pt x="102820" y="4746"/>
                  <a:pt x="102820" y="11525"/>
                </a:cubicBezTo>
                <a:cubicBezTo>
                  <a:pt x="102820" y="17627"/>
                  <a:pt x="103005" y="22373"/>
                  <a:pt x="103243" y="22373"/>
                </a:cubicBezTo>
                <a:cubicBezTo>
                  <a:pt x="103508" y="22373"/>
                  <a:pt x="103667" y="17627"/>
                  <a:pt x="103667" y="11525"/>
                </a:cubicBezTo>
                <a:cubicBezTo>
                  <a:pt x="103667" y="4746"/>
                  <a:pt x="103508" y="0"/>
                  <a:pt x="103243" y="0"/>
                </a:cubicBezTo>
                <a:close/>
                <a:moveTo>
                  <a:pt x="111768" y="0"/>
                </a:moveTo>
                <a:cubicBezTo>
                  <a:pt x="111529" y="0"/>
                  <a:pt x="111344" y="4746"/>
                  <a:pt x="111344" y="11525"/>
                </a:cubicBezTo>
                <a:cubicBezTo>
                  <a:pt x="111344" y="17627"/>
                  <a:pt x="111529" y="22373"/>
                  <a:pt x="111768" y="22373"/>
                </a:cubicBezTo>
                <a:cubicBezTo>
                  <a:pt x="112032" y="22373"/>
                  <a:pt x="112191" y="17627"/>
                  <a:pt x="112191" y="11525"/>
                </a:cubicBezTo>
                <a:cubicBezTo>
                  <a:pt x="112191" y="4746"/>
                  <a:pt x="112032" y="0"/>
                  <a:pt x="111768" y="0"/>
                </a:cubicBezTo>
                <a:close/>
                <a:moveTo>
                  <a:pt x="7122" y="48136"/>
                </a:moveTo>
                <a:cubicBezTo>
                  <a:pt x="7519" y="48136"/>
                  <a:pt x="7836" y="55593"/>
                  <a:pt x="7836" y="67797"/>
                </a:cubicBezTo>
                <a:cubicBezTo>
                  <a:pt x="7836" y="69831"/>
                  <a:pt x="7836" y="69831"/>
                  <a:pt x="7836" y="69831"/>
                </a:cubicBezTo>
                <a:lnTo>
                  <a:pt x="6407" y="69831"/>
                </a:lnTo>
                <a:cubicBezTo>
                  <a:pt x="6407" y="67797"/>
                  <a:pt x="6407" y="67797"/>
                  <a:pt x="6407" y="67797"/>
                </a:cubicBezTo>
                <a:cubicBezTo>
                  <a:pt x="6407" y="55593"/>
                  <a:pt x="6725" y="48136"/>
                  <a:pt x="7122" y="48136"/>
                </a:cubicBezTo>
                <a:close/>
                <a:moveTo>
                  <a:pt x="20834" y="48136"/>
                </a:moveTo>
                <a:cubicBezTo>
                  <a:pt x="21232" y="48136"/>
                  <a:pt x="21549" y="55593"/>
                  <a:pt x="21549" y="67797"/>
                </a:cubicBezTo>
                <a:cubicBezTo>
                  <a:pt x="21549" y="69831"/>
                  <a:pt x="21549" y="69831"/>
                  <a:pt x="21549" y="69831"/>
                </a:cubicBezTo>
                <a:lnTo>
                  <a:pt x="20120" y="69831"/>
                </a:lnTo>
                <a:cubicBezTo>
                  <a:pt x="20120" y="67797"/>
                  <a:pt x="20120" y="67797"/>
                  <a:pt x="20120" y="67797"/>
                </a:cubicBezTo>
                <a:cubicBezTo>
                  <a:pt x="20120" y="55593"/>
                  <a:pt x="20437" y="48136"/>
                  <a:pt x="20834" y="48136"/>
                </a:cubicBezTo>
                <a:close/>
                <a:moveTo>
                  <a:pt x="44792" y="48136"/>
                </a:moveTo>
                <a:cubicBezTo>
                  <a:pt x="45189" y="48136"/>
                  <a:pt x="45507" y="55593"/>
                  <a:pt x="45507" y="67797"/>
                </a:cubicBezTo>
                <a:cubicBezTo>
                  <a:pt x="45507" y="69831"/>
                  <a:pt x="45507" y="69831"/>
                  <a:pt x="45507" y="69831"/>
                </a:cubicBezTo>
                <a:lnTo>
                  <a:pt x="44077" y="69831"/>
                </a:lnTo>
                <a:cubicBezTo>
                  <a:pt x="44077" y="67797"/>
                  <a:pt x="44077" y="67797"/>
                  <a:pt x="44077" y="67797"/>
                </a:cubicBezTo>
                <a:cubicBezTo>
                  <a:pt x="44077" y="55593"/>
                  <a:pt x="44395" y="48136"/>
                  <a:pt x="44792" y="48136"/>
                </a:cubicBezTo>
                <a:close/>
                <a:moveTo>
                  <a:pt x="55222" y="48136"/>
                </a:moveTo>
                <a:cubicBezTo>
                  <a:pt x="55619" y="48136"/>
                  <a:pt x="55911" y="55593"/>
                  <a:pt x="55911" y="67797"/>
                </a:cubicBezTo>
                <a:cubicBezTo>
                  <a:pt x="55911" y="69831"/>
                  <a:pt x="55911" y="69831"/>
                  <a:pt x="55911" y="69831"/>
                </a:cubicBezTo>
                <a:lnTo>
                  <a:pt x="54507" y="69831"/>
                </a:lnTo>
                <a:cubicBezTo>
                  <a:pt x="54507" y="67797"/>
                  <a:pt x="54507" y="67797"/>
                  <a:pt x="54507" y="67797"/>
                </a:cubicBezTo>
                <a:cubicBezTo>
                  <a:pt x="54507" y="55593"/>
                  <a:pt x="54799" y="48136"/>
                  <a:pt x="55222" y="48136"/>
                </a:cubicBezTo>
                <a:close/>
                <a:moveTo>
                  <a:pt x="85295" y="22373"/>
                </a:moveTo>
                <a:lnTo>
                  <a:pt x="85983" y="74576"/>
                </a:lnTo>
                <a:lnTo>
                  <a:pt x="84580" y="74576"/>
                </a:lnTo>
                <a:cubicBezTo>
                  <a:pt x="85295" y="22373"/>
                  <a:pt x="85295" y="22373"/>
                  <a:pt x="85295" y="22373"/>
                </a:cubicBezTo>
                <a:close/>
                <a:moveTo>
                  <a:pt x="17022" y="48136"/>
                </a:moveTo>
                <a:cubicBezTo>
                  <a:pt x="17472" y="48136"/>
                  <a:pt x="17711" y="57627"/>
                  <a:pt x="17711" y="69153"/>
                </a:cubicBezTo>
                <a:cubicBezTo>
                  <a:pt x="17711" y="84068"/>
                  <a:pt x="17711" y="84068"/>
                  <a:pt x="17711" y="84068"/>
                </a:cubicBezTo>
                <a:cubicBezTo>
                  <a:pt x="17711" y="95593"/>
                  <a:pt x="17472" y="105085"/>
                  <a:pt x="17022" y="105085"/>
                </a:cubicBezTo>
                <a:cubicBezTo>
                  <a:pt x="16546" y="105085"/>
                  <a:pt x="16308" y="95593"/>
                  <a:pt x="16308" y="84068"/>
                </a:cubicBezTo>
                <a:lnTo>
                  <a:pt x="16308" y="68475"/>
                </a:lnTo>
                <a:cubicBezTo>
                  <a:pt x="16308" y="57627"/>
                  <a:pt x="16546" y="48136"/>
                  <a:pt x="17022" y="48136"/>
                </a:cubicBezTo>
                <a:close/>
                <a:moveTo>
                  <a:pt x="29438" y="48136"/>
                </a:moveTo>
                <a:cubicBezTo>
                  <a:pt x="29835" y="48136"/>
                  <a:pt x="30126" y="55593"/>
                  <a:pt x="30126" y="69153"/>
                </a:cubicBezTo>
                <a:cubicBezTo>
                  <a:pt x="30126" y="84068"/>
                  <a:pt x="30126" y="84068"/>
                  <a:pt x="30126" y="84068"/>
                </a:cubicBezTo>
                <a:cubicBezTo>
                  <a:pt x="30126" y="97627"/>
                  <a:pt x="29835" y="105085"/>
                  <a:pt x="29438" y="105085"/>
                </a:cubicBezTo>
                <a:cubicBezTo>
                  <a:pt x="29041" y="105085"/>
                  <a:pt x="28723" y="97627"/>
                  <a:pt x="28723" y="84068"/>
                </a:cubicBezTo>
                <a:lnTo>
                  <a:pt x="28723" y="69153"/>
                </a:lnTo>
                <a:cubicBezTo>
                  <a:pt x="28723" y="55593"/>
                  <a:pt x="29041" y="48136"/>
                  <a:pt x="29438" y="48136"/>
                </a:cubicBezTo>
                <a:close/>
                <a:moveTo>
                  <a:pt x="71053" y="48136"/>
                </a:moveTo>
                <a:cubicBezTo>
                  <a:pt x="71450" y="48136"/>
                  <a:pt x="71741" y="55593"/>
                  <a:pt x="71741" y="69153"/>
                </a:cubicBezTo>
                <a:cubicBezTo>
                  <a:pt x="71741" y="84068"/>
                  <a:pt x="71741" y="84068"/>
                  <a:pt x="71741" y="84068"/>
                </a:cubicBezTo>
                <a:cubicBezTo>
                  <a:pt x="71741" y="97627"/>
                  <a:pt x="71450" y="105085"/>
                  <a:pt x="71053" y="105085"/>
                </a:cubicBezTo>
                <a:cubicBezTo>
                  <a:pt x="70656" y="105085"/>
                  <a:pt x="70338" y="97627"/>
                  <a:pt x="70338" y="84068"/>
                </a:cubicBezTo>
                <a:lnTo>
                  <a:pt x="70338" y="69153"/>
                </a:lnTo>
                <a:cubicBezTo>
                  <a:pt x="70338" y="55593"/>
                  <a:pt x="70656" y="48136"/>
                  <a:pt x="71053" y="48136"/>
                </a:cubicBezTo>
                <a:close/>
                <a:moveTo>
                  <a:pt x="96599" y="48136"/>
                </a:moveTo>
                <a:cubicBezTo>
                  <a:pt x="97022" y="48136"/>
                  <a:pt x="97314" y="55593"/>
                  <a:pt x="97314" y="69153"/>
                </a:cubicBezTo>
                <a:cubicBezTo>
                  <a:pt x="97314" y="84068"/>
                  <a:pt x="97314" y="84068"/>
                  <a:pt x="97314" y="84068"/>
                </a:cubicBezTo>
                <a:cubicBezTo>
                  <a:pt x="97314" y="97627"/>
                  <a:pt x="97022" y="105085"/>
                  <a:pt x="96599" y="105085"/>
                </a:cubicBezTo>
                <a:cubicBezTo>
                  <a:pt x="96202" y="105085"/>
                  <a:pt x="95911" y="97627"/>
                  <a:pt x="95911" y="84068"/>
                </a:cubicBezTo>
                <a:lnTo>
                  <a:pt x="95911" y="69153"/>
                </a:lnTo>
                <a:cubicBezTo>
                  <a:pt x="95911" y="55593"/>
                  <a:pt x="96202" y="48136"/>
                  <a:pt x="96599" y="48136"/>
                </a:cubicBezTo>
                <a:close/>
                <a:moveTo>
                  <a:pt x="114706" y="48136"/>
                </a:moveTo>
                <a:cubicBezTo>
                  <a:pt x="115130" y="48136"/>
                  <a:pt x="115421" y="55593"/>
                  <a:pt x="115421" y="69153"/>
                </a:cubicBezTo>
                <a:cubicBezTo>
                  <a:pt x="115421" y="84068"/>
                  <a:pt x="115421" y="84068"/>
                  <a:pt x="115421" y="84068"/>
                </a:cubicBezTo>
                <a:cubicBezTo>
                  <a:pt x="115421" y="97627"/>
                  <a:pt x="115130" y="105085"/>
                  <a:pt x="114706" y="105085"/>
                </a:cubicBezTo>
                <a:cubicBezTo>
                  <a:pt x="114309" y="105085"/>
                  <a:pt x="114018" y="97627"/>
                  <a:pt x="114018" y="84068"/>
                </a:cubicBezTo>
                <a:lnTo>
                  <a:pt x="114018" y="69153"/>
                </a:lnTo>
                <a:cubicBezTo>
                  <a:pt x="114018" y="55593"/>
                  <a:pt x="114309" y="48136"/>
                  <a:pt x="114706" y="48136"/>
                </a:cubicBezTo>
                <a:close/>
                <a:moveTo>
                  <a:pt x="106711" y="82712"/>
                </a:moveTo>
                <a:cubicBezTo>
                  <a:pt x="106711" y="86780"/>
                  <a:pt x="106711" y="86780"/>
                  <a:pt x="106711" y="86780"/>
                </a:cubicBezTo>
                <a:cubicBezTo>
                  <a:pt x="106711" y="95593"/>
                  <a:pt x="106632" y="105763"/>
                  <a:pt x="106023" y="105763"/>
                </a:cubicBezTo>
                <a:lnTo>
                  <a:pt x="105917" y="105763"/>
                </a:lnTo>
                <a:cubicBezTo>
                  <a:pt x="105652" y="105763"/>
                  <a:pt x="105388" y="103051"/>
                  <a:pt x="105388" y="94915"/>
                </a:cubicBezTo>
                <a:cubicBezTo>
                  <a:pt x="105388" y="84746"/>
                  <a:pt x="105652" y="82712"/>
                  <a:pt x="106076" y="82712"/>
                </a:cubicBezTo>
                <a:close/>
                <a:moveTo>
                  <a:pt x="159" y="1356"/>
                </a:moveTo>
                <a:cubicBezTo>
                  <a:pt x="53" y="1356"/>
                  <a:pt x="1" y="3390"/>
                  <a:pt x="1" y="5424"/>
                </a:cubicBezTo>
                <a:cubicBezTo>
                  <a:pt x="1" y="114576"/>
                  <a:pt x="1" y="114576"/>
                  <a:pt x="1" y="114576"/>
                </a:cubicBezTo>
                <a:cubicBezTo>
                  <a:pt x="1" y="116610"/>
                  <a:pt x="53" y="118644"/>
                  <a:pt x="159" y="118644"/>
                </a:cubicBezTo>
                <a:lnTo>
                  <a:pt x="504" y="118644"/>
                </a:lnTo>
                <a:cubicBezTo>
                  <a:pt x="609" y="118644"/>
                  <a:pt x="662" y="116610"/>
                  <a:pt x="662" y="114576"/>
                </a:cubicBezTo>
                <a:cubicBezTo>
                  <a:pt x="662" y="28475"/>
                  <a:pt x="662" y="28475"/>
                  <a:pt x="662" y="28475"/>
                </a:cubicBezTo>
                <a:cubicBezTo>
                  <a:pt x="1933" y="115932"/>
                  <a:pt x="1933" y="115932"/>
                  <a:pt x="1933" y="115932"/>
                </a:cubicBezTo>
                <a:cubicBezTo>
                  <a:pt x="1959" y="117288"/>
                  <a:pt x="1986" y="118644"/>
                  <a:pt x="2065" y="118644"/>
                </a:cubicBezTo>
                <a:lnTo>
                  <a:pt x="2436" y="118644"/>
                </a:lnTo>
                <a:cubicBezTo>
                  <a:pt x="2489" y="118644"/>
                  <a:pt x="2542" y="117966"/>
                  <a:pt x="2568" y="115932"/>
                </a:cubicBezTo>
                <a:cubicBezTo>
                  <a:pt x="3839" y="28475"/>
                  <a:pt x="3839" y="28475"/>
                  <a:pt x="3839" y="28475"/>
                </a:cubicBezTo>
                <a:cubicBezTo>
                  <a:pt x="3839" y="114576"/>
                  <a:pt x="3839" y="114576"/>
                  <a:pt x="3839" y="114576"/>
                </a:cubicBezTo>
                <a:cubicBezTo>
                  <a:pt x="3839" y="116610"/>
                  <a:pt x="3892" y="118644"/>
                  <a:pt x="3998" y="118644"/>
                </a:cubicBezTo>
                <a:lnTo>
                  <a:pt x="4368" y="118644"/>
                </a:lnTo>
                <a:cubicBezTo>
                  <a:pt x="4448" y="118644"/>
                  <a:pt x="4501" y="116610"/>
                  <a:pt x="4501" y="114576"/>
                </a:cubicBezTo>
                <a:cubicBezTo>
                  <a:pt x="4501" y="5424"/>
                  <a:pt x="4501" y="5424"/>
                  <a:pt x="4501" y="5424"/>
                </a:cubicBezTo>
                <a:cubicBezTo>
                  <a:pt x="4501" y="3390"/>
                  <a:pt x="4448" y="1356"/>
                  <a:pt x="4368" y="1356"/>
                </a:cubicBezTo>
                <a:lnTo>
                  <a:pt x="3680" y="1356"/>
                </a:lnTo>
                <a:cubicBezTo>
                  <a:pt x="3627" y="1356"/>
                  <a:pt x="3574" y="2712"/>
                  <a:pt x="3548" y="3390"/>
                </a:cubicBezTo>
                <a:cubicBezTo>
                  <a:pt x="2277" y="93559"/>
                  <a:pt x="2277" y="93559"/>
                  <a:pt x="2277" y="93559"/>
                </a:cubicBezTo>
                <a:cubicBezTo>
                  <a:pt x="980" y="3390"/>
                  <a:pt x="980" y="3390"/>
                  <a:pt x="980" y="3390"/>
                </a:cubicBezTo>
                <a:cubicBezTo>
                  <a:pt x="954" y="2712"/>
                  <a:pt x="927" y="1356"/>
                  <a:pt x="848" y="1356"/>
                </a:cubicBezTo>
                <a:close/>
                <a:moveTo>
                  <a:pt x="11198" y="33220"/>
                </a:moveTo>
                <a:cubicBezTo>
                  <a:pt x="10775" y="33220"/>
                  <a:pt x="10510" y="37966"/>
                  <a:pt x="10351" y="44068"/>
                </a:cubicBezTo>
                <a:cubicBezTo>
                  <a:pt x="10351" y="38644"/>
                  <a:pt x="10351" y="38644"/>
                  <a:pt x="10351" y="38644"/>
                </a:cubicBezTo>
                <a:cubicBezTo>
                  <a:pt x="10351" y="36610"/>
                  <a:pt x="10298" y="34576"/>
                  <a:pt x="10192" y="34576"/>
                </a:cubicBezTo>
                <a:lnTo>
                  <a:pt x="9795" y="34576"/>
                </a:lnTo>
                <a:cubicBezTo>
                  <a:pt x="9716" y="34576"/>
                  <a:pt x="9663" y="36610"/>
                  <a:pt x="9663" y="38644"/>
                </a:cubicBezTo>
                <a:cubicBezTo>
                  <a:pt x="9663" y="114576"/>
                  <a:pt x="9663" y="114576"/>
                  <a:pt x="9663" y="114576"/>
                </a:cubicBezTo>
                <a:cubicBezTo>
                  <a:pt x="9663" y="116610"/>
                  <a:pt x="9716" y="118644"/>
                  <a:pt x="9795" y="118644"/>
                </a:cubicBezTo>
                <a:lnTo>
                  <a:pt x="10192" y="118644"/>
                </a:lnTo>
                <a:cubicBezTo>
                  <a:pt x="10298" y="118644"/>
                  <a:pt x="10351" y="116610"/>
                  <a:pt x="10351" y="114576"/>
                </a:cubicBezTo>
                <a:cubicBezTo>
                  <a:pt x="10351" y="71864"/>
                  <a:pt x="10351" y="71864"/>
                  <a:pt x="10351" y="71864"/>
                </a:cubicBezTo>
                <a:cubicBezTo>
                  <a:pt x="10351" y="58305"/>
                  <a:pt x="10457" y="48136"/>
                  <a:pt x="11013" y="48136"/>
                </a:cubicBezTo>
                <a:cubicBezTo>
                  <a:pt x="11516" y="48136"/>
                  <a:pt x="11648" y="56949"/>
                  <a:pt x="11648" y="71864"/>
                </a:cubicBezTo>
                <a:cubicBezTo>
                  <a:pt x="11648" y="114576"/>
                  <a:pt x="11648" y="114576"/>
                  <a:pt x="11648" y="114576"/>
                </a:cubicBezTo>
                <a:cubicBezTo>
                  <a:pt x="11648" y="116610"/>
                  <a:pt x="11701" y="118644"/>
                  <a:pt x="11781" y="118644"/>
                </a:cubicBezTo>
                <a:lnTo>
                  <a:pt x="12204" y="118644"/>
                </a:lnTo>
                <a:cubicBezTo>
                  <a:pt x="12284" y="118644"/>
                  <a:pt x="12337" y="116610"/>
                  <a:pt x="12337" y="114576"/>
                </a:cubicBezTo>
                <a:cubicBezTo>
                  <a:pt x="12337" y="71864"/>
                  <a:pt x="12337" y="71864"/>
                  <a:pt x="12337" y="71864"/>
                </a:cubicBezTo>
                <a:cubicBezTo>
                  <a:pt x="12337" y="57627"/>
                  <a:pt x="12469" y="48136"/>
                  <a:pt x="12999" y="48136"/>
                </a:cubicBezTo>
                <a:cubicBezTo>
                  <a:pt x="13528" y="48136"/>
                  <a:pt x="13634" y="57627"/>
                  <a:pt x="13634" y="71864"/>
                </a:cubicBezTo>
                <a:cubicBezTo>
                  <a:pt x="13634" y="114576"/>
                  <a:pt x="13634" y="114576"/>
                  <a:pt x="13634" y="114576"/>
                </a:cubicBezTo>
                <a:cubicBezTo>
                  <a:pt x="13634" y="116610"/>
                  <a:pt x="13687" y="118644"/>
                  <a:pt x="13766" y="118644"/>
                </a:cubicBezTo>
                <a:lnTo>
                  <a:pt x="14163" y="118644"/>
                </a:lnTo>
                <a:cubicBezTo>
                  <a:pt x="14269" y="118644"/>
                  <a:pt x="14322" y="116610"/>
                  <a:pt x="14322" y="114576"/>
                </a:cubicBezTo>
                <a:cubicBezTo>
                  <a:pt x="14322" y="73220"/>
                  <a:pt x="14322" y="73220"/>
                  <a:pt x="14322" y="73220"/>
                </a:cubicBezTo>
                <a:cubicBezTo>
                  <a:pt x="14322" y="49492"/>
                  <a:pt x="14137" y="33220"/>
                  <a:pt x="13184" y="33220"/>
                </a:cubicBezTo>
                <a:cubicBezTo>
                  <a:pt x="12734" y="33220"/>
                  <a:pt x="12390" y="37966"/>
                  <a:pt x="12178" y="46780"/>
                </a:cubicBezTo>
                <a:cubicBezTo>
                  <a:pt x="11966" y="37288"/>
                  <a:pt x="11595" y="33220"/>
                  <a:pt x="11198" y="33220"/>
                </a:cubicBezTo>
                <a:close/>
                <a:moveTo>
                  <a:pt x="23508" y="34576"/>
                </a:moveTo>
                <a:cubicBezTo>
                  <a:pt x="23429" y="34576"/>
                  <a:pt x="23376" y="36610"/>
                  <a:pt x="23376" y="38644"/>
                </a:cubicBezTo>
                <a:cubicBezTo>
                  <a:pt x="23376" y="114576"/>
                  <a:pt x="23376" y="114576"/>
                  <a:pt x="23376" y="114576"/>
                </a:cubicBezTo>
                <a:cubicBezTo>
                  <a:pt x="23376" y="116610"/>
                  <a:pt x="23429" y="118644"/>
                  <a:pt x="23508" y="118644"/>
                </a:cubicBezTo>
                <a:lnTo>
                  <a:pt x="23905" y="118644"/>
                </a:lnTo>
                <a:cubicBezTo>
                  <a:pt x="23985" y="118644"/>
                  <a:pt x="24064" y="116610"/>
                  <a:pt x="24064" y="114576"/>
                </a:cubicBezTo>
                <a:cubicBezTo>
                  <a:pt x="24064" y="76610"/>
                  <a:pt x="24064" y="76610"/>
                  <a:pt x="24064" y="76610"/>
                </a:cubicBezTo>
                <a:cubicBezTo>
                  <a:pt x="24064" y="61017"/>
                  <a:pt x="24355" y="52881"/>
                  <a:pt x="24885" y="52881"/>
                </a:cubicBezTo>
                <a:lnTo>
                  <a:pt x="24991" y="52881"/>
                </a:lnTo>
                <a:cubicBezTo>
                  <a:pt x="25070" y="52881"/>
                  <a:pt x="25149" y="50847"/>
                  <a:pt x="25149" y="48814"/>
                </a:cubicBezTo>
                <a:cubicBezTo>
                  <a:pt x="25149" y="38644"/>
                  <a:pt x="25149" y="38644"/>
                  <a:pt x="25149" y="38644"/>
                </a:cubicBezTo>
                <a:cubicBezTo>
                  <a:pt x="25149" y="36610"/>
                  <a:pt x="25070" y="34576"/>
                  <a:pt x="24991" y="34576"/>
                </a:cubicBezTo>
                <a:lnTo>
                  <a:pt x="24911" y="34576"/>
                </a:lnTo>
                <a:cubicBezTo>
                  <a:pt x="24488" y="34576"/>
                  <a:pt x="24196" y="40678"/>
                  <a:pt x="24038" y="47458"/>
                </a:cubicBezTo>
                <a:cubicBezTo>
                  <a:pt x="24038" y="38644"/>
                  <a:pt x="24038" y="38644"/>
                  <a:pt x="24038" y="38644"/>
                </a:cubicBezTo>
                <a:cubicBezTo>
                  <a:pt x="24038" y="36610"/>
                  <a:pt x="23958" y="34576"/>
                  <a:pt x="23879" y="34576"/>
                </a:cubicBezTo>
                <a:close/>
                <a:moveTo>
                  <a:pt x="33303" y="1356"/>
                </a:moveTo>
                <a:cubicBezTo>
                  <a:pt x="32482" y="1356"/>
                  <a:pt x="32138" y="9492"/>
                  <a:pt x="32138" y="31186"/>
                </a:cubicBezTo>
                <a:cubicBezTo>
                  <a:pt x="32138" y="34576"/>
                  <a:pt x="32138" y="34576"/>
                  <a:pt x="32138" y="34576"/>
                </a:cubicBezTo>
                <a:lnTo>
                  <a:pt x="31715" y="34576"/>
                </a:lnTo>
                <a:cubicBezTo>
                  <a:pt x="31609" y="34576"/>
                  <a:pt x="31556" y="36610"/>
                  <a:pt x="31556" y="38644"/>
                </a:cubicBezTo>
                <a:cubicBezTo>
                  <a:pt x="31556" y="46780"/>
                  <a:pt x="31556" y="46780"/>
                  <a:pt x="31556" y="46780"/>
                </a:cubicBezTo>
                <a:cubicBezTo>
                  <a:pt x="31556" y="48814"/>
                  <a:pt x="31609" y="50847"/>
                  <a:pt x="31715" y="50847"/>
                </a:cubicBezTo>
                <a:lnTo>
                  <a:pt x="32138" y="50847"/>
                </a:lnTo>
                <a:cubicBezTo>
                  <a:pt x="32138" y="114576"/>
                  <a:pt x="32138" y="114576"/>
                  <a:pt x="32138" y="114576"/>
                </a:cubicBezTo>
                <a:cubicBezTo>
                  <a:pt x="32138" y="116610"/>
                  <a:pt x="32218" y="118644"/>
                  <a:pt x="32297" y="118644"/>
                </a:cubicBezTo>
                <a:lnTo>
                  <a:pt x="32694" y="118644"/>
                </a:lnTo>
                <a:cubicBezTo>
                  <a:pt x="32800" y="118644"/>
                  <a:pt x="32853" y="116610"/>
                  <a:pt x="32853" y="114576"/>
                </a:cubicBezTo>
                <a:cubicBezTo>
                  <a:pt x="32853" y="50847"/>
                  <a:pt x="32853" y="50847"/>
                  <a:pt x="32853" y="50847"/>
                </a:cubicBezTo>
                <a:lnTo>
                  <a:pt x="33488" y="50847"/>
                </a:lnTo>
                <a:cubicBezTo>
                  <a:pt x="33594" y="50847"/>
                  <a:pt x="33647" y="48814"/>
                  <a:pt x="33647" y="46780"/>
                </a:cubicBezTo>
                <a:lnTo>
                  <a:pt x="33647" y="38644"/>
                </a:lnTo>
                <a:cubicBezTo>
                  <a:pt x="33647" y="36610"/>
                  <a:pt x="33594" y="34576"/>
                  <a:pt x="33488" y="34576"/>
                </a:cubicBezTo>
                <a:lnTo>
                  <a:pt x="32853" y="34576"/>
                </a:lnTo>
                <a:cubicBezTo>
                  <a:pt x="32853" y="31186"/>
                  <a:pt x="32853" y="31186"/>
                  <a:pt x="32853" y="31186"/>
                </a:cubicBezTo>
                <a:cubicBezTo>
                  <a:pt x="32853" y="19661"/>
                  <a:pt x="32932" y="17627"/>
                  <a:pt x="33303" y="17627"/>
                </a:cubicBezTo>
                <a:lnTo>
                  <a:pt x="33488" y="17627"/>
                </a:lnTo>
                <a:cubicBezTo>
                  <a:pt x="33594" y="17627"/>
                  <a:pt x="33647" y="15593"/>
                  <a:pt x="33647" y="13559"/>
                </a:cubicBezTo>
                <a:cubicBezTo>
                  <a:pt x="33647" y="5424"/>
                  <a:pt x="33647" y="5424"/>
                  <a:pt x="33647" y="5424"/>
                </a:cubicBezTo>
                <a:cubicBezTo>
                  <a:pt x="33647" y="3390"/>
                  <a:pt x="33594" y="1356"/>
                  <a:pt x="33488" y="1356"/>
                </a:cubicBezTo>
                <a:close/>
                <a:moveTo>
                  <a:pt x="37009" y="12881"/>
                </a:moveTo>
                <a:cubicBezTo>
                  <a:pt x="36930" y="12881"/>
                  <a:pt x="36850" y="14915"/>
                  <a:pt x="36850" y="16949"/>
                </a:cubicBezTo>
                <a:cubicBezTo>
                  <a:pt x="36850" y="24407"/>
                  <a:pt x="36850" y="24407"/>
                  <a:pt x="36850" y="24407"/>
                </a:cubicBezTo>
                <a:cubicBezTo>
                  <a:pt x="36850" y="32542"/>
                  <a:pt x="36718" y="34576"/>
                  <a:pt x="36400" y="34576"/>
                </a:cubicBezTo>
                <a:cubicBezTo>
                  <a:pt x="36321" y="34576"/>
                  <a:pt x="36241" y="36610"/>
                  <a:pt x="36241" y="38644"/>
                </a:cubicBezTo>
                <a:cubicBezTo>
                  <a:pt x="36241" y="46780"/>
                  <a:pt x="36241" y="46780"/>
                  <a:pt x="36241" y="46780"/>
                </a:cubicBezTo>
                <a:cubicBezTo>
                  <a:pt x="36241" y="48814"/>
                  <a:pt x="36321" y="50847"/>
                  <a:pt x="36400" y="50847"/>
                </a:cubicBezTo>
                <a:lnTo>
                  <a:pt x="36850" y="50847"/>
                </a:lnTo>
                <a:cubicBezTo>
                  <a:pt x="36850" y="91525"/>
                  <a:pt x="36850" y="91525"/>
                  <a:pt x="36850" y="91525"/>
                </a:cubicBezTo>
                <a:cubicBezTo>
                  <a:pt x="36850" y="109153"/>
                  <a:pt x="37062" y="118644"/>
                  <a:pt x="37856" y="118644"/>
                </a:cubicBezTo>
                <a:lnTo>
                  <a:pt x="38200" y="118644"/>
                </a:lnTo>
                <a:cubicBezTo>
                  <a:pt x="38280" y="118644"/>
                  <a:pt x="38359" y="116610"/>
                  <a:pt x="38359" y="114576"/>
                </a:cubicBezTo>
                <a:cubicBezTo>
                  <a:pt x="38359" y="105763"/>
                  <a:pt x="38359" y="105763"/>
                  <a:pt x="38359" y="105763"/>
                </a:cubicBezTo>
                <a:cubicBezTo>
                  <a:pt x="38359" y="103729"/>
                  <a:pt x="38280" y="102373"/>
                  <a:pt x="38200" y="102373"/>
                </a:cubicBezTo>
                <a:lnTo>
                  <a:pt x="37962" y="102373"/>
                </a:lnTo>
                <a:cubicBezTo>
                  <a:pt x="37592" y="102373"/>
                  <a:pt x="37539" y="98305"/>
                  <a:pt x="37539" y="88814"/>
                </a:cubicBezTo>
                <a:cubicBezTo>
                  <a:pt x="37539" y="50847"/>
                  <a:pt x="37539" y="50847"/>
                  <a:pt x="37539" y="50847"/>
                </a:cubicBezTo>
                <a:lnTo>
                  <a:pt x="38200" y="50847"/>
                </a:lnTo>
                <a:cubicBezTo>
                  <a:pt x="38280" y="50847"/>
                  <a:pt x="38359" y="48814"/>
                  <a:pt x="38359" y="46780"/>
                </a:cubicBezTo>
                <a:cubicBezTo>
                  <a:pt x="38359" y="38644"/>
                  <a:pt x="38359" y="38644"/>
                  <a:pt x="38359" y="38644"/>
                </a:cubicBezTo>
                <a:cubicBezTo>
                  <a:pt x="38359" y="36610"/>
                  <a:pt x="38280" y="34576"/>
                  <a:pt x="38200" y="34576"/>
                </a:cubicBezTo>
                <a:lnTo>
                  <a:pt x="37539" y="34576"/>
                </a:lnTo>
                <a:cubicBezTo>
                  <a:pt x="37539" y="16949"/>
                  <a:pt x="37539" y="16949"/>
                  <a:pt x="37539" y="16949"/>
                </a:cubicBezTo>
                <a:cubicBezTo>
                  <a:pt x="37539" y="14915"/>
                  <a:pt x="37459" y="12881"/>
                  <a:pt x="37380" y="12881"/>
                </a:cubicBezTo>
                <a:close/>
                <a:moveTo>
                  <a:pt x="39630" y="1356"/>
                </a:moveTo>
                <a:cubicBezTo>
                  <a:pt x="39524" y="1356"/>
                  <a:pt x="39471" y="3390"/>
                  <a:pt x="39471" y="5424"/>
                </a:cubicBezTo>
                <a:cubicBezTo>
                  <a:pt x="39471" y="114576"/>
                  <a:pt x="39471" y="114576"/>
                  <a:pt x="39471" y="114576"/>
                </a:cubicBezTo>
                <a:cubicBezTo>
                  <a:pt x="39471" y="116610"/>
                  <a:pt x="39524" y="118644"/>
                  <a:pt x="39630" y="118644"/>
                </a:cubicBezTo>
                <a:lnTo>
                  <a:pt x="40027" y="118644"/>
                </a:lnTo>
                <a:cubicBezTo>
                  <a:pt x="40106" y="118644"/>
                  <a:pt x="40186" y="116610"/>
                  <a:pt x="40186" y="114576"/>
                </a:cubicBezTo>
                <a:cubicBezTo>
                  <a:pt x="40186" y="69153"/>
                  <a:pt x="40186" y="69153"/>
                  <a:pt x="40186" y="69153"/>
                </a:cubicBezTo>
                <a:cubicBezTo>
                  <a:pt x="40186" y="55593"/>
                  <a:pt x="40477" y="48136"/>
                  <a:pt x="40874" y="48136"/>
                </a:cubicBezTo>
                <a:cubicBezTo>
                  <a:pt x="41271" y="48136"/>
                  <a:pt x="41562" y="55593"/>
                  <a:pt x="41562" y="69153"/>
                </a:cubicBezTo>
                <a:cubicBezTo>
                  <a:pt x="41562" y="114576"/>
                  <a:pt x="41562" y="114576"/>
                  <a:pt x="41562" y="114576"/>
                </a:cubicBezTo>
                <a:cubicBezTo>
                  <a:pt x="41562" y="116610"/>
                  <a:pt x="41615" y="118644"/>
                  <a:pt x="41721" y="118644"/>
                </a:cubicBezTo>
                <a:lnTo>
                  <a:pt x="42118" y="118644"/>
                </a:lnTo>
                <a:cubicBezTo>
                  <a:pt x="42198" y="118644"/>
                  <a:pt x="42277" y="116610"/>
                  <a:pt x="42277" y="114576"/>
                </a:cubicBezTo>
                <a:cubicBezTo>
                  <a:pt x="42277" y="71186"/>
                  <a:pt x="42277" y="71186"/>
                  <a:pt x="42277" y="71186"/>
                </a:cubicBezTo>
                <a:cubicBezTo>
                  <a:pt x="42277" y="48136"/>
                  <a:pt x="41880" y="33220"/>
                  <a:pt x="41086" y="33220"/>
                </a:cubicBezTo>
                <a:cubicBezTo>
                  <a:pt x="40609" y="33220"/>
                  <a:pt x="40345" y="37966"/>
                  <a:pt x="40186" y="44068"/>
                </a:cubicBezTo>
                <a:cubicBezTo>
                  <a:pt x="40186" y="5424"/>
                  <a:pt x="40186" y="5424"/>
                  <a:pt x="40186" y="5424"/>
                </a:cubicBezTo>
                <a:cubicBezTo>
                  <a:pt x="40186" y="3390"/>
                  <a:pt x="40106" y="1356"/>
                  <a:pt x="40027" y="1356"/>
                </a:cubicBezTo>
                <a:close/>
                <a:moveTo>
                  <a:pt x="49451" y="1356"/>
                </a:moveTo>
                <a:cubicBezTo>
                  <a:pt x="49372" y="1356"/>
                  <a:pt x="49292" y="3390"/>
                  <a:pt x="49292" y="5424"/>
                </a:cubicBezTo>
                <a:cubicBezTo>
                  <a:pt x="49292" y="114576"/>
                  <a:pt x="49292" y="114576"/>
                  <a:pt x="49292" y="114576"/>
                </a:cubicBezTo>
                <a:cubicBezTo>
                  <a:pt x="49292" y="116610"/>
                  <a:pt x="49372" y="118644"/>
                  <a:pt x="49451" y="118644"/>
                </a:cubicBezTo>
                <a:lnTo>
                  <a:pt x="49848" y="118644"/>
                </a:lnTo>
                <a:cubicBezTo>
                  <a:pt x="49928" y="118644"/>
                  <a:pt x="50007" y="116610"/>
                  <a:pt x="50007" y="114576"/>
                </a:cubicBezTo>
                <a:cubicBezTo>
                  <a:pt x="50007" y="67797"/>
                  <a:pt x="50007" y="67797"/>
                  <a:pt x="50007" y="67797"/>
                </a:cubicBezTo>
                <a:lnTo>
                  <a:pt x="51913" y="67797"/>
                </a:lnTo>
                <a:cubicBezTo>
                  <a:pt x="51913" y="114576"/>
                  <a:pt x="51913" y="114576"/>
                  <a:pt x="51913" y="114576"/>
                </a:cubicBezTo>
                <a:cubicBezTo>
                  <a:pt x="51913" y="116610"/>
                  <a:pt x="51966" y="118644"/>
                  <a:pt x="52046" y="118644"/>
                </a:cubicBezTo>
                <a:lnTo>
                  <a:pt x="52469" y="118644"/>
                </a:lnTo>
                <a:cubicBezTo>
                  <a:pt x="52549" y="118644"/>
                  <a:pt x="52601" y="116610"/>
                  <a:pt x="52601" y="114576"/>
                </a:cubicBezTo>
                <a:cubicBezTo>
                  <a:pt x="52601" y="5424"/>
                  <a:pt x="52601" y="5424"/>
                  <a:pt x="52601" y="5424"/>
                </a:cubicBezTo>
                <a:cubicBezTo>
                  <a:pt x="52601" y="3390"/>
                  <a:pt x="52549" y="1356"/>
                  <a:pt x="52469" y="1356"/>
                </a:cubicBezTo>
                <a:lnTo>
                  <a:pt x="52046" y="1356"/>
                </a:lnTo>
                <a:cubicBezTo>
                  <a:pt x="51966" y="1356"/>
                  <a:pt x="51913" y="3390"/>
                  <a:pt x="51913" y="5424"/>
                </a:cubicBezTo>
                <a:cubicBezTo>
                  <a:pt x="51913" y="50847"/>
                  <a:pt x="51913" y="50847"/>
                  <a:pt x="51913" y="50847"/>
                </a:cubicBezTo>
                <a:lnTo>
                  <a:pt x="50007" y="50847"/>
                </a:lnTo>
                <a:cubicBezTo>
                  <a:pt x="50007" y="5424"/>
                  <a:pt x="50007" y="5424"/>
                  <a:pt x="50007" y="5424"/>
                </a:cubicBezTo>
                <a:cubicBezTo>
                  <a:pt x="50007" y="3390"/>
                  <a:pt x="49928" y="1356"/>
                  <a:pt x="49848" y="1356"/>
                </a:cubicBezTo>
                <a:close/>
                <a:moveTo>
                  <a:pt x="57922" y="1356"/>
                </a:moveTo>
                <a:cubicBezTo>
                  <a:pt x="57843" y="1356"/>
                  <a:pt x="57764" y="3390"/>
                  <a:pt x="57764" y="5424"/>
                </a:cubicBezTo>
                <a:cubicBezTo>
                  <a:pt x="57764" y="114576"/>
                  <a:pt x="57764" y="114576"/>
                  <a:pt x="57764" y="114576"/>
                </a:cubicBezTo>
                <a:cubicBezTo>
                  <a:pt x="57764" y="116610"/>
                  <a:pt x="57843" y="118644"/>
                  <a:pt x="57922" y="118644"/>
                </a:cubicBezTo>
                <a:lnTo>
                  <a:pt x="58320" y="118644"/>
                </a:lnTo>
                <a:cubicBezTo>
                  <a:pt x="58399" y="118644"/>
                  <a:pt x="58478" y="116610"/>
                  <a:pt x="58478" y="114576"/>
                </a:cubicBezTo>
                <a:cubicBezTo>
                  <a:pt x="58478" y="5424"/>
                  <a:pt x="58478" y="5424"/>
                  <a:pt x="58478" y="5424"/>
                </a:cubicBezTo>
                <a:cubicBezTo>
                  <a:pt x="58478" y="3390"/>
                  <a:pt x="58399" y="1356"/>
                  <a:pt x="58320" y="1356"/>
                </a:cubicBezTo>
                <a:close/>
                <a:moveTo>
                  <a:pt x="61337" y="33220"/>
                </a:moveTo>
                <a:cubicBezTo>
                  <a:pt x="60887" y="33220"/>
                  <a:pt x="60649" y="37966"/>
                  <a:pt x="60490" y="44068"/>
                </a:cubicBezTo>
                <a:cubicBezTo>
                  <a:pt x="60490" y="38644"/>
                  <a:pt x="60490" y="38644"/>
                  <a:pt x="60490" y="38644"/>
                </a:cubicBezTo>
                <a:cubicBezTo>
                  <a:pt x="60490" y="36610"/>
                  <a:pt x="60411" y="34576"/>
                  <a:pt x="60331" y="34576"/>
                </a:cubicBezTo>
                <a:lnTo>
                  <a:pt x="59934" y="34576"/>
                </a:lnTo>
                <a:cubicBezTo>
                  <a:pt x="59855" y="34576"/>
                  <a:pt x="59776" y="36610"/>
                  <a:pt x="59776" y="38644"/>
                </a:cubicBezTo>
                <a:cubicBezTo>
                  <a:pt x="59776" y="114576"/>
                  <a:pt x="59776" y="114576"/>
                  <a:pt x="59776" y="114576"/>
                </a:cubicBezTo>
                <a:cubicBezTo>
                  <a:pt x="59776" y="116610"/>
                  <a:pt x="59855" y="118644"/>
                  <a:pt x="59934" y="118644"/>
                </a:cubicBezTo>
                <a:lnTo>
                  <a:pt x="60331" y="118644"/>
                </a:lnTo>
                <a:cubicBezTo>
                  <a:pt x="60411" y="118644"/>
                  <a:pt x="60490" y="116610"/>
                  <a:pt x="60490" y="114576"/>
                </a:cubicBezTo>
                <a:cubicBezTo>
                  <a:pt x="60490" y="71864"/>
                  <a:pt x="60490" y="71864"/>
                  <a:pt x="60490" y="71864"/>
                </a:cubicBezTo>
                <a:cubicBezTo>
                  <a:pt x="60490" y="58305"/>
                  <a:pt x="60596" y="48136"/>
                  <a:pt x="61152" y="48136"/>
                </a:cubicBezTo>
                <a:cubicBezTo>
                  <a:pt x="61655" y="48136"/>
                  <a:pt x="61761" y="56949"/>
                  <a:pt x="61761" y="71864"/>
                </a:cubicBezTo>
                <a:cubicBezTo>
                  <a:pt x="61761" y="114576"/>
                  <a:pt x="61761" y="114576"/>
                  <a:pt x="61761" y="114576"/>
                </a:cubicBezTo>
                <a:cubicBezTo>
                  <a:pt x="61761" y="116610"/>
                  <a:pt x="61840" y="118644"/>
                  <a:pt x="61920" y="118644"/>
                </a:cubicBezTo>
                <a:lnTo>
                  <a:pt x="62317" y="118644"/>
                </a:lnTo>
                <a:cubicBezTo>
                  <a:pt x="62396" y="118644"/>
                  <a:pt x="62476" y="116610"/>
                  <a:pt x="62476" y="114576"/>
                </a:cubicBezTo>
                <a:cubicBezTo>
                  <a:pt x="62476" y="71864"/>
                  <a:pt x="62476" y="71864"/>
                  <a:pt x="62476" y="71864"/>
                </a:cubicBezTo>
                <a:cubicBezTo>
                  <a:pt x="62476" y="57627"/>
                  <a:pt x="62608" y="48136"/>
                  <a:pt x="63138" y="48136"/>
                </a:cubicBezTo>
                <a:cubicBezTo>
                  <a:pt x="63667" y="48136"/>
                  <a:pt x="63746" y="57627"/>
                  <a:pt x="63746" y="71864"/>
                </a:cubicBezTo>
                <a:cubicBezTo>
                  <a:pt x="63746" y="114576"/>
                  <a:pt x="63746" y="114576"/>
                  <a:pt x="63746" y="114576"/>
                </a:cubicBezTo>
                <a:cubicBezTo>
                  <a:pt x="63746" y="116610"/>
                  <a:pt x="63826" y="118644"/>
                  <a:pt x="63905" y="118644"/>
                </a:cubicBezTo>
                <a:lnTo>
                  <a:pt x="64302" y="118644"/>
                </a:lnTo>
                <a:cubicBezTo>
                  <a:pt x="64382" y="118644"/>
                  <a:pt x="64461" y="116610"/>
                  <a:pt x="64461" y="114576"/>
                </a:cubicBezTo>
                <a:cubicBezTo>
                  <a:pt x="64461" y="73220"/>
                  <a:pt x="64461" y="73220"/>
                  <a:pt x="64461" y="73220"/>
                </a:cubicBezTo>
                <a:cubicBezTo>
                  <a:pt x="64461" y="49492"/>
                  <a:pt x="64276" y="33220"/>
                  <a:pt x="63323" y="33220"/>
                </a:cubicBezTo>
                <a:cubicBezTo>
                  <a:pt x="62873" y="33220"/>
                  <a:pt x="62529" y="37966"/>
                  <a:pt x="62290" y="46780"/>
                </a:cubicBezTo>
                <a:cubicBezTo>
                  <a:pt x="62079" y="37288"/>
                  <a:pt x="61734" y="33220"/>
                  <a:pt x="61337" y="33220"/>
                </a:cubicBezTo>
                <a:close/>
                <a:moveTo>
                  <a:pt x="65891" y="1356"/>
                </a:moveTo>
                <a:cubicBezTo>
                  <a:pt x="65811" y="1356"/>
                  <a:pt x="65732" y="3390"/>
                  <a:pt x="65732" y="5424"/>
                </a:cubicBezTo>
                <a:cubicBezTo>
                  <a:pt x="65732" y="114576"/>
                  <a:pt x="65732" y="114576"/>
                  <a:pt x="65732" y="114576"/>
                </a:cubicBezTo>
                <a:cubicBezTo>
                  <a:pt x="65732" y="116610"/>
                  <a:pt x="65811" y="118644"/>
                  <a:pt x="65891" y="118644"/>
                </a:cubicBezTo>
                <a:lnTo>
                  <a:pt x="66288" y="118644"/>
                </a:lnTo>
                <a:cubicBezTo>
                  <a:pt x="66367" y="118644"/>
                  <a:pt x="66447" y="116610"/>
                  <a:pt x="66447" y="114576"/>
                </a:cubicBezTo>
                <a:cubicBezTo>
                  <a:pt x="66447" y="69153"/>
                  <a:pt x="66447" y="69153"/>
                  <a:pt x="66447" y="69153"/>
                </a:cubicBezTo>
                <a:cubicBezTo>
                  <a:pt x="66447" y="55593"/>
                  <a:pt x="66738" y="48136"/>
                  <a:pt x="67135" y="48136"/>
                </a:cubicBezTo>
                <a:cubicBezTo>
                  <a:pt x="67532" y="48136"/>
                  <a:pt x="67823" y="55593"/>
                  <a:pt x="67823" y="69153"/>
                </a:cubicBezTo>
                <a:cubicBezTo>
                  <a:pt x="67823" y="114576"/>
                  <a:pt x="67823" y="114576"/>
                  <a:pt x="67823" y="114576"/>
                </a:cubicBezTo>
                <a:cubicBezTo>
                  <a:pt x="67823" y="116610"/>
                  <a:pt x="67903" y="118644"/>
                  <a:pt x="67982" y="118644"/>
                </a:cubicBezTo>
                <a:lnTo>
                  <a:pt x="68379" y="118644"/>
                </a:lnTo>
                <a:cubicBezTo>
                  <a:pt x="68459" y="118644"/>
                  <a:pt x="68538" y="116610"/>
                  <a:pt x="68538" y="114576"/>
                </a:cubicBezTo>
                <a:cubicBezTo>
                  <a:pt x="68538" y="71186"/>
                  <a:pt x="68538" y="71186"/>
                  <a:pt x="68538" y="71186"/>
                </a:cubicBezTo>
                <a:cubicBezTo>
                  <a:pt x="68538" y="48136"/>
                  <a:pt x="68141" y="33220"/>
                  <a:pt x="67347" y="33220"/>
                </a:cubicBezTo>
                <a:cubicBezTo>
                  <a:pt x="66870" y="33220"/>
                  <a:pt x="66605" y="37966"/>
                  <a:pt x="66447" y="44068"/>
                </a:cubicBezTo>
                <a:cubicBezTo>
                  <a:pt x="66447" y="5424"/>
                  <a:pt x="66447" y="5424"/>
                  <a:pt x="66447" y="5424"/>
                </a:cubicBezTo>
                <a:cubicBezTo>
                  <a:pt x="66447" y="3390"/>
                  <a:pt x="66367" y="1356"/>
                  <a:pt x="66288" y="1356"/>
                </a:cubicBezTo>
                <a:close/>
                <a:moveTo>
                  <a:pt x="73779" y="1356"/>
                </a:moveTo>
                <a:cubicBezTo>
                  <a:pt x="73674" y="1356"/>
                  <a:pt x="73621" y="3390"/>
                  <a:pt x="73621" y="5424"/>
                </a:cubicBezTo>
                <a:cubicBezTo>
                  <a:pt x="73621" y="114576"/>
                  <a:pt x="73621" y="114576"/>
                  <a:pt x="73621" y="114576"/>
                </a:cubicBezTo>
                <a:cubicBezTo>
                  <a:pt x="73621" y="116610"/>
                  <a:pt x="73674" y="118644"/>
                  <a:pt x="73779" y="118644"/>
                </a:cubicBezTo>
                <a:lnTo>
                  <a:pt x="74177" y="118644"/>
                </a:lnTo>
                <a:cubicBezTo>
                  <a:pt x="74256" y="118644"/>
                  <a:pt x="74335" y="116610"/>
                  <a:pt x="74335" y="114576"/>
                </a:cubicBezTo>
                <a:cubicBezTo>
                  <a:pt x="74335" y="5424"/>
                  <a:pt x="74335" y="5424"/>
                  <a:pt x="74335" y="5424"/>
                </a:cubicBezTo>
                <a:cubicBezTo>
                  <a:pt x="74335" y="3390"/>
                  <a:pt x="74256" y="1356"/>
                  <a:pt x="74177" y="1356"/>
                </a:cubicBezTo>
                <a:close/>
                <a:moveTo>
                  <a:pt x="75950" y="12881"/>
                </a:moveTo>
                <a:cubicBezTo>
                  <a:pt x="75871" y="12881"/>
                  <a:pt x="75818" y="14915"/>
                  <a:pt x="75818" y="16949"/>
                </a:cubicBezTo>
                <a:cubicBezTo>
                  <a:pt x="75818" y="24407"/>
                  <a:pt x="75818" y="24407"/>
                  <a:pt x="75818" y="24407"/>
                </a:cubicBezTo>
                <a:cubicBezTo>
                  <a:pt x="75818" y="32542"/>
                  <a:pt x="75686" y="34576"/>
                  <a:pt x="75368" y="34576"/>
                </a:cubicBezTo>
                <a:cubicBezTo>
                  <a:pt x="75262" y="34576"/>
                  <a:pt x="75209" y="36610"/>
                  <a:pt x="75209" y="38644"/>
                </a:cubicBezTo>
                <a:cubicBezTo>
                  <a:pt x="75209" y="46780"/>
                  <a:pt x="75209" y="46780"/>
                  <a:pt x="75209" y="46780"/>
                </a:cubicBezTo>
                <a:cubicBezTo>
                  <a:pt x="75209" y="48814"/>
                  <a:pt x="75262" y="50847"/>
                  <a:pt x="75368" y="50847"/>
                </a:cubicBezTo>
                <a:lnTo>
                  <a:pt x="75791" y="50847"/>
                </a:lnTo>
                <a:cubicBezTo>
                  <a:pt x="75791" y="91525"/>
                  <a:pt x="75791" y="91525"/>
                  <a:pt x="75791" y="91525"/>
                </a:cubicBezTo>
                <a:cubicBezTo>
                  <a:pt x="75791" y="109153"/>
                  <a:pt x="76030" y="118644"/>
                  <a:pt x="76824" y="118644"/>
                </a:cubicBezTo>
                <a:lnTo>
                  <a:pt x="77141" y="118644"/>
                </a:lnTo>
                <a:cubicBezTo>
                  <a:pt x="77247" y="118644"/>
                  <a:pt x="77300" y="116610"/>
                  <a:pt x="77300" y="114576"/>
                </a:cubicBezTo>
                <a:cubicBezTo>
                  <a:pt x="77300" y="105763"/>
                  <a:pt x="77300" y="105763"/>
                  <a:pt x="77300" y="105763"/>
                </a:cubicBezTo>
                <a:cubicBezTo>
                  <a:pt x="77300" y="103729"/>
                  <a:pt x="77247" y="102373"/>
                  <a:pt x="77141" y="102373"/>
                </a:cubicBezTo>
                <a:lnTo>
                  <a:pt x="76930" y="102373"/>
                </a:lnTo>
                <a:cubicBezTo>
                  <a:pt x="76533" y="102373"/>
                  <a:pt x="76506" y="98305"/>
                  <a:pt x="76506" y="88814"/>
                </a:cubicBezTo>
                <a:cubicBezTo>
                  <a:pt x="76506" y="50847"/>
                  <a:pt x="76506" y="50847"/>
                  <a:pt x="76506" y="50847"/>
                </a:cubicBezTo>
                <a:lnTo>
                  <a:pt x="77141" y="50847"/>
                </a:lnTo>
                <a:cubicBezTo>
                  <a:pt x="77247" y="50847"/>
                  <a:pt x="77300" y="48814"/>
                  <a:pt x="77300" y="46780"/>
                </a:cubicBezTo>
                <a:cubicBezTo>
                  <a:pt x="77300" y="38644"/>
                  <a:pt x="77300" y="38644"/>
                  <a:pt x="77300" y="38644"/>
                </a:cubicBezTo>
                <a:cubicBezTo>
                  <a:pt x="77300" y="36610"/>
                  <a:pt x="77247" y="34576"/>
                  <a:pt x="77141" y="34576"/>
                </a:cubicBezTo>
                <a:lnTo>
                  <a:pt x="76506" y="34576"/>
                </a:lnTo>
                <a:cubicBezTo>
                  <a:pt x="76506" y="16949"/>
                  <a:pt x="76506" y="16949"/>
                  <a:pt x="76506" y="16949"/>
                </a:cubicBezTo>
                <a:cubicBezTo>
                  <a:pt x="76506" y="14915"/>
                  <a:pt x="76427" y="12881"/>
                  <a:pt x="76347" y="12881"/>
                </a:cubicBezTo>
                <a:close/>
                <a:moveTo>
                  <a:pt x="78359" y="34576"/>
                </a:moveTo>
                <a:cubicBezTo>
                  <a:pt x="78253" y="34576"/>
                  <a:pt x="78200" y="36610"/>
                  <a:pt x="78200" y="38644"/>
                </a:cubicBezTo>
                <a:cubicBezTo>
                  <a:pt x="78200" y="46780"/>
                  <a:pt x="78200" y="46780"/>
                  <a:pt x="78200" y="46780"/>
                </a:cubicBezTo>
                <a:cubicBezTo>
                  <a:pt x="78200" y="48814"/>
                  <a:pt x="78253" y="50170"/>
                  <a:pt x="78359" y="50170"/>
                </a:cubicBezTo>
                <a:lnTo>
                  <a:pt x="79842" y="50170"/>
                </a:lnTo>
                <a:cubicBezTo>
                  <a:pt x="78306" y="100339"/>
                  <a:pt x="78306" y="100339"/>
                  <a:pt x="78306" y="100339"/>
                </a:cubicBezTo>
                <a:cubicBezTo>
                  <a:pt x="78227" y="102373"/>
                  <a:pt x="78200" y="103729"/>
                  <a:pt x="78200" y="107797"/>
                </a:cubicBezTo>
                <a:cubicBezTo>
                  <a:pt x="78200" y="114576"/>
                  <a:pt x="78200" y="114576"/>
                  <a:pt x="78200" y="114576"/>
                </a:cubicBezTo>
                <a:cubicBezTo>
                  <a:pt x="78200" y="116610"/>
                  <a:pt x="78253" y="118644"/>
                  <a:pt x="78359" y="118644"/>
                </a:cubicBezTo>
                <a:lnTo>
                  <a:pt x="80504" y="118644"/>
                </a:lnTo>
                <a:cubicBezTo>
                  <a:pt x="80583" y="118644"/>
                  <a:pt x="80662" y="116610"/>
                  <a:pt x="80662" y="114576"/>
                </a:cubicBezTo>
                <a:cubicBezTo>
                  <a:pt x="80662" y="107119"/>
                  <a:pt x="80662" y="107119"/>
                  <a:pt x="80662" y="107119"/>
                </a:cubicBezTo>
                <a:cubicBezTo>
                  <a:pt x="80662" y="104407"/>
                  <a:pt x="80583" y="103051"/>
                  <a:pt x="80504" y="103051"/>
                </a:cubicBezTo>
                <a:lnTo>
                  <a:pt x="78995" y="103051"/>
                </a:lnTo>
                <a:cubicBezTo>
                  <a:pt x="80556" y="53559"/>
                  <a:pt x="80556" y="53559"/>
                  <a:pt x="80556" y="53559"/>
                </a:cubicBezTo>
                <a:cubicBezTo>
                  <a:pt x="80636" y="50847"/>
                  <a:pt x="80662" y="49492"/>
                  <a:pt x="80662" y="46780"/>
                </a:cubicBezTo>
                <a:cubicBezTo>
                  <a:pt x="80662" y="38644"/>
                  <a:pt x="80662" y="38644"/>
                  <a:pt x="80662" y="38644"/>
                </a:cubicBezTo>
                <a:cubicBezTo>
                  <a:pt x="80662" y="36610"/>
                  <a:pt x="80583" y="34576"/>
                  <a:pt x="80504" y="34576"/>
                </a:cubicBezTo>
                <a:close/>
                <a:moveTo>
                  <a:pt x="85030" y="1356"/>
                </a:moveTo>
                <a:cubicBezTo>
                  <a:pt x="84951" y="1356"/>
                  <a:pt x="84898" y="2712"/>
                  <a:pt x="84871" y="4746"/>
                </a:cubicBezTo>
                <a:cubicBezTo>
                  <a:pt x="83363" y="112542"/>
                  <a:pt x="83363" y="112542"/>
                  <a:pt x="83363" y="112542"/>
                </a:cubicBezTo>
                <a:cubicBezTo>
                  <a:pt x="83336" y="113898"/>
                  <a:pt x="83310" y="114576"/>
                  <a:pt x="83310" y="115932"/>
                </a:cubicBezTo>
                <a:cubicBezTo>
                  <a:pt x="83310" y="117288"/>
                  <a:pt x="83363" y="118644"/>
                  <a:pt x="83442" y="118644"/>
                </a:cubicBezTo>
                <a:lnTo>
                  <a:pt x="83892" y="118644"/>
                </a:lnTo>
                <a:cubicBezTo>
                  <a:pt x="83945" y="118644"/>
                  <a:pt x="83998" y="117966"/>
                  <a:pt x="84024" y="115932"/>
                </a:cubicBezTo>
                <a:lnTo>
                  <a:pt x="84368" y="90847"/>
                </a:lnTo>
                <a:lnTo>
                  <a:pt x="86195" y="90847"/>
                </a:lnTo>
                <a:cubicBezTo>
                  <a:pt x="86566" y="115932"/>
                  <a:pt x="86566" y="115932"/>
                  <a:pt x="86566" y="115932"/>
                </a:cubicBezTo>
                <a:cubicBezTo>
                  <a:pt x="86566" y="117288"/>
                  <a:pt x="86619" y="118644"/>
                  <a:pt x="86672" y="118644"/>
                </a:cubicBezTo>
                <a:lnTo>
                  <a:pt x="87175" y="118644"/>
                </a:lnTo>
                <a:cubicBezTo>
                  <a:pt x="87228" y="118644"/>
                  <a:pt x="87280" y="117288"/>
                  <a:pt x="87280" y="115932"/>
                </a:cubicBezTo>
                <a:cubicBezTo>
                  <a:pt x="87280" y="114576"/>
                  <a:pt x="87254" y="113220"/>
                  <a:pt x="87228" y="112542"/>
                </a:cubicBezTo>
                <a:cubicBezTo>
                  <a:pt x="85719" y="4746"/>
                  <a:pt x="85719" y="4746"/>
                  <a:pt x="85719" y="4746"/>
                </a:cubicBezTo>
                <a:cubicBezTo>
                  <a:pt x="85692" y="2712"/>
                  <a:pt x="85639" y="1356"/>
                  <a:pt x="85560" y="1356"/>
                </a:cubicBezTo>
                <a:close/>
                <a:moveTo>
                  <a:pt x="103058" y="34576"/>
                </a:moveTo>
                <a:cubicBezTo>
                  <a:pt x="102979" y="34576"/>
                  <a:pt x="102899" y="36610"/>
                  <a:pt x="102899" y="38644"/>
                </a:cubicBezTo>
                <a:cubicBezTo>
                  <a:pt x="102899" y="114576"/>
                  <a:pt x="102899" y="114576"/>
                  <a:pt x="102899" y="114576"/>
                </a:cubicBezTo>
                <a:cubicBezTo>
                  <a:pt x="102899" y="116610"/>
                  <a:pt x="102979" y="118644"/>
                  <a:pt x="103058" y="118644"/>
                </a:cubicBezTo>
                <a:lnTo>
                  <a:pt x="103455" y="118644"/>
                </a:lnTo>
                <a:cubicBezTo>
                  <a:pt x="103535" y="118644"/>
                  <a:pt x="103614" y="116610"/>
                  <a:pt x="103614" y="114576"/>
                </a:cubicBezTo>
                <a:cubicBezTo>
                  <a:pt x="103614" y="60339"/>
                  <a:pt x="103614" y="60339"/>
                  <a:pt x="103614" y="60339"/>
                </a:cubicBezTo>
                <a:cubicBezTo>
                  <a:pt x="103614" y="38644"/>
                  <a:pt x="103614" y="38644"/>
                  <a:pt x="103614" y="38644"/>
                </a:cubicBezTo>
                <a:cubicBezTo>
                  <a:pt x="103614" y="36610"/>
                  <a:pt x="103535" y="34576"/>
                  <a:pt x="103455" y="34576"/>
                </a:cubicBezTo>
                <a:close/>
                <a:moveTo>
                  <a:pt x="108935" y="12881"/>
                </a:moveTo>
                <a:cubicBezTo>
                  <a:pt x="108856" y="12881"/>
                  <a:pt x="108803" y="14915"/>
                  <a:pt x="108803" y="16949"/>
                </a:cubicBezTo>
                <a:cubicBezTo>
                  <a:pt x="108803" y="24407"/>
                  <a:pt x="108803" y="24407"/>
                  <a:pt x="108803" y="24407"/>
                </a:cubicBezTo>
                <a:cubicBezTo>
                  <a:pt x="108803" y="32542"/>
                  <a:pt x="108670" y="34576"/>
                  <a:pt x="108353" y="34576"/>
                </a:cubicBezTo>
                <a:cubicBezTo>
                  <a:pt x="108247" y="34576"/>
                  <a:pt x="108194" y="36610"/>
                  <a:pt x="108194" y="38644"/>
                </a:cubicBezTo>
                <a:cubicBezTo>
                  <a:pt x="108194" y="46780"/>
                  <a:pt x="108194" y="46780"/>
                  <a:pt x="108194" y="46780"/>
                </a:cubicBezTo>
                <a:cubicBezTo>
                  <a:pt x="108194" y="48814"/>
                  <a:pt x="108247" y="50847"/>
                  <a:pt x="108353" y="50847"/>
                </a:cubicBezTo>
                <a:lnTo>
                  <a:pt x="108776" y="50847"/>
                </a:lnTo>
                <a:cubicBezTo>
                  <a:pt x="108776" y="91525"/>
                  <a:pt x="108776" y="91525"/>
                  <a:pt x="108776" y="91525"/>
                </a:cubicBezTo>
                <a:cubicBezTo>
                  <a:pt x="108776" y="109153"/>
                  <a:pt x="109014" y="118644"/>
                  <a:pt x="109809" y="118644"/>
                </a:cubicBezTo>
                <a:lnTo>
                  <a:pt x="110153" y="118644"/>
                </a:lnTo>
                <a:cubicBezTo>
                  <a:pt x="110232" y="118644"/>
                  <a:pt x="110285" y="116610"/>
                  <a:pt x="110285" y="114576"/>
                </a:cubicBezTo>
                <a:cubicBezTo>
                  <a:pt x="110285" y="105763"/>
                  <a:pt x="110285" y="105763"/>
                  <a:pt x="110285" y="105763"/>
                </a:cubicBezTo>
                <a:cubicBezTo>
                  <a:pt x="110285" y="103729"/>
                  <a:pt x="110232" y="102373"/>
                  <a:pt x="110153" y="102373"/>
                </a:cubicBezTo>
                <a:lnTo>
                  <a:pt x="109914" y="102373"/>
                </a:lnTo>
                <a:cubicBezTo>
                  <a:pt x="109517" y="102373"/>
                  <a:pt x="109491" y="98305"/>
                  <a:pt x="109491" y="88814"/>
                </a:cubicBezTo>
                <a:cubicBezTo>
                  <a:pt x="109491" y="50847"/>
                  <a:pt x="109491" y="50847"/>
                  <a:pt x="109491" y="50847"/>
                </a:cubicBezTo>
                <a:lnTo>
                  <a:pt x="110153" y="50847"/>
                </a:lnTo>
                <a:cubicBezTo>
                  <a:pt x="110232" y="50847"/>
                  <a:pt x="110285" y="48814"/>
                  <a:pt x="110285" y="46780"/>
                </a:cubicBezTo>
                <a:cubicBezTo>
                  <a:pt x="110285" y="38644"/>
                  <a:pt x="110285" y="38644"/>
                  <a:pt x="110285" y="38644"/>
                </a:cubicBezTo>
                <a:cubicBezTo>
                  <a:pt x="110285" y="36610"/>
                  <a:pt x="110232" y="34576"/>
                  <a:pt x="110153" y="34576"/>
                </a:cubicBezTo>
                <a:lnTo>
                  <a:pt x="109491" y="34576"/>
                </a:lnTo>
                <a:cubicBezTo>
                  <a:pt x="109491" y="16949"/>
                  <a:pt x="109491" y="16949"/>
                  <a:pt x="109491" y="16949"/>
                </a:cubicBezTo>
                <a:cubicBezTo>
                  <a:pt x="109491" y="14915"/>
                  <a:pt x="109412" y="12881"/>
                  <a:pt x="109332" y="12881"/>
                </a:cubicBezTo>
                <a:close/>
                <a:moveTo>
                  <a:pt x="111582" y="34576"/>
                </a:moveTo>
                <a:cubicBezTo>
                  <a:pt x="111503" y="34576"/>
                  <a:pt x="111423" y="36610"/>
                  <a:pt x="111423" y="38644"/>
                </a:cubicBezTo>
                <a:cubicBezTo>
                  <a:pt x="111423" y="114576"/>
                  <a:pt x="111423" y="114576"/>
                  <a:pt x="111423" y="114576"/>
                </a:cubicBezTo>
                <a:cubicBezTo>
                  <a:pt x="111423" y="116610"/>
                  <a:pt x="111503" y="118644"/>
                  <a:pt x="111582" y="118644"/>
                </a:cubicBezTo>
                <a:lnTo>
                  <a:pt x="111979" y="118644"/>
                </a:lnTo>
                <a:cubicBezTo>
                  <a:pt x="112059" y="118644"/>
                  <a:pt x="112138" y="116610"/>
                  <a:pt x="112138" y="114576"/>
                </a:cubicBezTo>
                <a:cubicBezTo>
                  <a:pt x="112138" y="38644"/>
                  <a:pt x="112138" y="38644"/>
                  <a:pt x="112138" y="38644"/>
                </a:cubicBezTo>
                <a:cubicBezTo>
                  <a:pt x="112138" y="36610"/>
                  <a:pt x="112059" y="34576"/>
                  <a:pt x="111979" y="34576"/>
                </a:cubicBezTo>
                <a:close/>
                <a:moveTo>
                  <a:pt x="118862" y="33220"/>
                </a:moveTo>
                <a:cubicBezTo>
                  <a:pt x="118412" y="33220"/>
                  <a:pt x="118147" y="37966"/>
                  <a:pt x="117962" y="44068"/>
                </a:cubicBezTo>
                <a:cubicBezTo>
                  <a:pt x="117962" y="38644"/>
                  <a:pt x="117962" y="38644"/>
                  <a:pt x="117962" y="38644"/>
                </a:cubicBezTo>
                <a:cubicBezTo>
                  <a:pt x="117962" y="36610"/>
                  <a:pt x="117909" y="34576"/>
                  <a:pt x="117803" y="34576"/>
                </a:cubicBezTo>
                <a:lnTo>
                  <a:pt x="117406" y="34576"/>
                </a:lnTo>
                <a:cubicBezTo>
                  <a:pt x="117327" y="34576"/>
                  <a:pt x="117274" y="36610"/>
                  <a:pt x="117274" y="38644"/>
                </a:cubicBezTo>
                <a:cubicBezTo>
                  <a:pt x="117274" y="114576"/>
                  <a:pt x="117274" y="114576"/>
                  <a:pt x="117274" y="114576"/>
                </a:cubicBezTo>
                <a:cubicBezTo>
                  <a:pt x="117274" y="116610"/>
                  <a:pt x="117327" y="118644"/>
                  <a:pt x="117406" y="118644"/>
                </a:cubicBezTo>
                <a:lnTo>
                  <a:pt x="117803" y="118644"/>
                </a:lnTo>
                <a:cubicBezTo>
                  <a:pt x="117909" y="118644"/>
                  <a:pt x="117962" y="116610"/>
                  <a:pt x="117962" y="114576"/>
                </a:cubicBezTo>
                <a:cubicBezTo>
                  <a:pt x="117962" y="69153"/>
                  <a:pt x="117962" y="69153"/>
                  <a:pt x="117962" y="69153"/>
                </a:cubicBezTo>
                <a:cubicBezTo>
                  <a:pt x="117962" y="55593"/>
                  <a:pt x="118253" y="48136"/>
                  <a:pt x="118677" y="48136"/>
                </a:cubicBezTo>
                <a:cubicBezTo>
                  <a:pt x="119074" y="48136"/>
                  <a:pt x="119365" y="55593"/>
                  <a:pt x="119365" y="69153"/>
                </a:cubicBezTo>
                <a:cubicBezTo>
                  <a:pt x="119365" y="114576"/>
                  <a:pt x="119365" y="114576"/>
                  <a:pt x="119365" y="114576"/>
                </a:cubicBezTo>
                <a:cubicBezTo>
                  <a:pt x="119365" y="116610"/>
                  <a:pt x="119418" y="118644"/>
                  <a:pt x="119498" y="118644"/>
                </a:cubicBezTo>
                <a:lnTo>
                  <a:pt x="119895" y="118644"/>
                </a:lnTo>
                <a:cubicBezTo>
                  <a:pt x="120001" y="118644"/>
                  <a:pt x="120053" y="116610"/>
                  <a:pt x="120053" y="114576"/>
                </a:cubicBezTo>
                <a:cubicBezTo>
                  <a:pt x="120053" y="71186"/>
                  <a:pt x="120053" y="71186"/>
                  <a:pt x="120053" y="71186"/>
                </a:cubicBezTo>
                <a:cubicBezTo>
                  <a:pt x="120053" y="48136"/>
                  <a:pt x="119683" y="33220"/>
                  <a:pt x="118862" y="33220"/>
                </a:cubicBezTo>
                <a:close/>
                <a:moveTo>
                  <a:pt x="7122" y="33220"/>
                </a:moveTo>
                <a:cubicBezTo>
                  <a:pt x="6327" y="33220"/>
                  <a:pt x="5719" y="47458"/>
                  <a:pt x="5719" y="71186"/>
                </a:cubicBezTo>
                <a:cubicBezTo>
                  <a:pt x="5719" y="82034"/>
                  <a:pt x="5719" y="82034"/>
                  <a:pt x="5719" y="82034"/>
                </a:cubicBezTo>
                <a:cubicBezTo>
                  <a:pt x="5719" y="105763"/>
                  <a:pt x="6327" y="120000"/>
                  <a:pt x="7122" y="120000"/>
                </a:cubicBezTo>
                <a:cubicBezTo>
                  <a:pt x="7598" y="120000"/>
                  <a:pt x="8181" y="113898"/>
                  <a:pt x="8419" y="97627"/>
                </a:cubicBezTo>
                <a:cubicBezTo>
                  <a:pt x="8419" y="96949"/>
                  <a:pt x="8445" y="95593"/>
                  <a:pt x="8445" y="94915"/>
                </a:cubicBezTo>
                <a:cubicBezTo>
                  <a:pt x="8445" y="93559"/>
                  <a:pt x="8392" y="92203"/>
                  <a:pt x="8339" y="92203"/>
                </a:cubicBezTo>
                <a:lnTo>
                  <a:pt x="7916" y="92203"/>
                </a:lnTo>
                <a:cubicBezTo>
                  <a:pt x="7836" y="92203"/>
                  <a:pt x="7783" y="94237"/>
                  <a:pt x="7757" y="94237"/>
                </a:cubicBezTo>
                <a:cubicBezTo>
                  <a:pt x="7598" y="103729"/>
                  <a:pt x="7333" y="105085"/>
                  <a:pt x="7122" y="105085"/>
                </a:cubicBezTo>
                <a:cubicBezTo>
                  <a:pt x="6725" y="105085"/>
                  <a:pt x="6407" y="96949"/>
                  <a:pt x="6407" y="84746"/>
                </a:cubicBezTo>
                <a:lnTo>
                  <a:pt x="6407" y="82712"/>
                </a:lnTo>
                <a:lnTo>
                  <a:pt x="8366" y="82712"/>
                </a:lnTo>
                <a:cubicBezTo>
                  <a:pt x="8445" y="82712"/>
                  <a:pt x="8498" y="80678"/>
                  <a:pt x="8498" y="78644"/>
                </a:cubicBezTo>
                <a:cubicBezTo>
                  <a:pt x="8498" y="70509"/>
                  <a:pt x="8498" y="70509"/>
                  <a:pt x="8498" y="70509"/>
                </a:cubicBezTo>
                <a:cubicBezTo>
                  <a:pt x="8498" y="48136"/>
                  <a:pt x="7889" y="33220"/>
                  <a:pt x="7122" y="33220"/>
                </a:cubicBezTo>
                <a:close/>
                <a:moveTo>
                  <a:pt x="15752" y="1356"/>
                </a:moveTo>
                <a:cubicBezTo>
                  <a:pt x="15672" y="1356"/>
                  <a:pt x="15593" y="3390"/>
                  <a:pt x="15593" y="5424"/>
                </a:cubicBezTo>
                <a:cubicBezTo>
                  <a:pt x="15593" y="114576"/>
                  <a:pt x="15593" y="114576"/>
                  <a:pt x="15593" y="114576"/>
                </a:cubicBezTo>
                <a:cubicBezTo>
                  <a:pt x="15593" y="116610"/>
                  <a:pt x="15672" y="118644"/>
                  <a:pt x="15752" y="118644"/>
                </a:cubicBezTo>
                <a:lnTo>
                  <a:pt x="16149" y="118644"/>
                </a:lnTo>
                <a:cubicBezTo>
                  <a:pt x="16228" y="118644"/>
                  <a:pt x="16308" y="116610"/>
                  <a:pt x="16308" y="114576"/>
                </a:cubicBezTo>
                <a:lnTo>
                  <a:pt x="16308" y="109153"/>
                </a:lnTo>
                <a:cubicBezTo>
                  <a:pt x="16493" y="116610"/>
                  <a:pt x="16811" y="120000"/>
                  <a:pt x="17208" y="120000"/>
                </a:cubicBezTo>
                <a:cubicBezTo>
                  <a:pt x="17922" y="120000"/>
                  <a:pt x="18425" y="106441"/>
                  <a:pt x="18425" y="81356"/>
                </a:cubicBezTo>
                <a:cubicBezTo>
                  <a:pt x="18425" y="71186"/>
                  <a:pt x="18425" y="71186"/>
                  <a:pt x="18425" y="71186"/>
                </a:cubicBezTo>
                <a:cubicBezTo>
                  <a:pt x="18425" y="46102"/>
                  <a:pt x="17949" y="33220"/>
                  <a:pt x="17208" y="33220"/>
                </a:cubicBezTo>
                <a:cubicBezTo>
                  <a:pt x="16784" y="33220"/>
                  <a:pt x="16493" y="37288"/>
                  <a:pt x="16308" y="44068"/>
                </a:cubicBezTo>
                <a:cubicBezTo>
                  <a:pt x="16308" y="5424"/>
                  <a:pt x="16308" y="5424"/>
                  <a:pt x="16308" y="5424"/>
                </a:cubicBezTo>
                <a:cubicBezTo>
                  <a:pt x="16308" y="3390"/>
                  <a:pt x="16228" y="1356"/>
                  <a:pt x="16149" y="1356"/>
                </a:cubicBezTo>
                <a:close/>
                <a:moveTo>
                  <a:pt x="20834" y="33220"/>
                </a:moveTo>
                <a:cubicBezTo>
                  <a:pt x="20040" y="33220"/>
                  <a:pt x="19431" y="47458"/>
                  <a:pt x="19431" y="71186"/>
                </a:cubicBezTo>
                <a:cubicBezTo>
                  <a:pt x="19431" y="82034"/>
                  <a:pt x="19431" y="82034"/>
                  <a:pt x="19431" y="82034"/>
                </a:cubicBezTo>
                <a:cubicBezTo>
                  <a:pt x="19431" y="105763"/>
                  <a:pt x="20040" y="120000"/>
                  <a:pt x="20834" y="120000"/>
                </a:cubicBezTo>
                <a:cubicBezTo>
                  <a:pt x="21337" y="120000"/>
                  <a:pt x="21893" y="113898"/>
                  <a:pt x="22132" y="97627"/>
                </a:cubicBezTo>
                <a:cubicBezTo>
                  <a:pt x="22132" y="96949"/>
                  <a:pt x="22158" y="95593"/>
                  <a:pt x="22158" y="94915"/>
                </a:cubicBezTo>
                <a:cubicBezTo>
                  <a:pt x="22158" y="93559"/>
                  <a:pt x="22105" y="92203"/>
                  <a:pt x="22052" y="92203"/>
                </a:cubicBezTo>
                <a:lnTo>
                  <a:pt x="21629" y="92203"/>
                </a:lnTo>
                <a:cubicBezTo>
                  <a:pt x="21549" y="92203"/>
                  <a:pt x="21496" y="94237"/>
                  <a:pt x="21470" y="94237"/>
                </a:cubicBezTo>
                <a:cubicBezTo>
                  <a:pt x="21311" y="103729"/>
                  <a:pt x="21073" y="105085"/>
                  <a:pt x="20834" y="105085"/>
                </a:cubicBezTo>
                <a:cubicBezTo>
                  <a:pt x="20437" y="105085"/>
                  <a:pt x="20120" y="96949"/>
                  <a:pt x="20120" y="84746"/>
                </a:cubicBezTo>
                <a:lnTo>
                  <a:pt x="20120" y="82712"/>
                </a:lnTo>
                <a:lnTo>
                  <a:pt x="22079" y="82712"/>
                </a:lnTo>
                <a:cubicBezTo>
                  <a:pt x="22158" y="82712"/>
                  <a:pt x="22211" y="80678"/>
                  <a:pt x="22211" y="78644"/>
                </a:cubicBezTo>
                <a:cubicBezTo>
                  <a:pt x="22211" y="70509"/>
                  <a:pt x="22211" y="70509"/>
                  <a:pt x="22211" y="70509"/>
                </a:cubicBezTo>
                <a:cubicBezTo>
                  <a:pt x="22211" y="48136"/>
                  <a:pt x="21602" y="33220"/>
                  <a:pt x="20834" y="33220"/>
                </a:cubicBezTo>
                <a:close/>
                <a:moveTo>
                  <a:pt x="29438" y="33220"/>
                </a:moveTo>
                <a:cubicBezTo>
                  <a:pt x="28644" y="33220"/>
                  <a:pt x="28035" y="47458"/>
                  <a:pt x="28035" y="71186"/>
                </a:cubicBezTo>
                <a:lnTo>
                  <a:pt x="28035" y="82034"/>
                </a:lnTo>
                <a:cubicBezTo>
                  <a:pt x="28035" y="105763"/>
                  <a:pt x="28644" y="120000"/>
                  <a:pt x="29438" y="120000"/>
                </a:cubicBezTo>
                <a:cubicBezTo>
                  <a:pt x="30232" y="120000"/>
                  <a:pt x="30841" y="105763"/>
                  <a:pt x="30841" y="82034"/>
                </a:cubicBezTo>
                <a:cubicBezTo>
                  <a:pt x="30841" y="71186"/>
                  <a:pt x="30841" y="71186"/>
                  <a:pt x="30841" y="71186"/>
                </a:cubicBezTo>
                <a:cubicBezTo>
                  <a:pt x="30841" y="47458"/>
                  <a:pt x="30232" y="33220"/>
                  <a:pt x="29438" y="33220"/>
                </a:cubicBezTo>
                <a:close/>
                <a:moveTo>
                  <a:pt x="44792" y="33220"/>
                </a:moveTo>
                <a:cubicBezTo>
                  <a:pt x="43998" y="33220"/>
                  <a:pt x="43389" y="47458"/>
                  <a:pt x="43389" y="71186"/>
                </a:cubicBezTo>
                <a:cubicBezTo>
                  <a:pt x="43389" y="82034"/>
                  <a:pt x="43389" y="82034"/>
                  <a:pt x="43389" y="82034"/>
                </a:cubicBezTo>
                <a:cubicBezTo>
                  <a:pt x="43389" y="105763"/>
                  <a:pt x="43998" y="120000"/>
                  <a:pt x="44792" y="120000"/>
                </a:cubicBezTo>
                <a:cubicBezTo>
                  <a:pt x="45269" y="120000"/>
                  <a:pt x="45851" y="113898"/>
                  <a:pt x="46089" y="97627"/>
                </a:cubicBezTo>
                <a:cubicBezTo>
                  <a:pt x="46089" y="96949"/>
                  <a:pt x="46116" y="95593"/>
                  <a:pt x="46116" y="94915"/>
                </a:cubicBezTo>
                <a:cubicBezTo>
                  <a:pt x="46116" y="93559"/>
                  <a:pt x="46063" y="92203"/>
                  <a:pt x="46010" y="92203"/>
                </a:cubicBezTo>
                <a:lnTo>
                  <a:pt x="45586" y="92203"/>
                </a:lnTo>
                <a:cubicBezTo>
                  <a:pt x="45507" y="92203"/>
                  <a:pt x="45454" y="94237"/>
                  <a:pt x="45427" y="94237"/>
                </a:cubicBezTo>
                <a:cubicBezTo>
                  <a:pt x="45269" y="103729"/>
                  <a:pt x="45004" y="105085"/>
                  <a:pt x="44792" y="105085"/>
                </a:cubicBezTo>
                <a:cubicBezTo>
                  <a:pt x="44395" y="105085"/>
                  <a:pt x="44077" y="96949"/>
                  <a:pt x="44077" y="84746"/>
                </a:cubicBezTo>
                <a:lnTo>
                  <a:pt x="44077" y="82712"/>
                </a:lnTo>
                <a:lnTo>
                  <a:pt x="46010" y="82712"/>
                </a:lnTo>
                <a:cubicBezTo>
                  <a:pt x="46116" y="82712"/>
                  <a:pt x="46169" y="80678"/>
                  <a:pt x="46169" y="78644"/>
                </a:cubicBezTo>
                <a:cubicBezTo>
                  <a:pt x="46169" y="70509"/>
                  <a:pt x="46169" y="70509"/>
                  <a:pt x="46169" y="70509"/>
                </a:cubicBezTo>
                <a:cubicBezTo>
                  <a:pt x="46169" y="48136"/>
                  <a:pt x="45560" y="33220"/>
                  <a:pt x="44792" y="33220"/>
                </a:cubicBezTo>
                <a:close/>
                <a:moveTo>
                  <a:pt x="55222" y="33220"/>
                </a:moveTo>
                <a:cubicBezTo>
                  <a:pt x="54428" y="33220"/>
                  <a:pt x="53793" y="47458"/>
                  <a:pt x="53793" y="71186"/>
                </a:cubicBezTo>
                <a:cubicBezTo>
                  <a:pt x="53793" y="82034"/>
                  <a:pt x="53793" y="82034"/>
                  <a:pt x="53793" y="82034"/>
                </a:cubicBezTo>
                <a:cubicBezTo>
                  <a:pt x="53793" y="105763"/>
                  <a:pt x="54428" y="120000"/>
                  <a:pt x="55222" y="120000"/>
                </a:cubicBezTo>
                <a:cubicBezTo>
                  <a:pt x="55699" y="120000"/>
                  <a:pt x="56281" y="113898"/>
                  <a:pt x="56519" y="97627"/>
                </a:cubicBezTo>
                <a:cubicBezTo>
                  <a:pt x="56519" y="96949"/>
                  <a:pt x="56546" y="95593"/>
                  <a:pt x="56546" y="94915"/>
                </a:cubicBezTo>
                <a:cubicBezTo>
                  <a:pt x="56546" y="93559"/>
                  <a:pt x="56493" y="92203"/>
                  <a:pt x="56440" y="92203"/>
                </a:cubicBezTo>
                <a:lnTo>
                  <a:pt x="56016" y="92203"/>
                </a:lnTo>
                <a:cubicBezTo>
                  <a:pt x="55911" y="92203"/>
                  <a:pt x="55884" y="94237"/>
                  <a:pt x="55858" y="94237"/>
                </a:cubicBezTo>
                <a:cubicBezTo>
                  <a:pt x="55672" y="103729"/>
                  <a:pt x="55434" y="105085"/>
                  <a:pt x="55222" y="105085"/>
                </a:cubicBezTo>
                <a:cubicBezTo>
                  <a:pt x="54825" y="105085"/>
                  <a:pt x="54507" y="96949"/>
                  <a:pt x="54507" y="84746"/>
                </a:cubicBezTo>
                <a:lnTo>
                  <a:pt x="54507" y="82712"/>
                </a:lnTo>
                <a:lnTo>
                  <a:pt x="56440" y="82712"/>
                </a:lnTo>
                <a:cubicBezTo>
                  <a:pt x="56519" y="82712"/>
                  <a:pt x="56599" y="80678"/>
                  <a:pt x="56599" y="78644"/>
                </a:cubicBezTo>
                <a:cubicBezTo>
                  <a:pt x="56599" y="70509"/>
                  <a:pt x="56599" y="70509"/>
                  <a:pt x="56599" y="70509"/>
                </a:cubicBezTo>
                <a:cubicBezTo>
                  <a:pt x="56599" y="48136"/>
                  <a:pt x="55990" y="33220"/>
                  <a:pt x="55222" y="33220"/>
                </a:cubicBezTo>
                <a:close/>
                <a:moveTo>
                  <a:pt x="71053" y="33220"/>
                </a:moveTo>
                <a:cubicBezTo>
                  <a:pt x="70259" y="33220"/>
                  <a:pt x="69650" y="47458"/>
                  <a:pt x="69650" y="71186"/>
                </a:cubicBezTo>
                <a:lnTo>
                  <a:pt x="69650" y="82034"/>
                </a:lnTo>
                <a:cubicBezTo>
                  <a:pt x="69650" y="105763"/>
                  <a:pt x="70259" y="120000"/>
                  <a:pt x="71053" y="120000"/>
                </a:cubicBezTo>
                <a:cubicBezTo>
                  <a:pt x="71847" y="120000"/>
                  <a:pt x="72456" y="105763"/>
                  <a:pt x="72456" y="82034"/>
                </a:cubicBezTo>
                <a:cubicBezTo>
                  <a:pt x="72456" y="71186"/>
                  <a:pt x="72456" y="71186"/>
                  <a:pt x="72456" y="71186"/>
                </a:cubicBezTo>
                <a:cubicBezTo>
                  <a:pt x="72456" y="47458"/>
                  <a:pt x="71847" y="33220"/>
                  <a:pt x="71053" y="33220"/>
                </a:cubicBezTo>
                <a:close/>
                <a:moveTo>
                  <a:pt x="89345" y="33220"/>
                </a:moveTo>
                <a:cubicBezTo>
                  <a:pt x="88684" y="33220"/>
                  <a:pt x="88101" y="40000"/>
                  <a:pt x="88101" y="57627"/>
                </a:cubicBezTo>
                <a:cubicBezTo>
                  <a:pt x="88101" y="91525"/>
                  <a:pt x="89954" y="77288"/>
                  <a:pt x="89954" y="94915"/>
                </a:cubicBezTo>
                <a:cubicBezTo>
                  <a:pt x="89954" y="102373"/>
                  <a:pt x="89742" y="105763"/>
                  <a:pt x="89372" y="105763"/>
                </a:cubicBezTo>
                <a:cubicBezTo>
                  <a:pt x="88895" y="105763"/>
                  <a:pt x="88736" y="98983"/>
                  <a:pt x="88684" y="94237"/>
                </a:cubicBezTo>
                <a:cubicBezTo>
                  <a:pt x="88684" y="92881"/>
                  <a:pt x="88657" y="91525"/>
                  <a:pt x="88578" y="91525"/>
                </a:cubicBezTo>
                <a:lnTo>
                  <a:pt x="88181" y="91525"/>
                </a:lnTo>
                <a:cubicBezTo>
                  <a:pt x="88101" y="91525"/>
                  <a:pt x="88075" y="92881"/>
                  <a:pt x="88048" y="94237"/>
                </a:cubicBezTo>
                <a:cubicBezTo>
                  <a:pt x="88048" y="95593"/>
                  <a:pt x="88048" y="96271"/>
                  <a:pt x="88075" y="96949"/>
                </a:cubicBezTo>
                <a:cubicBezTo>
                  <a:pt x="88128" y="108475"/>
                  <a:pt x="88551" y="120000"/>
                  <a:pt x="89345" y="120000"/>
                </a:cubicBezTo>
                <a:cubicBezTo>
                  <a:pt x="90034" y="120000"/>
                  <a:pt x="90642" y="113220"/>
                  <a:pt x="90642" y="94237"/>
                </a:cubicBezTo>
                <a:cubicBezTo>
                  <a:pt x="90642" y="61017"/>
                  <a:pt x="88789" y="75254"/>
                  <a:pt x="88789" y="56949"/>
                </a:cubicBezTo>
                <a:cubicBezTo>
                  <a:pt x="88789" y="49492"/>
                  <a:pt x="89028" y="47458"/>
                  <a:pt x="89319" y="47458"/>
                </a:cubicBezTo>
                <a:cubicBezTo>
                  <a:pt x="89769" y="47458"/>
                  <a:pt x="89875" y="53559"/>
                  <a:pt x="89928" y="57627"/>
                </a:cubicBezTo>
                <a:cubicBezTo>
                  <a:pt x="89954" y="59661"/>
                  <a:pt x="89981" y="60339"/>
                  <a:pt x="90060" y="60339"/>
                </a:cubicBezTo>
                <a:lnTo>
                  <a:pt x="90457" y="60339"/>
                </a:lnTo>
                <a:cubicBezTo>
                  <a:pt x="90537" y="60339"/>
                  <a:pt x="90590" y="59661"/>
                  <a:pt x="90590" y="57627"/>
                </a:cubicBezTo>
                <a:cubicBezTo>
                  <a:pt x="90590" y="56949"/>
                  <a:pt x="90563" y="56271"/>
                  <a:pt x="90563" y="55593"/>
                </a:cubicBezTo>
                <a:cubicBezTo>
                  <a:pt x="90457" y="45424"/>
                  <a:pt x="90140" y="33220"/>
                  <a:pt x="89345" y="33220"/>
                </a:cubicBezTo>
                <a:close/>
                <a:moveTo>
                  <a:pt x="92919" y="33220"/>
                </a:moveTo>
                <a:cubicBezTo>
                  <a:pt x="92257" y="33220"/>
                  <a:pt x="91675" y="40000"/>
                  <a:pt x="91675" y="57627"/>
                </a:cubicBezTo>
                <a:cubicBezTo>
                  <a:pt x="91675" y="91525"/>
                  <a:pt x="93528" y="77288"/>
                  <a:pt x="93528" y="94915"/>
                </a:cubicBezTo>
                <a:cubicBezTo>
                  <a:pt x="93528" y="102373"/>
                  <a:pt x="93290" y="105763"/>
                  <a:pt x="92919" y="105763"/>
                </a:cubicBezTo>
                <a:cubicBezTo>
                  <a:pt x="92469" y="105763"/>
                  <a:pt x="92310" y="98983"/>
                  <a:pt x="92257" y="94237"/>
                </a:cubicBezTo>
                <a:cubicBezTo>
                  <a:pt x="92231" y="92881"/>
                  <a:pt x="92204" y="91525"/>
                  <a:pt x="92151" y="91525"/>
                </a:cubicBezTo>
                <a:lnTo>
                  <a:pt x="91728" y="91525"/>
                </a:lnTo>
                <a:cubicBezTo>
                  <a:pt x="91675" y="91525"/>
                  <a:pt x="91622" y="92881"/>
                  <a:pt x="91622" y="94237"/>
                </a:cubicBezTo>
                <a:cubicBezTo>
                  <a:pt x="91622" y="95593"/>
                  <a:pt x="91622" y="96271"/>
                  <a:pt x="91622" y="96949"/>
                </a:cubicBezTo>
                <a:cubicBezTo>
                  <a:pt x="91701" y="108475"/>
                  <a:pt x="92125" y="120000"/>
                  <a:pt x="92919" y="120000"/>
                </a:cubicBezTo>
                <a:cubicBezTo>
                  <a:pt x="93607" y="120000"/>
                  <a:pt x="94190" y="113220"/>
                  <a:pt x="94190" y="94237"/>
                </a:cubicBezTo>
                <a:cubicBezTo>
                  <a:pt x="94190" y="61017"/>
                  <a:pt x="92363" y="75254"/>
                  <a:pt x="92363" y="56949"/>
                </a:cubicBezTo>
                <a:cubicBezTo>
                  <a:pt x="92363" y="49492"/>
                  <a:pt x="92601" y="47458"/>
                  <a:pt x="92893" y="47458"/>
                </a:cubicBezTo>
                <a:cubicBezTo>
                  <a:pt x="93316" y="47458"/>
                  <a:pt x="93449" y="53559"/>
                  <a:pt x="93502" y="57627"/>
                </a:cubicBezTo>
                <a:cubicBezTo>
                  <a:pt x="93528" y="59661"/>
                  <a:pt x="93554" y="60339"/>
                  <a:pt x="93634" y="60339"/>
                </a:cubicBezTo>
                <a:lnTo>
                  <a:pt x="94031" y="60339"/>
                </a:lnTo>
                <a:cubicBezTo>
                  <a:pt x="94084" y="60339"/>
                  <a:pt x="94137" y="59661"/>
                  <a:pt x="94137" y="57627"/>
                </a:cubicBezTo>
                <a:cubicBezTo>
                  <a:pt x="94137" y="56949"/>
                  <a:pt x="94137" y="56271"/>
                  <a:pt x="94137" y="55593"/>
                </a:cubicBezTo>
                <a:cubicBezTo>
                  <a:pt x="94031" y="45424"/>
                  <a:pt x="93713" y="33220"/>
                  <a:pt x="92919" y="33220"/>
                </a:cubicBezTo>
                <a:close/>
                <a:moveTo>
                  <a:pt x="96599" y="33220"/>
                </a:moveTo>
                <a:cubicBezTo>
                  <a:pt x="95805" y="33220"/>
                  <a:pt x="95196" y="47458"/>
                  <a:pt x="95196" y="71186"/>
                </a:cubicBezTo>
                <a:lnTo>
                  <a:pt x="95196" y="82034"/>
                </a:lnTo>
                <a:cubicBezTo>
                  <a:pt x="95196" y="105763"/>
                  <a:pt x="95805" y="120000"/>
                  <a:pt x="96599" y="120000"/>
                </a:cubicBezTo>
                <a:cubicBezTo>
                  <a:pt x="97393" y="120000"/>
                  <a:pt x="98002" y="105763"/>
                  <a:pt x="98002" y="82034"/>
                </a:cubicBezTo>
                <a:cubicBezTo>
                  <a:pt x="98002" y="71186"/>
                  <a:pt x="98002" y="71186"/>
                  <a:pt x="98002" y="71186"/>
                </a:cubicBezTo>
                <a:cubicBezTo>
                  <a:pt x="98002" y="47458"/>
                  <a:pt x="97393" y="33220"/>
                  <a:pt x="96599" y="33220"/>
                </a:cubicBezTo>
                <a:close/>
                <a:moveTo>
                  <a:pt x="100411" y="33220"/>
                </a:moveTo>
                <a:cubicBezTo>
                  <a:pt x="99617" y="33220"/>
                  <a:pt x="99008" y="47458"/>
                  <a:pt x="99008" y="71186"/>
                </a:cubicBezTo>
                <a:cubicBezTo>
                  <a:pt x="99008" y="82034"/>
                  <a:pt x="99008" y="82034"/>
                  <a:pt x="99008" y="82034"/>
                </a:cubicBezTo>
                <a:cubicBezTo>
                  <a:pt x="99008" y="105763"/>
                  <a:pt x="99617" y="120000"/>
                  <a:pt x="100411" y="120000"/>
                </a:cubicBezTo>
                <a:cubicBezTo>
                  <a:pt x="101205" y="120000"/>
                  <a:pt x="101655" y="104407"/>
                  <a:pt x="101734" y="92881"/>
                </a:cubicBezTo>
                <a:cubicBezTo>
                  <a:pt x="101734" y="92203"/>
                  <a:pt x="101734" y="90847"/>
                  <a:pt x="101734" y="90170"/>
                </a:cubicBezTo>
                <a:cubicBezTo>
                  <a:pt x="101734" y="88814"/>
                  <a:pt x="101682" y="87458"/>
                  <a:pt x="101629" y="87458"/>
                </a:cubicBezTo>
                <a:lnTo>
                  <a:pt x="101179" y="87458"/>
                </a:lnTo>
                <a:cubicBezTo>
                  <a:pt x="101126" y="87458"/>
                  <a:pt x="101099" y="88136"/>
                  <a:pt x="101073" y="90170"/>
                </a:cubicBezTo>
                <a:cubicBezTo>
                  <a:pt x="100993" y="99661"/>
                  <a:pt x="100755" y="105085"/>
                  <a:pt x="100411" y="105085"/>
                </a:cubicBezTo>
                <a:cubicBezTo>
                  <a:pt x="99987" y="105085"/>
                  <a:pt x="99696" y="97627"/>
                  <a:pt x="99696" y="84068"/>
                </a:cubicBezTo>
                <a:lnTo>
                  <a:pt x="99696" y="69153"/>
                </a:lnTo>
                <a:cubicBezTo>
                  <a:pt x="99696" y="55593"/>
                  <a:pt x="99987" y="48136"/>
                  <a:pt x="100411" y="48136"/>
                </a:cubicBezTo>
                <a:cubicBezTo>
                  <a:pt x="100781" y="48136"/>
                  <a:pt x="100993" y="54237"/>
                  <a:pt x="101073" y="63051"/>
                </a:cubicBezTo>
                <a:cubicBezTo>
                  <a:pt x="101099" y="64407"/>
                  <a:pt x="101126" y="65763"/>
                  <a:pt x="101179" y="65763"/>
                </a:cubicBezTo>
                <a:lnTo>
                  <a:pt x="101655" y="65763"/>
                </a:lnTo>
                <a:cubicBezTo>
                  <a:pt x="101708" y="65763"/>
                  <a:pt x="101734" y="64407"/>
                  <a:pt x="101734" y="63051"/>
                </a:cubicBezTo>
                <a:cubicBezTo>
                  <a:pt x="101734" y="62373"/>
                  <a:pt x="101734" y="61695"/>
                  <a:pt x="101734" y="61017"/>
                </a:cubicBezTo>
                <a:cubicBezTo>
                  <a:pt x="101602" y="45424"/>
                  <a:pt x="101126" y="33220"/>
                  <a:pt x="100411" y="33220"/>
                </a:cubicBezTo>
                <a:close/>
                <a:moveTo>
                  <a:pt x="106076" y="33220"/>
                </a:moveTo>
                <a:cubicBezTo>
                  <a:pt x="105149" y="33220"/>
                  <a:pt x="104964" y="46780"/>
                  <a:pt x="104885" y="55593"/>
                </a:cubicBezTo>
                <a:cubicBezTo>
                  <a:pt x="104858" y="56271"/>
                  <a:pt x="104858" y="56949"/>
                  <a:pt x="104858" y="57627"/>
                </a:cubicBezTo>
                <a:cubicBezTo>
                  <a:pt x="104858" y="58983"/>
                  <a:pt x="104911" y="60339"/>
                  <a:pt x="104991" y="60339"/>
                </a:cubicBezTo>
                <a:lnTo>
                  <a:pt x="105388" y="60339"/>
                </a:lnTo>
                <a:cubicBezTo>
                  <a:pt x="105467" y="60339"/>
                  <a:pt x="105520" y="58983"/>
                  <a:pt x="105520" y="57627"/>
                </a:cubicBezTo>
                <a:cubicBezTo>
                  <a:pt x="105573" y="52881"/>
                  <a:pt x="105652" y="48136"/>
                  <a:pt x="106076" y="48136"/>
                </a:cubicBezTo>
                <a:cubicBezTo>
                  <a:pt x="106552" y="48136"/>
                  <a:pt x="106711" y="54915"/>
                  <a:pt x="106711" y="65085"/>
                </a:cubicBezTo>
                <a:cubicBezTo>
                  <a:pt x="106711" y="69153"/>
                  <a:pt x="106711" y="69153"/>
                  <a:pt x="106711" y="69153"/>
                </a:cubicBezTo>
                <a:lnTo>
                  <a:pt x="106050" y="69153"/>
                </a:lnTo>
                <a:cubicBezTo>
                  <a:pt x="105599" y="69153"/>
                  <a:pt x="104726" y="71186"/>
                  <a:pt x="104726" y="94915"/>
                </a:cubicBezTo>
                <a:cubicBezTo>
                  <a:pt x="104726" y="113220"/>
                  <a:pt x="105229" y="120000"/>
                  <a:pt x="105785" y="120000"/>
                </a:cubicBezTo>
                <a:lnTo>
                  <a:pt x="105891" y="120000"/>
                </a:lnTo>
                <a:cubicBezTo>
                  <a:pt x="106235" y="120000"/>
                  <a:pt x="106579" y="115932"/>
                  <a:pt x="106711" y="109153"/>
                </a:cubicBezTo>
                <a:cubicBezTo>
                  <a:pt x="106711" y="114576"/>
                  <a:pt x="106711" y="114576"/>
                  <a:pt x="106711" y="114576"/>
                </a:cubicBezTo>
                <a:cubicBezTo>
                  <a:pt x="106711" y="116610"/>
                  <a:pt x="106791" y="118644"/>
                  <a:pt x="106870" y="118644"/>
                </a:cubicBezTo>
                <a:lnTo>
                  <a:pt x="107214" y="118644"/>
                </a:lnTo>
                <a:cubicBezTo>
                  <a:pt x="107294" y="118644"/>
                  <a:pt x="107373" y="116610"/>
                  <a:pt x="107373" y="114576"/>
                </a:cubicBezTo>
                <a:lnTo>
                  <a:pt x="107373" y="65763"/>
                </a:lnTo>
                <a:cubicBezTo>
                  <a:pt x="107373" y="49492"/>
                  <a:pt x="107188" y="33220"/>
                  <a:pt x="106076" y="33220"/>
                </a:cubicBezTo>
                <a:close/>
                <a:moveTo>
                  <a:pt x="114706" y="33220"/>
                </a:moveTo>
                <a:cubicBezTo>
                  <a:pt x="113938" y="33220"/>
                  <a:pt x="113303" y="47458"/>
                  <a:pt x="113303" y="71186"/>
                </a:cubicBezTo>
                <a:lnTo>
                  <a:pt x="113303" y="82034"/>
                </a:lnTo>
                <a:cubicBezTo>
                  <a:pt x="113303" y="105763"/>
                  <a:pt x="113938" y="120000"/>
                  <a:pt x="114706" y="120000"/>
                </a:cubicBezTo>
                <a:cubicBezTo>
                  <a:pt x="115500" y="120000"/>
                  <a:pt x="116136" y="105763"/>
                  <a:pt x="116136" y="82034"/>
                </a:cubicBezTo>
                <a:cubicBezTo>
                  <a:pt x="116136" y="71186"/>
                  <a:pt x="116136" y="71186"/>
                  <a:pt x="116136" y="71186"/>
                </a:cubicBezTo>
                <a:cubicBezTo>
                  <a:pt x="116136" y="47458"/>
                  <a:pt x="115500" y="33220"/>
                  <a:pt x="114706" y="33220"/>
                </a:cubicBezTo>
                <a:close/>
              </a:path>
            </a:pathLst>
          </a:custGeom>
          <a:solidFill>
            <a:srgbClr val="133D6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921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3">
  <p:cSld name="Titelfolie 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>
            <a:spLocks noGrp="1"/>
          </p:cNvSpPr>
          <p:nvPr>
            <p:ph type="pic" idx="2"/>
          </p:nvPr>
        </p:nvSpPr>
        <p:spPr>
          <a:xfrm>
            <a:off x="371477" y="341315"/>
            <a:ext cx="11449049" cy="30876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0" y="3429001"/>
            <a:ext cx="12192000" cy="198022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12C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731841" y="3633689"/>
            <a:ext cx="10728324" cy="62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731839" y="4970821"/>
            <a:ext cx="1072832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</a:defRPr>
            </a:lvl1pPr>
            <a:lvl2pPr lvl="1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3"/>
          </p:nvPr>
        </p:nvSpPr>
        <p:spPr>
          <a:xfrm>
            <a:off x="731839" y="4185085"/>
            <a:ext cx="10728324" cy="72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 cap="none">
                <a:solidFill>
                  <a:schemeClr val="accent2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8658" y="6005354"/>
            <a:ext cx="1881980" cy="54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371102" y="6422778"/>
            <a:ext cx="2305037" cy="90001"/>
          </a:xfrm>
          <a:custGeom>
            <a:avLst/>
            <a:gdLst/>
            <a:ahLst/>
            <a:cxnLst/>
            <a:rect l="l" t="t" r="r" b="b"/>
            <a:pathLst>
              <a:path w="120054" h="120001" extrusionOk="0">
                <a:moveTo>
                  <a:pt x="103243" y="0"/>
                </a:moveTo>
                <a:cubicBezTo>
                  <a:pt x="103005" y="0"/>
                  <a:pt x="102820" y="4746"/>
                  <a:pt x="102820" y="11525"/>
                </a:cubicBezTo>
                <a:cubicBezTo>
                  <a:pt x="102820" y="17627"/>
                  <a:pt x="103005" y="22373"/>
                  <a:pt x="103243" y="22373"/>
                </a:cubicBezTo>
                <a:cubicBezTo>
                  <a:pt x="103508" y="22373"/>
                  <a:pt x="103667" y="17627"/>
                  <a:pt x="103667" y="11525"/>
                </a:cubicBezTo>
                <a:cubicBezTo>
                  <a:pt x="103667" y="4746"/>
                  <a:pt x="103508" y="0"/>
                  <a:pt x="103243" y="0"/>
                </a:cubicBezTo>
                <a:close/>
                <a:moveTo>
                  <a:pt x="111768" y="0"/>
                </a:moveTo>
                <a:cubicBezTo>
                  <a:pt x="111529" y="0"/>
                  <a:pt x="111344" y="4746"/>
                  <a:pt x="111344" y="11525"/>
                </a:cubicBezTo>
                <a:cubicBezTo>
                  <a:pt x="111344" y="17627"/>
                  <a:pt x="111529" y="22373"/>
                  <a:pt x="111768" y="22373"/>
                </a:cubicBezTo>
                <a:cubicBezTo>
                  <a:pt x="112032" y="22373"/>
                  <a:pt x="112191" y="17627"/>
                  <a:pt x="112191" y="11525"/>
                </a:cubicBezTo>
                <a:cubicBezTo>
                  <a:pt x="112191" y="4746"/>
                  <a:pt x="112032" y="0"/>
                  <a:pt x="111768" y="0"/>
                </a:cubicBezTo>
                <a:close/>
                <a:moveTo>
                  <a:pt x="7122" y="48136"/>
                </a:moveTo>
                <a:cubicBezTo>
                  <a:pt x="7519" y="48136"/>
                  <a:pt x="7836" y="55593"/>
                  <a:pt x="7836" y="67797"/>
                </a:cubicBezTo>
                <a:cubicBezTo>
                  <a:pt x="7836" y="69831"/>
                  <a:pt x="7836" y="69831"/>
                  <a:pt x="7836" y="69831"/>
                </a:cubicBezTo>
                <a:lnTo>
                  <a:pt x="6407" y="69831"/>
                </a:lnTo>
                <a:cubicBezTo>
                  <a:pt x="6407" y="67797"/>
                  <a:pt x="6407" y="67797"/>
                  <a:pt x="6407" y="67797"/>
                </a:cubicBezTo>
                <a:cubicBezTo>
                  <a:pt x="6407" y="55593"/>
                  <a:pt x="6725" y="48136"/>
                  <a:pt x="7122" y="48136"/>
                </a:cubicBezTo>
                <a:close/>
                <a:moveTo>
                  <a:pt x="20834" y="48136"/>
                </a:moveTo>
                <a:cubicBezTo>
                  <a:pt x="21232" y="48136"/>
                  <a:pt x="21549" y="55593"/>
                  <a:pt x="21549" y="67797"/>
                </a:cubicBezTo>
                <a:cubicBezTo>
                  <a:pt x="21549" y="69831"/>
                  <a:pt x="21549" y="69831"/>
                  <a:pt x="21549" y="69831"/>
                </a:cubicBezTo>
                <a:lnTo>
                  <a:pt x="20120" y="69831"/>
                </a:lnTo>
                <a:cubicBezTo>
                  <a:pt x="20120" y="67797"/>
                  <a:pt x="20120" y="67797"/>
                  <a:pt x="20120" y="67797"/>
                </a:cubicBezTo>
                <a:cubicBezTo>
                  <a:pt x="20120" y="55593"/>
                  <a:pt x="20437" y="48136"/>
                  <a:pt x="20834" y="48136"/>
                </a:cubicBezTo>
                <a:close/>
                <a:moveTo>
                  <a:pt x="44792" y="48136"/>
                </a:moveTo>
                <a:cubicBezTo>
                  <a:pt x="45189" y="48136"/>
                  <a:pt x="45507" y="55593"/>
                  <a:pt x="45507" y="67797"/>
                </a:cubicBezTo>
                <a:cubicBezTo>
                  <a:pt x="45507" y="69831"/>
                  <a:pt x="45507" y="69831"/>
                  <a:pt x="45507" y="69831"/>
                </a:cubicBezTo>
                <a:lnTo>
                  <a:pt x="44077" y="69831"/>
                </a:lnTo>
                <a:cubicBezTo>
                  <a:pt x="44077" y="67797"/>
                  <a:pt x="44077" y="67797"/>
                  <a:pt x="44077" y="67797"/>
                </a:cubicBezTo>
                <a:cubicBezTo>
                  <a:pt x="44077" y="55593"/>
                  <a:pt x="44395" y="48136"/>
                  <a:pt x="44792" y="48136"/>
                </a:cubicBezTo>
                <a:close/>
                <a:moveTo>
                  <a:pt x="55222" y="48136"/>
                </a:moveTo>
                <a:cubicBezTo>
                  <a:pt x="55619" y="48136"/>
                  <a:pt x="55911" y="55593"/>
                  <a:pt x="55911" y="67797"/>
                </a:cubicBezTo>
                <a:cubicBezTo>
                  <a:pt x="55911" y="69831"/>
                  <a:pt x="55911" y="69831"/>
                  <a:pt x="55911" y="69831"/>
                </a:cubicBezTo>
                <a:lnTo>
                  <a:pt x="54507" y="69831"/>
                </a:lnTo>
                <a:cubicBezTo>
                  <a:pt x="54507" y="67797"/>
                  <a:pt x="54507" y="67797"/>
                  <a:pt x="54507" y="67797"/>
                </a:cubicBezTo>
                <a:cubicBezTo>
                  <a:pt x="54507" y="55593"/>
                  <a:pt x="54799" y="48136"/>
                  <a:pt x="55222" y="48136"/>
                </a:cubicBezTo>
                <a:close/>
                <a:moveTo>
                  <a:pt x="85295" y="22373"/>
                </a:moveTo>
                <a:lnTo>
                  <a:pt x="85983" y="74576"/>
                </a:lnTo>
                <a:lnTo>
                  <a:pt x="84580" y="74576"/>
                </a:lnTo>
                <a:cubicBezTo>
                  <a:pt x="85295" y="22373"/>
                  <a:pt x="85295" y="22373"/>
                  <a:pt x="85295" y="22373"/>
                </a:cubicBezTo>
                <a:close/>
                <a:moveTo>
                  <a:pt x="17022" y="48136"/>
                </a:moveTo>
                <a:cubicBezTo>
                  <a:pt x="17472" y="48136"/>
                  <a:pt x="17711" y="57627"/>
                  <a:pt x="17711" y="69153"/>
                </a:cubicBezTo>
                <a:cubicBezTo>
                  <a:pt x="17711" y="84068"/>
                  <a:pt x="17711" y="84068"/>
                  <a:pt x="17711" y="84068"/>
                </a:cubicBezTo>
                <a:cubicBezTo>
                  <a:pt x="17711" y="95593"/>
                  <a:pt x="17472" y="105085"/>
                  <a:pt x="17022" y="105085"/>
                </a:cubicBezTo>
                <a:cubicBezTo>
                  <a:pt x="16546" y="105085"/>
                  <a:pt x="16308" y="95593"/>
                  <a:pt x="16308" y="84068"/>
                </a:cubicBezTo>
                <a:lnTo>
                  <a:pt x="16308" y="68475"/>
                </a:lnTo>
                <a:cubicBezTo>
                  <a:pt x="16308" y="57627"/>
                  <a:pt x="16546" y="48136"/>
                  <a:pt x="17022" y="48136"/>
                </a:cubicBezTo>
                <a:close/>
                <a:moveTo>
                  <a:pt x="29438" y="48136"/>
                </a:moveTo>
                <a:cubicBezTo>
                  <a:pt x="29835" y="48136"/>
                  <a:pt x="30126" y="55593"/>
                  <a:pt x="30126" y="69153"/>
                </a:cubicBezTo>
                <a:cubicBezTo>
                  <a:pt x="30126" y="84068"/>
                  <a:pt x="30126" y="84068"/>
                  <a:pt x="30126" y="84068"/>
                </a:cubicBezTo>
                <a:cubicBezTo>
                  <a:pt x="30126" y="97627"/>
                  <a:pt x="29835" y="105085"/>
                  <a:pt x="29438" y="105085"/>
                </a:cubicBezTo>
                <a:cubicBezTo>
                  <a:pt x="29041" y="105085"/>
                  <a:pt x="28723" y="97627"/>
                  <a:pt x="28723" y="84068"/>
                </a:cubicBezTo>
                <a:lnTo>
                  <a:pt x="28723" y="69153"/>
                </a:lnTo>
                <a:cubicBezTo>
                  <a:pt x="28723" y="55593"/>
                  <a:pt x="29041" y="48136"/>
                  <a:pt x="29438" y="48136"/>
                </a:cubicBezTo>
                <a:close/>
                <a:moveTo>
                  <a:pt x="71053" y="48136"/>
                </a:moveTo>
                <a:cubicBezTo>
                  <a:pt x="71450" y="48136"/>
                  <a:pt x="71741" y="55593"/>
                  <a:pt x="71741" y="69153"/>
                </a:cubicBezTo>
                <a:cubicBezTo>
                  <a:pt x="71741" y="84068"/>
                  <a:pt x="71741" y="84068"/>
                  <a:pt x="71741" y="84068"/>
                </a:cubicBezTo>
                <a:cubicBezTo>
                  <a:pt x="71741" y="97627"/>
                  <a:pt x="71450" y="105085"/>
                  <a:pt x="71053" y="105085"/>
                </a:cubicBezTo>
                <a:cubicBezTo>
                  <a:pt x="70656" y="105085"/>
                  <a:pt x="70338" y="97627"/>
                  <a:pt x="70338" y="84068"/>
                </a:cubicBezTo>
                <a:lnTo>
                  <a:pt x="70338" y="69153"/>
                </a:lnTo>
                <a:cubicBezTo>
                  <a:pt x="70338" y="55593"/>
                  <a:pt x="70656" y="48136"/>
                  <a:pt x="71053" y="48136"/>
                </a:cubicBezTo>
                <a:close/>
                <a:moveTo>
                  <a:pt x="96599" y="48136"/>
                </a:moveTo>
                <a:cubicBezTo>
                  <a:pt x="97022" y="48136"/>
                  <a:pt x="97314" y="55593"/>
                  <a:pt x="97314" y="69153"/>
                </a:cubicBezTo>
                <a:cubicBezTo>
                  <a:pt x="97314" y="84068"/>
                  <a:pt x="97314" y="84068"/>
                  <a:pt x="97314" y="84068"/>
                </a:cubicBezTo>
                <a:cubicBezTo>
                  <a:pt x="97314" y="97627"/>
                  <a:pt x="97022" y="105085"/>
                  <a:pt x="96599" y="105085"/>
                </a:cubicBezTo>
                <a:cubicBezTo>
                  <a:pt x="96202" y="105085"/>
                  <a:pt x="95911" y="97627"/>
                  <a:pt x="95911" y="84068"/>
                </a:cubicBezTo>
                <a:lnTo>
                  <a:pt x="95911" y="69153"/>
                </a:lnTo>
                <a:cubicBezTo>
                  <a:pt x="95911" y="55593"/>
                  <a:pt x="96202" y="48136"/>
                  <a:pt x="96599" y="48136"/>
                </a:cubicBezTo>
                <a:close/>
                <a:moveTo>
                  <a:pt x="114706" y="48136"/>
                </a:moveTo>
                <a:cubicBezTo>
                  <a:pt x="115130" y="48136"/>
                  <a:pt x="115421" y="55593"/>
                  <a:pt x="115421" y="69153"/>
                </a:cubicBezTo>
                <a:cubicBezTo>
                  <a:pt x="115421" y="84068"/>
                  <a:pt x="115421" y="84068"/>
                  <a:pt x="115421" y="84068"/>
                </a:cubicBezTo>
                <a:cubicBezTo>
                  <a:pt x="115421" y="97627"/>
                  <a:pt x="115130" y="105085"/>
                  <a:pt x="114706" y="105085"/>
                </a:cubicBezTo>
                <a:cubicBezTo>
                  <a:pt x="114309" y="105085"/>
                  <a:pt x="114018" y="97627"/>
                  <a:pt x="114018" y="84068"/>
                </a:cubicBezTo>
                <a:lnTo>
                  <a:pt x="114018" y="69153"/>
                </a:lnTo>
                <a:cubicBezTo>
                  <a:pt x="114018" y="55593"/>
                  <a:pt x="114309" y="48136"/>
                  <a:pt x="114706" y="48136"/>
                </a:cubicBezTo>
                <a:close/>
                <a:moveTo>
                  <a:pt x="106711" y="82712"/>
                </a:moveTo>
                <a:cubicBezTo>
                  <a:pt x="106711" y="86780"/>
                  <a:pt x="106711" y="86780"/>
                  <a:pt x="106711" y="86780"/>
                </a:cubicBezTo>
                <a:cubicBezTo>
                  <a:pt x="106711" y="95593"/>
                  <a:pt x="106632" y="105763"/>
                  <a:pt x="106023" y="105763"/>
                </a:cubicBezTo>
                <a:lnTo>
                  <a:pt x="105917" y="105763"/>
                </a:lnTo>
                <a:cubicBezTo>
                  <a:pt x="105652" y="105763"/>
                  <a:pt x="105388" y="103051"/>
                  <a:pt x="105388" y="94915"/>
                </a:cubicBezTo>
                <a:cubicBezTo>
                  <a:pt x="105388" y="84746"/>
                  <a:pt x="105652" y="82712"/>
                  <a:pt x="106076" y="82712"/>
                </a:cubicBezTo>
                <a:close/>
                <a:moveTo>
                  <a:pt x="159" y="1356"/>
                </a:moveTo>
                <a:cubicBezTo>
                  <a:pt x="53" y="1356"/>
                  <a:pt x="1" y="3390"/>
                  <a:pt x="1" y="5424"/>
                </a:cubicBezTo>
                <a:cubicBezTo>
                  <a:pt x="1" y="114576"/>
                  <a:pt x="1" y="114576"/>
                  <a:pt x="1" y="114576"/>
                </a:cubicBezTo>
                <a:cubicBezTo>
                  <a:pt x="1" y="116610"/>
                  <a:pt x="53" y="118644"/>
                  <a:pt x="159" y="118644"/>
                </a:cubicBezTo>
                <a:lnTo>
                  <a:pt x="504" y="118644"/>
                </a:lnTo>
                <a:cubicBezTo>
                  <a:pt x="609" y="118644"/>
                  <a:pt x="662" y="116610"/>
                  <a:pt x="662" y="114576"/>
                </a:cubicBezTo>
                <a:cubicBezTo>
                  <a:pt x="662" y="28475"/>
                  <a:pt x="662" y="28475"/>
                  <a:pt x="662" y="28475"/>
                </a:cubicBezTo>
                <a:cubicBezTo>
                  <a:pt x="1933" y="115932"/>
                  <a:pt x="1933" y="115932"/>
                  <a:pt x="1933" y="115932"/>
                </a:cubicBezTo>
                <a:cubicBezTo>
                  <a:pt x="1959" y="117288"/>
                  <a:pt x="1986" y="118644"/>
                  <a:pt x="2065" y="118644"/>
                </a:cubicBezTo>
                <a:lnTo>
                  <a:pt x="2436" y="118644"/>
                </a:lnTo>
                <a:cubicBezTo>
                  <a:pt x="2489" y="118644"/>
                  <a:pt x="2542" y="117966"/>
                  <a:pt x="2568" y="115932"/>
                </a:cubicBezTo>
                <a:cubicBezTo>
                  <a:pt x="3839" y="28475"/>
                  <a:pt x="3839" y="28475"/>
                  <a:pt x="3839" y="28475"/>
                </a:cubicBezTo>
                <a:cubicBezTo>
                  <a:pt x="3839" y="114576"/>
                  <a:pt x="3839" y="114576"/>
                  <a:pt x="3839" y="114576"/>
                </a:cubicBezTo>
                <a:cubicBezTo>
                  <a:pt x="3839" y="116610"/>
                  <a:pt x="3892" y="118644"/>
                  <a:pt x="3998" y="118644"/>
                </a:cubicBezTo>
                <a:lnTo>
                  <a:pt x="4368" y="118644"/>
                </a:lnTo>
                <a:cubicBezTo>
                  <a:pt x="4448" y="118644"/>
                  <a:pt x="4501" y="116610"/>
                  <a:pt x="4501" y="114576"/>
                </a:cubicBezTo>
                <a:cubicBezTo>
                  <a:pt x="4501" y="5424"/>
                  <a:pt x="4501" y="5424"/>
                  <a:pt x="4501" y="5424"/>
                </a:cubicBezTo>
                <a:cubicBezTo>
                  <a:pt x="4501" y="3390"/>
                  <a:pt x="4448" y="1356"/>
                  <a:pt x="4368" y="1356"/>
                </a:cubicBezTo>
                <a:lnTo>
                  <a:pt x="3680" y="1356"/>
                </a:lnTo>
                <a:cubicBezTo>
                  <a:pt x="3627" y="1356"/>
                  <a:pt x="3574" y="2712"/>
                  <a:pt x="3548" y="3390"/>
                </a:cubicBezTo>
                <a:cubicBezTo>
                  <a:pt x="2277" y="93559"/>
                  <a:pt x="2277" y="93559"/>
                  <a:pt x="2277" y="93559"/>
                </a:cubicBezTo>
                <a:cubicBezTo>
                  <a:pt x="980" y="3390"/>
                  <a:pt x="980" y="3390"/>
                  <a:pt x="980" y="3390"/>
                </a:cubicBezTo>
                <a:cubicBezTo>
                  <a:pt x="954" y="2712"/>
                  <a:pt x="927" y="1356"/>
                  <a:pt x="848" y="1356"/>
                </a:cubicBezTo>
                <a:close/>
                <a:moveTo>
                  <a:pt x="11198" y="33220"/>
                </a:moveTo>
                <a:cubicBezTo>
                  <a:pt x="10775" y="33220"/>
                  <a:pt x="10510" y="37966"/>
                  <a:pt x="10351" y="44068"/>
                </a:cubicBezTo>
                <a:cubicBezTo>
                  <a:pt x="10351" y="38644"/>
                  <a:pt x="10351" y="38644"/>
                  <a:pt x="10351" y="38644"/>
                </a:cubicBezTo>
                <a:cubicBezTo>
                  <a:pt x="10351" y="36610"/>
                  <a:pt x="10298" y="34576"/>
                  <a:pt x="10192" y="34576"/>
                </a:cubicBezTo>
                <a:lnTo>
                  <a:pt x="9795" y="34576"/>
                </a:lnTo>
                <a:cubicBezTo>
                  <a:pt x="9716" y="34576"/>
                  <a:pt x="9663" y="36610"/>
                  <a:pt x="9663" y="38644"/>
                </a:cubicBezTo>
                <a:cubicBezTo>
                  <a:pt x="9663" y="114576"/>
                  <a:pt x="9663" y="114576"/>
                  <a:pt x="9663" y="114576"/>
                </a:cubicBezTo>
                <a:cubicBezTo>
                  <a:pt x="9663" y="116610"/>
                  <a:pt x="9716" y="118644"/>
                  <a:pt x="9795" y="118644"/>
                </a:cubicBezTo>
                <a:lnTo>
                  <a:pt x="10192" y="118644"/>
                </a:lnTo>
                <a:cubicBezTo>
                  <a:pt x="10298" y="118644"/>
                  <a:pt x="10351" y="116610"/>
                  <a:pt x="10351" y="114576"/>
                </a:cubicBezTo>
                <a:cubicBezTo>
                  <a:pt x="10351" y="71864"/>
                  <a:pt x="10351" y="71864"/>
                  <a:pt x="10351" y="71864"/>
                </a:cubicBezTo>
                <a:cubicBezTo>
                  <a:pt x="10351" y="58305"/>
                  <a:pt x="10457" y="48136"/>
                  <a:pt x="11013" y="48136"/>
                </a:cubicBezTo>
                <a:cubicBezTo>
                  <a:pt x="11516" y="48136"/>
                  <a:pt x="11648" y="56949"/>
                  <a:pt x="11648" y="71864"/>
                </a:cubicBezTo>
                <a:cubicBezTo>
                  <a:pt x="11648" y="114576"/>
                  <a:pt x="11648" y="114576"/>
                  <a:pt x="11648" y="114576"/>
                </a:cubicBezTo>
                <a:cubicBezTo>
                  <a:pt x="11648" y="116610"/>
                  <a:pt x="11701" y="118644"/>
                  <a:pt x="11781" y="118644"/>
                </a:cubicBezTo>
                <a:lnTo>
                  <a:pt x="12204" y="118644"/>
                </a:lnTo>
                <a:cubicBezTo>
                  <a:pt x="12284" y="118644"/>
                  <a:pt x="12337" y="116610"/>
                  <a:pt x="12337" y="114576"/>
                </a:cubicBezTo>
                <a:cubicBezTo>
                  <a:pt x="12337" y="71864"/>
                  <a:pt x="12337" y="71864"/>
                  <a:pt x="12337" y="71864"/>
                </a:cubicBezTo>
                <a:cubicBezTo>
                  <a:pt x="12337" y="57627"/>
                  <a:pt x="12469" y="48136"/>
                  <a:pt x="12999" y="48136"/>
                </a:cubicBezTo>
                <a:cubicBezTo>
                  <a:pt x="13528" y="48136"/>
                  <a:pt x="13634" y="57627"/>
                  <a:pt x="13634" y="71864"/>
                </a:cubicBezTo>
                <a:cubicBezTo>
                  <a:pt x="13634" y="114576"/>
                  <a:pt x="13634" y="114576"/>
                  <a:pt x="13634" y="114576"/>
                </a:cubicBezTo>
                <a:cubicBezTo>
                  <a:pt x="13634" y="116610"/>
                  <a:pt x="13687" y="118644"/>
                  <a:pt x="13766" y="118644"/>
                </a:cubicBezTo>
                <a:lnTo>
                  <a:pt x="14163" y="118644"/>
                </a:lnTo>
                <a:cubicBezTo>
                  <a:pt x="14269" y="118644"/>
                  <a:pt x="14322" y="116610"/>
                  <a:pt x="14322" y="114576"/>
                </a:cubicBezTo>
                <a:cubicBezTo>
                  <a:pt x="14322" y="73220"/>
                  <a:pt x="14322" y="73220"/>
                  <a:pt x="14322" y="73220"/>
                </a:cubicBezTo>
                <a:cubicBezTo>
                  <a:pt x="14322" y="49492"/>
                  <a:pt x="14137" y="33220"/>
                  <a:pt x="13184" y="33220"/>
                </a:cubicBezTo>
                <a:cubicBezTo>
                  <a:pt x="12734" y="33220"/>
                  <a:pt x="12390" y="37966"/>
                  <a:pt x="12178" y="46780"/>
                </a:cubicBezTo>
                <a:cubicBezTo>
                  <a:pt x="11966" y="37288"/>
                  <a:pt x="11595" y="33220"/>
                  <a:pt x="11198" y="33220"/>
                </a:cubicBezTo>
                <a:close/>
                <a:moveTo>
                  <a:pt x="23508" y="34576"/>
                </a:moveTo>
                <a:cubicBezTo>
                  <a:pt x="23429" y="34576"/>
                  <a:pt x="23376" y="36610"/>
                  <a:pt x="23376" y="38644"/>
                </a:cubicBezTo>
                <a:cubicBezTo>
                  <a:pt x="23376" y="114576"/>
                  <a:pt x="23376" y="114576"/>
                  <a:pt x="23376" y="114576"/>
                </a:cubicBezTo>
                <a:cubicBezTo>
                  <a:pt x="23376" y="116610"/>
                  <a:pt x="23429" y="118644"/>
                  <a:pt x="23508" y="118644"/>
                </a:cubicBezTo>
                <a:lnTo>
                  <a:pt x="23905" y="118644"/>
                </a:lnTo>
                <a:cubicBezTo>
                  <a:pt x="23985" y="118644"/>
                  <a:pt x="24064" y="116610"/>
                  <a:pt x="24064" y="114576"/>
                </a:cubicBezTo>
                <a:cubicBezTo>
                  <a:pt x="24064" y="76610"/>
                  <a:pt x="24064" y="76610"/>
                  <a:pt x="24064" y="76610"/>
                </a:cubicBezTo>
                <a:cubicBezTo>
                  <a:pt x="24064" y="61017"/>
                  <a:pt x="24355" y="52881"/>
                  <a:pt x="24885" y="52881"/>
                </a:cubicBezTo>
                <a:lnTo>
                  <a:pt x="24991" y="52881"/>
                </a:lnTo>
                <a:cubicBezTo>
                  <a:pt x="25070" y="52881"/>
                  <a:pt x="25149" y="50847"/>
                  <a:pt x="25149" y="48814"/>
                </a:cubicBezTo>
                <a:cubicBezTo>
                  <a:pt x="25149" y="38644"/>
                  <a:pt x="25149" y="38644"/>
                  <a:pt x="25149" y="38644"/>
                </a:cubicBezTo>
                <a:cubicBezTo>
                  <a:pt x="25149" y="36610"/>
                  <a:pt x="25070" y="34576"/>
                  <a:pt x="24991" y="34576"/>
                </a:cubicBezTo>
                <a:lnTo>
                  <a:pt x="24911" y="34576"/>
                </a:lnTo>
                <a:cubicBezTo>
                  <a:pt x="24488" y="34576"/>
                  <a:pt x="24196" y="40678"/>
                  <a:pt x="24038" y="47458"/>
                </a:cubicBezTo>
                <a:cubicBezTo>
                  <a:pt x="24038" y="38644"/>
                  <a:pt x="24038" y="38644"/>
                  <a:pt x="24038" y="38644"/>
                </a:cubicBezTo>
                <a:cubicBezTo>
                  <a:pt x="24038" y="36610"/>
                  <a:pt x="23958" y="34576"/>
                  <a:pt x="23879" y="34576"/>
                </a:cubicBezTo>
                <a:close/>
                <a:moveTo>
                  <a:pt x="33303" y="1356"/>
                </a:moveTo>
                <a:cubicBezTo>
                  <a:pt x="32482" y="1356"/>
                  <a:pt x="32138" y="9492"/>
                  <a:pt x="32138" y="31186"/>
                </a:cubicBezTo>
                <a:cubicBezTo>
                  <a:pt x="32138" y="34576"/>
                  <a:pt x="32138" y="34576"/>
                  <a:pt x="32138" y="34576"/>
                </a:cubicBezTo>
                <a:lnTo>
                  <a:pt x="31715" y="34576"/>
                </a:lnTo>
                <a:cubicBezTo>
                  <a:pt x="31609" y="34576"/>
                  <a:pt x="31556" y="36610"/>
                  <a:pt x="31556" y="38644"/>
                </a:cubicBezTo>
                <a:cubicBezTo>
                  <a:pt x="31556" y="46780"/>
                  <a:pt x="31556" y="46780"/>
                  <a:pt x="31556" y="46780"/>
                </a:cubicBezTo>
                <a:cubicBezTo>
                  <a:pt x="31556" y="48814"/>
                  <a:pt x="31609" y="50847"/>
                  <a:pt x="31715" y="50847"/>
                </a:cubicBezTo>
                <a:lnTo>
                  <a:pt x="32138" y="50847"/>
                </a:lnTo>
                <a:cubicBezTo>
                  <a:pt x="32138" y="114576"/>
                  <a:pt x="32138" y="114576"/>
                  <a:pt x="32138" y="114576"/>
                </a:cubicBezTo>
                <a:cubicBezTo>
                  <a:pt x="32138" y="116610"/>
                  <a:pt x="32218" y="118644"/>
                  <a:pt x="32297" y="118644"/>
                </a:cubicBezTo>
                <a:lnTo>
                  <a:pt x="32694" y="118644"/>
                </a:lnTo>
                <a:cubicBezTo>
                  <a:pt x="32800" y="118644"/>
                  <a:pt x="32853" y="116610"/>
                  <a:pt x="32853" y="114576"/>
                </a:cubicBezTo>
                <a:cubicBezTo>
                  <a:pt x="32853" y="50847"/>
                  <a:pt x="32853" y="50847"/>
                  <a:pt x="32853" y="50847"/>
                </a:cubicBezTo>
                <a:lnTo>
                  <a:pt x="33488" y="50847"/>
                </a:lnTo>
                <a:cubicBezTo>
                  <a:pt x="33594" y="50847"/>
                  <a:pt x="33647" y="48814"/>
                  <a:pt x="33647" y="46780"/>
                </a:cubicBezTo>
                <a:lnTo>
                  <a:pt x="33647" y="38644"/>
                </a:lnTo>
                <a:cubicBezTo>
                  <a:pt x="33647" y="36610"/>
                  <a:pt x="33594" y="34576"/>
                  <a:pt x="33488" y="34576"/>
                </a:cubicBezTo>
                <a:lnTo>
                  <a:pt x="32853" y="34576"/>
                </a:lnTo>
                <a:cubicBezTo>
                  <a:pt x="32853" y="31186"/>
                  <a:pt x="32853" y="31186"/>
                  <a:pt x="32853" y="31186"/>
                </a:cubicBezTo>
                <a:cubicBezTo>
                  <a:pt x="32853" y="19661"/>
                  <a:pt x="32932" y="17627"/>
                  <a:pt x="33303" y="17627"/>
                </a:cubicBezTo>
                <a:lnTo>
                  <a:pt x="33488" y="17627"/>
                </a:lnTo>
                <a:cubicBezTo>
                  <a:pt x="33594" y="17627"/>
                  <a:pt x="33647" y="15593"/>
                  <a:pt x="33647" y="13559"/>
                </a:cubicBezTo>
                <a:cubicBezTo>
                  <a:pt x="33647" y="5424"/>
                  <a:pt x="33647" y="5424"/>
                  <a:pt x="33647" y="5424"/>
                </a:cubicBezTo>
                <a:cubicBezTo>
                  <a:pt x="33647" y="3390"/>
                  <a:pt x="33594" y="1356"/>
                  <a:pt x="33488" y="1356"/>
                </a:cubicBezTo>
                <a:close/>
                <a:moveTo>
                  <a:pt x="37009" y="12881"/>
                </a:moveTo>
                <a:cubicBezTo>
                  <a:pt x="36930" y="12881"/>
                  <a:pt x="36850" y="14915"/>
                  <a:pt x="36850" y="16949"/>
                </a:cubicBezTo>
                <a:cubicBezTo>
                  <a:pt x="36850" y="24407"/>
                  <a:pt x="36850" y="24407"/>
                  <a:pt x="36850" y="24407"/>
                </a:cubicBezTo>
                <a:cubicBezTo>
                  <a:pt x="36850" y="32542"/>
                  <a:pt x="36718" y="34576"/>
                  <a:pt x="36400" y="34576"/>
                </a:cubicBezTo>
                <a:cubicBezTo>
                  <a:pt x="36321" y="34576"/>
                  <a:pt x="36241" y="36610"/>
                  <a:pt x="36241" y="38644"/>
                </a:cubicBezTo>
                <a:cubicBezTo>
                  <a:pt x="36241" y="46780"/>
                  <a:pt x="36241" y="46780"/>
                  <a:pt x="36241" y="46780"/>
                </a:cubicBezTo>
                <a:cubicBezTo>
                  <a:pt x="36241" y="48814"/>
                  <a:pt x="36321" y="50847"/>
                  <a:pt x="36400" y="50847"/>
                </a:cubicBezTo>
                <a:lnTo>
                  <a:pt x="36850" y="50847"/>
                </a:lnTo>
                <a:cubicBezTo>
                  <a:pt x="36850" y="91525"/>
                  <a:pt x="36850" y="91525"/>
                  <a:pt x="36850" y="91525"/>
                </a:cubicBezTo>
                <a:cubicBezTo>
                  <a:pt x="36850" y="109153"/>
                  <a:pt x="37062" y="118644"/>
                  <a:pt x="37856" y="118644"/>
                </a:cubicBezTo>
                <a:lnTo>
                  <a:pt x="38200" y="118644"/>
                </a:lnTo>
                <a:cubicBezTo>
                  <a:pt x="38280" y="118644"/>
                  <a:pt x="38359" y="116610"/>
                  <a:pt x="38359" y="114576"/>
                </a:cubicBezTo>
                <a:cubicBezTo>
                  <a:pt x="38359" y="105763"/>
                  <a:pt x="38359" y="105763"/>
                  <a:pt x="38359" y="105763"/>
                </a:cubicBezTo>
                <a:cubicBezTo>
                  <a:pt x="38359" y="103729"/>
                  <a:pt x="38280" y="102373"/>
                  <a:pt x="38200" y="102373"/>
                </a:cubicBezTo>
                <a:lnTo>
                  <a:pt x="37962" y="102373"/>
                </a:lnTo>
                <a:cubicBezTo>
                  <a:pt x="37592" y="102373"/>
                  <a:pt x="37539" y="98305"/>
                  <a:pt x="37539" y="88814"/>
                </a:cubicBezTo>
                <a:cubicBezTo>
                  <a:pt x="37539" y="50847"/>
                  <a:pt x="37539" y="50847"/>
                  <a:pt x="37539" y="50847"/>
                </a:cubicBezTo>
                <a:lnTo>
                  <a:pt x="38200" y="50847"/>
                </a:lnTo>
                <a:cubicBezTo>
                  <a:pt x="38280" y="50847"/>
                  <a:pt x="38359" y="48814"/>
                  <a:pt x="38359" y="46780"/>
                </a:cubicBezTo>
                <a:cubicBezTo>
                  <a:pt x="38359" y="38644"/>
                  <a:pt x="38359" y="38644"/>
                  <a:pt x="38359" y="38644"/>
                </a:cubicBezTo>
                <a:cubicBezTo>
                  <a:pt x="38359" y="36610"/>
                  <a:pt x="38280" y="34576"/>
                  <a:pt x="38200" y="34576"/>
                </a:cubicBezTo>
                <a:lnTo>
                  <a:pt x="37539" y="34576"/>
                </a:lnTo>
                <a:cubicBezTo>
                  <a:pt x="37539" y="16949"/>
                  <a:pt x="37539" y="16949"/>
                  <a:pt x="37539" y="16949"/>
                </a:cubicBezTo>
                <a:cubicBezTo>
                  <a:pt x="37539" y="14915"/>
                  <a:pt x="37459" y="12881"/>
                  <a:pt x="37380" y="12881"/>
                </a:cubicBezTo>
                <a:close/>
                <a:moveTo>
                  <a:pt x="39630" y="1356"/>
                </a:moveTo>
                <a:cubicBezTo>
                  <a:pt x="39524" y="1356"/>
                  <a:pt x="39471" y="3390"/>
                  <a:pt x="39471" y="5424"/>
                </a:cubicBezTo>
                <a:cubicBezTo>
                  <a:pt x="39471" y="114576"/>
                  <a:pt x="39471" y="114576"/>
                  <a:pt x="39471" y="114576"/>
                </a:cubicBezTo>
                <a:cubicBezTo>
                  <a:pt x="39471" y="116610"/>
                  <a:pt x="39524" y="118644"/>
                  <a:pt x="39630" y="118644"/>
                </a:cubicBezTo>
                <a:lnTo>
                  <a:pt x="40027" y="118644"/>
                </a:lnTo>
                <a:cubicBezTo>
                  <a:pt x="40106" y="118644"/>
                  <a:pt x="40186" y="116610"/>
                  <a:pt x="40186" y="114576"/>
                </a:cubicBezTo>
                <a:cubicBezTo>
                  <a:pt x="40186" y="69153"/>
                  <a:pt x="40186" y="69153"/>
                  <a:pt x="40186" y="69153"/>
                </a:cubicBezTo>
                <a:cubicBezTo>
                  <a:pt x="40186" y="55593"/>
                  <a:pt x="40477" y="48136"/>
                  <a:pt x="40874" y="48136"/>
                </a:cubicBezTo>
                <a:cubicBezTo>
                  <a:pt x="41271" y="48136"/>
                  <a:pt x="41562" y="55593"/>
                  <a:pt x="41562" y="69153"/>
                </a:cubicBezTo>
                <a:cubicBezTo>
                  <a:pt x="41562" y="114576"/>
                  <a:pt x="41562" y="114576"/>
                  <a:pt x="41562" y="114576"/>
                </a:cubicBezTo>
                <a:cubicBezTo>
                  <a:pt x="41562" y="116610"/>
                  <a:pt x="41615" y="118644"/>
                  <a:pt x="41721" y="118644"/>
                </a:cubicBezTo>
                <a:lnTo>
                  <a:pt x="42118" y="118644"/>
                </a:lnTo>
                <a:cubicBezTo>
                  <a:pt x="42198" y="118644"/>
                  <a:pt x="42277" y="116610"/>
                  <a:pt x="42277" y="114576"/>
                </a:cubicBezTo>
                <a:cubicBezTo>
                  <a:pt x="42277" y="71186"/>
                  <a:pt x="42277" y="71186"/>
                  <a:pt x="42277" y="71186"/>
                </a:cubicBezTo>
                <a:cubicBezTo>
                  <a:pt x="42277" y="48136"/>
                  <a:pt x="41880" y="33220"/>
                  <a:pt x="41086" y="33220"/>
                </a:cubicBezTo>
                <a:cubicBezTo>
                  <a:pt x="40609" y="33220"/>
                  <a:pt x="40345" y="37966"/>
                  <a:pt x="40186" y="44068"/>
                </a:cubicBezTo>
                <a:cubicBezTo>
                  <a:pt x="40186" y="5424"/>
                  <a:pt x="40186" y="5424"/>
                  <a:pt x="40186" y="5424"/>
                </a:cubicBezTo>
                <a:cubicBezTo>
                  <a:pt x="40186" y="3390"/>
                  <a:pt x="40106" y="1356"/>
                  <a:pt x="40027" y="1356"/>
                </a:cubicBezTo>
                <a:close/>
                <a:moveTo>
                  <a:pt x="49451" y="1356"/>
                </a:moveTo>
                <a:cubicBezTo>
                  <a:pt x="49372" y="1356"/>
                  <a:pt x="49292" y="3390"/>
                  <a:pt x="49292" y="5424"/>
                </a:cubicBezTo>
                <a:cubicBezTo>
                  <a:pt x="49292" y="114576"/>
                  <a:pt x="49292" y="114576"/>
                  <a:pt x="49292" y="114576"/>
                </a:cubicBezTo>
                <a:cubicBezTo>
                  <a:pt x="49292" y="116610"/>
                  <a:pt x="49372" y="118644"/>
                  <a:pt x="49451" y="118644"/>
                </a:cubicBezTo>
                <a:lnTo>
                  <a:pt x="49848" y="118644"/>
                </a:lnTo>
                <a:cubicBezTo>
                  <a:pt x="49928" y="118644"/>
                  <a:pt x="50007" y="116610"/>
                  <a:pt x="50007" y="114576"/>
                </a:cubicBezTo>
                <a:cubicBezTo>
                  <a:pt x="50007" y="67797"/>
                  <a:pt x="50007" y="67797"/>
                  <a:pt x="50007" y="67797"/>
                </a:cubicBezTo>
                <a:lnTo>
                  <a:pt x="51913" y="67797"/>
                </a:lnTo>
                <a:cubicBezTo>
                  <a:pt x="51913" y="114576"/>
                  <a:pt x="51913" y="114576"/>
                  <a:pt x="51913" y="114576"/>
                </a:cubicBezTo>
                <a:cubicBezTo>
                  <a:pt x="51913" y="116610"/>
                  <a:pt x="51966" y="118644"/>
                  <a:pt x="52046" y="118644"/>
                </a:cubicBezTo>
                <a:lnTo>
                  <a:pt x="52469" y="118644"/>
                </a:lnTo>
                <a:cubicBezTo>
                  <a:pt x="52549" y="118644"/>
                  <a:pt x="52601" y="116610"/>
                  <a:pt x="52601" y="114576"/>
                </a:cubicBezTo>
                <a:cubicBezTo>
                  <a:pt x="52601" y="5424"/>
                  <a:pt x="52601" y="5424"/>
                  <a:pt x="52601" y="5424"/>
                </a:cubicBezTo>
                <a:cubicBezTo>
                  <a:pt x="52601" y="3390"/>
                  <a:pt x="52549" y="1356"/>
                  <a:pt x="52469" y="1356"/>
                </a:cubicBezTo>
                <a:lnTo>
                  <a:pt x="52046" y="1356"/>
                </a:lnTo>
                <a:cubicBezTo>
                  <a:pt x="51966" y="1356"/>
                  <a:pt x="51913" y="3390"/>
                  <a:pt x="51913" y="5424"/>
                </a:cubicBezTo>
                <a:cubicBezTo>
                  <a:pt x="51913" y="50847"/>
                  <a:pt x="51913" y="50847"/>
                  <a:pt x="51913" y="50847"/>
                </a:cubicBezTo>
                <a:lnTo>
                  <a:pt x="50007" y="50847"/>
                </a:lnTo>
                <a:cubicBezTo>
                  <a:pt x="50007" y="5424"/>
                  <a:pt x="50007" y="5424"/>
                  <a:pt x="50007" y="5424"/>
                </a:cubicBezTo>
                <a:cubicBezTo>
                  <a:pt x="50007" y="3390"/>
                  <a:pt x="49928" y="1356"/>
                  <a:pt x="49848" y="1356"/>
                </a:cubicBezTo>
                <a:close/>
                <a:moveTo>
                  <a:pt x="57922" y="1356"/>
                </a:moveTo>
                <a:cubicBezTo>
                  <a:pt x="57843" y="1356"/>
                  <a:pt x="57764" y="3390"/>
                  <a:pt x="57764" y="5424"/>
                </a:cubicBezTo>
                <a:cubicBezTo>
                  <a:pt x="57764" y="114576"/>
                  <a:pt x="57764" y="114576"/>
                  <a:pt x="57764" y="114576"/>
                </a:cubicBezTo>
                <a:cubicBezTo>
                  <a:pt x="57764" y="116610"/>
                  <a:pt x="57843" y="118644"/>
                  <a:pt x="57922" y="118644"/>
                </a:cubicBezTo>
                <a:lnTo>
                  <a:pt x="58320" y="118644"/>
                </a:lnTo>
                <a:cubicBezTo>
                  <a:pt x="58399" y="118644"/>
                  <a:pt x="58478" y="116610"/>
                  <a:pt x="58478" y="114576"/>
                </a:cubicBezTo>
                <a:cubicBezTo>
                  <a:pt x="58478" y="5424"/>
                  <a:pt x="58478" y="5424"/>
                  <a:pt x="58478" y="5424"/>
                </a:cubicBezTo>
                <a:cubicBezTo>
                  <a:pt x="58478" y="3390"/>
                  <a:pt x="58399" y="1356"/>
                  <a:pt x="58320" y="1356"/>
                </a:cubicBezTo>
                <a:close/>
                <a:moveTo>
                  <a:pt x="61337" y="33220"/>
                </a:moveTo>
                <a:cubicBezTo>
                  <a:pt x="60887" y="33220"/>
                  <a:pt x="60649" y="37966"/>
                  <a:pt x="60490" y="44068"/>
                </a:cubicBezTo>
                <a:cubicBezTo>
                  <a:pt x="60490" y="38644"/>
                  <a:pt x="60490" y="38644"/>
                  <a:pt x="60490" y="38644"/>
                </a:cubicBezTo>
                <a:cubicBezTo>
                  <a:pt x="60490" y="36610"/>
                  <a:pt x="60411" y="34576"/>
                  <a:pt x="60331" y="34576"/>
                </a:cubicBezTo>
                <a:lnTo>
                  <a:pt x="59934" y="34576"/>
                </a:lnTo>
                <a:cubicBezTo>
                  <a:pt x="59855" y="34576"/>
                  <a:pt x="59776" y="36610"/>
                  <a:pt x="59776" y="38644"/>
                </a:cubicBezTo>
                <a:cubicBezTo>
                  <a:pt x="59776" y="114576"/>
                  <a:pt x="59776" y="114576"/>
                  <a:pt x="59776" y="114576"/>
                </a:cubicBezTo>
                <a:cubicBezTo>
                  <a:pt x="59776" y="116610"/>
                  <a:pt x="59855" y="118644"/>
                  <a:pt x="59934" y="118644"/>
                </a:cubicBezTo>
                <a:lnTo>
                  <a:pt x="60331" y="118644"/>
                </a:lnTo>
                <a:cubicBezTo>
                  <a:pt x="60411" y="118644"/>
                  <a:pt x="60490" y="116610"/>
                  <a:pt x="60490" y="114576"/>
                </a:cubicBezTo>
                <a:cubicBezTo>
                  <a:pt x="60490" y="71864"/>
                  <a:pt x="60490" y="71864"/>
                  <a:pt x="60490" y="71864"/>
                </a:cubicBezTo>
                <a:cubicBezTo>
                  <a:pt x="60490" y="58305"/>
                  <a:pt x="60596" y="48136"/>
                  <a:pt x="61152" y="48136"/>
                </a:cubicBezTo>
                <a:cubicBezTo>
                  <a:pt x="61655" y="48136"/>
                  <a:pt x="61761" y="56949"/>
                  <a:pt x="61761" y="71864"/>
                </a:cubicBezTo>
                <a:cubicBezTo>
                  <a:pt x="61761" y="114576"/>
                  <a:pt x="61761" y="114576"/>
                  <a:pt x="61761" y="114576"/>
                </a:cubicBezTo>
                <a:cubicBezTo>
                  <a:pt x="61761" y="116610"/>
                  <a:pt x="61840" y="118644"/>
                  <a:pt x="61920" y="118644"/>
                </a:cubicBezTo>
                <a:lnTo>
                  <a:pt x="62317" y="118644"/>
                </a:lnTo>
                <a:cubicBezTo>
                  <a:pt x="62396" y="118644"/>
                  <a:pt x="62476" y="116610"/>
                  <a:pt x="62476" y="114576"/>
                </a:cubicBezTo>
                <a:cubicBezTo>
                  <a:pt x="62476" y="71864"/>
                  <a:pt x="62476" y="71864"/>
                  <a:pt x="62476" y="71864"/>
                </a:cubicBezTo>
                <a:cubicBezTo>
                  <a:pt x="62476" y="57627"/>
                  <a:pt x="62608" y="48136"/>
                  <a:pt x="63138" y="48136"/>
                </a:cubicBezTo>
                <a:cubicBezTo>
                  <a:pt x="63667" y="48136"/>
                  <a:pt x="63746" y="57627"/>
                  <a:pt x="63746" y="71864"/>
                </a:cubicBezTo>
                <a:cubicBezTo>
                  <a:pt x="63746" y="114576"/>
                  <a:pt x="63746" y="114576"/>
                  <a:pt x="63746" y="114576"/>
                </a:cubicBezTo>
                <a:cubicBezTo>
                  <a:pt x="63746" y="116610"/>
                  <a:pt x="63826" y="118644"/>
                  <a:pt x="63905" y="118644"/>
                </a:cubicBezTo>
                <a:lnTo>
                  <a:pt x="64302" y="118644"/>
                </a:lnTo>
                <a:cubicBezTo>
                  <a:pt x="64382" y="118644"/>
                  <a:pt x="64461" y="116610"/>
                  <a:pt x="64461" y="114576"/>
                </a:cubicBezTo>
                <a:cubicBezTo>
                  <a:pt x="64461" y="73220"/>
                  <a:pt x="64461" y="73220"/>
                  <a:pt x="64461" y="73220"/>
                </a:cubicBezTo>
                <a:cubicBezTo>
                  <a:pt x="64461" y="49492"/>
                  <a:pt x="64276" y="33220"/>
                  <a:pt x="63323" y="33220"/>
                </a:cubicBezTo>
                <a:cubicBezTo>
                  <a:pt x="62873" y="33220"/>
                  <a:pt x="62529" y="37966"/>
                  <a:pt x="62290" y="46780"/>
                </a:cubicBezTo>
                <a:cubicBezTo>
                  <a:pt x="62079" y="37288"/>
                  <a:pt x="61734" y="33220"/>
                  <a:pt x="61337" y="33220"/>
                </a:cubicBezTo>
                <a:close/>
                <a:moveTo>
                  <a:pt x="65891" y="1356"/>
                </a:moveTo>
                <a:cubicBezTo>
                  <a:pt x="65811" y="1356"/>
                  <a:pt x="65732" y="3390"/>
                  <a:pt x="65732" y="5424"/>
                </a:cubicBezTo>
                <a:cubicBezTo>
                  <a:pt x="65732" y="114576"/>
                  <a:pt x="65732" y="114576"/>
                  <a:pt x="65732" y="114576"/>
                </a:cubicBezTo>
                <a:cubicBezTo>
                  <a:pt x="65732" y="116610"/>
                  <a:pt x="65811" y="118644"/>
                  <a:pt x="65891" y="118644"/>
                </a:cubicBezTo>
                <a:lnTo>
                  <a:pt x="66288" y="118644"/>
                </a:lnTo>
                <a:cubicBezTo>
                  <a:pt x="66367" y="118644"/>
                  <a:pt x="66447" y="116610"/>
                  <a:pt x="66447" y="114576"/>
                </a:cubicBezTo>
                <a:cubicBezTo>
                  <a:pt x="66447" y="69153"/>
                  <a:pt x="66447" y="69153"/>
                  <a:pt x="66447" y="69153"/>
                </a:cubicBezTo>
                <a:cubicBezTo>
                  <a:pt x="66447" y="55593"/>
                  <a:pt x="66738" y="48136"/>
                  <a:pt x="67135" y="48136"/>
                </a:cubicBezTo>
                <a:cubicBezTo>
                  <a:pt x="67532" y="48136"/>
                  <a:pt x="67823" y="55593"/>
                  <a:pt x="67823" y="69153"/>
                </a:cubicBezTo>
                <a:cubicBezTo>
                  <a:pt x="67823" y="114576"/>
                  <a:pt x="67823" y="114576"/>
                  <a:pt x="67823" y="114576"/>
                </a:cubicBezTo>
                <a:cubicBezTo>
                  <a:pt x="67823" y="116610"/>
                  <a:pt x="67903" y="118644"/>
                  <a:pt x="67982" y="118644"/>
                </a:cubicBezTo>
                <a:lnTo>
                  <a:pt x="68379" y="118644"/>
                </a:lnTo>
                <a:cubicBezTo>
                  <a:pt x="68459" y="118644"/>
                  <a:pt x="68538" y="116610"/>
                  <a:pt x="68538" y="114576"/>
                </a:cubicBezTo>
                <a:cubicBezTo>
                  <a:pt x="68538" y="71186"/>
                  <a:pt x="68538" y="71186"/>
                  <a:pt x="68538" y="71186"/>
                </a:cubicBezTo>
                <a:cubicBezTo>
                  <a:pt x="68538" y="48136"/>
                  <a:pt x="68141" y="33220"/>
                  <a:pt x="67347" y="33220"/>
                </a:cubicBezTo>
                <a:cubicBezTo>
                  <a:pt x="66870" y="33220"/>
                  <a:pt x="66605" y="37966"/>
                  <a:pt x="66447" y="44068"/>
                </a:cubicBezTo>
                <a:cubicBezTo>
                  <a:pt x="66447" y="5424"/>
                  <a:pt x="66447" y="5424"/>
                  <a:pt x="66447" y="5424"/>
                </a:cubicBezTo>
                <a:cubicBezTo>
                  <a:pt x="66447" y="3390"/>
                  <a:pt x="66367" y="1356"/>
                  <a:pt x="66288" y="1356"/>
                </a:cubicBezTo>
                <a:close/>
                <a:moveTo>
                  <a:pt x="73779" y="1356"/>
                </a:moveTo>
                <a:cubicBezTo>
                  <a:pt x="73674" y="1356"/>
                  <a:pt x="73621" y="3390"/>
                  <a:pt x="73621" y="5424"/>
                </a:cubicBezTo>
                <a:cubicBezTo>
                  <a:pt x="73621" y="114576"/>
                  <a:pt x="73621" y="114576"/>
                  <a:pt x="73621" y="114576"/>
                </a:cubicBezTo>
                <a:cubicBezTo>
                  <a:pt x="73621" y="116610"/>
                  <a:pt x="73674" y="118644"/>
                  <a:pt x="73779" y="118644"/>
                </a:cubicBezTo>
                <a:lnTo>
                  <a:pt x="74177" y="118644"/>
                </a:lnTo>
                <a:cubicBezTo>
                  <a:pt x="74256" y="118644"/>
                  <a:pt x="74335" y="116610"/>
                  <a:pt x="74335" y="114576"/>
                </a:cubicBezTo>
                <a:cubicBezTo>
                  <a:pt x="74335" y="5424"/>
                  <a:pt x="74335" y="5424"/>
                  <a:pt x="74335" y="5424"/>
                </a:cubicBezTo>
                <a:cubicBezTo>
                  <a:pt x="74335" y="3390"/>
                  <a:pt x="74256" y="1356"/>
                  <a:pt x="74177" y="1356"/>
                </a:cubicBezTo>
                <a:close/>
                <a:moveTo>
                  <a:pt x="75950" y="12881"/>
                </a:moveTo>
                <a:cubicBezTo>
                  <a:pt x="75871" y="12881"/>
                  <a:pt x="75818" y="14915"/>
                  <a:pt x="75818" y="16949"/>
                </a:cubicBezTo>
                <a:cubicBezTo>
                  <a:pt x="75818" y="24407"/>
                  <a:pt x="75818" y="24407"/>
                  <a:pt x="75818" y="24407"/>
                </a:cubicBezTo>
                <a:cubicBezTo>
                  <a:pt x="75818" y="32542"/>
                  <a:pt x="75686" y="34576"/>
                  <a:pt x="75368" y="34576"/>
                </a:cubicBezTo>
                <a:cubicBezTo>
                  <a:pt x="75262" y="34576"/>
                  <a:pt x="75209" y="36610"/>
                  <a:pt x="75209" y="38644"/>
                </a:cubicBezTo>
                <a:cubicBezTo>
                  <a:pt x="75209" y="46780"/>
                  <a:pt x="75209" y="46780"/>
                  <a:pt x="75209" y="46780"/>
                </a:cubicBezTo>
                <a:cubicBezTo>
                  <a:pt x="75209" y="48814"/>
                  <a:pt x="75262" y="50847"/>
                  <a:pt x="75368" y="50847"/>
                </a:cubicBezTo>
                <a:lnTo>
                  <a:pt x="75791" y="50847"/>
                </a:lnTo>
                <a:cubicBezTo>
                  <a:pt x="75791" y="91525"/>
                  <a:pt x="75791" y="91525"/>
                  <a:pt x="75791" y="91525"/>
                </a:cubicBezTo>
                <a:cubicBezTo>
                  <a:pt x="75791" y="109153"/>
                  <a:pt x="76030" y="118644"/>
                  <a:pt x="76824" y="118644"/>
                </a:cubicBezTo>
                <a:lnTo>
                  <a:pt x="77141" y="118644"/>
                </a:lnTo>
                <a:cubicBezTo>
                  <a:pt x="77247" y="118644"/>
                  <a:pt x="77300" y="116610"/>
                  <a:pt x="77300" y="114576"/>
                </a:cubicBezTo>
                <a:cubicBezTo>
                  <a:pt x="77300" y="105763"/>
                  <a:pt x="77300" y="105763"/>
                  <a:pt x="77300" y="105763"/>
                </a:cubicBezTo>
                <a:cubicBezTo>
                  <a:pt x="77300" y="103729"/>
                  <a:pt x="77247" y="102373"/>
                  <a:pt x="77141" y="102373"/>
                </a:cubicBezTo>
                <a:lnTo>
                  <a:pt x="76930" y="102373"/>
                </a:lnTo>
                <a:cubicBezTo>
                  <a:pt x="76533" y="102373"/>
                  <a:pt x="76506" y="98305"/>
                  <a:pt x="76506" y="88814"/>
                </a:cubicBezTo>
                <a:cubicBezTo>
                  <a:pt x="76506" y="50847"/>
                  <a:pt x="76506" y="50847"/>
                  <a:pt x="76506" y="50847"/>
                </a:cubicBezTo>
                <a:lnTo>
                  <a:pt x="77141" y="50847"/>
                </a:lnTo>
                <a:cubicBezTo>
                  <a:pt x="77247" y="50847"/>
                  <a:pt x="77300" y="48814"/>
                  <a:pt x="77300" y="46780"/>
                </a:cubicBezTo>
                <a:cubicBezTo>
                  <a:pt x="77300" y="38644"/>
                  <a:pt x="77300" y="38644"/>
                  <a:pt x="77300" y="38644"/>
                </a:cubicBezTo>
                <a:cubicBezTo>
                  <a:pt x="77300" y="36610"/>
                  <a:pt x="77247" y="34576"/>
                  <a:pt x="77141" y="34576"/>
                </a:cubicBezTo>
                <a:lnTo>
                  <a:pt x="76506" y="34576"/>
                </a:lnTo>
                <a:cubicBezTo>
                  <a:pt x="76506" y="16949"/>
                  <a:pt x="76506" y="16949"/>
                  <a:pt x="76506" y="16949"/>
                </a:cubicBezTo>
                <a:cubicBezTo>
                  <a:pt x="76506" y="14915"/>
                  <a:pt x="76427" y="12881"/>
                  <a:pt x="76347" y="12881"/>
                </a:cubicBezTo>
                <a:close/>
                <a:moveTo>
                  <a:pt x="78359" y="34576"/>
                </a:moveTo>
                <a:cubicBezTo>
                  <a:pt x="78253" y="34576"/>
                  <a:pt x="78200" y="36610"/>
                  <a:pt x="78200" y="38644"/>
                </a:cubicBezTo>
                <a:cubicBezTo>
                  <a:pt x="78200" y="46780"/>
                  <a:pt x="78200" y="46780"/>
                  <a:pt x="78200" y="46780"/>
                </a:cubicBezTo>
                <a:cubicBezTo>
                  <a:pt x="78200" y="48814"/>
                  <a:pt x="78253" y="50170"/>
                  <a:pt x="78359" y="50170"/>
                </a:cubicBezTo>
                <a:lnTo>
                  <a:pt x="79842" y="50170"/>
                </a:lnTo>
                <a:cubicBezTo>
                  <a:pt x="78306" y="100339"/>
                  <a:pt x="78306" y="100339"/>
                  <a:pt x="78306" y="100339"/>
                </a:cubicBezTo>
                <a:cubicBezTo>
                  <a:pt x="78227" y="102373"/>
                  <a:pt x="78200" y="103729"/>
                  <a:pt x="78200" y="107797"/>
                </a:cubicBezTo>
                <a:cubicBezTo>
                  <a:pt x="78200" y="114576"/>
                  <a:pt x="78200" y="114576"/>
                  <a:pt x="78200" y="114576"/>
                </a:cubicBezTo>
                <a:cubicBezTo>
                  <a:pt x="78200" y="116610"/>
                  <a:pt x="78253" y="118644"/>
                  <a:pt x="78359" y="118644"/>
                </a:cubicBezTo>
                <a:lnTo>
                  <a:pt x="80504" y="118644"/>
                </a:lnTo>
                <a:cubicBezTo>
                  <a:pt x="80583" y="118644"/>
                  <a:pt x="80662" y="116610"/>
                  <a:pt x="80662" y="114576"/>
                </a:cubicBezTo>
                <a:cubicBezTo>
                  <a:pt x="80662" y="107119"/>
                  <a:pt x="80662" y="107119"/>
                  <a:pt x="80662" y="107119"/>
                </a:cubicBezTo>
                <a:cubicBezTo>
                  <a:pt x="80662" y="104407"/>
                  <a:pt x="80583" y="103051"/>
                  <a:pt x="80504" y="103051"/>
                </a:cubicBezTo>
                <a:lnTo>
                  <a:pt x="78995" y="103051"/>
                </a:lnTo>
                <a:cubicBezTo>
                  <a:pt x="80556" y="53559"/>
                  <a:pt x="80556" y="53559"/>
                  <a:pt x="80556" y="53559"/>
                </a:cubicBezTo>
                <a:cubicBezTo>
                  <a:pt x="80636" y="50847"/>
                  <a:pt x="80662" y="49492"/>
                  <a:pt x="80662" y="46780"/>
                </a:cubicBezTo>
                <a:cubicBezTo>
                  <a:pt x="80662" y="38644"/>
                  <a:pt x="80662" y="38644"/>
                  <a:pt x="80662" y="38644"/>
                </a:cubicBezTo>
                <a:cubicBezTo>
                  <a:pt x="80662" y="36610"/>
                  <a:pt x="80583" y="34576"/>
                  <a:pt x="80504" y="34576"/>
                </a:cubicBezTo>
                <a:close/>
                <a:moveTo>
                  <a:pt x="85030" y="1356"/>
                </a:moveTo>
                <a:cubicBezTo>
                  <a:pt x="84951" y="1356"/>
                  <a:pt x="84898" y="2712"/>
                  <a:pt x="84871" y="4746"/>
                </a:cubicBezTo>
                <a:cubicBezTo>
                  <a:pt x="83363" y="112542"/>
                  <a:pt x="83363" y="112542"/>
                  <a:pt x="83363" y="112542"/>
                </a:cubicBezTo>
                <a:cubicBezTo>
                  <a:pt x="83336" y="113898"/>
                  <a:pt x="83310" y="114576"/>
                  <a:pt x="83310" y="115932"/>
                </a:cubicBezTo>
                <a:cubicBezTo>
                  <a:pt x="83310" y="117288"/>
                  <a:pt x="83363" y="118644"/>
                  <a:pt x="83442" y="118644"/>
                </a:cubicBezTo>
                <a:lnTo>
                  <a:pt x="83892" y="118644"/>
                </a:lnTo>
                <a:cubicBezTo>
                  <a:pt x="83945" y="118644"/>
                  <a:pt x="83998" y="117966"/>
                  <a:pt x="84024" y="115932"/>
                </a:cubicBezTo>
                <a:lnTo>
                  <a:pt x="84368" y="90847"/>
                </a:lnTo>
                <a:lnTo>
                  <a:pt x="86195" y="90847"/>
                </a:lnTo>
                <a:cubicBezTo>
                  <a:pt x="86566" y="115932"/>
                  <a:pt x="86566" y="115932"/>
                  <a:pt x="86566" y="115932"/>
                </a:cubicBezTo>
                <a:cubicBezTo>
                  <a:pt x="86566" y="117288"/>
                  <a:pt x="86619" y="118644"/>
                  <a:pt x="86672" y="118644"/>
                </a:cubicBezTo>
                <a:lnTo>
                  <a:pt x="87175" y="118644"/>
                </a:lnTo>
                <a:cubicBezTo>
                  <a:pt x="87228" y="118644"/>
                  <a:pt x="87280" y="117288"/>
                  <a:pt x="87280" y="115932"/>
                </a:cubicBezTo>
                <a:cubicBezTo>
                  <a:pt x="87280" y="114576"/>
                  <a:pt x="87254" y="113220"/>
                  <a:pt x="87228" y="112542"/>
                </a:cubicBezTo>
                <a:cubicBezTo>
                  <a:pt x="85719" y="4746"/>
                  <a:pt x="85719" y="4746"/>
                  <a:pt x="85719" y="4746"/>
                </a:cubicBezTo>
                <a:cubicBezTo>
                  <a:pt x="85692" y="2712"/>
                  <a:pt x="85639" y="1356"/>
                  <a:pt x="85560" y="1356"/>
                </a:cubicBezTo>
                <a:close/>
                <a:moveTo>
                  <a:pt x="103058" y="34576"/>
                </a:moveTo>
                <a:cubicBezTo>
                  <a:pt x="102979" y="34576"/>
                  <a:pt x="102899" y="36610"/>
                  <a:pt x="102899" y="38644"/>
                </a:cubicBezTo>
                <a:cubicBezTo>
                  <a:pt x="102899" y="114576"/>
                  <a:pt x="102899" y="114576"/>
                  <a:pt x="102899" y="114576"/>
                </a:cubicBezTo>
                <a:cubicBezTo>
                  <a:pt x="102899" y="116610"/>
                  <a:pt x="102979" y="118644"/>
                  <a:pt x="103058" y="118644"/>
                </a:cubicBezTo>
                <a:lnTo>
                  <a:pt x="103455" y="118644"/>
                </a:lnTo>
                <a:cubicBezTo>
                  <a:pt x="103535" y="118644"/>
                  <a:pt x="103614" y="116610"/>
                  <a:pt x="103614" y="114576"/>
                </a:cubicBezTo>
                <a:cubicBezTo>
                  <a:pt x="103614" y="60339"/>
                  <a:pt x="103614" y="60339"/>
                  <a:pt x="103614" y="60339"/>
                </a:cubicBezTo>
                <a:cubicBezTo>
                  <a:pt x="103614" y="38644"/>
                  <a:pt x="103614" y="38644"/>
                  <a:pt x="103614" y="38644"/>
                </a:cubicBezTo>
                <a:cubicBezTo>
                  <a:pt x="103614" y="36610"/>
                  <a:pt x="103535" y="34576"/>
                  <a:pt x="103455" y="34576"/>
                </a:cubicBezTo>
                <a:close/>
                <a:moveTo>
                  <a:pt x="108935" y="12881"/>
                </a:moveTo>
                <a:cubicBezTo>
                  <a:pt x="108856" y="12881"/>
                  <a:pt x="108803" y="14915"/>
                  <a:pt x="108803" y="16949"/>
                </a:cubicBezTo>
                <a:cubicBezTo>
                  <a:pt x="108803" y="24407"/>
                  <a:pt x="108803" y="24407"/>
                  <a:pt x="108803" y="24407"/>
                </a:cubicBezTo>
                <a:cubicBezTo>
                  <a:pt x="108803" y="32542"/>
                  <a:pt x="108670" y="34576"/>
                  <a:pt x="108353" y="34576"/>
                </a:cubicBezTo>
                <a:cubicBezTo>
                  <a:pt x="108247" y="34576"/>
                  <a:pt x="108194" y="36610"/>
                  <a:pt x="108194" y="38644"/>
                </a:cubicBezTo>
                <a:cubicBezTo>
                  <a:pt x="108194" y="46780"/>
                  <a:pt x="108194" y="46780"/>
                  <a:pt x="108194" y="46780"/>
                </a:cubicBezTo>
                <a:cubicBezTo>
                  <a:pt x="108194" y="48814"/>
                  <a:pt x="108247" y="50847"/>
                  <a:pt x="108353" y="50847"/>
                </a:cubicBezTo>
                <a:lnTo>
                  <a:pt x="108776" y="50847"/>
                </a:lnTo>
                <a:cubicBezTo>
                  <a:pt x="108776" y="91525"/>
                  <a:pt x="108776" y="91525"/>
                  <a:pt x="108776" y="91525"/>
                </a:cubicBezTo>
                <a:cubicBezTo>
                  <a:pt x="108776" y="109153"/>
                  <a:pt x="109014" y="118644"/>
                  <a:pt x="109809" y="118644"/>
                </a:cubicBezTo>
                <a:lnTo>
                  <a:pt x="110153" y="118644"/>
                </a:lnTo>
                <a:cubicBezTo>
                  <a:pt x="110232" y="118644"/>
                  <a:pt x="110285" y="116610"/>
                  <a:pt x="110285" y="114576"/>
                </a:cubicBezTo>
                <a:cubicBezTo>
                  <a:pt x="110285" y="105763"/>
                  <a:pt x="110285" y="105763"/>
                  <a:pt x="110285" y="105763"/>
                </a:cubicBezTo>
                <a:cubicBezTo>
                  <a:pt x="110285" y="103729"/>
                  <a:pt x="110232" y="102373"/>
                  <a:pt x="110153" y="102373"/>
                </a:cubicBezTo>
                <a:lnTo>
                  <a:pt x="109914" y="102373"/>
                </a:lnTo>
                <a:cubicBezTo>
                  <a:pt x="109517" y="102373"/>
                  <a:pt x="109491" y="98305"/>
                  <a:pt x="109491" y="88814"/>
                </a:cubicBezTo>
                <a:cubicBezTo>
                  <a:pt x="109491" y="50847"/>
                  <a:pt x="109491" y="50847"/>
                  <a:pt x="109491" y="50847"/>
                </a:cubicBezTo>
                <a:lnTo>
                  <a:pt x="110153" y="50847"/>
                </a:lnTo>
                <a:cubicBezTo>
                  <a:pt x="110232" y="50847"/>
                  <a:pt x="110285" y="48814"/>
                  <a:pt x="110285" y="46780"/>
                </a:cubicBezTo>
                <a:cubicBezTo>
                  <a:pt x="110285" y="38644"/>
                  <a:pt x="110285" y="38644"/>
                  <a:pt x="110285" y="38644"/>
                </a:cubicBezTo>
                <a:cubicBezTo>
                  <a:pt x="110285" y="36610"/>
                  <a:pt x="110232" y="34576"/>
                  <a:pt x="110153" y="34576"/>
                </a:cubicBezTo>
                <a:lnTo>
                  <a:pt x="109491" y="34576"/>
                </a:lnTo>
                <a:cubicBezTo>
                  <a:pt x="109491" y="16949"/>
                  <a:pt x="109491" y="16949"/>
                  <a:pt x="109491" y="16949"/>
                </a:cubicBezTo>
                <a:cubicBezTo>
                  <a:pt x="109491" y="14915"/>
                  <a:pt x="109412" y="12881"/>
                  <a:pt x="109332" y="12881"/>
                </a:cubicBezTo>
                <a:close/>
                <a:moveTo>
                  <a:pt x="111582" y="34576"/>
                </a:moveTo>
                <a:cubicBezTo>
                  <a:pt x="111503" y="34576"/>
                  <a:pt x="111423" y="36610"/>
                  <a:pt x="111423" y="38644"/>
                </a:cubicBezTo>
                <a:cubicBezTo>
                  <a:pt x="111423" y="114576"/>
                  <a:pt x="111423" y="114576"/>
                  <a:pt x="111423" y="114576"/>
                </a:cubicBezTo>
                <a:cubicBezTo>
                  <a:pt x="111423" y="116610"/>
                  <a:pt x="111503" y="118644"/>
                  <a:pt x="111582" y="118644"/>
                </a:cubicBezTo>
                <a:lnTo>
                  <a:pt x="111979" y="118644"/>
                </a:lnTo>
                <a:cubicBezTo>
                  <a:pt x="112059" y="118644"/>
                  <a:pt x="112138" y="116610"/>
                  <a:pt x="112138" y="114576"/>
                </a:cubicBezTo>
                <a:cubicBezTo>
                  <a:pt x="112138" y="38644"/>
                  <a:pt x="112138" y="38644"/>
                  <a:pt x="112138" y="38644"/>
                </a:cubicBezTo>
                <a:cubicBezTo>
                  <a:pt x="112138" y="36610"/>
                  <a:pt x="112059" y="34576"/>
                  <a:pt x="111979" y="34576"/>
                </a:cubicBezTo>
                <a:close/>
                <a:moveTo>
                  <a:pt x="118862" y="33220"/>
                </a:moveTo>
                <a:cubicBezTo>
                  <a:pt x="118412" y="33220"/>
                  <a:pt x="118147" y="37966"/>
                  <a:pt x="117962" y="44068"/>
                </a:cubicBezTo>
                <a:cubicBezTo>
                  <a:pt x="117962" y="38644"/>
                  <a:pt x="117962" y="38644"/>
                  <a:pt x="117962" y="38644"/>
                </a:cubicBezTo>
                <a:cubicBezTo>
                  <a:pt x="117962" y="36610"/>
                  <a:pt x="117909" y="34576"/>
                  <a:pt x="117803" y="34576"/>
                </a:cubicBezTo>
                <a:lnTo>
                  <a:pt x="117406" y="34576"/>
                </a:lnTo>
                <a:cubicBezTo>
                  <a:pt x="117327" y="34576"/>
                  <a:pt x="117274" y="36610"/>
                  <a:pt x="117274" y="38644"/>
                </a:cubicBezTo>
                <a:cubicBezTo>
                  <a:pt x="117274" y="114576"/>
                  <a:pt x="117274" y="114576"/>
                  <a:pt x="117274" y="114576"/>
                </a:cubicBezTo>
                <a:cubicBezTo>
                  <a:pt x="117274" y="116610"/>
                  <a:pt x="117327" y="118644"/>
                  <a:pt x="117406" y="118644"/>
                </a:cubicBezTo>
                <a:lnTo>
                  <a:pt x="117803" y="118644"/>
                </a:lnTo>
                <a:cubicBezTo>
                  <a:pt x="117909" y="118644"/>
                  <a:pt x="117962" y="116610"/>
                  <a:pt x="117962" y="114576"/>
                </a:cubicBezTo>
                <a:cubicBezTo>
                  <a:pt x="117962" y="69153"/>
                  <a:pt x="117962" y="69153"/>
                  <a:pt x="117962" y="69153"/>
                </a:cubicBezTo>
                <a:cubicBezTo>
                  <a:pt x="117962" y="55593"/>
                  <a:pt x="118253" y="48136"/>
                  <a:pt x="118677" y="48136"/>
                </a:cubicBezTo>
                <a:cubicBezTo>
                  <a:pt x="119074" y="48136"/>
                  <a:pt x="119365" y="55593"/>
                  <a:pt x="119365" y="69153"/>
                </a:cubicBezTo>
                <a:cubicBezTo>
                  <a:pt x="119365" y="114576"/>
                  <a:pt x="119365" y="114576"/>
                  <a:pt x="119365" y="114576"/>
                </a:cubicBezTo>
                <a:cubicBezTo>
                  <a:pt x="119365" y="116610"/>
                  <a:pt x="119418" y="118644"/>
                  <a:pt x="119498" y="118644"/>
                </a:cubicBezTo>
                <a:lnTo>
                  <a:pt x="119895" y="118644"/>
                </a:lnTo>
                <a:cubicBezTo>
                  <a:pt x="120001" y="118644"/>
                  <a:pt x="120053" y="116610"/>
                  <a:pt x="120053" y="114576"/>
                </a:cubicBezTo>
                <a:cubicBezTo>
                  <a:pt x="120053" y="71186"/>
                  <a:pt x="120053" y="71186"/>
                  <a:pt x="120053" y="71186"/>
                </a:cubicBezTo>
                <a:cubicBezTo>
                  <a:pt x="120053" y="48136"/>
                  <a:pt x="119683" y="33220"/>
                  <a:pt x="118862" y="33220"/>
                </a:cubicBezTo>
                <a:close/>
                <a:moveTo>
                  <a:pt x="7122" y="33220"/>
                </a:moveTo>
                <a:cubicBezTo>
                  <a:pt x="6327" y="33220"/>
                  <a:pt x="5719" y="47458"/>
                  <a:pt x="5719" y="71186"/>
                </a:cubicBezTo>
                <a:cubicBezTo>
                  <a:pt x="5719" y="82034"/>
                  <a:pt x="5719" y="82034"/>
                  <a:pt x="5719" y="82034"/>
                </a:cubicBezTo>
                <a:cubicBezTo>
                  <a:pt x="5719" y="105763"/>
                  <a:pt x="6327" y="120000"/>
                  <a:pt x="7122" y="120000"/>
                </a:cubicBezTo>
                <a:cubicBezTo>
                  <a:pt x="7598" y="120000"/>
                  <a:pt x="8181" y="113898"/>
                  <a:pt x="8419" y="97627"/>
                </a:cubicBezTo>
                <a:cubicBezTo>
                  <a:pt x="8419" y="96949"/>
                  <a:pt x="8445" y="95593"/>
                  <a:pt x="8445" y="94915"/>
                </a:cubicBezTo>
                <a:cubicBezTo>
                  <a:pt x="8445" y="93559"/>
                  <a:pt x="8392" y="92203"/>
                  <a:pt x="8339" y="92203"/>
                </a:cubicBezTo>
                <a:lnTo>
                  <a:pt x="7916" y="92203"/>
                </a:lnTo>
                <a:cubicBezTo>
                  <a:pt x="7836" y="92203"/>
                  <a:pt x="7783" y="94237"/>
                  <a:pt x="7757" y="94237"/>
                </a:cubicBezTo>
                <a:cubicBezTo>
                  <a:pt x="7598" y="103729"/>
                  <a:pt x="7333" y="105085"/>
                  <a:pt x="7122" y="105085"/>
                </a:cubicBezTo>
                <a:cubicBezTo>
                  <a:pt x="6725" y="105085"/>
                  <a:pt x="6407" y="96949"/>
                  <a:pt x="6407" y="84746"/>
                </a:cubicBezTo>
                <a:lnTo>
                  <a:pt x="6407" y="82712"/>
                </a:lnTo>
                <a:lnTo>
                  <a:pt x="8366" y="82712"/>
                </a:lnTo>
                <a:cubicBezTo>
                  <a:pt x="8445" y="82712"/>
                  <a:pt x="8498" y="80678"/>
                  <a:pt x="8498" y="78644"/>
                </a:cubicBezTo>
                <a:cubicBezTo>
                  <a:pt x="8498" y="70509"/>
                  <a:pt x="8498" y="70509"/>
                  <a:pt x="8498" y="70509"/>
                </a:cubicBezTo>
                <a:cubicBezTo>
                  <a:pt x="8498" y="48136"/>
                  <a:pt x="7889" y="33220"/>
                  <a:pt x="7122" y="33220"/>
                </a:cubicBezTo>
                <a:close/>
                <a:moveTo>
                  <a:pt x="15752" y="1356"/>
                </a:moveTo>
                <a:cubicBezTo>
                  <a:pt x="15672" y="1356"/>
                  <a:pt x="15593" y="3390"/>
                  <a:pt x="15593" y="5424"/>
                </a:cubicBezTo>
                <a:cubicBezTo>
                  <a:pt x="15593" y="114576"/>
                  <a:pt x="15593" y="114576"/>
                  <a:pt x="15593" y="114576"/>
                </a:cubicBezTo>
                <a:cubicBezTo>
                  <a:pt x="15593" y="116610"/>
                  <a:pt x="15672" y="118644"/>
                  <a:pt x="15752" y="118644"/>
                </a:cubicBezTo>
                <a:lnTo>
                  <a:pt x="16149" y="118644"/>
                </a:lnTo>
                <a:cubicBezTo>
                  <a:pt x="16228" y="118644"/>
                  <a:pt x="16308" y="116610"/>
                  <a:pt x="16308" y="114576"/>
                </a:cubicBezTo>
                <a:lnTo>
                  <a:pt x="16308" y="109153"/>
                </a:lnTo>
                <a:cubicBezTo>
                  <a:pt x="16493" y="116610"/>
                  <a:pt x="16811" y="120000"/>
                  <a:pt x="17208" y="120000"/>
                </a:cubicBezTo>
                <a:cubicBezTo>
                  <a:pt x="17922" y="120000"/>
                  <a:pt x="18425" y="106441"/>
                  <a:pt x="18425" y="81356"/>
                </a:cubicBezTo>
                <a:cubicBezTo>
                  <a:pt x="18425" y="71186"/>
                  <a:pt x="18425" y="71186"/>
                  <a:pt x="18425" y="71186"/>
                </a:cubicBezTo>
                <a:cubicBezTo>
                  <a:pt x="18425" y="46102"/>
                  <a:pt x="17949" y="33220"/>
                  <a:pt x="17208" y="33220"/>
                </a:cubicBezTo>
                <a:cubicBezTo>
                  <a:pt x="16784" y="33220"/>
                  <a:pt x="16493" y="37288"/>
                  <a:pt x="16308" y="44068"/>
                </a:cubicBezTo>
                <a:cubicBezTo>
                  <a:pt x="16308" y="5424"/>
                  <a:pt x="16308" y="5424"/>
                  <a:pt x="16308" y="5424"/>
                </a:cubicBezTo>
                <a:cubicBezTo>
                  <a:pt x="16308" y="3390"/>
                  <a:pt x="16228" y="1356"/>
                  <a:pt x="16149" y="1356"/>
                </a:cubicBezTo>
                <a:close/>
                <a:moveTo>
                  <a:pt x="20834" y="33220"/>
                </a:moveTo>
                <a:cubicBezTo>
                  <a:pt x="20040" y="33220"/>
                  <a:pt x="19431" y="47458"/>
                  <a:pt x="19431" y="71186"/>
                </a:cubicBezTo>
                <a:cubicBezTo>
                  <a:pt x="19431" y="82034"/>
                  <a:pt x="19431" y="82034"/>
                  <a:pt x="19431" y="82034"/>
                </a:cubicBezTo>
                <a:cubicBezTo>
                  <a:pt x="19431" y="105763"/>
                  <a:pt x="20040" y="120000"/>
                  <a:pt x="20834" y="120000"/>
                </a:cubicBezTo>
                <a:cubicBezTo>
                  <a:pt x="21337" y="120000"/>
                  <a:pt x="21893" y="113898"/>
                  <a:pt x="22132" y="97627"/>
                </a:cubicBezTo>
                <a:cubicBezTo>
                  <a:pt x="22132" y="96949"/>
                  <a:pt x="22158" y="95593"/>
                  <a:pt x="22158" y="94915"/>
                </a:cubicBezTo>
                <a:cubicBezTo>
                  <a:pt x="22158" y="93559"/>
                  <a:pt x="22105" y="92203"/>
                  <a:pt x="22052" y="92203"/>
                </a:cubicBezTo>
                <a:lnTo>
                  <a:pt x="21629" y="92203"/>
                </a:lnTo>
                <a:cubicBezTo>
                  <a:pt x="21549" y="92203"/>
                  <a:pt x="21496" y="94237"/>
                  <a:pt x="21470" y="94237"/>
                </a:cubicBezTo>
                <a:cubicBezTo>
                  <a:pt x="21311" y="103729"/>
                  <a:pt x="21073" y="105085"/>
                  <a:pt x="20834" y="105085"/>
                </a:cubicBezTo>
                <a:cubicBezTo>
                  <a:pt x="20437" y="105085"/>
                  <a:pt x="20120" y="96949"/>
                  <a:pt x="20120" y="84746"/>
                </a:cubicBezTo>
                <a:lnTo>
                  <a:pt x="20120" y="82712"/>
                </a:lnTo>
                <a:lnTo>
                  <a:pt x="22079" y="82712"/>
                </a:lnTo>
                <a:cubicBezTo>
                  <a:pt x="22158" y="82712"/>
                  <a:pt x="22211" y="80678"/>
                  <a:pt x="22211" y="78644"/>
                </a:cubicBezTo>
                <a:cubicBezTo>
                  <a:pt x="22211" y="70509"/>
                  <a:pt x="22211" y="70509"/>
                  <a:pt x="22211" y="70509"/>
                </a:cubicBezTo>
                <a:cubicBezTo>
                  <a:pt x="22211" y="48136"/>
                  <a:pt x="21602" y="33220"/>
                  <a:pt x="20834" y="33220"/>
                </a:cubicBezTo>
                <a:close/>
                <a:moveTo>
                  <a:pt x="29438" y="33220"/>
                </a:moveTo>
                <a:cubicBezTo>
                  <a:pt x="28644" y="33220"/>
                  <a:pt x="28035" y="47458"/>
                  <a:pt x="28035" y="71186"/>
                </a:cubicBezTo>
                <a:lnTo>
                  <a:pt x="28035" y="82034"/>
                </a:lnTo>
                <a:cubicBezTo>
                  <a:pt x="28035" y="105763"/>
                  <a:pt x="28644" y="120000"/>
                  <a:pt x="29438" y="120000"/>
                </a:cubicBezTo>
                <a:cubicBezTo>
                  <a:pt x="30232" y="120000"/>
                  <a:pt x="30841" y="105763"/>
                  <a:pt x="30841" y="82034"/>
                </a:cubicBezTo>
                <a:cubicBezTo>
                  <a:pt x="30841" y="71186"/>
                  <a:pt x="30841" y="71186"/>
                  <a:pt x="30841" y="71186"/>
                </a:cubicBezTo>
                <a:cubicBezTo>
                  <a:pt x="30841" y="47458"/>
                  <a:pt x="30232" y="33220"/>
                  <a:pt x="29438" y="33220"/>
                </a:cubicBezTo>
                <a:close/>
                <a:moveTo>
                  <a:pt x="44792" y="33220"/>
                </a:moveTo>
                <a:cubicBezTo>
                  <a:pt x="43998" y="33220"/>
                  <a:pt x="43389" y="47458"/>
                  <a:pt x="43389" y="71186"/>
                </a:cubicBezTo>
                <a:cubicBezTo>
                  <a:pt x="43389" y="82034"/>
                  <a:pt x="43389" y="82034"/>
                  <a:pt x="43389" y="82034"/>
                </a:cubicBezTo>
                <a:cubicBezTo>
                  <a:pt x="43389" y="105763"/>
                  <a:pt x="43998" y="120000"/>
                  <a:pt x="44792" y="120000"/>
                </a:cubicBezTo>
                <a:cubicBezTo>
                  <a:pt x="45269" y="120000"/>
                  <a:pt x="45851" y="113898"/>
                  <a:pt x="46089" y="97627"/>
                </a:cubicBezTo>
                <a:cubicBezTo>
                  <a:pt x="46089" y="96949"/>
                  <a:pt x="46116" y="95593"/>
                  <a:pt x="46116" y="94915"/>
                </a:cubicBezTo>
                <a:cubicBezTo>
                  <a:pt x="46116" y="93559"/>
                  <a:pt x="46063" y="92203"/>
                  <a:pt x="46010" y="92203"/>
                </a:cubicBezTo>
                <a:lnTo>
                  <a:pt x="45586" y="92203"/>
                </a:lnTo>
                <a:cubicBezTo>
                  <a:pt x="45507" y="92203"/>
                  <a:pt x="45454" y="94237"/>
                  <a:pt x="45427" y="94237"/>
                </a:cubicBezTo>
                <a:cubicBezTo>
                  <a:pt x="45269" y="103729"/>
                  <a:pt x="45004" y="105085"/>
                  <a:pt x="44792" y="105085"/>
                </a:cubicBezTo>
                <a:cubicBezTo>
                  <a:pt x="44395" y="105085"/>
                  <a:pt x="44077" y="96949"/>
                  <a:pt x="44077" y="84746"/>
                </a:cubicBezTo>
                <a:lnTo>
                  <a:pt x="44077" y="82712"/>
                </a:lnTo>
                <a:lnTo>
                  <a:pt x="46010" y="82712"/>
                </a:lnTo>
                <a:cubicBezTo>
                  <a:pt x="46116" y="82712"/>
                  <a:pt x="46169" y="80678"/>
                  <a:pt x="46169" y="78644"/>
                </a:cubicBezTo>
                <a:cubicBezTo>
                  <a:pt x="46169" y="70509"/>
                  <a:pt x="46169" y="70509"/>
                  <a:pt x="46169" y="70509"/>
                </a:cubicBezTo>
                <a:cubicBezTo>
                  <a:pt x="46169" y="48136"/>
                  <a:pt x="45560" y="33220"/>
                  <a:pt x="44792" y="33220"/>
                </a:cubicBezTo>
                <a:close/>
                <a:moveTo>
                  <a:pt x="55222" y="33220"/>
                </a:moveTo>
                <a:cubicBezTo>
                  <a:pt x="54428" y="33220"/>
                  <a:pt x="53793" y="47458"/>
                  <a:pt x="53793" y="71186"/>
                </a:cubicBezTo>
                <a:cubicBezTo>
                  <a:pt x="53793" y="82034"/>
                  <a:pt x="53793" y="82034"/>
                  <a:pt x="53793" y="82034"/>
                </a:cubicBezTo>
                <a:cubicBezTo>
                  <a:pt x="53793" y="105763"/>
                  <a:pt x="54428" y="120000"/>
                  <a:pt x="55222" y="120000"/>
                </a:cubicBezTo>
                <a:cubicBezTo>
                  <a:pt x="55699" y="120000"/>
                  <a:pt x="56281" y="113898"/>
                  <a:pt x="56519" y="97627"/>
                </a:cubicBezTo>
                <a:cubicBezTo>
                  <a:pt x="56519" y="96949"/>
                  <a:pt x="56546" y="95593"/>
                  <a:pt x="56546" y="94915"/>
                </a:cubicBezTo>
                <a:cubicBezTo>
                  <a:pt x="56546" y="93559"/>
                  <a:pt x="56493" y="92203"/>
                  <a:pt x="56440" y="92203"/>
                </a:cubicBezTo>
                <a:lnTo>
                  <a:pt x="56016" y="92203"/>
                </a:lnTo>
                <a:cubicBezTo>
                  <a:pt x="55911" y="92203"/>
                  <a:pt x="55884" y="94237"/>
                  <a:pt x="55858" y="94237"/>
                </a:cubicBezTo>
                <a:cubicBezTo>
                  <a:pt x="55672" y="103729"/>
                  <a:pt x="55434" y="105085"/>
                  <a:pt x="55222" y="105085"/>
                </a:cubicBezTo>
                <a:cubicBezTo>
                  <a:pt x="54825" y="105085"/>
                  <a:pt x="54507" y="96949"/>
                  <a:pt x="54507" y="84746"/>
                </a:cubicBezTo>
                <a:lnTo>
                  <a:pt x="54507" y="82712"/>
                </a:lnTo>
                <a:lnTo>
                  <a:pt x="56440" y="82712"/>
                </a:lnTo>
                <a:cubicBezTo>
                  <a:pt x="56519" y="82712"/>
                  <a:pt x="56599" y="80678"/>
                  <a:pt x="56599" y="78644"/>
                </a:cubicBezTo>
                <a:cubicBezTo>
                  <a:pt x="56599" y="70509"/>
                  <a:pt x="56599" y="70509"/>
                  <a:pt x="56599" y="70509"/>
                </a:cubicBezTo>
                <a:cubicBezTo>
                  <a:pt x="56599" y="48136"/>
                  <a:pt x="55990" y="33220"/>
                  <a:pt x="55222" y="33220"/>
                </a:cubicBezTo>
                <a:close/>
                <a:moveTo>
                  <a:pt x="71053" y="33220"/>
                </a:moveTo>
                <a:cubicBezTo>
                  <a:pt x="70259" y="33220"/>
                  <a:pt x="69650" y="47458"/>
                  <a:pt x="69650" y="71186"/>
                </a:cubicBezTo>
                <a:lnTo>
                  <a:pt x="69650" y="82034"/>
                </a:lnTo>
                <a:cubicBezTo>
                  <a:pt x="69650" y="105763"/>
                  <a:pt x="70259" y="120000"/>
                  <a:pt x="71053" y="120000"/>
                </a:cubicBezTo>
                <a:cubicBezTo>
                  <a:pt x="71847" y="120000"/>
                  <a:pt x="72456" y="105763"/>
                  <a:pt x="72456" y="82034"/>
                </a:cubicBezTo>
                <a:cubicBezTo>
                  <a:pt x="72456" y="71186"/>
                  <a:pt x="72456" y="71186"/>
                  <a:pt x="72456" y="71186"/>
                </a:cubicBezTo>
                <a:cubicBezTo>
                  <a:pt x="72456" y="47458"/>
                  <a:pt x="71847" y="33220"/>
                  <a:pt x="71053" y="33220"/>
                </a:cubicBezTo>
                <a:close/>
                <a:moveTo>
                  <a:pt x="89345" y="33220"/>
                </a:moveTo>
                <a:cubicBezTo>
                  <a:pt x="88684" y="33220"/>
                  <a:pt x="88101" y="40000"/>
                  <a:pt x="88101" y="57627"/>
                </a:cubicBezTo>
                <a:cubicBezTo>
                  <a:pt x="88101" y="91525"/>
                  <a:pt x="89954" y="77288"/>
                  <a:pt x="89954" y="94915"/>
                </a:cubicBezTo>
                <a:cubicBezTo>
                  <a:pt x="89954" y="102373"/>
                  <a:pt x="89742" y="105763"/>
                  <a:pt x="89372" y="105763"/>
                </a:cubicBezTo>
                <a:cubicBezTo>
                  <a:pt x="88895" y="105763"/>
                  <a:pt x="88736" y="98983"/>
                  <a:pt x="88684" y="94237"/>
                </a:cubicBezTo>
                <a:cubicBezTo>
                  <a:pt x="88684" y="92881"/>
                  <a:pt x="88657" y="91525"/>
                  <a:pt x="88578" y="91525"/>
                </a:cubicBezTo>
                <a:lnTo>
                  <a:pt x="88181" y="91525"/>
                </a:lnTo>
                <a:cubicBezTo>
                  <a:pt x="88101" y="91525"/>
                  <a:pt x="88075" y="92881"/>
                  <a:pt x="88048" y="94237"/>
                </a:cubicBezTo>
                <a:cubicBezTo>
                  <a:pt x="88048" y="95593"/>
                  <a:pt x="88048" y="96271"/>
                  <a:pt x="88075" y="96949"/>
                </a:cubicBezTo>
                <a:cubicBezTo>
                  <a:pt x="88128" y="108475"/>
                  <a:pt x="88551" y="120000"/>
                  <a:pt x="89345" y="120000"/>
                </a:cubicBezTo>
                <a:cubicBezTo>
                  <a:pt x="90034" y="120000"/>
                  <a:pt x="90642" y="113220"/>
                  <a:pt x="90642" y="94237"/>
                </a:cubicBezTo>
                <a:cubicBezTo>
                  <a:pt x="90642" y="61017"/>
                  <a:pt x="88789" y="75254"/>
                  <a:pt x="88789" y="56949"/>
                </a:cubicBezTo>
                <a:cubicBezTo>
                  <a:pt x="88789" y="49492"/>
                  <a:pt x="89028" y="47458"/>
                  <a:pt x="89319" y="47458"/>
                </a:cubicBezTo>
                <a:cubicBezTo>
                  <a:pt x="89769" y="47458"/>
                  <a:pt x="89875" y="53559"/>
                  <a:pt x="89928" y="57627"/>
                </a:cubicBezTo>
                <a:cubicBezTo>
                  <a:pt x="89954" y="59661"/>
                  <a:pt x="89981" y="60339"/>
                  <a:pt x="90060" y="60339"/>
                </a:cubicBezTo>
                <a:lnTo>
                  <a:pt x="90457" y="60339"/>
                </a:lnTo>
                <a:cubicBezTo>
                  <a:pt x="90537" y="60339"/>
                  <a:pt x="90590" y="59661"/>
                  <a:pt x="90590" y="57627"/>
                </a:cubicBezTo>
                <a:cubicBezTo>
                  <a:pt x="90590" y="56949"/>
                  <a:pt x="90563" y="56271"/>
                  <a:pt x="90563" y="55593"/>
                </a:cubicBezTo>
                <a:cubicBezTo>
                  <a:pt x="90457" y="45424"/>
                  <a:pt x="90140" y="33220"/>
                  <a:pt x="89345" y="33220"/>
                </a:cubicBezTo>
                <a:close/>
                <a:moveTo>
                  <a:pt x="92919" y="33220"/>
                </a:moveTo>
                <a:cubicBezTo>
                  <a:pt x="92257" y="33220"/>
                  <a:pt x="91675" y="40000"/>
                  <a:pt x="91675" y="57627"/>
                </a:cubicBezTo>
                <a:cubicBezTo>
                  <a:pt x="91675" y="91525"/>
                  <a:pt x="93528" y="77288"/>
                  <a:pt x="93528" y="94915"/>
                </a:cubicBezTo>
                <a:cubicBezTo>
                  <a:pt x="93528" y="102373"/>
                  <a:pt x="93290" y="105763"/>
                  <a:pt x="92919" y="105763"/>
                </a:cubicBezTo>
                <a:cubicBezTo>
                  <a:pt x="92469" y="105763"/>
                  <a:pt x="92310" y="98983"/>
                  <a:pt x="92257" y="94237"/>
                </a:cubicBezTo>
                <a:cubicBezTo>
                  <a:pt x="92231" y="92881"/>
                  <a:pt x="92204" y="91525"/>
                  <a:pt x="92151" y="91525"/>
                </a:cubicBezTo>
                <a:lnTo>
                  <a:pt x="91728" y="91525"/>
                </a:lnTo>
                <a:cubicBezTo>
                  <a:pt x="91675" y="91525"/>
                  <a:pt x="91622" y="92881"/>
                  <a:pt x="91622" y="94237"/>
                </a:cubicBezTo>
                <a:cubicBezTo>
                  <a:pt x="91622" y="95593"/>
                  <a:pt x="91622" y="96271"/>
                  <a:pt x="91622" y="96949"/>
                </a:cubicBezTo>
                <a:cubicBezTo>
                  <a:pt x="91701" y="108475"/>
                  <a:pt x="92125" y="120000"/>
                  <a:pt x="92919" y="120000"/>
                </a:cubicBezTo>
                <a:cubicBezTo>
                  <a:pt x="93607" y="120000"/>
                  <a:pt x="94190" y="113220"/>
                  <a:pt x="94190" y="94237"/>
                </a:cubicBezTo>
                <a:cubicBezTo>
                  <a:pt x="94190" y="61017"/>
                  <a:pt x="92363" y="75254"/>
                  <a:pt x="92363" y="56949"/>
                </a:cubicBezTo>
                <a:cubicBezTo>
                  <a:pt x="92363" y="49492"/>
                  <a:pt x="92601" y="47458"/>
                  <a:pt x="92893" y="47458"/>
                </a:cubicBezTo>
                <a:cubicBezTo>
                  <a:pt x="93316" y="47458"/>
                  <a:pt x="93449" y="53559"/>
                  <a:pt x="93502" y="57627"/>
                </a:cubicBezTo>
                <a:cubicBezTo>
                  <a:pt x="93528" y="59661"/>
                  <a:pt x="93554" y="60339"/>
                  <a:pt x="93634" y="60339"/>
                </a:cubicBezTo>
                <a:lnTo>
                  <a:pt x="94031" y="60339"/>
                </a:lnTo>
                <a:cubicBezTo>
                  <a:pt x="94084" y="60339"/>
                  <a:pt x="94137" y="59661"/>
                  <a:pt x="94137" y="57627"/>
                </a:cubicBezTo>
                <a:cubicBezTo>
                  <a:pt x="94137" y="56949"/>
                  <a:pt x="94137" y="56271"/>
                  <a:pt x="94137" y="55593"/>
                </a:cubicBezTo>
                <a:cubicBezTo>
                  <a:pt x="94031" y="45424"/>
                  <a:pt x="93713" y="33220"/>
                  <a:pt x="92919" y="33220"/>
                </a:cubicBezTo>
                <a:close/>
                <a:moveTo>
                  <a:pt x="96599" y="33220"/>
                </a:moveTo>
                <a:cubicBezTo>
                  <a:pt x="95805" y="33220"/>
                  <a:pt x="95196" y="47458"/>
                  <a:pt x="95196" y="71186"/>
                </a:cubicBezTo>
                <a:lnTo>
                  <a:pt x="95196" y="82034"/>
                </a:lnTo>
                <a:cubicBezTo>
                  <a:pt x="95196" y="105763"/>
                  <a:pt x="95805" y="120000"/>
                  <a:pt x="96599" y="120000"/>
                </a:cubicBezTo>
                <a:cubicBezTo>
                  <a:pt x="97393" y="120000"/>
                  <a:pt x="98002" y="105763"/>
                  <a:pt x="98002" y="82034"/>
                </a:cubicBezTo>
                <a:cubicBezTo>
                  <a:pt x="98002" y="71186"/>
                  <a:pt x="98002" y="71186"/>
                  <a:pt x="98002" y="71186"/>
                </a:cubicBezTo>
                <a:cubicBezTo>
                  <a:pt x="98002" y="47458"/>
                  <a:pt x="97393" y="33220"/>
                  <a:pt x="96599" y="33220"/>
                </a:cubicBezTo>
                <a:close/>
                <a:moveTo>
                  <a:pt x="100411" y="33220"/>
                </a:moveTo>
                <a:cubicBezTo>
                  <a:pt x="99617" y="33220"/>
                  <a:pt x="99008" y="47458"/>
                  <a:pt x="99008" y="71186"/>
                </a:cubicBezTo>
                <a:cubicBezTo>
                  <a:pt x="99008" y="82034"/>
                  <a:pt x="99008" y="82034"/>
                  <a:pt x="99008" y="82034"/>
                </a:cubicBezTo>
                <a:cubicBezTo>
                  <a:pt x="99008" y="105763"/>
                  <a:pt x="99617" y="120000"/>
                  <a:pt x="100411" y="120000"/>
                </a:cubicBezTo>
                <a:cubicBezTo>
                  <a:pt x="101205" y="120000"/>
                  <a:pt x="101655" y="104407"/>
                  <a:pt x="101734" y="92881"/>
                </a:cubicBezTo>
                <a:cubicBezTo>
                  <a:pt x="101734" y="92203"/>
                  <a:pt x="101734" y="90847"/>
                  <a:pt x="101734" y="90170"/>
                </a:cubicBezTo>
                <a:cubicBezTo>
                  <a:pt x="101734" y="88814"/>
                  <a:pt x="101682" y="87458"/>
                  <a:pt x="101629" y="87458"/>
                </a:cubicBezTo>
                <a:lnTo>
                  <a:pt x="101179" y="87458"/>
                </a:lnTo>
                <a:cubicBezTo>
                  <a:pt x="101126" y="87458"/>
                  <a:pt x="101099" y="88136"/>
                  <a:pt x="101073" y="90170"/>
                </a:cubicBezTo>
                <a:cubicBezTo>
                  <a:pt x="100993" y="99661"/>
                  <a:pt x="100755" y="105085"/>
                  <a:pt x="100411" y="105085"/>
                </a:cubicBezTo>
                <a:cubicBezTo>
                  <a:pt x="99987" y="105085"/>
                  <a:pt x="99696" y="97627"/>
                  <a:pt x="99696" y="84068"/>
                </a:cubicBezTo>
                <a:lnTo>
                  <a:pt x="99696" y="69153"/>
                </a:lnTo>
                <a:cubicBezTo>
                  <a:pt x="99696" y="55593"/>
                  <a:pt x="99987" y="48136"/>
                  <a:pt x="100411" y="48136"/>
                </a:cubicBezTo>
                <a:cubicBezTo>
                  <a:pt x="100781" y="48136"/>
                  <a:pt x="100993" y="54237"/>
                  <a:pt x="101073" y="63051"/>
                </a:cubicBezTo>
                <a:cubicBezTo>
                  <a:pt x="101099" y="64407"/>
                  <a:pt x="101126" y="65763"/>
                  <a:pt x="101179" y="65763"/>
                </a:cubicBezTo>
                <a:lnTo>
                  <a:pt x="101655" y="65763"/>
                </a:lnTo>
                <a:cubicBezTo>
                  <a:pt x="101708" y="65763"/>
                  <a:pt x="101734" y="64407"/>
                  <a:pt x="101734" y="63051"/>
                </a:cubicBezTo>
                <a:cubicBezTo>
                  <a:pt x="101734" y="62373"/>
                  <a:pt x="101734" y="61695"/>
                  <a:pt x="101734" y="61017"/>
                </a:cubicBezTo>
                <a:cubicBezTo>
                  <a:pt x="101602" y="45424"/>
                  <a:pt x="101126" y="33220"/>
                  <a:pt x="100411" y="33220"/>
                </a:cubicBezTo>
                <a:close/>
                <a:moveTo>
                  <a:pt x="106076" y="33220"/>
                </a:moveTo>
                <a:cubicBezTo>
                  <a:pt x="105149" y="33220"/>
                  <a:pt x="104964" y="46780"/>
                  <a:pt x="104885" y="55593"/>
                </a:cubicBezTo>
                <a:cubicBezTo>
                  <a:pt x="104858" y="56271"/>
                  <a:pt x="104858" y="56949"/>
                  <a:pt x="104858" y="57627"/>
                </a:cubicBezTo>
                <a:cubicBezTo>
                  <a:pt x="104858" y="58983"/>
                  <a:pt x="104911" y="60339"/>
                  <a:pt x="104991" y="60339"/>
                </a:cubicBezTo>
                <a:lnTo>
                  <a:pt x="105388" y="60339"/>
                </a:lnTo>
                <a:cubicBezTo>
                  <a:pt x="105467" y="60339"/>
                  <a:pt x="105520" y="58983"/>
                  <a:pt x="105520" y="57627"/>
                </a:cubicBezTo>
                <a:cubicBezTo>
                  <a:pt x="105573" y="52881"/>
                  <a:pt x="105652" y="48136"/>
                  <a:pt x="106076" y="48136"/>
                </a:cubicBezTo>
                <a:cubicBezTo>
                  <a:pt x="106552" y="48136"/>
                  <a:pt x="106711" y="54915"/>
                  <a:pt x="106711" y="65085"/>
                </a:cubicBezTo>
                <a:cubicBezTo>
                  <a:pt x="106711" y="69153"/>
                  <a:pt x="106711" y="69153"/>
                  <a:pt x="106711" y="69153"/>
                </a:cubicBezTo>
                <a:lnTo>
                  <a:pt x="106050" y="69153"/>
                </a:lnTo>
                <a:cubicBezTo>
                  <a:pt x="105599" y="69153"/>
                  <a:pt x="104726" y="71186"/>
                  <a:pt x="104726" y="94915"/>
                </a:cubicBezTo>
                <a:cubicBezTo>
                  <a:pt x="104726" y="113220"/>
                  <a:pt x="105229" y="120000"/>
                  <a:pt x="105785" y="120000"/>
                </a:cubicBezTo>
                <a:lnTo>
                  <a:pt x="105891" y="120000"/>
                </a:lnTo>
                <a:cubicBezTo>
                  <a:pt x="106235" y="120000"/>
                  <a:pt x="106579" y="115932"/>
                  <a:pt x="106711" y="109153"/>
                </a:cubicBezTo>
                <a:cubicBezTo>
                  <a:pt x="106711" y="114576"/>
                  <a:pt x="106711" y="114576"/>
                  <a:pt x="106711" y="114576"/>
                </a:cubicBezTo>
                <a:cubicBezTo>
                  <a:pt x="106711" y="116610"/>
                  <a:pt x="106791" y="118644"/>
                  <a:pt x="106870" y="118644"/>
                </a:cubicBezTo>
                <a:lnTo>
                  <a:pt x="107214" y="118644"/>
                </a:lnTo>
                <a:cubicBezTo>
                  <a:pt x="107294" y="118644"/>
                  <a:pt x="107373" y="116610"/>
                  <a:pt x="107373" y="114576"/>
                </a:cubicBezTo>
                <a:lnTo>
                  <a:pt x="107373" y="65763"/>
                </a:lnTo>
                <a:cubicBezTo>
                  <a:pt x="107373" y="49492"/>
                  <a:pt x="107188" y="33220"/>
                  <a:pt x="106076" y="33220"/>
                </a:cubicBezTo>
                <a:close/>
                <a:moveTo>
                  <a:pt x="114706" y="33220"/>
                </a:moveTo>
                <a:cubicBezTo>
                  <a:pt x="113938" y="33220"/>
                  <a:pt x="113303" y="47458"/>
                  <a:pt x="113303" y="71186"/>
                </a:cubicBezTo>
                <a:lnTo>
                  <a:pt x="113303" y="82034"/>
                </a:lnTo>
                <a:cubicBezTo>
                  <a:pt x="113303" y="105763"/>
                  <a:pt x="113938" y="120000"/>
                  <a:pt x="114706" y="120000"/>
                </a:cubicBezTo>
                <a:cubicBezTo>
                  <a:pt x="115500" y="120000"/>
                  <a:pt x="116136" y="105763"/>
                  <a:pt x="116136" y="82034"/>
                </a:cubicBezTo>
                <a:cubicBezTo>
                  <a:pt x="116136" y="71186"/>
                  <a:pt x="116136" y="71186"/>
                  <a:pt x="116136" y="71186"/>
                </a:cubicBezTo>
                <a:cubicBezTo>
                  <a:pt x="116136" y="47458"/>
                  <a:pt x="115500" y="33220"/>
                  <a:pt x="114706" y="33220"/>
                </a:cubicBezTo>
                <a:close/>
              </a:path>
            </a:pathLst>
          </a:custGeom>
          <a:solidFill>
            <a:srgbClr val="133D6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649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4">
  <p:cSld name="Titelfolie 4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3429001"/>
            <a:ext cx="12192000" cy="198022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12C4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>
            <a:spLocks noGrp="1"/>
          </p:cNvSpPr>
          <p:nvPr>
            <p:ph type="pic" idx="2"/>
          </p:nvPr>
        </p:nvSpPr>
        <p:spPr>
          <a:xfrm>
            <a:off x="371477" y="341315"/>
            <a:ext cx="11449049" cy="30876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731841" y="3633689"/>
            <a:ext cx="10728324" cy="62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731839" y="4911515"/>
            <a:ext cx="1072832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cap="none">
                <a:solidFill>
                  <a:schemeClr val="lt1"/>
                </a:solidFill>
              </a:defRPr>
            </a:lvl1pPr>
            <a:lvl2pPr lvl="1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3"/>
          </p:nvPr>
        </p:nvSpPr>
        <p:spPr>
          <a:xfrm>
            <a:off x="731839" y="4221089"/>
            <a:ext cx="10728324" cy="54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 b="1" cap="none">
                <a:solidFill>
                  <a:schemeClr val="accent2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8658" y="6005354"/>
            <a:ext cx="1881980" cy="54885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/>
          <p:nvPr/>
        </p:nvSpPr>
        <p:spPr>
          <a:xfrm>
            <a:off x="371102" y="6422778"/>
            <a:ext cx="2305037" cy="90001"/>
          </a:xfrm>
          <a:custGeom>
            <a:avLst/>
            <a:gdLst/>
            <a:ahLst/>
            <a:cxnLst/>
            <a:rect l="l" t="t" r="r" b="b"/>
            <a:pathLst>
              <a:path w="120054" h="120001" extrusionOk="0">
                <a:moveTo>
                  <a:pt x="103243" y="0"/>
                </a:moveTo>
                <a:cubicBezTo>
                  <a:pt x="103005" y="0"/>
                  <a:pt x="102820" y="4746"/>
                  <a:pt x="102820" y="11525"/>
                </a:cubicBezTo>
                <a:cubicBezTo>
                  <a:pt x="102820" y="17627"/>
                  <a:pt x="103005" y="22373"/>
                  <a:pt x="103243" y="22373"/>
                </a:cubicBezTo>
                <a:cubicBezTo>
                  <a:pt x="103508" y="22373"/>
                  <a:pt x="103667" y="17627"/>
                  <a:pt x="103667" y="11525"/>
                </a:cubicBezTo>
                <a:cubicBezTo>
                  <a:pt x="103667" y="4746"/>
                  <a:pt x="103508" y="0"/>
                  <a:pt x="103243" y="0"/>
                </a:cubicBezTo>
                <a:close/>
                <a:moveTo>
                  <a:pt x="111768" y="0"/>
                </a:moveTo>
                <a:cubicBezTo>
                  <a:pt x="111529" y="0"/>
                  <a:pt x="111344" y="4746"/>
                  <a:pt x="111344" y="11525"/>
                </a:cubicBezTo>
                <a:cubicBezTo>
                  <a:pt x="111344" y="17627"/>
                  <a:pt x="111529" y="22373"/>
                  <a:pt x="111768" y="22373"/>
                </a:cubicBezTo>
                <a:cubicBezTo>
                  <a:pt x="112032" y="22373"/>
                  <a:pt x="112191" y="17627"/>
                  <a:pt x="112191" y="11525"/>
                </a:cubicBezTo>
                <a:cubicBezTo>
                  <a:pt x="112191" y="4746"/>
                  <a:pt x="112032" y="0"/>
                  <a:pt x="111768" y="0"/>
                </a:cubicBezTo>
                <a:close/>
                <a:moveTo>
                  <a:pt x="7122" y="48136"/>
                </a:moveTo>
                <a:cubicBezTo>
                  <a:pt x="7519" y="48136"/>
                  <a:pt x="7836" y="55593"/>
                  <a:pt x="7836" y="67797"/>
                </a:cubicBezTo>
                <a:cubicBezTo>
                  <a:pt x="7836" y="69831"/>
                  <a:pt x="7836" y="69831"/>
                  <a:pt x="7836" y="69831"/>
                </a:cubicBezTo>
                <a:lnTo>
                  <a:pt x="6407" y="69831"/>
                </a:lnTo>
                <a:cubicBezTo>
                  <a:pt x="6407" y="67797"/>
                  <a:pt x="6407" y="67797"/>
                  <a:pt x="6407" y="67797"/>
                </a:cubicBezTo>
                <a:cubicBezTo>
                  <a:pt x="6407" y="55593"/>
                  <a:pt x="6725" y="48136"/>
                  <a:pt x="7122" y="48136"/>
                </a:cubicBezTo>
                <a:close/>
                <a:moveTo>
                  <a:pt x="20834" y="48136"/>
                </a:moveTo>
                <a:cubicBezTo>
                  <a:pt x="21232" y="48136"/>
                  <a:pt x="21549" y="55593"/>
                  <a:pt x="21549" y="67797"/>
                </a:cubicBezTo>
                <a:cubicBezTo>
                  <a:pt x="21549" y="69831"/>
                  <a:pt x="21549" y="69831"/>
                  <a:pt x="21549" y="69831"/>
                </a:cubicBezTo>
                <a:lnTo>
                  <a:pt x="20120" y="69831"/>
                </a:lnTo>
                <a:cubicBezTo>
                  <a:pt x="20120" y="67797"/>
                  <a:pt x="20120" y="67797"/>
                  <a:pt x="20120" y="67797"/>
                </a:cubicBezTo>
                <a:cubicBezTo>
                  <a:pt x="20120" y="55593"/>
                  <a:pt x="20437" y="48136"/>
                  <a:pt x="20834" y="48136"/>
                </a:cubicBezTo>
                <a:close/>
                <a:moveTo>
                  <a:pt x="44792" y="48136"/>
                </a:moveTo>
                <a:cubicBezTo>
                  <a:pt x="45189" y="48136"/>
                  <a:pt x="45507" y="55593"/>
                  <a:pt x="45507" y="67797"/>
                </a:cubicBezTo>
                <a:cubicBezTo>
                  <a:pt x="45507" y="69831"/>
                  <a:pt x="45507" y="69831"/>
                  <a:pt x="45507" y="69831"/>
                </a:cubicBezTo>
                <a:lnTo>
                  <a:pt x="44077" y="69831"/>
                </a:lnTo>
                <a:cubicBezTo>
                  <a:pt x="44077" y="67797"/>
                  <a:pt x="44077" y="67797"/>
                  <a:pt x="44077" y="67797"/>
                </a:cubicBezTo>
                <a:cubicBezTo>
                  <a:pt x="44077" y="55593"/>
                  <a:pt x="44395" y="48136"/>
                  <a:pt x="44792" y="48136"/>
                </a:cubicBezTo>
                <a:close/>
                <a:moveTo>
                  <a:pt x="55222" y="48136"/>
                </a:moveTo>
                <a:cubicBezTo>
                  <a:pt x="55619" y="48136"/>
                  <a:pt x="55911" y="55593"/>
                  <a:pt x="55911" y="67797"/>
                </a:cubicBezTo>
                <a:cubicBezTo>
                  <a:pt x="55911" y="69831"/>
                  <a:pt x="55911" y="69831"/>
                  <a:pt x="55911" y="69831"/>
                </a:cubicBezTo>
                <a:lnTo>
                  <a:pt x="54507" y="69831"/>
                </a:lnTo>
                <a:cubicBezTo>
                  <a:pt x="54507" y="67797"/>
                  <a:pt x="54507" y="67797"/>
                  <a:pt x="54507" y="67797"/>
                </a:cubicBezTo>
                <a:cubicBezTo>
                  <a:pt x="54507" y="55593"/>
                  <a:pt x="54799" y="48136"/>
                  <a:pt x="55222" y="48136"/>
                </a:cubicBezTo>
                <a:close/>
                <a:moveTo>
                  <a:pt x="85295" y="22373"/>
                </a:moveTo>
                <a:lnTo>
                  <a:pt x="85983" y="74576"/>
                </a:lnTo>
                <a:lnTo>
                  <a:pt x="84580" y="74576"/>
                </a:lnTo>
                <a:cubicBezTo>
                  <a:pt x="85295" y="22373"/>
                  <a:pt x="85295" y="22373"/>
                  <a:pt x="85295" y="22373"/>
                </a:cubicBezTo>
                <a:close/>
                <a:moveTo>
                  <a:pt x="17022" y="48136"/>
                </a:moveTo>
                <a:cubicBezTo>
                  <a:pt x="17472" y="48136"/>
                  <a:pt x="17711" y="57627"/>
                  <a:pt x="17711" y="69153"/>
                </a:cubicBezTo>
                <a:cubicBezTo>
                  <a:pt x="17711" y="84068"/>
                  <a:pt x="17711" y="84068"/>
                  <a:pt x="17711" y="84068"/>
                </a:cubicBezTo>
                <a:cubicBezTo>
                  <a:pt x="17711" y="95593"/>
                  <a:pt x="17472" y="105085"/>
                  <a:pt x="17022" y="105085"/>
                </a:cubicBezTo>
                <a:cubicBezTo>
                  <a:pt x="16546" y="105085"/>
                  <a:pt x="16308" y="95593"/>
                  <a:pt x="16308" y="84068"/>
                </a:cubicBezTo>
                <a:lnTo>
                  <a:pt x="16308" y="68475"/>
                </a:lnTo>
                <a:cubicBezTo>
                  <a:pt x="16308" y="57627"/>
                  <a:pt x="16546" y="48136"/>
                  <a:pt x="17022" y="48136"/>
                </a:cubicBezTo>
                <a:close/>
                <a:moveTo>
                  <a:pt x="29438" y="48136"/>
                </a:moveTo>
                <a:cubicBezTo>
                  <a:pt x="29835" y="48136"/>
                  <a:pt x="30126" y="55593"/>
                  <a:pt x="30126" y="69153"/>
                </a:cubicBezTo>
                <a:cubicBezTo>
                  <a:pt x="30126" y="84068"/>
                  <a:pt x="30126" y="84068"/>
                  <a:pt x="30126" y="84068"/>
                </a:cubicBezTo>
                <a:cubicBezTo>
                  <a:pt x="30126" y="97627"/>
                  <a:pt x="29835" y="105085"/>
                  <a:pt x="29438" y="105085"/>
                </a:cubicBezTo>
                <a:cubicBezTo>
                  <a:pt x="29041" y="105085"/>
                  <a:pt x="28723" y="97627"/>
                  <a:pt x="28723" y="84068"/>
                </a:cubicBezTo>
                <a:lnTo>
                  <a:pt x="28723" y="69153"/>
                </a:lnTo>
                <a:cubicBezTo>
                  <a:pt x="28723" y="55593"/>
                  <a:pt x="29041" y="48136"/>
                  <a:pt x="29438" y="48136"/>
                </a:cubicBezTo>
                <a:close/>
                <a:moveTo>
                  <a:pt x="71053" y="48136"/>
                </a:moveTo>
                <a:cubicBezTo>
                  <a:pt x="71450" y="48136"/>
                  <a:pt x="71741" y="55593"/>
                  <a:pt x="71741" y="69153"/>
                </a:cubicBezTo>
                <a:cubicBezTo>
                  <a:pt x="71741" y="84068"/>
                  <a:pt x="71741" y="84068"/>
                  <a:pt x="71741" y="84068"/>
                </a:cubicBezTo>
                <a:cubicBezTo>
                  <a:pt x="71741" y="97627"/>
                  <a:pt x="71450" y="105085"/>
                  <a:pt x="71053" y="105085"/>
                </a:cubicBezTo>
                <a:cubicBezTo>
                  <a:pt x="70656" y="105085"/>
                  <a:pt x="70338" y="97627"/>
                  <a:pt x="70338" y="84068"/>
                </a:cubicBezTo>
                <a:lnTo>
                  <a:pt x="70338" y="69153"/>
                </a:lnTo>
                <a:cubicBezTo>
                  <a:pt x="70338" y="55593"/>
                  <a:pt x="70656" y="48136"/>
                  <a:pt x="71053" y="48136"/>
                </a:cubicBezTo>
                <a:close/>
                <a:moveTo>
                  <a:pt x="96599" y="48136"/>
                </a:moveTo>
                <a:cubicBezTo>
                  <a:pt x="97022" y="48136"/>
                  <a:pt x="97314" y="55593"/>
                  <a:pt x="97314" y="69153"/>
                </a:cubicBezTo>
                <a:cubicBezTo>
                  <a:pt x="97314" y="84068"/>
                  <a:pt x="97314" y="84068"/>
                  <a:pt x="97314" y="84068"/>
                </a:cubicBezTo>
                <a:cubicBezTo>
                  <a:pt x="97314" y="97627"/>
                  <a:pt x="97022" y="105085"/>
                  <a:pt x="96599" y="105085"/>
                </a:cubicBezTo>
                <a:cubicBezTo>
                  <a:pt x="96202" y="105085"/>
                  <a:pt x="95911" y="97627"/>
                  <a:pt x="95911" y="84068"/>
                </a:cubicBezTo>
                <a:lnTo>
                  <a:pt x="95911" y="69153"/>
                </a:lnTo>
                <a:cubicBezTo>
                  <a:pt x="95911" y="55593"/>
                  <a:pt x="96202" y="48136"/>
                  <a:pt x="96599" y="48136"/>
                </a:cubicBezTo>
                <a:close/>
                <a:moveTo>
                  <a:pt x="114706" y="48136"/>
                </a:moveTo>
                <a:cubicBezTo>
                  <a:pt x="115130" y="48136"/>
                  <a:pt x="115421" y="55593"/>
                  <a:pt x="115421" y="69153"/>
                </a:cubicBezTo>
                <a:cubicBezTo>
                  <a:pt x="115421" y="84068"/>
                  <a:pt x="115421" y="84068"/>
                  <a:pt x="115421" y="84068"/>
                </a:cubicBezTo>
                <a:cubicBezTo>
                  <a:pt x="115421" y="97627"/>
                  <a:pt x="115130" y="105085"/>
                  <a:pt x="114706" y="105085"/>
                </a:cubicBezTo>
                <a:cubicBezTo>
                  <a:pt x="114309" y="105085"/>
                  <a:pt x="114018" y="97627"/>
                  <a:pt x="114018" y="84068"/>
                </a:cubicBezTo>
                <a:lnTo>
                  <a:pt x="114018" y="69153"/>
                </a:lnTo>
                <a:cubicBezTo>
                  <a:pt x="114018" y="55593"/>
                  <a:pt x="114309" y="48136"/>
                  <a:pt x="114706" y="48136"/>
                </a:cubicBezTo>
                <a:close/>
                <a:moveTo>
                  <a:pt x="106711" y="82712"/>
                </a:moveTo>
                <a:cubicBezTo>
                  <a:pt x="106711" y="86780"/>
                  <a:pt x="106711" y="86780"/>
                  <a:pt x="106711" y="86780"/>
                </a:cubicBezTo>
                <a:cubicBezTo>
                  <a:pt x="106711" y="95593"/>
                  <a:pt x="106632" y="105763"/>
                  <a:pt x="106023" y="105763"/>
                </a:cubicBezTo>
                <a:lnTo>
                  <a:pt x="105917" y="105763"/>
                </a:lnTo>
                <a:cubicBezTo>
                  <a:pt x="105652" y="105763"/>
                  <a:pt x="105388" y="103051"/>
                  <a:pt x="105388" y="94915"/>
                </a:cubicBezTo>
                <a:cubicBezTo>
                  <a:pt x="105388" y="84746"/>
                  <a:pt x="105652" y="82712"/>
                  <a:pt x="106076" y="82712"/>
                </a:cubicBezTo>
                <a:close/>
                <a:moveTo>
                  <a:pt x="159" y="1356"/>
                </a:moveTo>
                <a:cubicBezTo>
                  <a:pt x="53" y="1356"/>
                  <a:pt x="1" y="3390"/>
                  <a:pt x="1" y="5424"/>
                </a:cubicBezTo>
                <a:cubicBezTo>
                  <a:pt x="1" y="114576"/>
                  <a:pt x="1" y="114576"/>
                  <a:pt x="1" y="114576"/>
                </a:cubicBezTo>
                <a:cubicBezTo>
                  <a:pt x="1" y="116610"/>
                  <a:pt x="53" y="118644"/>
                  <a:pt x="159" y="118644"/>
                </a:cubicBezTo>
                <a:lnTo>
                  <a:pt x="504" y="118644"/>
                </a:lnTo>
                <a:cubicBezTo>
                  <a:pt x="609" y="118644"/>
                  <a:pt x="662" y="116610"/>
                  <a:pt x="662" y="114576"/>
                </a:cubicBezTo>
                <a:cubicBezTo>
                  <a:pt x="662" y="28475"/>
                  <a:pt x="662" y="28475"/>
                  <a:pt x="662" y="28475"/>
                </a:cubicBezTo>
                <a:cubicBezTo>
                  <a:pt x="1933" y="115932"/>
                  <a:pt x="1933" y="115932"/>
                  <a:pt x="1933" y="115932"/>
                </a:cubicBezTo>
                <a:cubicBezTo>
                  <a:pt x="1959" y="117288"/>
                  <a:pt x="1986" y="118644"/>
                  <a:pt x="2065" y="118644"/>
                </a:cubicBezTo>
                <a:lnTo>
                  <a:pt x="2436" y="118644"/>
                </a:lnTo>
                <a:cubicBezTo>
                  <a:pt x="2489" y="118644"/>
                  <a:pt x="2542" y="117966"/>
                  <a:pt x="2568" y="115932"/>
                </a:cubicBezTo>
                <a:cubicBezTo>
                  <a:pt x="3839" y="28475"/>
                  <a:pt x="3839" y="28475"/>
                  <a:pt x="3839" y="28475"/>
                </a:cubicBezTo>
                <a:cubicBezTo>
                  <a:pt x="3839" y="114576"/>
                  <a:pt x="3839" y="114576"/>
                  <a:pt x="3839" y="114576"/>
                </a:cubicBezTo>
                <a:cubicBezTo>
                  <a:pt x="3839" y="116610"/>
                  <a:pt x="3892" y="118644"/>
                  <a:pt x="3998" y="118644"/>
                </a:cubicBezTo>
                <a:lnTo>
                  <a:pt x="4368" y="118644"/>
                </a:lnTo>
                <a:cubicBezTo>
                  <a:pt x="4448" y="118644"/>
                  <a:pt x="4501" y="116610"/>
                  <a:pt x="4501" y="114576"/>
                </a:cubicBezTo>
                <a:cubicBezTo>
                  <a:pt x="4501" y="5424"/>
                  <a:pt x="4501" y="5424"/>
                  <a:pt x="4501" y="5424"/>
                </a:cubicBezTo>
                <a:cubicBezTo>
                  <a:pt x="4501" y="3390"/>
                  <a:pt x="4448" y="1356"/>
                  <a:pt x="4368" y="1356"/>
                </a:cubicBezTo>
                <a:lnTo>
                  <a:pt x="3680" y="1356"/>
                </a:lnTo>
                <a:cubicBezTo>
                  <a:pt x="3627" y="1356"/>
                  <a:pt x="3574" y="2712"/>
                  <a:pt x="3548" y="3390"/>
                </a:cubicBezTo>
                <a:cubicBezTo>
                  <a:pt x="2277" y="93559"/>
                  <a:pt x="2277" y="93559"/>
                  <a:pt x="2277" y="93559"/>
                </a:cubicBezTo>
                <a:cubicBezTo>
                  <a:pt x="980" y="3390"/>
                  <a:pt x="980" y="3390"/>
                  <a:pt x="980" y="3390"/>
                </a:cubicBezTo>
                <a:cubicBezTo>
                  <a:pt x="954" y="2712"/>
                  <a:pt x="927" y="1356"/>
                  <a:pt x="848" y="1356"/>
                </a:cubicBezTo>
                <a:close/>
                <a:moveTo>
                  <a:pt x="11198" y="33220"/>
                </a:moveTo>
                <a:cubicBezTo>
                  <a:pt x="10775" y="33220"/>
                  <a:pt x="10510" y="37966"/>
                  <a:pt x="10351" y="44068"/>
                </a:cubicBezTo>
                <a:cubicBezTo>
                  <a:pt x="10351" y="38644"/>
                  <a:pt x="10351" y="38644"/>
                  <a:pt x="10351" y="38644"/>
                </a:cubicBezTo>
                <a:cubicBezTo>
                  <a:pt x="10351" y="36610"/>
                  <a:pt x="10298" y="34576"/>
                  <a:pt x="10192" y="34576"/>
                </a:cubicBezTo>
                <a:lnTo>
                  <a:pt x="9795" y="34576"/>
                </a:lnTo>
                <a:cubicBezTo>
                  <a:pt x="9716" y="34576"/>
                  <a:pt x="9663" y="36610"/>
                  <a:pt x="9663" y="38644"/>
                </a:cubicBezTo>
                <a:cubicBezTo>
                  <a:pt x="9663" y="114576"/>
                  <a:pt x="9663" y="114576"/>
                  <a:pt x="9663" y="114576"/>
                </a:cubicBezTo>
                <a:cubicBezTo>
                  <a:pt x="9663" y="116610"/>
                  <a:pt x="9716" y="118644"/>
                  <a:pt x="9795" y="118644"/>
                </a:cubicBezTo>
                <a:lnTo>
                  <a:pt x="10192" y="118644"/>
                </a:lnTo>
                <a:cubicBezTo>
                  <a:pt x="10298" y="118644"/>
                  <a:pt x="10351" y="116610"/>
                  <a:pt x="10351" y="114576"/>
                </a:cubicBezTo>
                <a:cubicBezTo>
                  <a:pt x="10351" y="71864"/>
                  <a:pt x="10351" y="71864"/>
                  <a:pt x="10351" y="71864"/>
                </a:cubicBezTo>
                <a:cubicBezTo>
                  <a:pt x="10351" y="58305"/>
                  <a:pt x="10457" y="48136"/>
                  <a:pt x="11013" y="48136"/>
                </a:cubicBezTo>
                <a:cubicBezTo>
                  <a:pt x="11516" y="48136"/>
                  <a:pt x="11648" y="56949"/>
                  <a:pt x="11648" y="71864"/>
                </a:cubicBezTo>
                <a:cubicBezTo>
                  <a:pt x="11648" y="114576"/>
                  <a:pt x="11648" y="114576"/>
                  <a:pt x="11648" y="114576"/>
                </a:cubicBezTo>
                <a:cubicBezTo>
                  <a:pt x="11648" y="116610"/>
                  <a:pt x="11701" y="118644"/>
                  <a:pt x="11781" y="118644"/>
                </a:cubicBezTo>
                <a:lnTo>
                  <a:pt x="12204" y="118644"/>
                </a:lnTo>
                <a:cubicBezTo>
                  <a:pt x="12284" y="118644"/>
                  <a:pt x="12337" y="116610"/>
                  <a:pt x="12337" y="114576"/>
                </a:cubicBezTo>
                <a:cubicBezTo>
                  <a:pt x="12337" y="71864"/>
                  <a:pt x="12337" y="71864"/>
                  <a:pt x="12337" y="71864"/>
                </a:cubicBezTo>
                <a:cubicBezTo>
                  <a:pt x="12337" y="57627"/>
                  <a:pt x="12469" y="48136"/>
                  <a:pt x="12999" y="48136"/>
                </a:cubicBezTo>
                <a:cubicBezTo>
                  <a:pt x="13528" y="48136"/>
                  <a:pt x="13634" y="57627"/>
                  <a:pt x="13634" y="71864"/>
                </a:cubicBezTo>
                <a:cubicBezTo>
                  <a:pt x="13634" y="114576"/>
                  <a:pt x="13634" y="114576"/>
                  <a:pt x="13634" y="114576"/>
                </a:cubicBezTo>
                <a:cubicBezTo>
                  <a:pt x="13634" y="116610"/>
                  <a:pt x="13687" y="118644"/>
                  <a:pt x="13766" y="118644"/>
                </a:cubicBezTo>
                <a:lnTo>
                  <a:pt x="14163" y="118644"/>
                </a:lnTo>
                <a:cubicBezTo>
                  <a:pt x="14269" y="118644"/>
                  <a:pt x="14322" y="116610"/>
                  <a:pt x="14322" y="114576"/>
                </a:cubicBezTo>
                <a:cubicBezTo>
                  <a:pt x="14322" y="73220"/>
                  <a:pt x="14322" y="73220"/>
                  <a:pt x="14322" y="73220"/>
                </a:cubicBezTo>
                <a:cubicBezTo>
                  <a:pt x="14322" y="49492"/>
                  <a:pt x="14137" y="33220"/>
                  <a:pt x="13184" y="33220"/>
                </a:cubicBezTo>
                <a:cubicBezTo>
                  <a:pt x="12734" y="33220"/>
                  <a:pt x="12390" y="37966"/>
                  <a:pt x="12178" y="46780"/>
                </a:cubicBezTo>
                <a:cubicBezTo>
                  <a:pt x="11966" y="37288"/>
                  <a:pt x="11595" y="33220"/>
                  <a:pt x="11198" y="33220"/>
                </a:cubicBezTo>
                <a:close/>
                <a:moveTo>
                  <a:pt x="23508" y="34576"/>
                </a:moveTo>
                <a:cubicBezTo>
                  <a:pt x="23429" y="34576"/>
                  <a:pt x="23376" y="36610"/>
                  <a:pt x="23376" y="38644"/>
                </a:cubicBezTo>
                <a:cubicBezTo>
                  <a:pt x="23376" y="114576"/>
                  <a:pt x="23376" y="114576"/>
                  <a:pt x="23376" y="114576"/>
                </a:cubicBezTo>
                <a:cubicBezTo>
                  <a:pt x="23376" y="116610"/>
                  <a:pt x="23429" y="118644"/>
                  <a:pt x="23508" y="118644"/>
                </a:cubicBezTo>
                <a:lnTo>
                  <a:pt x="23905" y="118644"/>
                </a:lnTo>
                <a:cubicBezTo>
                  <a:pt x="23985" y="118644"/>
                  <a:pt x="24064" y="116610"/>
                  <a:pt x="24064" y="114576"/>
                </a:cubicBezTo>
                <a:cubicBezTo>
                  <a:pt x="24064" y="76610"/>
                  <a:pt x="24064" y="76610"/>
                  <a:pt x="24064" y="76610"/>
                </a:cubicBezTo>
                <a:cubicBezTo>
                  <a:pt x="24064" y="61017"/>
                  <a:pt x="24355" y="52881"/>
                  <a:pt x="24885" y="52881"/>
                </a:cubicBezTo>
                <a:lnTo>
                  <a:pt x="24991" y="52881"/>
                </a:lnTo>
                <a:cubicBezTo>
                  <a:pt x="25070" y="52881"/>
                  <a:pt x="25149" y="50847"/>
                  <a:pt x="25149" y="48814"/>
                </a:cubicBezTo>
                <a:cubicBezTo>
                  <a:pt x="25149" y="38644"/>
                  <a:pt x="25149" y="38644"/>
                  <a:pt x="25149" y="38644"/>
                </a:cubicBezTo>
                <a:cubicBezTo>
                  <a:pt x="25149" y="36610"/>
                  <a:pt x="25070" y="34576"/>
                  <a:pt x="24991" y="34576"/>
                </a:cubicBezTo>
                <a:lnTo>
                  <a:pt x="24911" y="34576"/>
                </a:lnTo>
                <a:cubicBezTo>
                  <a:pt x="24488" y="34576"/>
                  <a:pt x="24196" y="40678"/>
                  <a:pt x="24038" y="47458"/>
                </a:cubicBezTo>
                <a:cubicBezTo>
                  <a:pt x="24038" y="38644"/>
                  <a:pt x="24038" y="38644"/>
                  <a:pt x="24038" y="38644"/>
                </a:cubicBezTo>
                <a:cubicBezTo>
                  <a:pt x="24038" y="36610"/>
                  <a:pt x="23958" y="34576"/>
                  <a:pt x="23879" y="34576"/>
                </a:cubicBezTo>
                <a:close/>
                <a:moveTo>
                  <a:pt x="33303" y="1356"/>
                </a:moveTo>
                <a:cubicBezTo>
                  <a:pt x="32482" y="1356"/>
                  <a:pt x="32138" y="9492"/>
                  <a:pt x="32138" y="31186"/>
                </a:cubicBezTo>
                <a:cubicBezTo>
                  <a:pt x="32138" y="34576"/>
                  <a:pt x="32138" y="34576"/>
                  <a:pt x="32138" y="34576"/>
                </a:cubicBezTo>
                <a:lnTo>
                  <a:pt x="31715" y="34576"/>
                </a:lnTo>
                <a:cubicBezTo>
                  <a:pt x="31609" y="34576"/>
                  <a:pt x="31556" y="36610"/>
                  <a:pt x="31556" y="38644"/>
                </a:cubicBezTo>
                <a:cubicBezTo>
                  <a:pt x="31556" y="46780"/>
                  <a:pt x="31556" y="46780"/>
                  <a:pt x="31556" y="46780"/>
                </a:cubicBezTo>
                <a:cubicBezTo>
                  <a:pt x="31556" y="48814"/>
                  <a:pt x="31609" y="50847"/>
                  <a:pt x="31715" y="50847"/>
                </a:cubicBezTo>
                <a:lnTo>
                  <a:pt x="32138" y="50847"/>
                </a:lnTo>
                <a:cubicBezTo>
                  <a:pt x="32138" y="114576"/>
                  <a:pt x="32138" y="114576"/>
                  <a:pt x="32138" y="114576"/>
                </a:cubicBezTo>
                <a:cubicBezTo>
                  <a:pt x="32138" y="116610"/>
                  <a:pt x="32218" y="118644"/>
                  <a:pt x="32297" y="118644"/>
                </a:cubicBezTo>
                <a:lnTo>
                  <a:pt x="32694" y="118644"/>
                </a:lnTo>
                <a:cubicBezTo>
                  <a:pt x="32800" y="118644"/>
                  <a:pt x="32853" y="116610"/>
                  <a:pt x="32853" y="114576"/>
                </a:cubicBezTo>
                <a:cubicBezTo>
                  <a:pt x="32853" y="50847"/>
                  <a:pt x="32853" y="50847"/>
                  <a:pt x="32853" y="50847"/>
                </a:cubicBezTo>
                <a:lnTo>
                  <a:pt x="33488" y="50847"/>
                </a:lnTo>
                <a:cubicBezTo>
                  <a:pt x="33594" y="50847"/>
                  <a:pt x="33647" y="48814"/>
                  <a:pt x="33647" y="46780"/>
                </a:cubicBezTo>
                <a:lnTo>
                  <a:pt x="33647" y="38644"/>
                </a:lnTo>
                <a:cubicBezTo>
                  <a:pt x="33647" y="36610"/>
                  <a:pt x="33594" y="34576"/>
                  <a:pt x="33488" y="34576"/>
                </a:cubicBezTo>
                <a:lnTo>
                  <a:pt x="32853" y="34576"/>
                </a:lnTo>
                <a:cubicBezTo>
                  <a:pt x="32853" y="31186"/>
                  <a:pt x="32853" y="31186"/>
                  <a:pt x="32853" y="31186"/>
                </a:cubicBezTo>
                <a:cubicBezTo>
                  <a:pt x="32853" y="19661"/>
                  <a:pt x="32932" y="17627"/>
                  <a:pt x="33303" y="17627"/>
                </a:cubicBezTo>
                <a:lnTo>
                  <a:pt x="33488" y="17627"/>
                </a:lnTo>
                <a:cubicBezTo>
                  <a:pt x="33594" y="17627"/>
                  <a:pt x="33647" y="15593"/>
                  <a:pt x="33647" y="13559"/>
                </a:cubicBezTo>
                <a:cubicBezTo>
                  <a:pt x="33647" y="5424"/>
                  <a:pt x="33647" y="5424"/>
                  <a:pt x="33647" y="5424"/>
                </a:cubicBezTo>
                <a:cubicBezTo>
                  <a:pt x="33647" y="3390"/>
                  <a:pt x="33594" y="1356"/>
                  <a:pt x="33488" y="1356"/>
                </a:cubicBezTo>
                <a:close/>
                <a:moveTo>
                  <a:pt x="37009" y="12881"/>
                </a:moveTo>
                <a:cubicBezTo>
                  <a:pt x="36930" y="12881"/>
                  <a:pt x="36850" y="14915"/>
                  <a:pt x="36850" y="16949"/>
                </a:cubicBezTo>
                <a:cubicBezTo>
                  <a:pt x="36850" y="24407"/>
                  <a:pt x="36850" y="24407"/>
                  <a:pt x="36850" y="24407"/>
                </a:cubicBezTo>
                <a:cubicBezTo>
                  <a:pt x="36850" y="32542"/>
                  <a:pt x="36718" y="34576"/>
                  <a:pt x="36400" y="34576"/>
                </a:cubicBezTo>
                <a:cubicBezTo>
                  <a:pt x="36321" y="34576"/>
                  <a:pt x="36241" y="36610"/>
                  <a:pt x="36241" y="38644"/>
                </a:cubicBezTo>
                <a:cubicBezTo>
                  <a:pt x="36241" y="46780"/>
                  <a:pt x="36241" y="46780"/>
                  <a:pt x="36241" y="46780"/>
                </a:cubicBezTo>
                <a:cubicBezTo>
                  <a:pt x="36241" y="48814"/>
                  <a:pt x="36321" y="50847"/>
                  <a:pt x="36400" y="50847"/>
                </a:cubicBezTo>
                <a:lnTo>
                  <a:pt x="36850" y="50847"/>
                </a:lnTo>
                <a:cubicBezTo>
                  <a:pt x="36850" y="91525"/>
                  <a:pt x="36850" y="91525"/>
                  <a:pt x="36850" y="91525"/>
                </a:cubicBezTo>
                <a:cubicBezTo>
                  <a:pt x="36850" y="109153"/>
                  <a:pt x="37062" y="118644"/>
                  <a:pt x="37856" y="118644"/>
                </a:cubicBezTo>
                <a:lnTo>
                  <a:pt x="38200" y="118644"/>
                </a:lnTo>
                <a:cubicBezTo>
                  <a:pt x="38280" y="118644"/>
                  <a:pt x="38359" y="116610"/>
                  <a:pt x="38359" y="114576"/>
                </a:cubicBezTo>
                <a:cubicBezTo>
                  <a:pt x="38359" y="105763"/>
                  <a:pt x="38359" y="105763"/>
                  <a:pt x="38359" y="105763"/>
                </a:cubicBezTo>
                <a:cubicBezTo>
                  <a:pt x="38359" y="103729"/>
                  <a:pt x="38280" y="102373"/>
                  <a:pt x="38200" y="102373"/>
                </a:cubicBezTo>
                <a:lnTo>
                  <a:pt x="37962" y="102373"/>
                </a:lnTo>
                <a:cubicBezTo>
                  <a:pt x="37592" y="102373"/>
                  <a:pt x="37539" y="98305"/>
                  <a:pt x="37539" y="88814"/>
                </a:cubicBezTo>
                <a:cubicBezTo>
                  <a:pt x="37539" y="50847"/>
                  <a:pt x="37539" y="50847"/>
                  <a:pt x="37539" y="50847"/>
                </a:cubicBezTo>
                <a:lnTo>
                  <a:pt x="38200" y="50847"/>
                </a:lnTo>
                <a:cubicBezTo>
                  <a:pt x="38280" y="50847"/>
                  <a:pt x="38359" y="48814"/>
                  <a:pt x="38359" y="46780"/>
                </a:cubicBezTo>
                <a:cubicBezTo>
                  <a:pt x="38359" y="38644"/>
                  <a:pt x="38359" y="38644"/>
                  <a:pt x="38359" y="38644"/>
                </a:cubicBezTo>
                <a:cubicBezTo>
                  <a:pt x="38359" y="36610"/>
                  <a:pt x="38280" y="34576"/>
                  <a:pt x="38200" y="34576"/>
                </a:cubicBezTo>
                <a:lnTo>
                  <a:pt x="37539" y="34576"/>
                </a:lnTo>
                <a:cubicBezTo>
                  <a:pt x="37539" y="16949"/>
                  <a:pt x="37539" y="16949"/>
                  <a:pt x="37539" y="16949"/>
                </a:cubicBezTo>
                <a:cubicBezTo>
                  <a:pt x="37539" y="14915"/>
                  <a:pt x="37459" y="12881"/>
                  <a:pt x="37380" y="12881"/>
                </a:cubicBezTo>
                <a:close/>
                <a:moveTo>
                  <a:pt x="39630" y="1356"/>
                </a:moveTo>
                <a:cubicBezTo>
                  <a:pt x="39524" y="1356"/>
                  <a:pt x="39471" y="3390"/>
                  <a:pt x="39471" y="5424"/>
                </a:cubicBezTo>
                <a:cubicBezTo>
                  <a:pt x="39471" y="114576"/>
                  <a:pt x="39471" y="114576"/>
                  <a:pt x="39471" y="114576"/>
                </a:cubicBezTo>
                <a:cubicBezTo>
                  <a:pt x="39471" y="116610"/>
                  <a:pt x="39524" y="118644"/>
                  <a:pt x="39630" y="118644"/>
                </a:cubicBezTo>
                <a:lnTo>
                  <a:pt x="40027" y="118644"/>
                </a:lnTo>
                <a:cubicBezTo>
                  <a:pt x="40106" y="118644"/>
                  <a:pt x="40186" y="116610"/>
                  <a:pt x="40186" y="114576"/>
                </a:cubicBezTo>
                <a:cubicBezTo>
                  <a:pt x="40186" y="69153"/>
                  <a:pt x="40186" y="69153"/>
                  <a:pt x="40186" y="69153"/>
                </a:cubicBezTo>
                <a:cubicBezTo>
                  <a:pt x="40186" y="55593"/>
                  <a:pt x="40477" y="48136"/>
                  <a:pt x="40874" y="48136"/>
                </a:cubicBezTo>
                <a:cubicBezTo>
                  <a:pt x="41271" y="48136"/>
                  <a:pt x="41562" y="55593"/>
                  <a:pt x="41562" y="69153"/>
                </a:cubicBezTo>
                <a:cubicBezTo>
                  <a:pt x="41562" y="114576"/>
                  <a:pt x="41562" y="114576"/>
                  <a:pt x="41562" y="114576"/>
                </a:cubicBezTo>
                <a:cubicBezTo>
                  <a:pt x="41562" y="116610"/>
                  <a:pt x="41615" y="118644"/>
                  <a:pt x="41721" y="118644"/>
                </a:cubicBezTo>
                <a:lnTo>
                  <a:pt x="42118" y="118644"/>
                </a:lnTo>
                <a:cubicBezTo>
                  <a:pt x="42198" y="118644"/>
                  <a:pt x="42277" y="116610"/>
                  <a:pt x="42277" y="114576"/>
                </a:cubicBezTo>
                <a:cubicBezTo>
                  <a:pt x="42277" y="71186"/>
                  <a:pt x="42277" y="71186"/>
                  <a:pt x="42277" y="71186"/>
                </a:cubicBezTo>
                <a:cubicBezTo>
                  <a:pt x="42277" y="48136"/>
                  <a:pt x="41880" y="33220"/>
                  <a:pt x="41086" y="33220"/>
                </a:cubicBezTo>
                <a:cubicBezTo>
                  <a:pt x="40609" y="33220"/>
                  <a:pt x="40345" y="37966"/>
                  <a:pt x="40186" y="44068"/>
                </a:cubicBezTo>
                <a:cubicBezTo>
                  <a:pt x="40186" y="5424"/>
                  <a:pt x="40186" y="5424"/>
                  <a:pt x="40186" y="5424"/>
                </a:cubicBezTo>
                <a:cubicBezTo>
                  <a:pt x="40186" y="3390"/>
                  <a:pt x="40106" y="1356"/>
                  <a:pt x="40027" y="1356"/>
                </a:cubicBezTo>
                <a:close/>
                <a:moveTo>
                  <a:pt x="49451" y="1356"/>
                </a:moveTo>
                <a:cubicBezTo>
                  <a:pt x="49372" y="1356"/>
                  <a:pt x="49292" y="3390"/>
                  <a:pt x="49292" y="5424"/>
                </a:cubicBezTo>
                <a:cubicBezTo>
                  <a:pt x="49292" y="114576"/>
                  <a:pt x="49292" y="114576"/>
                  <a:pt x="49292" y="114576"/>
                </a:cubicBezTo>
                <a:cubicBezTo>
                  <a:pt x="49292" y="116610"/>
                  <a:pt x="49372" y="118644"/>
                  <a:pt x="49451" y="118644"/>
                </a:cubicBezTo>
                <a:lnTo>
                  <a:pt x="49848" y="118644"/>
                </a:lnTo>
                <a:cubicBezTo>
                  <a:pt x="49928" y="118644"/>
                  <a:pt x="50007" y="116610"/>
                  <a:pt x="50007" y="114576"/>
                </a:cubicBezTo>
                <a:cubicBezTo>
                  <a:pt x="50007" y="67797"/>
                  <a:pt x="50007" y="67797"/>
                  <a:pt x="50007" y="67797"/>
                </a:cubicBezTo>
                <a:lnTo>
                  <a:pt x="51913" y="67797"/>
                </a:lnTo>
                <a:cubicBezTo>
                  <a:pt x="51913" y="114576"/>
                  <a:pt x="51913" y="114576"/>
                  <a:pt x="51913" y="114576"/>
                </a:cubicBezTo>
                <a:cubicBezTo>
                  <a:pt x="51913" y="116610"/>
                  <a:pt x="51966" y="118644"/>
                  <a:pt x="52046" y="118644"/>
                </a:cubicBezTo>
                <a:lnTo>
                  <a:pt x="52469" y="118644"/>
                </a:lnTo>
                <a:cubicBezTo>
                  <a:pt x="52549" y="118644"/>
                  <a:pt x="52601" y="116610"/>
                  <a:pt x="52601" y="114576"/>
                </a:cubicBezTo>
                <a:cubicBezTo>
                  <a:pt x="52601" y="5424"/>
                  <a:pt x="52601" y="5424"/>
                  <a:pt x="52601" y="5424"/>
                </a:cubicBezTo>
                <a:cubicBezTo>
                  <a:pt x="52601" y="3390"/>
                  <a:pt x="52549" y="1356"/>
                  <a:pt x="52469" y="1356"/>
                </a:cubicBezTo>
                <a:lnTo>
                  <a:pt x="52046" y="1356"/>
                </a:lnTo>
                <a:cubicBezTo>
                  <a:pt x="51966" y="1356"/>
                  <a:pt x="51913" y="3390"/>
                  <a:pt x="51913" y="5424"/>
                </a:cubicBezTo>
                <a:cubicBezTo>
                  <a:pt x="51913" y="50847"/>
                  <a:pt x="51913" y="50847"/>
                  <a:pt x="51913" y="50847"/>
                </a:cubicBezTo>
                <a:lnTo>
                  <a:pt x="50007" y="50847"/>
                </a:lnTo>
                <a:cubicBezTo>
                  <a:pt x="50007" y="5424"/>
                  <a:pt x="50007" y="5424"/>
                  <a:pt x="50007" y="5424"/>
                </a:cubicBezTo>
                <a:cubicBezTo>
                  <a:pt x="50007" y="3390"/>
                  <a:pt x="49928" y="1356"/>
                  <a:pt x="49848" y="1356"/>
                </a:cubicBezTo>
                <a:close/>
                <a:moveTo>
                  <a:pt x="57922" y="1356"/>
                </a:moveTo>
                <a:cubicBezTo>
                  <a:pt x="57843" y="1356"/>
                  <a:pt x="57764" y="3390"/>
                  <a:pt x="57764" y="5424"/>
                </a:cubicBezTo>
                <a:cubicBezTo>
                  <a:pt x="57764" y="114576"/>
                  <a:pt x="57764" y="114576"/>
                  <a:pt x="57764" y="114576"/>
                </a:cubicBezTo>
                <a:cubicBezTo>
                  <a:pt x="57764" y="116610"/>
                  <a:pt x="57843" y="118644"/>
                  <a:pt x="57922" y="118644"/>
                </a:cubicBezTo>
                <a:lnTo>
                  <a:pt x="58320" y="118644"/>
                </a:lnTo>
                <a:cubicBezTo>
                  <a:pt x="58399" y="118644"/>
                  <a:pt x="58478" y="116610"/>
                  <a:pt x="58478" y="114576"/>
                </a:cubicBezTo>
                <a:cubicBezTo>
                  <a:pt x="58478" y="5424"/>
                  <a:pt x="58478" y="5424"/>
                  <a:pt x="58478" y="5424"/>
                </a:cubicBezTo>
                <a:cubicBezTo>
                  <a:pt x="58478" y="3390"/>
                  <a:pt x="58399" y="1356"/>
                  <a:pt x="58320" y="1356"/>
                </a:cubicBezTo>
                <a:close/>
                <a:moveTo>
                  <a:pt x="61337" y="33220"/>
                </a:moveTo>
                <a:cubicBezTo>
                  <a:pt x="60887" y="33220"/>
                  <a:pt x="60649" y="37966"/>
                  <a:pt x="60490" y="44068"/>
                </a:cubicBezTo>
                <a:cubicBezTo>
                  <a:pt x="60490" y="38644"/>
                  <a:pt x="60490" y="38644"/>
                  <a:pt x="60490" y="38644"/>
                </a:cubicBezTo>
                <a:cubicBezTo>
                  <a:pt x="60490" y="36610"/>
                  <a:pt x="60411" y="34576"/>
                  <a:pt x="60331" y="34576"/>
                </a:cubicBezTo>
                <a:lnTo>
                  <a:pt x="59934" y="34576"/>
                </a:lnTo>
                <a:cubicBezTo>
                  <a:pt x="59855" y="34576"/>
                  <a:pt x="59776" y="36610"/>
                  <a:pt x="59776" y="38644"/>
                </a:cubicBezTo>
                <a:cubicBezTo>
                  <a:pt x="59776" y="114576"/>
                  <a:pt x="59776" y="114576"/>
                  <a:pt x="59776" y="114576"/>
                </a:cubicBezTo>
                <a:cubicBezTo>
                  <a:pt x="59776" y="116610"/>
                  <a:pt x="59855" y="118644"/>
                  <a:pt x="59934" y="118644"/>
                </a:cubicBezTo>
                <a:lnTo>
                  <a:pt x="60331" y="118644"/>
                </a:lnTo>
                <a:cubicBezTo>
                  <a:pt x="60411" y="118644"/>
                  <a:pt x="60490" y="116610"/>
                  <a:pt x="60490" y="114576"/>
                </a:cubicBezTo>
                <a:cubicBezTo>
                  <a:pt x="60490" y="71864"/>
                  <a:pt x="60490" y="71864"/>
                  <a:pt x="60490" y="71864"/>
                </a:cubicBezTo>
                <a:cubicBezTo>
                  <a:pt x="60490" y="58305"/>
                  <a:pt x="60596" y="48136"/>
                  <a:pt x="61152" y="48136"/>
                </a:cubicBezTo>
                <a:cubicBezTo>
                  <a:pt x="61655" y="48136"/>
                  <a:pt x="61761" y="56949"/>
                  <a:pt x="61761" y="71864"/>
                </a:cubicBezTo>
                <a:cubicBezTo>
                  <a:pt x="61761" y="114576"/>
                  <a:pt x="61761" y="114576"/>
                  <a:pt x="61761" y="114576"/>
                </a:cubicBezTo>
                <a:cubicBezTo>
                  <a:pt x="61761" y="116610"/>
                  <a:pt x="61840" y="118644"/>
                  <a:pt x="61920" y="118644"/>
                </a:cubicBezTo>
                <a:lnTo>
                  <a:pt x="62317" y="118644"/>
                </a:lnTo>
                <a:cubicBezTo>
                  <a:pt x="62396" y="118644"/>
                  <a:pt x="62476" y="116610"/>
                  <a:pt x="62476" y="114576"/>
                </a:cubicBezTo>
                <a:cubicBezTo>
                  <a:pt x="62476" y="71864"/>
                  <a:pt x="62476" y="71864"/>
                  <a:pt x="62476" y="71864"/>
                </a:cubicBezTo>
                <a:cubicBezTo>
                  <a:pt x="62476" y="57627"/>
                  <a:pt x="62608" y="48136"/>
                  <a:pt x="63138" y="48136"/>
                </a:cubicBezTo>
                <a:cubicBezTo>
                  <a:pt x="63667" y="48136"/>
                  <a:pt x="63746" y="57627"/>
                  <a:pt x="63746" y="71864"/>
                </a:cubicBezTo>
                <a:cubicBezTo>
                  <a:pt x="63746" y="114576"/>
                  <a:pt x="63746" y="114576"/>
                  <a:pt x="63746" y="114576"/>
                </a:cubicBezTo>
                <a:cubicBezTo>
                  <a:pt x="63746" y="116610"/>
                  <a:pt x="63826" y="118644"/>
                  <a:pt x="63905" y="118644"/>
                </a:cubicBezTo>
                <a:lnTo>
                  <a:pt x="64302" y="118644"/>
                </a:lnTo>
                <a:cubicBezTo>
                  <a:pt x="64382" y="118644"/>
                  <a:pt x="64461" y="116610"/>
                  <a:pt x="64461" y="114576"/>
                </a:cubicBezTo>
                <a:cubicBezTo>
                  <a:pt x="64461" y="73220"/>
                  <a:pt x="64461" y="73220"/>
                  <a:pt x="64461" y="73220"/>
                </a:cubicBezTo>
                <a:cubicBezTo>
                  <a:pt x="64461" y="49492"/>
                  <a:pt x="64276" y="33220"/>
                  <a:pt x="63323" y="33220"/>
                </a:cubicBezTo>
                <a:cubicBezTo>
                  <a:pt x="62873" y="33220"/>
                  <a:pt x="62529" y="37966"/>
                  <a:pt x="62290" y="46780"/>
                </a:cubicBezTo>
                <a:cubicBezTo>
                  <a:pt x="62079" y="37288"/>
                  <a:pt x="61734" y="33220"/>
                  <a:pt x="61337" y="33220"/>
                </a:cubicBezTo>
                <a:close/>
                <a:moveTo>
                  <a:pt x="65891" y="1356"/>
                </a:moveTo>
                <a:cubicBezTo>
                  <a:pt x="65811" y="1356"/>
                  <a:pt x="65732" y="3390"/>
                  <a:pt x="65732" y="5424"/>
                </a:cubicBezTo>
                <a:cubicBezTo>
                  <a:pt x="65732" y="114576"/>
                  <a:pt x="65732" y="114576"/>
                  <a:pt x="65732" y="114576"/>
                </a:cubicBezTo>
                <a:cubicBezTo>
                  <a:pt x="65732" y="116610"/>
                  <a:pt x="65811" y="118644"/>
                  <a:pt x="65891" y="118644"/>
                </a:cubicBezTo>
                <a:lnTo>
                  <a:pt x="66288" y="118644"/>
                </a:lnTo>
                <a:cubicBezTo>
                  <a:pt x="66367" y="118644"/>
                  <a:pt x="66447" y="116610"/>
                  <a:pt x="66447" y="114576"/>
                </a:cubicBezTo>
                <a:cubicBezTo>
                  <a:pt x="66447" y="69153"/>
                  <a:pt x="66447" y="69153"/>
                  <a:pt x="66447" y="69153"/>
                </a:cubicBezTo>
                <a:cubicBezTo>
                  <a:pt x="66447" y="55593"/>
                  <a:pt x="66738" y="48136"/>
                  <a:pt x="67135" y="48136"/>
                </a:cubicBezTo>
                <a:cubicBezTo>
                  <a:pt x="67532" y="48136"/>
                  <a:pt x="67823" y="55593"/>
                  <a:pt x="67823" y="69153"/>
                </a:cubicBezTo>
                <a:cubicBezTo>
                  <a:pt x="67823" y="114576"/>
                  <a:pt x="67823" y="114576"/>
                  <a:pt x="67823" y="114576"/>
                </a:cubicBezTo>
                <a:cubicBezTo>
                  <a:pt x="67823" y="116610"/>
                  <a:pt x="67903" y="118644"/>
                  <a:pt x="67982" y="118644"/>
                </a:cubicBezTo>
                <a:lnTo>
                  <a:pt x="68379" y="118644"/>
                </a:lnTo>
                <a:cubicBezTo>
                  <a:pt x="68459" y="118644"/>
                  <a:pt x="68538" y="116610"/>
                  <a:pt x="68538" y="114576"/>
                </a:cubicBezTo>
                <a:cubicBezTo>
                  <a:pt x="68538" y="71186"/>
                  <a:pt x="68538" y="71186"/>
                  <a:pt x="68538" y="71186"/>
                </a:cubicBezTo>
                <a:cubicBezTo>
                  <a:pt x="68538" y="48136"/>
                  <a:pt x="68141" y="33220"/>
                  <a:pt x="67347" y="33220"/>
                </a:cubicBezTo>
                <a:cubicBezTo>
                  <a:pt x="66870" y="33220"/>
                  <a:pt x="66605" y="37966"/>
                  <a:pt x="66447" y="44068"/>
                </a:cubicBezTo>
                <a:cubicBezTo>
                  <a:pt x="66447" y="5424"/>
                  <a:pt x="66447" y="5424"/>
                  <a:pt x="66447" y="5424"/>
                </a:cubicBezTo>
                <a:cubicBezTo>
                  <a:pt x="66447" y="3390"/>
                  <a:pt x="66367" y="1356"/>
                  <a:pt x="66288" y="1356"/>
                </a:cubicBezTo>
                <a:close/>
                <a:moveTo>
                  <a:pt x="73779" y="1356"/>
                </a:moveTo>
                <a:cubicBezTo>
                  <a:pt x="73674" y="1356"/>
                  <a:pt x="73621" y="3390"/>
                  <a:pt x="73621" y="5424"/>
                </a:cubicBezTo>
                <a:cubicBezTo>
                  <a:pt x="73621" y="114576"/>
                  <a:pt x="73621" y="114576"/>
                  <a:pt x="73621" y="114576"/>
                </a:cubicBezTo>
                <a:cubicBezTo>
                  <a:pt x="73621" y="116610"/>
                  <a:pt x="73674" y="118644"/>
                  <a:pt x="73779" y="118644"/>
                </a:cubicBezTo>
                <a:lnTo>
                  <a:pt x="74177" y="118644"/>
                </a:lnTo>
                <a:cubicBezTo>
                  <a:pt x="74256" y="118644"/>
                  <a:pt x="74335" y="116610"/>
                  <a:pt x="74335" y="114576"/>
                </a:cubicBezTo>
                <a:cubicBezTo>
                  <a:pt x="74335" y="5424"/>
                  <a:pt x="74335" y="5424"/>
                  <a:pt x="74335" y="5424"/>
                </a:cubicBezTo>
                <a:cubicBezTo>
                  <a:pt x="74335" y="3390"/>
                  <a:pt x="74256" y="1356"/>
                  <a:pt x="74177" y="1356"/>
                </a:cubicBezTo>
                <a:close/>
                <a:moveTo>
                  <a:pt x="75950" y="12881"/>
                </a:moveTo>
                <a:cubicBezTo>
                  <a:pt x="75871" y="12881"/>
                  <a:pt x="75818" y="14915"/>
                  <a:pt x="75818" y="16949"/>
                </a:cubicBezTo>
                <a:cubicBezTo>
                  <a:pt x="75818" y="24407"/>
                  <a:pt x="75818" y="24407"/>
                  <a:pt x="75818" y="24407"/>
                </a:cubicBezTo>
                <a:cubicBezTo>
                  <a:pt x="75818" y="32542"/>
                  <a:pt x="75686" y="34576"/>
                  <a:pt x="75368" y="34576"/>
                </a:cubicBezTo>
                <a:cubicBezTo>
                  <a:pt x="75262" y="34576"/>
                  <a:pt x="75209" y="36610"/>
                  <a:pt x="75209" y="38644"/>
                </a:cubicBezTo>
                <a:cubicBezTo>
                  <a:pt x="75209" y="46780"/>
                  <a:pt x="75209" y="46780"/>
                  <a:pt x="75209" y="46780"/>
                </a:cubicBezTo>
                <a:cubicBezTo>
                  <a:pt x="75209" y="48814"/>
                  <a:pt x="75262" y="50847"/>
                  <a:pt x="75368" y="50847"/>
                </a:cubicBezTo>
                <a:lnTo>
                  <a:pt x="75791" y="50847"/>
                </a:lnTo>
                <a:cubicBezTo>
                  <a:pt x="75791" y="91525"/>
                  <a:pt x="75791" y="91525"/>
                  <a:pt x="75791" y="91525"/>
                </a:cubicBezTo>
                <a:cubicBezTo>
                  <a:pt x="75791" y="109153"/>
                  <a:pt x="76030" y="118644"/>
                  <a:pt x="76824" y="118644"/>
                </a:cubicBezTo>
                <a:lnTo>
                  <a:pt x="77141" y="118644"/>
                </a:lnTo>
                <a:cubicBezTo>
                  <a:pt x="77247" y="118644"/>
                  <a:pt x="77300" y="116610"/>
                  <a:pt x="77300" y="114576"/>
                </a:cubicBezTo>
                <a:cubicBezTo>
                  <a:pt x="77300" y="105763"/>
                  <a:pt x="77300" y="105763"/>
                  <a:pt x="77300" y="105763"/>
                </a:cubicBezTo>
                <a:cubicBezTo>
                  <a:pt x="77300" y="103729"/>
                  <a:pt x="77247" y="102373"/>
                  <a:pt x="77141" y="102373"/>
                </a:cubicBezTo>
                <a:lnTo>
                  <a:pt x="76930" y="102373"/>
                </a:lnTo>
                <a:cubicBezTo>
                  <a:pt x="76533" y="102373"/>
                  <a:pt x="76506" y="98305"/>
                  <a:pt x="76506" y="88814"/>
                </a:cubicBezTo>
                <a:cubicBezTo>
                  <a:pt x="76506" y="50847"/>
                  <a:pt x="76506" y="50847"/>
                  <a:pt x="76506" y="50847"/>
                </a:cubicBezTo>
                <a:lnTo>
                  <a:pt x="77141" y="50847"/>
                </a:lnTo>
                <a:cubicBezTo>
                  <a:pt x="77247" y="50847"/>
                  <a:pt x="77300" y="48814"/>
                  <a:pt x="77300" y="46780"/>
                </a:cubicBezTo>
                <a:cubicBezTo>
                  <a:pt x="77300" y="38644"/>
                  <a:pt x="77300" y="38644"/>
                  <a:pt x="77300" y="38644"/>
                </a:cubicBezTo>
                <a:cubicBezTo>
                  <a:pt x="77300" y="36610"/>
                  <a:pt x="77247" y="34576"/>
                  <a:pt x="77141" y="34576"/>
                </a:cubicBezTo>
                <a:lnTo>
                  <a:pt x="76506" y="34576"/>
                </a:lnTo>
                <a:cubicBezTo>
                  <a:pt x="76506" y="16949"/>
                  <a:pt x="76506" y="16949"/>
                  <a:pt x="76506" y="16949"/>
                </a:cubicBezTo>
                <a:cubicBezTo>
                  <a:pt x="76506" y="14915"/>
                  <a:pt x="76427" y="12881"/>
                  <a:pt x="76347" y="12881"/>
                </a:cubicBezTo>
                <a:close/>
                <a:moveTo>
                  <a:pt x="78359" y="34576"/>
                </a:moveTo>
                <a:cubicBezTo>
                  <a:pt x="78253" y="34576"/>
                  <a:pt x="78200" y="36610"/>
                  <a:pt x="78200" y="38644"/>
                </a:cubicBezTo>
                <a:cubicBezTo>
                  <a:pt x="78200" y="46780"/>
                  <a:pt x="78200" y="46780"/>
                  <a:pt x="78200" y="46780"/>
                </a:cubicBezTo>
                <a:cubicBezTo>
                  <a:pt x="78200" y="48814"/>
                  <a:pt x="78253" y="50170"/>
                  <a:pt x="78359" y="50170"/>
                </a:cubicBezTo>
                <a:lnTo>
                  <a:pt x="79842" y="50170"/>
                </a:lnTo>
                <a:cubicBezTo>
                  <a:pt x="78306" y="100339"/>
                  <a:pt x="78306" y="100339"/>
                  <a:pt x="78306" y="100339"/>
                </a:cubicBezTo>
                <a:cubicBezTo>
                  <a:pt x="78227" y="102373"/>
                  <a:pt x="78200" y="103729"/>
                  <a:pt x="78200" y="107797"/>
                </a:cubicBezTo>
                <a:cubicBezTo>
                  <a:pt x="78200" y="114576"/>
                  <a:pt x="78200" y="114576"/>
                  <a:pt x="78200" y="114576"/>
                </a:cubicBezTo>
                <a:cubicBezTo>
                  <a:pt x="78200" y="116610"/>
                  <a:pt x="78253" y="118644"/>
                  <a:pt x="78359" y="118644"/>
                </a:cubicBezTo>
                <a:lnTo>
                  <a:pt x="80504" y="118644"/>
                </a:lnTo>
                <a:cubicBezTo>
                  <a:pt x="80583" y="118644"/>
                  <a:pt x="80662" y="116610"/>
                  <a:pt x="80662" y="114576"/>
                </a:cubicBezTo>
                <a:cubicBezTo>
                  <a:pt x="80662" y="107119"/>
                  <a:pt x="80662" y="107119"/>
                  <a:pt x="80662" y="107119"/>
                </a:cubicBezTo>
                <a:cubicBezTo>
                  <a:pt x="80662" y="104407"/>
                  <a:pt x="80583" y="103051"/>
                  <a:pt x="80504" y="103051"/>
                </a:cubicBezTo>
                <a:lnTo>
                  <a:pt x="78995" y="103051"/>
                </a:lnTo>
                <a:cubicBezTo>
                  <a:pt x="80556" y="53559"/>
                  <a:pt x="80556" y="53559"/>
                  <a:pt x="80556" y="53559"/>
                </a:cubicBezTo>
                <a:cubicBezTo>
                  <a:pt x="80636" y="50847"/>
                  <a:pt x="80662" y="49492"/>
                  <a:pt x="80662" y="46780"/>
                </a:cubicBezTo>
                <a:cubicBezTo>
                  <a:pt x="80662" y="38644"/>
                  <a:pt x="80662" y="38644"/>
                  <a:pt x="80662" y="38644"/>
                </a:cubicBezTo>
                <a:cubicBezTo>
                  <a:pt x="80662" y="36610"/>
                  <a:pt x="80583" y="34576"/>
                  <a:pt x="80504" y="34576"/>
                </a:cubicBezTo>
                <a:close/>
                <a:moveTo>
                  <a:pt x="85030" y="1356"/>
                </a:moveTo>
                <a:cubicBezTo>
                  <a:pt x="84951" y="1356"/>
                  <a:pt x="84898" y="2712"/>
                  <a:pt x="84871" y="4746"/>
                </a:cubicBezTo>
                <a:cubicBezTo>
                  <a:pt x="83363" y="112542"/>
                  <a:pt x="83363" y="112542"/>
                  <a:pt x="83363" y="112542"/>
                </a:cubicBezTo>
                <a:cubicBezTo>
                  <a:pt x="83336" y="113898"/>
                  <a:pt x="83310" y="114576"/>
                  <a:pt x="83310" y="115932"/>
                </a:cubicBezTo>
                <a:cubicBezTo>
                  <a:pt x="83310" y="117288"/>
                  <a:pt x="83363" y="118644"/>
                  <a:pt x="83442" y="118644"/>
                </a:cubicBezTo>
                <a:lnTo>
                  <a:pt x="83892" y="118644"/>
                </a:lnTo>
                <a:cubicBezTo>
                  <a:pt x="83945" y="118644"/>
                  <a:pt x="83998" y="117966"/>
                  <a:pt x="84024" y="115932"/>
                </a:cubicBezTo>
                <a:lnTo>
                  <a:pt x="84368" y="90847"/>
                </a:lnTo>
                <a:lnTo>
                  <a:pt x="86195" y="90847"/>
                </a:lnTo>
                <a:cubicBezTo>
                  <a:pt x="86566" y="115932"/>
                  <a:pt x="86566" y="115932"/>
                  <a:pt x="86566" y="115932"/>
                </a:cubicBezTo>
                <a:cubicBezTo>
                  <a:pt x="86566" y="117288"/>
                  <a:pt x="86619" y="118644"/>
                  <a:pt x="86672" y="118644"/>
                </a:cubicBezTo>
                <a:lnTo>
                  <a:pt x="87175" y="118644"/>
                </a:lnTo>
                <a:cubicBezTo>
                  <a:pt x="87228" y="118644"/>
                  <a:pt x="87280" y="117288"/>
                  <a:pt x="87280" y="115932"/>
                </a:cubicBezTo>
                <a:cubicBezTo>
                  <a:pt x="87280" y="114576"/>
                  <a:pt x="87254" y="113220"/>
                  <a:pt x="87228" y="112542"/>
                </a:cubicBezTo>
                <a:cubicBezTo>
                  <a:pt x="85719" y="4746"/>
                  <a:pt x="85719" y="4746"/>
                  <a:pt x="85719" y="4746"/>
                </a:cubicBezTo>
                <a:cubicBezTo>
                  <a:pt x="85692" y="2712"/>
                  <a:pt x="85639" y="1356"/>
                  <a:pt x="85560" y="1356"/>
                </a:cubicBezTo>
                <a:close/>
                <a:moveTo>
                  <a:pt x="103058" y="34576"/>
                </a:moveTo>
                <a:cubicBezTo>
                  <a:pt x="102979" y="34576"/>
                  <a:pt x="102899" y="36610"/>
                  <a:pt x="102899" y="38644"/>
                </a:cubicBezTo>
                <a:cubicBezTo>
                  <a:pt x="102899" y="114576"/>
                  <a:pt x="102899" y="114576"/>
                  <a:pt x="102899" y="114576"/>
                </a:cubicBezTo>
                <a:cubicBezTo>
                  <a:pt x="102899" y="116610"/>
                  <a:pt x="102979" y="118644"/>
                  <a:pt x="103058" y="118644"/>
                </a:cubicBezTo>
                <a:lnTo>
                  <a:pt x="103455" y="118644"/>
                </a:lnTo>
                <a:cubicBezTo>
                  <a:pt x="103535" y="118644"/>
                  <a:pt x="103614" y="116610"/>
                  <a:pt x="103614" y="114576"/>
                </a:cubicBezTo>
                <a:cubicBezTo>
                  <a:pt x="103614" y="60339"/>
                  <a:pt x="103614" y="60339"/>
                  <a:pt x="103614" y="60339"/>
                </a:cubicBezTo>
                <a:cubicBezTo>
                  <a:pt x="103614" y="38644"/>
                  <a:pt x="103614" y="38644"/>
                  <a:pt x="103614" y="38644"/>
                </a:cubicBezTo>
                <a:cubicBezTo>
                  <a:pt x="103614" y="36610"/>
                  <a:pt x="103535" y="34576"/>
                  <a:pt x="103455" y="34576"/>
                </a:cubicBezTo>
                <a:close/>
                <a:moveTo>
                  <a:pt x="108935" y="12881"/>
                </a:moveTo>
                <a:cubicBezTo>
                  <a:pt x="108856" y="12881"/>
                  <a:pt x="108803" y="14915"/>
                  <a:pt x="108803" y="16949"/>
                </a:cubicBezTo>
                <a:cubicBezTo>
                  <a:pt x="108803" y="24407"/>
                  <a:pt x="108803" y="24407"/>
                  <a:pt x="108803" y="24407"/>
                </a:cubicBezTo>
                <a:cubicBezTo>
                  <a:pt x="108803" y="32542"/>
                  <a:pt x="108670" y="34576"/>
                  <a:pt x="108353" y="34576"/>
                </a:cubicBezTo>
                <a:cubicBezTo>
                  <a:pt x="108247" y="34576"/>
                  <a:pt x="108194" y="36610"/>
                  <a:pt x="108194" y="38644"/>
                </a:cubicBezTo>
                <a:cubicBezTo>
                  <a:pt x="108194" y="46780"/>
                  <a:pt x="108194" y="46780"/>
                  <a:pt x="108194" y="46780"/>
                </a:cubicBezTo>
                <a:cubicBezTo>
                  <a:pt x="108194" y="48814"/>
                  <a:pt x="108247" y="50847"/>
                  <a:pt x="108353" y="50847"/>
                </a:cubicBezTo>
                <a:lnTo>
                  <a:pt x="108776" y="50847"/>
                </a:lnTo>
                <a:cubicBezTo>
                  <a:pt x="108776" y="91525"/>
                  <a:pt x="108776" y="91525"/>
                  <a:pt x="108776" y="91525"/>
                </a:cubicBezTo>
                <a:cubicBezTo>
                  <a:pt x="108776" y="109153"/>
                  <a:pt x="109014" y="118644"/>
                  <a:pt x="109809" y="118644"/>
                </a:cubicBezTo>
                <a:lnTo>
                  <a:pt x="110153" y="118644"/>
                </a:lnTo>
                <a:cubicBezTo>
                  <a:pt x="110232" y="118644"/>
                  <a:pt x="110285" y="116610"/>
                  <a:pt x="110285" y="114576"/>
                </a:cubicBezTo>
                <a:cubicBezTo>
                  <a:pt x="110285" y="105763"/>
                  <a:pt x="110285" y="105763"/>
                  <a:pt x="110285" y="105763"/>
                </a:cubicBezTo>
                <a:cubicBezTo>
                  <a:pt x="110285" y="103729"/>
                  <a:pt x="110232" y="102373"/>
                  <a:pt x="110153" y="102373"/>
                </a:cubicBezTo>
                <a:lnTo>
                  <a:pt x="109914" y="102373"/>
                </a:lnTo>
                <a:cubicBezTo>
                  <a:pt x="109517" y="102373"/>
                  <a:pt x="109491" y="98305"/>
                  <a:pt x="109491" y="88814"/>
                </a:cubicBezTo>
                <a:cubicBezTo>
                  <a:pt x="109491" y="50847"/>
                  <a:pt x="109491" y="50847"/>
                  <a:pt x="109491" y="50847"/>
                </a:cubicBezTo>
                <a:lnTo>
                  <a:pt x="110153" y="50847"/>
                </a:lnTo>
                <a:cubicBezTo>
                  <a:pt x="110232" y="50847"/>
                  <a:pt x="110285" y="48814"/>
                  <a:pt x="110285" y="46780"/>
                </a:cubicBezTo>
                <a:cubicBezTo>
                  <a:pt x="110285" y="38644"/>
                  <a:pt x="110285" y="38644"/>
                  <a:pt x="110285" y="38644"/>
                </a:cubicBezTo>
                <a:cubicBezTo>
                  <a:pt x="110285" y="36610"/>
                  <a:pt x="110232" y="34576"/>
                  <a:pt x="110153" y="34576"/>
                </a:cubicBezTo>
                <a:lnTo>
                  <a:pt x="109491" y="34576"/>
                </a:lnTo>
                <a:cubicBezTo>
                  <a:pt x="109491" y="16949"/>
                  <a:pt x="109491" y="16949"/>
                  <a:pt x="109491" y="16949"/>
                </a:cubicBezTo>
                <a:cubicBezTo>
                  <a:pt x="109491" y="14915"/>
                  <a:pt x="109412" y="12881"/>
                  <a:pt x="109332" y="12881"/>
                </a:cubicBezTo>
                <a:close/>
                <a:moveTo>
                  <a:pt x="111582" y="34576"/>
                </a:moveTo>
                <a:cubicBezTo>
                  <a:pt x="111503" y="34576"/>
                  <a:pt x="111423" y="36610"/>
                  <a:pt x="111423" y="38644"/>
                </a:cubicBezTo>
                <a:cubicBezTo>
                  <a:pt x="111423" y="114576"/>
                  <a:pt x="111423" y="114576"/>
                  <a:pt x="111423" y="114576"/>
                </a:cubicBezTo>
                <a:cubicBezTo>
                  <a:pt x="111423" y="116610"/>
                  <a:pt x="111503" y="118644"/>
                  <a:pt x="111582" y="118644"/>
                </a:cubicBezTo>
                <a:lnTo>
                  <a:pt x="111979" y="118644"/>
                </a:lnTo>
                <a:cubicBezTo>
                  <a:pt x="112059" y="118644"/>
                  <a:pt x="112138" y="116610"/>
                  <a:pt x="112138" y="114576"/>
                </a:cubicBezTo>
                <a:cubicBezTo>
                  <a:pt x="112138" y="38644"/>
                  <a:pt x="112138" y="38644"/>
                  <a:pt x="112138" y="38644"/>
                </a:cubicBezTo>
                <a:cubicBezTo>
                  <a:pt x="112138" y="36610"/>
                  <a:pt x="112059" y="34576"/>
                  <a:pt x="111979" y="34576"/>
                </a:cubicBezTo>
                <a:close/>
                <a:moveTo>
                  <a:pt x="118862" y="33220"/>
                </a:moveTo>
                <a:cubicBezTo>
                  <a:pt x="118412" y="33220"/>
                  <a:pt x="118147" y="37966"/>
                  <a:pt x="117962" y="44068"/>
                </a:cubicBezTo>
                <a:cubicBezTo>
                  <a:pt x="117962" y="38644"/>
                  <a:pt x="117962" y="38644"/>
                  <a:pt x="117962" y="38644"/>
                </a:cubicBezTo>
                <a:cubicBezTo>
                  <a:pt x="117962" y="36610"/>
                  <a:pt x="117909" y="34576"/>
                  <a:pt x="117803" y="34576"/>
                </a:cubicBezTo>
                <a:lnTo>
                  <a:pt x="117406" y="34576"/>
                </a:lnTo>
                <a:cubicBezTo>
                  <a:pt x="117327" y="34576"/>
                  <a:pt x="117274" y="36610"/>
                  <a:pt x="117274" y="38644"/>
                </a:cubicBezTo>
                <a:cubicBezTo>
                  <a:pt x="117274" y="114576"/>
                  <a:pt x="117274" y="114576"/>
                  <a:pt x="117274" y="114576"/>
                </a:cubicBezTo>
                <a:cubicBezTo>
                  <a:pt x="117274" y="116610"/>
                  <a:pt x="117327" y="118644"/>
                  <a:pt x="117406" y="118644"/>
                </a:cubicBezTo>
                <a:lnTo>
                  <a:pt x="117803" y="118644"/>
                </a:lnTo>
                <a:cubicBezTo>
                  <a:pt x="117909" y="118644"/>
                  <a:pt x="117962" y="116610"/>
                  <a:pt x="117962" y="114576"/>
                </a:cubicBezTo>
                <a:cubicBezTo>
                  <a:pt x="117962" y="69153"/>
                  <a:pt x="117962" y="69153"/>
                  <a:pt x="117962" y="69153"/>
                </a:cubicBezTo>
                <a:cubicBezTo>
                  <a:pt x="117962" y="55593"/>
                  <a:pt x="118253" y="48136"/>
                  <a:pt x="118677" y="48136"/>
                </a:cubicBezTo>
                <a:cubicBezTo>
                  <a:pt x="119074" y="48136"/>
                  <a:pt x="119365" y="55593"/>
                  <a:pt x="119365" y="69153"/>
                </a:cubicBezTo>
                <a:cubicBezTo>
                  <a:pt x="119365" y="114576"/>
                  <a:pt x="119365" y="114576"/>
                  <a:pt x="119365" y="114576"/>
                </a:cubicBezTo>
                <a:cubicBezTo>
                  <a:pt x="119365" y="116610"/>
                  <a:pt x="119418" y="118644"/>
                  <a:pt x="119498" y="118644"/>
                </a:cubicBezTo>
                <a:lnTo>
                  <a:pt x="119895" y="118644"/>
                </a:lnTo>
                <a:cubicBezTo>
                  <a:pt x="120001" y="118644"/>
                  <a:pt x="120053" y="116610"/>
                  <a:pt x="120053" y="114576"/>
                </a:cubicBezTo>
                <a:cubicBezTo>
                  <a:pt x="120053" y="71186"/>
                  <a:pt x="120053" y="71186"/>
                  <a:pt x="120053" y="71186"/>
                </a:cubicBezTo>
                <a:cubicBezTo>
                  <a:pt x="120053" y="48136"/>
                  <a:pt x="119683" y="33220"/>
                  <a:pt x="118862" y="33220"/>
                </a:cubicBezTo>
                <a:close/>
                <a:moveTo>
                  <a:pt x="7122" y="33220"/>
                </a:moveTo>
                <a:cubicBezTo>
                  <a:pt x="6327" y="33220"/>
                  <a:pt x="5719" y="47458"/>
                  <a:pt x="5719" y="71186"/>
                </a:cubicBezTo>
                <a:cubicBezTo>
                  <a:pt x="5719" y="82034"/>
                  <a:pt x="5719" y="82034"/>
                  <a:pt x="5719" y="82034"/>
                </a:cubicBezTo>
                <a:cubicBezTo>
                  <a:pt x="5719" y="105763"/>
                  <a:pt x="6327" y="120000"/>
                  <a:pt x="7122" y="120000"/>
                </a:cubicBezTo>
                <a:cubicBezTo>
                  <a:pt x="7598" y="120000"/>
                  <a:pt x="8181" y="113898"/>
                  <a:pt x="8419" y="97627"/>
                </a:cubicBezTo>
                <a:cubicBezTo>
                  <a:pt x="8419" y="96949"/>
                  <a:pt x="8445" y="95593"/>
                  <a:pt x="8445" y="94915"/>
                </a:cubicBezTo>
                <a:cubicBezTo>
                  <a:pt x="8445" y="93559"/>
                  <a:pt x="8392" y="92203"/>
                  <a:pt x="8339" y="92203"/>
                </a:cubicBezTo>
                <a:lnTo>
                  <a:pt x="7916" y="92203"/>
                </a:lnTo>
                <a:cubicBezTo>
                  <a:pt x="7836" y="92203"/>
                  <a:pt x="7783" y="94237"/>
                  <a:pt x="7757" y="94237"/>
                </a:cubicBezTo>
                <a:cubicBezTo>
                  <a:pt x="7598" y="103729"/>
                  <a:pt x="7333" y="105085"/>
                  <a:pt x="7122" y="105085"/>
                </a:cubicBezTo>
                <a:cubicBezTo>
                  <a:pt x="6725" y="105085"/>
                  <a:pt x="6407" y="96949"/>
                  <a:pt x="6407" y="84746"/>
                </a:cubicBezTo>
                <a:lnTo>
                  <a:pt x="6407" y="82712"/>
                </a:lnTo>
                <a:lnTo>
                  <a:pt x="8366" y="82712"/>
                </a:lnTo>
                <a:cubicBezTo>
                  <a:pt x="8445" y="82712"/>
                  <a:pt x="8498" y="80678"/>
                  <a:pt x="8498" y="78644"/>
                </a:cubicBezTo>
                <a:cubicBezTo>
                  <a:pt x="8498" y="70509"/>
                  <a:pt x="8498" y="70509"/>
                  <a:pt x="8498" y="70509"/>
                </a:cubicBezTo>
                <a:cubicBezTo>
                  <a:pt x="8498" y="48136"/>
                  <a:pt x="7889" y="33220"/>
                  <a:pt x="7122" y="33220"/>
                </a:cubicBezTo>
                <a:close/>
                <a:moveTo>
                  <a:pt x="15752" y="1356"/>
                </a:moveTo>
                <a:cubicBezTo>
                  <a:pt x="15672" y="1356"/>
                  <a:pt x="15593" y="3390"/>
                  <a:pt x="15593" y="5424"/>
                </a:cubicBezTo>
                <a:cubicBezTo>
                  <a:pt x="15593" y="114576"/>
                  <a:pt x="15593" y="114576"/>
                  <a:pt x="15593" y="114576"/>
                </a:cubicBezTo>
                <a:cubicBezTo>
                  <a:pt x="15593" y="116610"/>
                  <a:pt x="15672" y="118644"/>
                  <a:pt x="15752" y="118644"/>
                </a:cubicBezTo>
                <a:lnTo>
                  <a:pt x="16149" y="118644"/>
                </a:lnTo>
                <a:cubicBezTo>
                  <a:pt x="16228" y="118644"/>
                  <a:pt x="16308" y="116610"/>
                  <a:pt x="16308" y="114576"/>
                </a:cubicBezTo>
                <a:lnTo>
                  <a:pt x="16308" y="109153"/>
                </a:lnTo>
                <a:cubicBezTo>
                  <a:pt x="16493" y="116610"/>
                  <a:pt x="16811" y="120000"/>
                  <a:pt x="17208" y="120000"/>
                </a:cubicBezTo>
                <a:cubicBezTo>
                  <a:pt x="17922" y="120000"/>
                  <a:pt x="18425" y="106441"/>
                  <a:pt x="18425" y="81356"/>
                </a:cubicBezTo>
                <a:cubicBezTo>
                  <a:pt x="18425" y="71186"/>
                  <a:pt x="18425" y="71186"/>
                  <a:pt x="18425" y="71186"/>
                </a:cubicBezTo>
                <a:cubicBezTo>
                  <a:pt x="18425" y="46102"/>
                  <a:pt x="17949" y="33220"/>
                  <a:pt x="17208" y="33220"/>
                </a:cubicBezTo>
                <a:cubicBezTo>
                  <a:pt x="16784" y="33220"/>
                  <a:pt x="16493" y="37288"/>
                  <a:pt x="16308" y="44068"/>
                </a:cubicBezTo>
                <a:cubicBezTo>
                  <a:pt x="16308" y="5424"/>
                  <a:pt x="16308" y="5424"/>
                  <a:pt x="16308" y="5424"/>
                </a:cubicBezTo>
                <a:cubicBezTo>
                  <a:pt x="16308" y="3390"/>
                  <a:pt x="16228" y="1356"/>
                  <a:pt x="16149" y="1356"/>
                </a:cubicBezTo>
                <a:close/>
                <a:moveTo>
                  <a:pt x="20834" y="33220"/>
                </a:moveTo>
                <a:cubicBezTo>
                  <a:pt x="20040" y="33220"/>
                  <a:pt x="19431" y="47458"/>
                  <a:pt x="19431" y="71186"/>
                </a:cubicBezTo>
                <a:cubicBezTo>
                  <a:pt x="19431" y="82034"/>
                  <a:pt x="19431" y="82034"/>
                  <a:pt x="19431" y="82034"/>
                </a:cubicBezTo>
                <a:cubicBezTo>
                  <a:pt x="19431" y="105763"/>
                  <a:pt x="20040" y="120000"/>
                  <a:pt x="20834" y="120000"/>
                </a:cubicBezTo>
                <a:cubicBezTo>
                  <a:pt x="21337" y="120000"/>
                  <a:pt x="21893" y="113898"/>
                  <a:pt x="22132" y="97627"/>
                </a:cubicBezTo>
                <a:cubicBezTo>
                  <a:pt x="22132" y="96949"/>
                  <a:pt x="22158" y="95593"/>
                  <a:pt x="22158" y="94915"/>
                </a:cubicBezTo>
                <a:cubicBezTo>
                  <a:pt x="22158" y="93559"/>
                  <a:pt x="22105" y="92203"/>
                  <a:pt x="22052" y="92203"/>
                </a:cubicBezTo>
                <a:lnTo>
                  <a:pt x="21629" y="92203"/>
                </a:lnTo>
                <a:cubicBezTo>
                  <a:pt x="21549" y="92203"/>
                  <a:pt x="21496" y="94237"/>
                  <a:pt x="21470" y="94237"/>
                </a:cubicBezTo>
                <a:cubicBezTo>
                  <a:pt x="21311" y="103729"/>
                  <a:pt x="21073" y="105085"/>
                  <a:pt x="20834" y="105085"/>
                </a:cubicBezTo>
                <a:cubicBezTo>
                  <a:pt x="20437" y="105085"/>
                  <a:pt x="20120" y="96949"/>
                  <a:pt x="20120" y="84746"/>
                </a:cubicBezTo>
                <a:lnTo>
                  <a:pt x="20120" y="82712"/>
                </a:lnTo>
                <a:lnTo>
                  <a:pt x="22079" y="82712"/>
                </a:lnTo>
                <a:cubicBezTo>
                  <a:pt x="22158" y="82712"/>
                  <a:pt x="22211" y="80678"/>
                  <a:pt x="22211" y="78644"/>
                </a:cubicBezTo>
                <a:cubicBezTo>
                  <a:pt x="22211" y="70509"/>
                  <a:pt x="22211" y="70509"/>
                  <a:pt x="22211" y="70509"/>
                </a:cubicBezTo>
                <a:cubicBezTo>
                  <a:pt x="22211" y="48136"/>
                  <a:pt x="21602" y="33220"/>
                  <a:pt x="20834" y="33220"/>
                </a:cubicBezTo>
                <a:close/>
                <a:moveTo>
                  <a:pt x="29438" y="33220"/>
                </a:moveTo>
                <a:cubicBezTo>
                  <a:pt x="28644" y="33220"/>
                  <a:pt x="28035" y="47458"/>
                  <a:pt x="28035" y="71186"/>
                </a:cubicBezTo>
                <a:lnTo>
                  <a:pt x="28035" y="82034"/>
                </a:lnTo>
                <a:cubicBezTo>
                  <a:pt x="28035" y="105763"/>
                  <a:pt x="28644" y="120000"/>
                  <a:pt x="29438" y="120000"/>
                </a:cubicBezTo>
                <a:cubicBezTo>
                  <a:pt x="30232" y="120000"/>
                  <a:pt x="30841" y="105763"/>
                  <a:pt x="30841" y="82034"/>
                </a:cubicBezTo>
                <a:cubicBezTo>
                  <a:pt x="30841" y="71186"/>
                  <a:pt x="30841" y="71186"/>
                  <a:pt x="30841" y="71186"/>
                </a:cubicBezTo>
                <a:cubicBezTo>
                  <a:pt x="30841" y="47458"/>
                  <a:pt x="30232" y="33220"/>
                  <a:pt x="29438" y="33220"/>
                </a:cubicBezTo>
                <a:close/>
                <a:moveTo>
                  <a:pt x="44792" y="33220"/>
                </a:moveTo>
                <a:cubicBezTo>
                  <a:pt x="43998" y="33220"/>
                  <a:pt x="43389" y="47458"/>
                  <a:pt x="43389" y="71186"/>
                </a:cubicBezTo>
                <a:cubicBezTo>
                  <a:pt x="43389" y="82034"/>
                  <a:pt x="43389" y="82034"/>
                  <a:pt x="43389" y="82034"/>
                </a:cubicBezTo>
                <a:cubicBezTo>
                  <a:pt x="43389" y="105763"/>
                  <a:pt x="43998" y="120000"/>
                  <a:pt x="44792" y="120000"/>
                </a:cubicBezTo>
                <a:cubicBezTo>
                  <a:pt x="45269" y="120000"/>
                  <a:pt x="45851" y="113898"/>
                  <a:pt x="46089" y="97627"/>
                </a:cubicBezTo>
                <a:cubicBezTo>
                  <a:pt x="46089" y="96949"/>
                  <a:pt x="46116" y="95593"/>
                  <a:pt x="46116" y="94915"/>
                </a:cubicBezTo>
                <a:cubicBezTo>
                  <a:pt x="46116" y="93559"/>
                  <a:pt x="46063" y="92203"/>
                  <a:pt x="46010" y="92203"/>
                </a:cubicBezTo>
                <a:lnTo>
                  <a:pt x="45586" y="92203"/>
                </a:lnTo>
                <a:cubicBezTo>
                  <a:pt x="45507" y="92203"/>
                  <a:pt x="45454" y="94237"/>
                  <a:pt x="45427" y="94237"/>
                </a:cubicBezTo>
                <a:cubicBezTo>
                  <a:pt x="45269" y="103729"/>
                  <a:pt x="45004" y="105085"/>
                  <a:pt x="44792" y="105085"/>
                </a:cubicBezTo>
                <a:cubicBezTo>
                  <a:pt x="44395" y="105085"/>
                  <a:pt x="44077" y="96949"/>
                  <a:pt x="44077" y="84746"/>
                </a:cubicBezTo>
                <a:lnTo>
                  <a:pt x="44077" y="82712"/>
                </a:lnTo>
                <a:lnTo>
                  <a:pt x="46010" y="82712"/>
                </a:lnTo>
                <a:cubicBezTo>
                  <a:pt x="46116" y="82712"/>
                  <a:pt x="46169" y="80678"/>
                  <a:pt x="46169" y="78644"/>
                </a:cubicBezTo>
                <a:cubicBezTo>
                  <a:pt x="46169" y="70509"/>
                  <a:pt x="46169" y="70509"/>
                  <a:pt x="46169" y="70509"/>
                </a:cubicBezTo>
                <a:cubicBezTo>
                  <a:pt x="46169" y="48136"/>
                  <a:pt x="45560" y="33220"/>
                  <a:pt x="44792" y="33220"/>
                </a:cubicBezTo>
                <a:close/>
                <a:moveTo>
                  <a:pt x="55222" y="33220"/>
                </a:moveTo>
                <a:cubicBezTo>
                  <a:pt x="54428" y="33220"/>
                  <a:pt x="53793" y="47458"/>
                  <a:pt x="53793" y="71186"/>
                </a:cubicBezTo>
                <a:cubicBezTo>
                  <a:pt x="53793" y="82034"/>
                  <a:pt x="53793" y="82034"/>
                  <a:pt x="53793" y="82034"/>
                </a:cubicBezTo>
                <a:cubicBezTo>
                  <a:pt x="53793" y="105763"/>
                  <a:pt x="54428" y="120000"/>
                  <a:pt x="55222" y="120000"/>
                </a:cubicBezTo>
                <a:cubicBezTo>
                  <a:pt x="55699" y="120000"/>
                  <a:pt x="56281" y="113898"/>
                  <a:pt x="56519" y="97627"/>
                </a:cubicBezTo>
                <a:cubicBezTo>
                  <a:pt x="56519" y="96949"/>
                  <a:pt x="56546" y="95593"/>
                  <a:pt x="56546" y="94915"/>
                </a:cubicBezTo>
                <a:cubicBezTo>
                  <a:pt x="56546" y="93559"/>
                  <a:pt x="56493" y="92203"/>
                  <a:pt x="56440" y="92203"/>
                </a:cubicBezTo>
                <a:lnTo>
                  <a:pt x="56016" y="92203"/>
                </a:lnTo>
                <a:cubicBezTo>
                  <a:pt x="55911" y="92203"/>
                  <a:pt x="55884" y="94237"/>
                  <a:pt x="55858" y="94237"/>
                </a:cubicBezTo>
                <a:cubicBezTo>
                  <a:pt x="55672" y="103729"/>
                  <a:pt x="55434" y="105085"/>
                  <a:pt x="55222" y="105085"/>
                </a:cubicBezTo>
                <a:cubicBezTo>
                  <a:pt x="54825" y="105085"/>
                  <a:pt x="54507" y="96949"/>
                  <a:pt x="54507" y="84746"/>
                </a:cubicBezTo>
                <a:lnTo>
                  <a:pt x="54507" y="82712"/>
                </a:lnTo>
                <a:lnTo>
                  <a:pt x="56440" y="82712"/>
                </a:lnTo>
                <a:cubicBezTo>
                  <a:pt x="56519" y="82712"/>
                  <a:pt x="56599" y="80678"/>
                  <a:pt x="56599" y="78644"/>
                </a:cubicBezTo>
                <a:cubicBezTo>
                  <a:pt x="56599" y="70509"/>
                  <a:pt x="56599" y="70509"/>
                  <a:pt x="56599" y="70509"/>
                </a:cubicBezTo>
                <a:cubicBezTo>
                  <a:pt x="56599" y="48136"/>
                  <a:pt x="55990" y="33220"/>
                  <a:pt x="55222" y="33220"/>
                </a:cubicBezTo>
                <a:close/>
                <a:moveTo>
                  <a:pt x="71053" y="33220"/>
                </a:moveTo>
                <a:cubicBezTo>
                  <a:pt x="70259" y="33220"/>
                  <a:pt x="69650" y="47458"/>
                  <a:pt x="69650" y="71186"/>
                </a:cubicBezTo>
                <a:lnTo>
                  <a:pt x="69650" y="82034"/>
                </a:lnTo>
                <a:cubicBezTo>
                  <a:pt x="69650" y="105763"/>
                  <a:pt x="70259" y="120000"/>
                  <a:pt x="71053" y="120000"/>
                </a:cubicBezTo>
                <a:cubicBezTo>
                  <a:pt x="71847" y="120000"/>
                  <a:pt x="72456" y="105763"/>
                  <a:pt x="72456" y="82034"/>
                </a:cubicBezTo>
                <a:cubicBezTo>
                  <a:pt x="72456" y="71186"/>
                  <a:pt x="72456" y="71186"/>
                  <a:pt x="72456" y="71186"/>
                </a:cubicBezTo>
                <a:cubicBezTo>
                  <a:pt x="72456" y="47458"/>
                  <a:pt x="71847" y="33220"/>
                  <a:pt x="71053" y="33220"/>
                </a:cubicBezTo>
                <a:close/>
                <a:moveTo>
                  <a:pt x="89345" y="33220"/>
                </a:moveTo>
                <a:cubicBezTo>
                  <a:pt x="88684" y="33220"/>
                  <a:pt x="88101" y="40000"/>
                  <a:pt x="88101" y="57627"/>
                </a:cubicBezTo>
                <a:cubicBezTo>
                  <a:pt x="88101" y="91525"/>
                  <a:pt x="89954" y="77288"/>
                  <a:pt x="89954" y="94915"/>
                </a:cubicBezTo>
                <a:cubicBezTo>
                  <a:pt x="89954" y="102373"/>
                  <a:pt x="89742" y="105763"/>
                  <a:pt x="89372" y="105763"/>
                </a:cubicBezTo>
                <a:cubicBezTo>
                  <a:pt x="88895" y="105763"/>
                  <a:pt x="88736" y="98983"/>
                  <a:pt x="88684" y="94237"/>
                </a:cubicBezTo>
                <a:cubicBezTo>
                  <a:pt x="88684" y="92881"/>
                  <a:pt x="88657" y="91525"/>
                  <a:pt x="88578" y="91525"/>
                </a:cubicBezTo>
                <a:lnTo>
                  <a:pt x="88181" y="91525"/>
                </a:lnTo>
                <a:cubicBezTo>
                  <a:pt x="88101" y="91525"/>
                  <a:pt x="88075" y="92881"/>
                  <a:pt x="88048" y="94237"/>
                </a:cubicBezTo>
                <a:cubicBezTo>
                  <a:pt x="88048" y="95593"/>
                  <a:pt x="88048" y="96271"/>
                  <a:pt x="88075" y="96949"/>
                </a:cubicBezTo>
                <a:cubicBezTo>
                  <a:pt x="88128" y="108475"/>
                  <a:pt x="88551" y="120000"/>
                  <a:pt x="89345" y="120000"/>
                </a:cubicBezTo>
                <a:cubicBezTo>
                  <a:pt x="90034" y="120000"/>
                  <a:pt x="90642" y="113220"/>
                  <a:pt x="90642" y="94237"/>
                </a:cubicBezTo>
                <a:cubicBezTo>
                  <a:pt x="90642" y="61017"/>
                  <a:pt x="88789" y="75254"/>
                  <a:pt x="88789" y="56949"/>
                </a:cubicBezTo>
                <a:cubicBezTo>
                  <a:pt x="88789" y="49492"/>
                  <a:pt x="89028" y="47458"/>
                  <a:pt x="89319" y="47458"/>
                </a:cubicBezTo>
                <a:cubicBezTo>
                  <a:pt x="89769" y="47458"/>
                  <a:pt x="89875" y="53559"/>
                  <a:pt x="89928" y="57627"/>
                </a:cubicBezTo>
                <a:cubicBezTo>
                  <a:pt x="89954" y="59661"/>
                  <a:pt x="89981" y="60339"/>
                  <a:pt x="90060" y="60339"/>
                </a:cubicBezTo>
                <a:lnTo>
                  <a:pt x="90457" y="60339"/>
                </a:lnTo>
                <a:cubicBezTo>
                  <a:pt x="90537" y="60339"/>
                  <a:pt x="90590" y="59661"/>
                  <a:pt x="90590" y="57627"/>
                </a:cubicBezTo>
                <a:cubicBezTo>
                  <a:pt x="90590" y="56949"/>
                  <a:pt x="90563" y="56271"/>
                  <a:pt x="90563" y="55593"/>
                </a:cubicBezTo>
                <a:cubicBezTo>
                  <a:pt x="90457" y="45424"/>
                  <a:pt x="90140" y="33220"/>
                  <a:pt x="89345" y="33220"/>
                </a:cubicBezTo>
                <a:close/>
                <a:moveTo>
                  <a:pt x="92919" y="33220"/>
                </a:moveTo>
                <a:cubicBezTo>
                  <a:pt x="92257" y="33220"/>
                  <a:pt x="91675" y="40000"/>
                  <a:pt x="91675" y="57627"/>
                </a:cubicBezTo>
                <a:cubicBezTo>
                  <a:pt x="91675" y="91525"/>
                  <a:pt x="93528" y="77288"/>
                  <a:pt x="93528" y="94915"/>
                </a:cubicBezTo>
                <a:cubicBezTo>
                  <a:pt x="93528" y="102373"/>
                  <a:pt x="93290" y="105763"/>
                  <a:pt x="92919" y="105763"/>
                </a:cubicBezTo>
                <a:cubicBezTo>
                  <a:pt x="92469" y="105763"/>
                  <a:pt x="92310" y="98983"/>
                  <a:pt x="92257" y="94237"/>
                </a:cubicBezTo>
                <a:cubicBezTo>
                  <a:pt x="92231" y="92881"/>
                  <a:pt x="92204" y="91525"/>
                  <a:pt x="92151" y="91525"/>
                </a:cubicBezTo>
                <a:lnTo>
                  <a:pt x="91728" y="91525"/>
                </a:lnTo>
                <a:cubicBezTo>
                  <a:pt x="91675" y="91525"/>
                  <a:pt x="91622" y="92881"/>
                  <a:pt x="91622" y="94237"/>
                </a:cubicBezTo>
                <a:cubicBezTo>
                  <a:pt x="91622" y="95593"/>
                  <a:pt x="91622" y="96271"/>
                  <a:pt x="91622" y="96949"/>
                </a:cubicBezTo>
                <a:cubicBezTo>
                  <a:pt x="91701" y="108475"/>
                  <a:pt x="92125" y="120000"/>
                  <a:pt x="92919" y="120000"/>
                </a:cubicBezTo>
                <a:cubicBezTo>
                  <a:pt x="93607" y="120000"/>
                  <a:pt x="94190" y="113220"/>
                  <a:pt x="94190" y="94237"/>
                </a:cubicBezTo>
                <a:cubicBezTo>
                  <a:pt x="94190" y="61017"/>
                  <a:pt x="92363" y="75254"/>
                  <a:pt x="92363" y="56949"/>
                </a:cubicBezTo>
                <a:cubicBezTo>
                  <a:pt x="92363" y="49492"/>
                  <a:pt x="92601" y="47458"/>
                  <a:pt x="92893" y="47458"/>
                </a:cubicBezTo>
                <a:cubicBezTo>
                  <a:pt x="93316" y="47458"/>
                  <a:pt x="93449" y="53559"/>
                  <a:pt x="93502" y="57627"/>
                </a:cubicBezTo>
                <a:cubicBezTo>
                  <a:pt x="93528" y="59661"/>
                  <a:pt x="93554" y="60339"/>
                  <a:pt x="93634" y="60339"/>
                </a:cubicBezTo>
                <a:lnTo>
                  <a:pt x="94031" y="60339"/>
                </a:lnTo>
                <a:cubicBezTo>
                  <a:pt x="94084" y="60339"/>
                  <a:pt x="94137" y="59661"/>
                  <a:pt x="94137" y="57627"/>
                </a:cubicBezTo>
                <a:cubicBezTo>
                  <a:pt x="94137" y="56949"/>
                  <a:pt x="94137" y="56271"/>
                  <a:pt x="94137" y="55593"/>
                </a:cubicBezTo>
                <a:cubicBezTo>
                  <a:pt x="94031" y="45424"/>
                  <a:pt x="93713" y="33220"/>
                  <a:pt x="92919" y="33220"/>
                </a:cubicBezTo>
                <a:close/>
                <a:moveTo>
                  <a:pt x="96599" y="33220"/>
                </a:moveTo>
                <a:cubicBezTo>
                  <a:pt x="95805" y="33220"/>
                  <a:pt x="95196" y="47458"/>
                  <a:pt x="95196" y="71186"/>
                </a:cubicBezTo>
                <a:lnTo>
                  <a:pt x="95196" y="82034"/>
                </a:lnTo>
                <a:cubicBezTo>
                  <a:pt x="95196" y="105763"/>
                  <a:pt x="95805" y="120000"/>
                  <a:pt x="96599" y="120000"/>
                </a:cubicBezTo>
                <a:cubicBezTo>
                  <a:pt x="97393" y="120000"/>
                  <a:pt x="98002" y="105763"/>
                  <a:pt x="98002" y="82034"/>
                </a:cubicBezTo>
                <a:cubicBezTo>
                  <a:pt x="98002" y="71186"/>
                  <a:pt x="98002" y="71186"/>
                  <a:pt x="98002" y="71186"/>
                </a:cubicBezTo>
                <a:cubicBezTo>
                  <a:pt x="98002" y="47458"/>
                  <a:pt x="97393" y="33220"/>
                  <a:pt x="96599" y="33220"/>
                </a:cubicBezTo>
                <a:close/>
                <a:moveTo>
                  <a:pt x="100411" y="33220"/>
                </a:moveTo>
                <a:cubicBezTo>
                  <a:pt x="99617" y="33220"/>
                  <a:pt x="99008" y="47458"/>
                  <a:pt x="99008" y="71186"/>
                </a:cubicBezTo>
                <a:cubicBezTo>
                  <a:pt x="99008" y="82034"/>
                  <a:pt x="99008" y="82034"/>
                  <a:pt x="99008" y="82034"/>
                </a:cubicBezTo>
                <a:cubicBezTo>
                  <a:pt x="99008" y="105763"/>
                  <a:pt x="99617" y="120000"/>
                  <a:pt x="100411" y="120000"/>
                </a:cubicBezTo>
                <a:cubicBezTo>
                  <a:pt x="101205" y="120000"/>
                  <a:pt x="101655" y="104407"/>
                  <a:pt x="101734" y="92881"/>
                </a:cubicBezTo>
                <a:cubicBezTo>
                  <a:pt x="101734" y="92203"/>
                  <a:pt x="101734" y="90847"/>
                  <a:pt x="101734" y="90170"/>
                </a:cubicBezTo>
                <a:cubicBezTo>
                  <a:pt x="101734" y="88814"/>
                  <a:pt x="101682" y="87458"/>
                  <a:pt x="101629" y="87458"/>
                </a:cubicBezTo>
                <a:lnTo>
                  <a:pt x="101179" y="87458"/>
                </a:lnTo>
                <a:cubicBezTo>
                  <a:pt x="101126" y="87458"/>
                  <a:pt x="101099" y="88136"/>
                  <a:pt x="101073" y="90170"/>
                </a:cubicBezTo>
                <a:cubicBezTo>
                  <a:pt x="100993" y="99661"/>
                  <a:pt x="100755" y="105085"/>
                  <a:pt x="100411" y="105085"/>
                </a:cubicBezTo>
                <a:cubicBezTo>
                  <a:pt x="99987" y="105085"/>
                  <a:pt x="99696" y="97627"/>
                  <a:pt x="99696" y="84068"/>
                </a:cubicBezTo>
                <a:lnTo>
                  <a:pt x="99696" y="69153"/>
                </a:lnTo>
                <a:cubicBezTo>
                  <a:pt x="99696" y="55593"/>
                  <a:pt x="99987" y="48136"/>
                  <a:pt x="100411" y="48136"/>
                </a:cubicBezTo>
                <a:cubicBezTo>
                  <a:pt x="100781" y="48136"/>
                  <a:pt x="100993" y="54237"/>
                  <a:pt x="101073" y="63051"/>
                </a:cubicBezTo>
                <a:cubicBezTo>
                  <a:pt x="101099" y="64407"/>
                  <a:pt x="101126" y="65763"/>
                  <a:pt x="101179" y="65763"/>
                </a:cubicBezTo>
                <a:lnTo>
                  <a:pt x="101655" y="65763"/>
                </a:lnTo>
                <a:cubicBezTo>
                  <a:pt x="101708" y="65763"/>
                  <a:pt x="101734" y="64407"/>
                  <a:pt x="101734" y="63051"/>
                </a:cubicBezTo>
                <a:cubicBezTo>
                  <a:pt x="101734" y="62373"/>
                  <a:pt x="101734" y="61695"/>
                  <a:pt x="101734" y="61017"/>
                </a:cubicBezTo>
                <a:cubicBezTo>
                  <a:pt x="101602" y="45424"/>
                  <a:pt x="101126" y="33220"/>
                  <a:pt x="100411" y="33220"/>
                </a:cubicBezTo>
                <a:close/>
                <a:moveTo>
                  <a:pt x="106076" y="33220"/>
                </a:moveTo>
                <a:cubicBezTo>
                  <a:pt x="105149" y="33220"/>
                  <a:pt x="104964" y="46780"/>
                  <a:pt x="104885" y="55593"/>
                </a:cubicBezTo>
                <a:cubicBezTo>
                  <a:pt x="104858" y="56271"/>
                  <a:pt x="104858" y="56949"/>
                  <a:pt x="104858" y="57627"/>
                </a:cubicBezTo>
                <a:cubicBezTo>
                  <a:pt x="104858" y="58983"/>
                  <a:pt x="104911" y="60339"/>
                  <a:pt x="104991" y="60339"/>
                </a:cubicBezTo>
                <a:lnTo>
                  <a:pt x="105388" y="60339"/>
                </a:lnTo>
                <a:cubicBezTo>
                  <a:pt x="105467" y="60339"/>
                  <a:pt x="105520" y="58983"/>
                  <a:pt x="105520" y="57627"/>
                </a:cubicBezTo>
                <a:cubicBezTo>
                  <a:pt x="105573" y="52881"/>
                  <a:pt x="105652" y="48136"/>
                  <a:pt x="106076" y="48136"/>
                </a:cubicBezTo>
                <a:cubicBezTo>
                  <a:pt x="106552" y="48136"/>
                  <a:pt x="106711" y="54915"/>
                  <a:pt x="106711" y="65085"/>
                </a:cubicBezTo>
                <a:cubicBezTo>
                  <a:pt x="106711" y="69153"/>
                  <a:pt x="106711" y="69153"/>
                  <a:pt x="106711" y="69153"/>
                </a:cubicBezTo>
                <a:lnTo>
                  <a:pt x="106050" y="69153"/>
                </a:lnTo>
                <a:cubicBezTo>
                  <a:pt x="105599" y="69153"/>
                  <a:pt x="104726" y="71186"/>
                  <a:pt x="104726" y="94915"/>
                </a:cubicBezTo>
                <a:cubicBezTo>
                  <a:pt x="104726" y="113220"/>
                  <a:pt x="105229" y="120000"/>
                  <a:pt x="105785" y="120000"/>
                </a:cubicBezTo>
                <a:lnTo>
                  <a:pt x="105891" y="120000"/>
                </a:lnTo>
                <a:cubicBezTo>
                  <a:pt x="106235" y="120000"/>
                  <a:pt x="106579" y="115932"/>
                  <a:pt x="106711" y="109153"/>
                </a:cubicBezTo>
                <a:cubicBezTo>
                  <a:pt x="106711" y="114576"/>
                  <a:pt x="106711" y="114576"/>
                  <a:pt x="106711" y="114576"/>
                </a:cubicBezTo>
                <a:cubicBezTo>
                  <a:pt x="106711" y="116610"/>
                  <a:pt x="106791" y="118644"/>
                  <a:pt x="106870" y="118644"/>
                </a:cubicBezTo>
                <a:lnTo>
                  <a:pt x="107214" y="118644"/>
                </a:lnTo>
                <a:cubicBezTo>
                  <a:pt x="107294" y="118644"/>
                  <a:pt x="107373" y="116610"/>
                  <a:pt x="107373" y="114576"/>
                </a:cubicBezTo>
                <a:lnTo>
                  <a:pt x="107373" y="65763"/>
                </a:lnTo>
                <a:cubicBezTo>
                  <a:pt x="107373" y="49492"/>
                  <a:pt x="107188" y="33220"/>
                  <a:pt x="106076" y="33220"/>
                </a:cubicBezTo>
                <a:close/>
                <a:moveTo>
                  <a:pt x="114706" y="33220"/>
                </a:moveTo>
                <a:cubicBezTo>
                  <a:pt x="113938" y="33220"/>
                  <a:pt x="113303" y="47458"/>
                  <a:pt x="113303" y="71186"/>
                </a:cubicBezTo>
                <a:lnTo>
                  <a:pt x="113303" y="82034"/>
                </a:lnTo>
                <a:cubicBezTo>
                  <a:pt x="113303" y="105763"/>
                  <a:pt x="113938" y="120000"/>
                  <a:pt x="114706" y="120000"/>
                </a:cubicBezTo>
                <a:cubicBezTo>
                  <a:pt x="115500" y="120000"/>
                  <a:pt x="116136" y="105763"/>
                  <a:pt x="116136" y="82034"/>
                </a:cubicBezTo>
                <a:cubicBezTo>
                  <a:pt x="116136" y="71186"/>
                  <a:pt x="116136" y="71186"/>
                  <a:pt x="116136" y="71186"/>
                </a:cubicBezTo>
                <a:cubicBezTo>
                  <a:pt x="116136" y="47458"/>
                  <a:pt x="115500" y="33220"/>
                  <a:pt x="114706" y="33220"/>
                </a:cubicBezTo>
                <a:close/>
              </a:path>
            </a:pathLst>
          </a:custGeom>
          <a:solidFill>
            <a:srgbClr val="133D6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168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60002" y="324001"/>
            <a:ext cx="11449049" cy="112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60002" y="1563144"/>
            <a:ext cx="11449049" cy="421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dt" idx="10"/>
          </p:nvPr>
        </p:nvSpPr>
        <p:spPr>
          <a:xfrm>
            <a:off x="3776107" y="6381329"/>
            <a:ext cx="1600508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358776" y="938788"/>
            <a:ext cx="11449049" cy="50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818289" y="6381329"/>
            <a:ext cx="7200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r>
              <a:rPr lang="de-DE"/>
              <a:t>Page </a:t>
            </a: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1417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(klein)">
  <p:cSld name="Titel und Inhalt (klein)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60002" y="324001"/>
            <a:ext cx="11449049" cy="112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60002" y="1578311"/>
            <a:ext cx="11449049" cy="419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dt" idx="10"/>
          </p:nvPr>
        </p:nvSpPr>
        <p:spPr>
          <a:xfrm>
            <a:off x="3776107" y="6381329"/>
            <a:ext cx="1600508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2"/>
          </p:nvPr>
        </p:nvSpPr>
        <p:spPr>
          <a:xfrm>
            <a:off x="358776" y="938788"/>
            <a:ext cx="11449049" cy="50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5818289" y="6381329"/>
            <a:ext cx="7200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r>
              <a:rPr lang="de-DE"/>
              <a:t>Page </a:t>
            </a: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4693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60002" y="324001"/>
            <a:ext cx="11449049" cy="112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dt" idx="10"/>
          </p:nvPr>
        </p:nvSpPr>
        <p:spPr>
          <a:xfrm>
            <a:off x="3776107" y="6381329"/>
            <a:ext cx="1600508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58776" y="938788"/>
            <a:ext cx="11449049" cy="50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400" lvl="1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12"/>
          </p:nvPr>
        </p:nvSpPr>
        <p:spPr>
          <a:xfrm>
            <a:off x="5818289" y="6381329"/>
            <a:ext cx="7200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r>
              <a:rPr lang="de-DE"/>
              <a:t>Page </a:t>
            </a: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3776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Le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dt" idx="10"/>
          </p:nvPr>
        </p:nvSpPr>
        <p:spPr>
          <a:xfrm>
            <a:off x="3776107" y="6381329"/>
            <a:ext cx="1600508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5818289" y="6381329"/>
            <a:ext cx="7200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r>
              <a:rPr lang="de-DE"/>
              <a:t>Page </a:t>
            </a: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8191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1"/>
            <a:ext cx="11449051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8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9" y="1628778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9" y="4900254"/>
            <a:ext cx="5437187" cy="86872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7" y="938786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186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65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1"/>
            <a:ext cx="11449051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8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9" y="1628778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9" y="4900254"/>
            <a:ext cx="5437187" cy="86872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5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7" y="938786"/>
            <a:ext cx="11449049" cy="509995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23129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1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5"/>
            <a:ext cx="11449051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41" y="3633689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4911515"/>
            <a:ext cx="10728325" cy="360000"/>
          </a:xfrm>
        </p:spPr>
        <p:txBody>
          <a:bodyPr/>
          <a:lstStyle>
            <a:lvl1pPr marL="0" indent="0" algn="l">
              <a:buNone/>
              <a:defRPr sz="1200" cap="all" spc="45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4221090"/>
            <a:ext cx="10728325" cy="547143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350" b="1" cap="none" spc="0" baseline="0" dirty="0">
                <a:solidFill>
                  <a:schemeClr val="accent2"/>
                </a:solidFill>
              </a:defRPr>
            </a:lvl1pPr>
          </a:lstStyle>
          <a:p>
            <a:pPr marL="171450" lvl="0" indent="-17145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8" y="6005354"/>
            <a:ext cx="1881980" cy="548855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5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5" userDrawn="1">
          <p15:clr>
            <a:srgbClr val="FBAE40"/>
          </p15:clr>
        </p15:guide>
        <p15:guide id="2" pos="9625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1019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0591" y="1883664"/>
            <a:ext cx="5369560" cy="533544"/>
          </a:xfrm>
        </p:spPr>
        <p:txBody>
          <a:bodyPr lIns="0" tIns="0" rIns="0" bIns="0"/>
          <a:lstStyle>
            <a:lvl1pPr>
              <a:defRPr sz="346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90591" y="2407923"/>
            <a:ext cx="6283112" cy="533544"/>
          </a:xfrm>
        </p:spPr>
        <p:txBody>
          <a:bodyPr lIns="0" tIns="0" rIns="0" bIns="0"/>
          <a:lstStyle>
            <a:lvl1pPr>
              <a:defRPr sz="346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4772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0591" y="1883664"/>
            <a:ext cx="5369560" cy="533544"/>
          </a:xfrm>
        </p:spPr>
        <p:txBody>
          <a:bodyPr lIns="0" tIns="0" rIns="0" bIns="0"/>
          <a:lstStyle>
            <a:lvl1pPr>
              <a:defRPr sz="346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895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0591" y="1883664"/>
            <a:ext cx="5369560" cy="533544"/>
          </a:xfrm>
        </p:spPr>
        <p:txBody>
          <a:bodyPr lIns="0" tIns="0" rIns="0" bIns="0"/>
          <a:lstStyle>
            <a:lvl1pPr>
              <a:defRPr sz="3467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6901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284853" y="59554"/>
            <a:ext cx="2755104" cy="573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k object 17"/>
          <p:cNvSpPr/>
          <p:nvPr/>
        </p:nvSpPr>
        <p:spPr>
          <a:xfrm>
            <a:off x="11325115" y="229265"/>
            <a:ext cx="644821" cy="388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9735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25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2A6BD2-6962-47C5-BDC1-96836AACF2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1556792"/>
            <a:ext cx="12246149" cy="38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81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F3CF38A4-D28B-43D5-A1FC-5FAA7F0F010E}"/>
              </a:ext>
            </a:extLst>
          </p:cNvPr>
          <p:cNvSpPr/>
          <p:nvPr userDrawn="1"/>
        </p:nvSpPr>
        <p:spPr>
          <a:xfrm>
            <a:off x="0" y="380580"/>
            <a:ext cx="12192000" cy="5028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1954" y="537344"/>
            <a:ext cx="10408097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1954" y="2444192"/>
            <a:ext cx="10408097" cy="516756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1954" y="1088740"/>
            <a:ext cx="10408097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5" y="6424763"/>
            <a:ext cx="2896027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565A0BB-1B9B-4A18-B004-78CA53FC0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91" y="6005352"/>
            <a:ext cx="2365565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1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6" userDrawn="1">
          <p15:clr>
            <a:srgbClr val="FBAE40"/>
          </p15:clr>
        </p15:guide>
        <p15:guide id="2" pos="7551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004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0096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562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29775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90047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37605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platzhalter 1"/>
          <p:cNvSpPr>
            <a:spLocks noGrp="1"/>
          </p:cNvSpPr>
          <p:nvPr>
            <p:ph type="title"/>
          </p:nvPr>
        </p:nvSpPr>
        <p:spPr>
          <a:xfrm>
            <a:off x="799044" y="68002"/>
            <a:ext cx="9022643" cy="1143000"/>
          </a:xfrm>
          <a:prstGeom prst="rect">
            <a:avLst/>
          </a:prstGeom>
        </p:spPr>
        <p:txBody>
          <a:bodyPr vert="horz" lIns="91360" tIns="45680" rIns="91360" bIns="4568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0" y="1282823"/>
            <a:ext cx="12189619" cy="20245"/>
          </a:xfrm>
          <a:prstGeom prst="rect">
            <a:avLst/>
          </a:prstGeom>
          <a:solidFill>
            <a:srgbClr val="0B6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90" tIns="25694" rIns="51390" bIns="25694" rtlCol="0" anchor="ctr"/>
          <a:lstStyle/>
          <a:p>
            <a:pPr algn="ctr" eaLnBrk="1" hangingPunct="1"/>
            <a:endParaRPr lang="de-DE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093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40" indent="0" algn="ctr">
              <a:buNone/>
              <a:defRPr/>
            </a:lvl2pPr>
            <a:lvl3pPr marL="914082" indent="0" algn="ctr">
              <a:buNone/>
              <a:defRPr/>
            </a:lvl3pPr>
            <a:lvl4pPr marL="1371122" indent="0" algn="ctr">
              <a:buNone/>
              <a:defRPr/>
            </a:lvl4pPr>
            <a:lvl5pPr marL="1828162" indent="0" algn="ctr">
              <a:buNone/>
              <a:defRPr/>
            </a:lvl5pPr>
            <a:lvl6pPr marL="2285204" indent="0" algn="ctr">
              <a:buNone/>
              <a:defRPr/>
            </a:lvl6pPr>
            <a:lvl7pPr marL="2742244" indent="0" algn="ctr">
              <a:buNone/>
              <a:defRPr/>
            </a:lvl7pPr>
            <a:lvl8pPr marL="3199284" indent="0" algn="ctr">
              <a:buNone/>
              <a:defRPr/>
            </a:lvl8pPr>
            <a:lvl9pPr marL="3656324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A32508-BC96-4BCC-A3AB-DF550F34FB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4832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1FF82-1D8D-45D3-98B6-B9FD9662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9813B4-3593-4833-BC6E-962B5998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192166-509E-4493-89A0-0C0AB96638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054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80580"/>
            <a:ext cx="12192000" cy="5028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1955" y="537344"/>
            <a:ext cx="10408095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1954" y="2660216"/>
            <a:ext cx="10408093" cy="516756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1954" y="1160748"/>
            <a:ext cx="10418225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5" y="6424762"/>
            <a:ext cx="2896027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7CC5494-E51D-4809-993C-76CA7BF2B3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91" y="6005352"/>
            <a:ext cx="2365565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7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6" userDrawn="1">
          <p15:clr>
            <a:srgbClr val="FBAE40"/>
          </p15:clr>
        </p15:guide>
        <p15:guide id="2" pos="755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889" y="380580"/>
            <a:ext cx="11222228" cy="304842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4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1954" y="3633688"/>
            <a:ext cx="10408097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1954" y="4970822"/>
            <a:ext cx="10408097" cy="360000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1954" y="4185084"/>
            <a:ext cx="10408097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325" y="6424763"/>
            <a:ext cx="2896027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845A92B-6A58-4B58-8D32-6AA7E1BF8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91" y="6005352"/>
            <a:ext cx="2365565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28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6" userDrawn="1">
          <p15:clr>
            <a:srgbClr val="FBAE40"/>
          </p15:clr>
        </p15:guide>
        <p15:guide id="2" pos="755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4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09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4888" y="380580"/>
            <a:ext cx="11228747" cy="304842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91954" y="3633688"/>
            <a:ext cx="10408097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1954" y="4911514"/>
            <a:ext cx="10408097" cy="360000"/>
          </a:xfrm>
        </p:spPr>
        <p:txBody>
          <a:bodyPr/>
          <a:lstStyle>
            <a:lvl1pPr marL="0" indent="0" algn="l">
              <a:buNone/>
              <a:defRPr sz="1600" cap="all" spc="64" baseline="0">
                <a:solidFill>
                  <a:schemeClr val="bg1"/>
                </a:solidFill>
              </a:defRPr>
            </a:lvl1pPr>
            <a:lvl2pPr marL="484998" indent="0" algn="ctr">
              <a:buNone/>
              <a:defRPr sz="2122"/>
            </a:lvl2pPr>
            <a:lvl3pPr marL="969996" indent="0" algn="ctr">
              <a:buNone/>
              <a:defRPr sz="1909"/>
            </a:lvl3pPr>
            <a:lvl4pPr marL="1454993" indent="0" algn="ctr">
              <a:buNone/>
              <a:defRPr sz="1697"/>
            </a:lvl4pPr>
            <a:lvl5pPr marL="1939991" indent="0" algn="ctr">
              <a:buNone/>
              <a:defRPr sz="1697"/>
            </a:lvl5pPr>
            <a:lvl6pPr marL="2424989" indent="0" algn="ctr">
              <a:buNone/>
              <a:defRPr sz="1697"/>
            </a:lvl6pPr>
            <a:lvl7pPr marL="2909987" indent="0" algn="ctr">
              <a:buNone/>
              <a:defRPr sz="1697"/>
            </a:lvl7pPr>
            <a:lvl8pPr marL="3394984" indent="0" algn="ctr">
              <a:buNone/>
              <a:defRPr sz="1697"/>
            </a:lvl8pPr>
            <a:lvl9pPr marL="3879982" indent="0" algn="ctr">
              <a:buNone/>
              <a:defRPr sz="1697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1951" y="4250010"/>
            <a:ext cx="10408099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42499" lvl="0" indent="-242499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325" y="6424763"/>
            <a:ext cx="2896027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12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C6F9009-BFBA-4A8D-B957-C5F6DC7CC6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91" y="6005352"/>
            <a:ext cx="2365565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13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6" userDrawn="1">
          <p15:clr>
            <a:srgbClr val="FBAE40"/>
          </p15:clr>
        </p15:guide>
        <p15:guide id="2" pos="755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890" y="938786"/>
            <a:ext cx="11222225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05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578310"/>
            <a:ext cx="11235267" cy="4190666"/>
          </a:xfrm>
        </p:spPr>
        <p:txBody>
          <a:bodyPr/>
          <a:lstStyle>
            <a:lvl1pPr marL="188610" indent="-188610">
              <a:defRPr sz="1800"/>
            </a:lvl1pPr>
            <a:lvl2pPr marL="383957" indent="-195346">
              <a:defRPr sz="1800"/>
            </a:lvl2pPr>
            <a:lvl3pPr marL="572567" indent="-188610">
              <a:defRPr sz="1800"/>
            </a:lvl3pPr>
            <a:lvl4pPr marL="761177" indent="-188610">
              <a:defRPr sz="1800"/>
            </a:lvl4pPr>
            <a:lvl5pPr marL="949787" indent="-188610"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887" y="938786"/>
            <a:ext cx="11235267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0715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311" y="1628779"/>
            <a:ext cx="523451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313" y="4900254"/>
            <a:ext cx="5234519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6745" y="1628779"/>
            <a:ext cx="5214944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97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748" y="4900254"/>
            <a:ext cx="5230369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887" y="938786"/>
            <a:ext cx="11222227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886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887" y="938786"/>
            <a:ext cx="11222227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91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333" y="584401"/>
            <a:ext cx="9205067" cy="900113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0000" y="1683501"/>
            <a:ext cx="10972800" cy="3952875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66238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009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645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12192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your title – text heavy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4"/>
            <a:ext cx="12192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in this ‘text heavy slide’ (use Arial 30pt regular).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80000" y="5580000"/>
            <a:ext cx="7584843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4238355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12192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your title - Bullets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355" y="728664"/>
            <a:ext cx="12143317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360363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SzPct val="75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/>
              <a:t>Click here to add bullets (set in Arial 30pt regular).</a:t>
            </a:r>
          </a:p>
          <a:p>
            <a:pPr lvl="1"/>
            <a:r>
              <a:rPr lang="en-GB" dirty="0"/>
              <a:t>Next level bullet point</a:t>
            </a:r>
          </a:p>
          <a:p>
            <a:pPr lvl="0"/>
            <a:r>
              <a:rPr lang="en-GB" dirty="0"/>
              <a:t>Please keep bullets short and to the point</a:t>
            </a:r>
          </a:p>
          <a:p>
            <a:pPr lvl="1"/>
            <a:r>
              <a:rPr lang="en-GB" dirty="0"/>
              <a:t>Next level bullet point</a:t>
            </a:r>
          </a:p>
          <a:p>
            <a:pPr lvl="0"/>
            <a:r>
              <a:rPr lang="en-GB" dirty="0"/>
              <a:t>And try not to have more than 5 on a slide if at all possible</a:t>
            </a:r>
          </a:p>
          <a:p>
            <a:pPr lvl="0"/>
            <a:r>
              <a:rPr lang="en-GB" dirty="0"/>
              <a:t>x</a:t>
            </a:r>
          </a:p>
          <a:p>
            <a:pPr lvl="0"/>
            <a:r>
              <a:rPr lang="en-GB" dirty="0"/>
              <a:t>y 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80000" y="5580000"/>
            <a:ext cx="7584843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2821167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12192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your title - Content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4"/>
            <a:ext cx="6768075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your text. Keep it as simple as possible.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Small things make all the difference. Keeping things simple and clean makes it easier for your audience to take in what you are showing them.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Simple slides are much easier on the eye, and give the impression of confidence and clarity.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769100" y="744609"/>
            <a:ext cx="5420784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to add object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080000" y="5580000"/>
            <a:ext cx="7584843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3592669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769100" y="744609"/>
            <a:ext cx="5420784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to add object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12192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your title - Content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4"/>
            <a:ext cx="6768075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/>
              <a:t>Click here to type your bullet points. Use an appropriate font size &amp; avoid type overlapping the logo below.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/>
              <a:t>Next level bullet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080000" y="5580000"/>
            <a:ext cx="7584843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820014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12192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your title – Blank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80000" y="5580000"/>
            <a:ext cx="7584843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3079740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80000" y="5580000"/>
            <a:ext cx="7584843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Type any image credits here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527050" y="1071970"/>
            <a:ext cx="11137901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Image only slide – click on icon to insert your image here.</a:t>
            </a:r>
            <a:br>
              <a:rPr lang="en-GB" dirty="0"/>
            </a:br>
            <a:r>
              <a:rPr lang="en-GB" dirty="0"/>
              <a:t>Your image will look at its very best if it is already sized to 23.2 x 12.95 cm.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12192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Click here to type your title – Image slide</a:t>
            </a:r>
          </a:p>
        </p:txBody>
      </p:sp>
    </p:spTree>
    <p:extLst>
      <p:ext uri="{BB962C8B-B14F-4D97-AF65-F5344CB8AC3E}">
        <p14:creationId xmlns:p14="http://schemas.microsoft.com/office/powerpoint/2010/main" val="3178625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WHY: CLICK here TO TYPE your “why” question?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/>
              <a:t>BECAUSE: click here to type your answer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728663"/>
            <a:ext cx="6769429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/>
              <a:t>FORMAT:  WHY: as black text and in bold, remaining text as white and in regular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051" y="5373216"/>
            <a:ext cx="6769429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FORMAT:  BECAUSE: as black text and in bold, remaining text as green and in regular</a:t>
            </a:r>
          </a:p>
        </p:txBody>
      </p:sp>
    </p:spTree>
    <p:extLst>
      <p:ext uri="{BB962C8B-B14F-4D97-AF65-F5344CB8AC3E}">
        <p14:creationId xmlns:p14="http://schemas.microsoft.com/office/powerpoint/2010/main" val="1630290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fld id="{7951C146-4D10-481F-92C4-7A88C37C46E8}" type="datetimeFigureOut">
              <a:rPr lang="it-IT" sz="1800">
                <a:solidFill>
                  <a:prstClr val="black"/>
                </a:solidFill>
                <a:cs typeface="+mn-cs"/>
              </a:rPr>
              <a:pPr eaLnBrk="1" hangingPunct="1">
                <a:defRPr/>
              </a:pPr>
              <a:t>12/09/2022</a:t>
            </a:fld>
            <a:endParaRPr lang="it-IT" sz="18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endParaRPr lang="it-IT" sz="18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fld id="{8CFB94E7-F285-419D-B4FC-6A127CD1950C}" type="slidenum">
              <a:rPr lang="it-IT" sz="1800">
                <a:solidFill>
                  <a:prstClr val="black"/>
                </a:solidFill>
                <a:cs typeface="+mn-cs"/>
              </a:rPr>
              <a:pPr eaLnBrk="1" hangingPunct="1">
                <a:defRPr/>
              </a:pPr>
              <a:t>‹Nr.›</a:t>
            </a:fld>
            <a:endParaRPr lang="it-IT" sz="18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1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485" y="284163"/>
            <a:ext cx="9215916" cy="90011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80000" y="1620001"/>
            <a:ext cx="5280000" cy="3952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0000" y="1620001"/>
            <a:ext cx="5280000" cy="3952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46115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483" y="1989139"/>
            <a:ext cx="9120717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10001278" y="6165850"/>
            <a:ext cx="1183189" cy="43180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CF4BA47-F469-4C41-BF3C-4E4DEBDAB3D6}" type="datetimeFigureOut">
              <a:rPr lang="fi-FI" sz="1800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12.9.2022</a:t>
            </a:fld>
            <a:endParaRPr lang="fi-FI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184468" y="6165852"/>
            <a:ext cx="575733" cy="431799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736E7F5-2F74-4AAD-915C-7F304A6D4BA5}" type="slidenum">
              <a:rPr lang="fi-FI" sz="1800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fi-FI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639487" y="6165850"/>
            <a:ext cx="3456515" cy="43180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fi-FI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639483" y="549275"/>
            <a:ext cx="9120717" cy="11509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94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3E2A04-9A74-4F04-B324-9EECC0AD8139}" type="datetimeFigureOut">
              <a:rPr lang="fi-FI" sz="1800">
                <a:solidFill>
                  <a:prstClr val="black"/>
                </a:solidFill>
                <a:cs typeface="+mn-cs"/>
              </a:rPr>
              <a:pPr>
                <a:defRPr/>
              </a:pPr>
              <a:t>12.9.2022</a:t>
            </a:fld>
            <a:endParaRPr lang="fi-FI" sz="18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fi-FI" sz="18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4B67156-DF6D-4413-8361-36E413A0BAF9}" type="slidenum">
              <a:rPr lang="fi-FI" sz="1800">
                <a:solidFill>
                  <a:prstClr val="black"/>
                </a:solidFill>
                <a:cs typeface="+mn-cs"/>
              </a:rPr>
              <a:pPr>
                <a:defRPr/>
              </a:pPr>
              <a:t>‹Nr.›</a:t>
            </a:fld>
            <a:endParaRPr lang="fi-FI" sz="18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68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69409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422F9DD-B1D9-4FAA-BBCD-B0AF6FB0FE79}" type="datetimeFigureOut">
              <a:rPr lang="it-IT" sz="1800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12/09/2022</a:t>
            </a:fld>
            <a:endParaRPr lang="it-IT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829BCD3-D3A8-4000-A874-5F52BB8BD073}" type="slidenum">
              <a:rPr lang="it-IT" sz="1800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it-IT"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214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04309" y="1031632"/>
            <a:ext cx="11100343" cy="4696069"/>
          </a:xfrm>
          <a:prstGeom prst="rect">
            <a:avLst/>
          </a:prstGeom>
        </p:spPr>
        <p:txBody>
          <a:bodyPr vert="horz" lIns="82918" tIns="0" rIns="0" bIns="0"/>
          <a:lstStyle>
            <a:lvl1pPr marL="285750" indent="-285750">
              <a:buFont typeface="Arial"/>
              <a:buChar char="•"/>
              <a:defRPr sz="2400">
                <a:latin typeface="Helvetica"/>
                <a:cs typeface="Helvetica"/>
              </a:defRPr>
            </a:lvl1pPr>
            <a:lvl2pPr marL="914367" indent="-457200">
              <a:buFont typeface="Arial"/>
              <a:buChar char="•"/>
              <a:defRPr sz="2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704310" y="128955"/>
            <a:ext cx="11126901" cy="5789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32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8456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CH" sz="1800">
                <a:solidFill>
                  <a:prstClr val="black"/>
                </a:solidFill>
                <a:latin typeface="Calibri"/>
                <a:cs typeface="+mn-cs"/>
              </a:rPr>
              <a:t>16.12.2014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CH" sz="1800">
                <a:solidFill>
                  <a:prstClr val="black"/>
                </a:solidFill>
                <a:latin typeface="Calibri"/>
                <a:cs typeface="+mn-cs"/>
              </a:rPr>
              <a:t>Bernadette Rosati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4AB7342-2CCD-4E33-A020-A25915D48FCB}" type="slidenum">
              <a:rPr lang="de-CH" sz="1800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CH" sz="18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79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11424" y="764705"/>
            <a:ext cx="10815563" cy="5328591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endParaRPr lang="de-DE" dirty="0"/>
          </a:p>
          <a:p>
            <a:pPr marL="1485900" lvl="2" indent="-342900">
              <a:buFont typeface="Wingdings" pitchFamily="2" charset="2"/>
              <a:buChar char="§"/>
            </a:pP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endParaRPr lang="de-DE" dirty="0"/>
          </a:p>
          <a:p>
            <a:pPr marL="1943100" lvl="3" indent="-342900">
              <a:buFont typeface="Wingdings" pitchFamily="2" charset="2"/>
              <a:buChar char="§"/>
            </a:pP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9600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>
                <a:solidFill>
                  <a:prstClr val="black"/>
                </a:solidFill>
                <a:latin typeface="Calibri"/>
                <a:cs typeface="+mn-cs"/>
              </a:rPr>
              <a:t>4 September 2013 </a:t>
            </a:r>
            <a:endParaRPr lang="de-DE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EB9AEA1-3281-46F0-9EDB-48FF2E5FF267}" type="slidenum">
              <a:rPr lang="de-DE" sz="1800" smtClean="0">
                <a:solidFill>
                  <a:prstClr val="black"/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11424" y="28352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2794786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 userDrawn="1"/>
        </p:nvSpPr>
        <p:spPr bwMode="auto">
          <a:xfrm>
            <a:off x="-2117" y="2286000"/>
            <a:ext cx="12192001" cy="4572000"/>
          </a:xfrm>
          <a:prstGeom prst="rect">
            <a:avLst/>
          </a:prstGeom>
          <a:solidFill>
            <a:srgbClr val="005B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5B82"/>
              </a:solidFill>
              <a:ea typeface="ＭＳ Ｐゴシック" pitchFamily="34" charset="-128"/>
            </a:endParaRPr>
          </a:p>
        </p:txBody>
      </p:sp>
      <p:sp>
        <p:nvSpPr>
          <p:cNvPr id="113668" name="Rectangle 4"/>
          <p:cNvSpPr>
            <a:spLocks noChangeArrowheads="1"/>
          </p:cNvSpPr>
          <p:nvPr userDrawn="1"/>
        </p:nvSpPr>
        <p:spPr bwMode="auto">
          <a:xfrm>
            <a:off x="1" y="2286000"/>
            <a:ext cx="167217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669" name="Rectangle 5"/>
          <p:cNvSpPr>
            <a:spLocks noChangeArrowheads="1"/>
          </p:cNvSpPr>
          <p:nvPr userDrawn="1"/>
        </p:nvSpPr>
        <p:spPr bwMode="auto">
          <a:xfrm>
            <a:off x="1" y="4572000"/>
            <a:ext cx="167217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ChangeArrowheads="1"/>
          </p:cNvSpPr>
          <p:nvPr userDrawn="1"/>
        </p:nvSpPr>
        <p:spPr bwMode="auto">
          <a:xfrm>
            <a:off x="154517" y="0"/>
            <a:ext cx="167216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ChangeArrowheads="1"/>
          </p:cNvSpPr>
          <p:nvPr userDrawn="1"/>
        </p:nvSpPr>
        <p:spPr bwMode="auto">
          <a:xfrm>
            <a:off x="152401" y="2286000"/>
            <a:ext cx="167217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3672" name="Rectangle 8"/>
          <p:cNvSpPr>
            <a:spLocks noChangeArrowheads="1"/>
          </p:cNvSpPr>
          <p:nvPr userDrawn="1"/>
        </p:nvSpPr>
        <p:spPr bwMode="auto">
          <a:xfrm>
            <a:off x="152401" y="4572000"/>
            <a:ext cx="167217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 userDrawn="1"/>
        </p:nvSpPr>
        <p:spPr bwMode="auto">
          <a:xfrm rot="-5400000">
            <a:off x="-1039019" y="931540"/>
            <a:ext cx="247808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900">
                <a:solidFill>
                  <a:srgbClr val="005B82"/>
                </a:solidFill>
                <a:latin typeface="Arial MT Bd" charset="0"/>
                <a:ea typeface="+mn-ea"/>
              </a:rPr>
              <a:t>Mitglied der Helmholtz-Gemeinschaft</a:t>
            </a:r>
          </a:p>
        </p:txBody>
      </p:sp>
      <p:pic>
        <p:nvPicPr>
          <p:cNvPr id="113674" name="Picture 10" descr="Logo_FZ_Jülich_NEU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1" y="254000"/>
            <a:ext cx="3094567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844551" y="2498726"/>
            <a:ext cx="9565216" cy="11017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9952" y="3873500"/>
            <a:ext cx="7878233" cy="838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pic>
        <p:nvPicPr>
          <p:cNvPr id="113677" name="Picture 13" descr="Logo_FZ_Jülich_NEU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4000"/>
            <a:ext cx="335280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32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" name="Picture 7" descr="Untitled-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2"/>
          <a:stretch>
            <a:fillRect/>
          </a:stretch>
        </p:blipFill>
        <p:spPr bwMode="auto">
          <a:xfrm>
            <a:off x="0" y="579120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077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486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5168" y="260351"/>
            <a:ext cx="9421233" cy="9001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77284" y="1600201"/>
            <a:ext cx="5384800" cy="39528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5865284" y="1600201"/>
            <a:ext cx="5384800" cy="395287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89329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2971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29708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93115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04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728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52396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35883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10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9928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10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0021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30A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8A030A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285579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5168" y="260351"/>
            <a:ext cx="9421233" cy="90011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277284" y="1600201"/>
            <a:ext cx="10972800" cy="3952875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37055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30A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30A"/>
                </a:solidFill>
              </a:defRPr>
            </a:lvl1pPr>
            <a:lvl2pPr>
              <a:defRPr>
                <a:solidFill>
                  <a:srgbClr val="8A030A"/>
                </a:solidFill>
              </a:defRPr>
            </a:lvl2pPr>
            <a:lvl3pPr>
              <a:defRPr>
                <a:solidFill>
                  <a:srgbClr val="8A030A"/>
                </a:solidFill>
              </a:defRPr>
            </a:lvl3pPr>
            <a:lvl4pPr>
              <a:defRPr>
                <a:solidFill>
                  <a:srgbClr val="8A030A"/>
                </a:solidFill>
              </a:defRPr>
            </a:lvl4pPr>
            <a:lvl5pPr>
              <a:defRPr>
                <a:solidFill>
                  <a:srgbClr val="8A030A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212291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8A030A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6500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A030A"/>
                </a:solidFill>
              </a:defRPr>
            </a:lvl1pPr>
            <a:lvl2pPr>
              <a:defRPr sz="2400">
                <a:solidFill>
                  <a:srgbClr val="8A030A"/>
                </a:solidFill>
              </a:defRPr>
            </a:lvl2pPr>
            <a:lvl3pPr>
              <a:defRPr sz="2000">
                <a:solidFill>
                  <a:srgbClr val="8A030A"/>
                </a:solidFill>
              </a:defRPr>
            </a:lvl3pPr>
            <a:lvl4pPr>
              <a:defRPr sz="1800">
                <a:solidFill>
                  <a:srgbClr val="8A030A"/>
                </a:solidFill>
              </a:defRPr>
            </a:lvl4pPr>
            <a:lvl5pPr>
              <a:defRPr sz="1800">
                <a:solidFill>
                  <a:srgbClr val="8A030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8A030A"/>
                </a:solidFill>
              </a:defRPr>
            </a:lvl1pPr>
            <a:lvl2pPr>
              <a:defRPr sz="2400">
                <a:solidFill>
                  <a:srgbClr val="8A030A"/>
                </a:solidFill>
              </a:defRPr>
            </a:lvl2pPr>
            <a:lvl3pPr>
              <a:defRPr sz="2000">
                <a:solidFill>
                  <a:srgbClr val="8A030A"/>
                </a:solidFill>
              </a:defRPr>
            </a:lvl3pPr>
            <a:lvl4pPr>
              <a:defRPr sz="1800">
                <a:solidFill>
                  <a:srgbClr val="8A030A"/>
                </a:solidFill>
              </a:defRPr>
            </a:lvl4pPr>
            <a:lvl5pPr>
              <a:defRPr sz="1800">
                <a:solidFill>
                  <a:srgbClr val="8A030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65021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8A030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A030A"/>
                </a:solidFill>
              </a:defRPr>
            </a:lvl1pPr>
            <a:lvl2pPr>
              <a:defRPr sz="2000">
                <a:solidFill>
                  <a:srgbClr val="8A030A"/>
                </a:solidFill>
              </a:defRPr>
            </a:lvl2pPr>
            <a:lvl3pPr>
              <a:defRPr sz="1800">
                <a:solidFill>
                  <a:srgbClr val="8A030A"/>
                </a:solidFill>
              </a:defRPr>
            </a:lvl3pPr>
            <a:lvl4pPr>
              <a:defRPr sz="1600">
                <a:solidFill>
                  <a:srgbClr val="8A030A"/>
                </a:solidFill>
              </a:defRPr>
            </a:lvl4pPr>
            <a:lvl5pPr>
              <a:defRPr sz="1600">
                <a:solidFill>
                  <a:srgbClr val="8A030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8A030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A030A"/>
                </a:solidFill>
              </a:defRPr>
            </a:lvl1pPr>
            <a:lvl2pPr>
              <a:defRPr sz="2000">
                <a:solidFill>
                  <a:srgbClr val="8A030A"/>
                </a:solidFill>
              </a:defRPr>
            </a:lvl2pPr>
            <a:lvl3pPr>
              <a:defRPr sz="1800">
                <a:solidFill>
                  <a:srgbClr val="8A030A"/>
                </a:solidFill>
              </a:defRPr>
            </a:lvl3pPr>
            <a:lvl4pPr>
              <a:defRPr sz="1600">
                <a:solidFill>
                  <a:srgbClr val="8A030A"/>
                </a:solidFill>
              </a:defRPr>
            </a:lvl4pPr>
            <a:lvl5pPr>
              <a:defRPr sz="1600">
                <a:solidFill>
                  <a:srgbClr val="8A030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4781051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80735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741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8A030A"/>
                </a:solidFill>
              </a:defRPr>
            </a:lvl1pPr>
            <a:lvl2pPr>
              <a:defRPr sz="2800">
                <a:solidFill>
                  <a:srgbClr val="8A030A"/>
                </a:solidFill>
              </a:defRPr>
            </a:lvl2pPr>
            <a:lvl3pPr>
              <a:defRPr sz="2400">
                <a:solidFill>
                  <a:srgbClr val="8A030A"/>
                </a:solidFill>
              </a:defRPr>
            </a:lvl3pPr>
            <a:lvl4pPr>
              <a:defRPr sz="2000">
                <a:solidFill>
                  <a:srgbClr val="8A030A"/>
                </a:solidFill>
              </a:defRPr>
            </a:lvl4pPr>
            <a:lvl5pPr>
              <a:defRPr sz="2000">
                <a:solidFill>
                  <a:srgbClr val="8A030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8A030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18055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8A030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8A030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29784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8A030A"/>
                </a:solidFill>
              </a:defRPr>
            </a:lvl1pPr>
            <a:lvl2pPr>
              <a:defRPr>
                <a:solidFill>
                  <a:srgbClr val="8A030A"/>
                </a:solidFill>
              </a:defRPr>
            </a:lvl2pPr>
            <a:lvl3pPr>
              <a:defRPr>
                <a:solidFill>
                  <a:srgbClr val="8A030A"/>
                </a:solidFill>
              </a:defRPr>
            </a:lvl3pPr>
            <a:lvl4pPr>
              <a:defRPr>
                <a:solidFill>
                  <a:srgbClr val="8A030A"/>
                </a:solidFill>
              </a:defRPr>
            </a:lvl4pPr>
            <a:lvl5pPr>
              <a:defRPr>
                <a:solidFill>
                  <a:srgbClr val="8A030A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9924049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8A030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8A030A"/>
                </a:solidFill>
              </a:defRPr>
            </a:lvl1pPr>
            <a:lvl2pPr>
              <a:defRPr>
                <a:solidFill>
                  <a:srgbClr val="8A030A"/>
                </a:solidFill>
              </a:defRPr>
            </a:lvl2pPr>
            <a:lvl3pPr>
              <a:defRPr>
                <a:solidFill>
                  <a:srgbClr val="8A030A"/>
                </a:solidFill>
              </a:defRPr>
            </a:lvl3pPr>
            <a:lvl4pPr>
              <a:defRPr>
                <a:solidFill>
                  <a:srgbClr val="8A030A"/>
                </a:solidFill>
              </a:defRPr>
            </a:lvl4pPr>
            <a:lvl5pPr>
              <a:defRPr>
                <a:solidFill>
                  <a:srgbClr val="8A030A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16328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76" y="1156475"/>
            <a:ext cx="9984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989506" y="1916833"/>
            <a:ext cx="9985109" cy="4209331"/>
          </a:xfrm>
          <a:prstGeom prst="rect">
            <a:avLst/>
          </a:prstGeom>
        </p:spPr>
        <p:txBody>
          <a:bodyPr lIns="0" tIns="0"/>
          <a:lstStyle>
            <a:lvl1pPr marL="0" indent="0">
              <a:spcAft>
                <a:spcPts val="50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60967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58915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-2117" y="3429000"/>
            <a:ext cx="12192001" cy="3429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5B82"/>
              </a:solidFill>
              <a:ea typeface="ＭＳ Ｐゴシック" pitchFamily="34" charset="-128"/>
            </a:endParaRPr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1" y="2286000"/>
            <a:ext cx="167217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" y="4572000"/>
            <a:ext cx="167217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154517" y="0"/>
            <a:ext cx="167216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152401" y="2286000"/>
            <a:ext cx="167217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152401" y="4572000"/>
            <a:ext cx="167217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 Box 56"/>
          <p:cNvSpPr txBox="1">
            <a:spLocks noChangeArrowheads="1"/>
          </p:cNvSpPr>
          <p:nvPr/>
        </p:nvSpPr>
        <p:spPr bwMode="auto">
          <a:xfrm rot="16200000">
            <a:off x="-1040076" y="931540"/>
            <a:ext cx="24780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5B82"/>
                </a:solidFill>
                <a:latin typeface="Arial MT Bd"/>
              </a:rPr>
              <a:t>Mitglied der Helmholtz-Gemeinschaft</a:t>
            </a:r>
          </a:p>
        </p:txBody>
      </p:sp>
      <p:pic>
        <p:nvPicPr>
          <p:cNvPr id="9" name="Picture 57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1" y="254000"/>
            <a:ext cx="309456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9"/>
          <p:cNvSpPr txBox="1">
            <a:spLocks noChangeArrowheads="1"/>
          </p:cNvSpPr>
          <p:nvPr/>
        </p:nvSpPr>
        <p:spPr bwMode="auto">
          <a:xfrm>
            <a:off x="918633" y="5419725"/>
            <a:ext cx="1054946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800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8420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1601667" y="6557777"/>
            <a:ext cx="442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E9BCB8-CC83-40C0-88B4-582CC326DD25}" type="slidenum">
              <a:rPr lang="en-US" sz="1000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165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247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083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1" y="1905000"/>
            <a:ext cx="5087816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89784" y="1905000"/>
            <a:ext cx="5087816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2872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695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695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982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9976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1906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384" y="273054"/>
            <a:ext cx="681501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64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59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86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62538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84831" cy="5410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3340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31878C-B81E-4ADD-9CFB-5719B5520D1D}" type="slidenum">
              <a:rPr lang="de-DE" sz="10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sz="100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4572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5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68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503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95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50489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4493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01973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526853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25068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0024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600267" y="6559550"/>
            <a:ext cx="1337733" cy="2984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8E981-E7B8-4F04-BBA1-96DD6668E9C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4" name="Rectangle 5"/>
          <p:cNvSpPr txBox="1">
            <a:spLocks noChangeArrowheads="1"/>
          </p:cNvSpPr>
          <p:nvPr userDrawn="1"/>
        </p:nvSpPr>
        <p:spPr bwMode="auto">
          <a:xfrm>
            <a:off x="503767" y="65786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/>
              <a:t>SLIDE </a:t>
            </a:r>
            <a:fld id="{128F3D41-419C-4681-8EF6-C2D6ABD9B5FF}" type="slidenum">
              <a:rPr lang="de-DE" altLang="de-DE" sz="1200" smtClean="0"/>
              <a:pPr>
                <a:defRPr/>
              </a:pPr>
              <a:t>‹Nr.›</a:t>
            </a:fld>
            <a:endParaRPr lang="de-DE" altLang="de-DE" sz="1200" dirty="0"/>
          </a:p>
        </p:txBody>
      </p:sp>
    </p:spTree>
    <p:extLst>
      <p:ext uri="{BB962C8B-B14F-4D97-AF65-F5344CB8AC3E}">
        <p14:creationId xmlns:p14="http://schemas.microsoft.com/office/powerpoint/2010/main" val="24060876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532361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363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9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8688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50600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4338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3641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3641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27420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732557" y="716262"/>
            <a:ext cx="5459443" cy="6141739"/>
          </a:xfrm>
          <a:blipFill>
            <a:blip r:embed="rId2"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731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87681" y="855527"/>
            <a:ext cx="5735320" cy="1150007"/>
          </a:xfrm>
          <a:noFill/>
        </p:spPr>
        <p:txBody>
          <a:bodyPr lIns="0" tIns="182880" rIns="182880" bIns="182880" anchor="ctr" anchorCtr="0">
            <a:noAutofit/>
          </a:bodyPr>
          <a:lstStyle>
            <a:lvl1pPr algn="l">
              <a:lnSpc>
                <a:spcPts val="2250"/>
              </a:lnSpc>
              <a:defRPr sz="2400" b="1" baseline="0">
                <a:solidFill>
                  <a:srgbClr val="006A9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7680" y="2005533"/>
            <a:ext cx="5735320" cy="4556632"/>
          </a:xfrm>
        </p:spPr>
        <p:txBody>
          <a:bodyPr lIns="0" tIns="0" rIns="0" bIns="0"/>
          <a:lstStyle>
            <a:lvl1pPr marL="285750" indent="-28575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 panose="020B0604020202020204" pitchFamily="34" charset="0"/>
              <a:buChar char="•"/>
              <a:defRPr sz="1500">
                <a:solidFill>
                  <a:srgbClr val="007DBA"/>
                </a:solidFill>
              </a:defRPr>
            </a:lvl1pPr>
            <a:lvl2pPr marL="542877" indent="-28575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 panose="020B0604020202020204" pitchFamily="34" charset="0"/>
              <a:buChar char="•"/>
              <a:defRPr sz="1500">
                <a:solidFill>
                  <a:srgbClr val="007DBA"/>
                </a:solidFill>
              </a:defRPr>
            </a:lvl2pPr>
            <a:lvl3pPr marL="800007" indent="-28575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 panose="020B0604020202020204" pitchFamily="34" charset="0"/>
              <a:buChar char="•"/>
              <a:defRPr sz="1500">
                <a:solidFill>
                  <a:srgbClr val="007DBA"/>
                </a:solidFill>
              </a:defRPr>
            </a:lvl3pPr>
            <a:lvl4pPr marL="1057135" indent="-28575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 panose="020B0604020202020204" pitchFamily="34" charset="0"/>
              <a:buChar char="•"/>
              <a:defRPr sz="1500">
                <a:solidFill>
                  <a:srgbClr val="007DBA"/>
                </a:solidFill>
              </a:defRPr>
            </a:lvl4pPr>
            <a:lvl5pPr marL="1314263" indent="-28575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Font typeface="Arial" panose="020B0604020202020204" pitchFamily="34" charset="0"/>
              <a:buChar char="•"/>
              <a:defRPr sz="1500">
                <a:solidFill>
                  <a:srgbClr val="007DB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3190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Photo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3335" y="1727200"/>
            <a:ext cx="6320367" cy="4788861"/>
          </a:xfrm>
        </p:spPr>
        <p:txBody>
          <a:bodyPr anchor="ctr" anchorCtr="1"/>
          <a:lstStyle>
            <a:lvl1pPr marL="0" indent="0" algn="ctr">
              <a:buNone/>
              <a:defRPr sz="788"/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02593" y="947267"/>
            <a:ext cx="11419752" cy="668984"/>
          </a:xfrm>
          <a:noFill/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none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058527" y="1727200"/>
            <a:ext cx="4763820" cy="4788861"/>
          </a:xfrm>
        </p:spPr>
        <p:txBody>
          <a:bodyPr lIns="0" tIns="0" rIns="0" bIns="0"/>
          <a:lstStyle>
            <a:lvl1pPr marL="0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4">
                    <a:lumMod val="50000"/>
                  </a:schemeClr>
                </a:solidFill>
              </a:defRPr>
            </a:lvl1pPr>
            <a:lvl2pPr marL="25712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 marL="514257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4">
                    <a:lumMod val="50000"/>
                  </a:schemeClr>
                </a:solidFill>
              </a:defRPr>
            </a:lvl3pPr>
            <a:lvl4pPr marL="771385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4">
                    <a:lumMod val="50000"/>
                  </a:schemeClr>
                </a:solidFill>
              </a:defRPr>
            </a:lvl4pPr>
            <a:lvl5pPr marL="1028513" indent="0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C68AC"/>
              </a:buClr>
              <a:buNone/>
              <a:defRPr sz="15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68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22ECBA-6FE0-F946-B363-9072D8FDA4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4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92363-6D87-3945-976C-8999207D2E05}"/>
              </a:ext>
            </a:extLst>
          </p:cNvPr>
          <p:cNvSpPr txBox="1"/>
          <p:nvPr userDrawn="1"/>
        </p:nvSpPr>
        <p:spPr>
          <a:xfrm>
            <a:off x="4496559" y="1168019"/>
            <a:ext cx="880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>
                <a:solidFill>
                  <a:srgbClr val="5492CD"/>
                </a:solidFill>
                <a:latin typeface="+mj-lt"/>
              </a:rPr>
              <a:t>“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7ED51E-7ECE-F54A-8893-2F1301EC1E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02681" y="2217781"/>
            <a:ext cx="2767532" cy="2767532"/>
          </a:xfrm>
          <a:prstGeom prst="snip2Diag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For placement only add portrait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980045" y="1523270"/>
            <a:ext cx="4416684" cy="3505927"/>
          </a:xfrm>
          <a:noFill/>
          <a:effectLst/>
        </p:spPr>
        <p:txBody>
          <a:bodyPr lIns="182880" anchor="ctr">
            <a:norm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257127" indent="0" algn="l">
              <a:buNone/>
              <a:defRPr>
                <a:solidFill>
                  <a:schemeClr val="bg1"/>
                </a:solidFill>
              </a:defRPr>
            </a:lvl2pPr>
            <a:lvl3pPr marL="514257" indent="0" algn="l">
              <a:buNone/>
              <a:defRPr>
                <a:solidFill>
                  <a:schemeClr val="bg1"/>
                </a:solidFill>
              </a:defRPr>
            </a:lvl3pPr>
            <a:lvl4pPr marL="771385" indent="0" algn="l">
              <a:buNone/>
              <a:defRPr>
                <a:solidFill>
                  <a:schemeClr val="bg1"/>
                </a:solidFill>
              </a:defRPr>
            </a:lvl4pPr>
            <a:lvl5pPr marL="1028513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6773010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5763" y="1667334"/>
            <a:ext cx="11477324" cy="3181292"/>
          </a:xfrm>
        </p:spPr>
        <p:txBody>
          <a:bodyPr anchor="ctr" anchorCtr="1"/>
          <a:lstStyle>
            <a:lvl1pPr marL="0" indent="0" algn="ctr">
              <a:buNone/>
              <a:defRPr sz="788">
                <a:solidFill>
                  <a:srgbClr val="000000"/>
                </a:solidFill>
              </a:defRPr>
            </a:lvl1pPr>
            <a:lvl2pPr marL="287877" indent="0">
              <a:buNone/>
              <a:defRPr sz="1744"/>
            </a:lvl2pPr>
            <a:lvl3pPr marL="575753" indent="0">
              <a:buNone/>
              <a:defRPr sz="1519"/>
            </a:lvl3pPr>
            <a:lvl4pPr marL="863632" indent="0">
              <a:buNone/>
              <a:defRPr sz="1238"/>
            </a:lvl4pPr>
            <a:lvl5pPr marL="1151508" indent="0">
              <a:buNone/>
              <a:defRPr sz="1238"/>
            </a:lvl5pPr>
            <a:lvl6pPr marL="1439385" indent="0">
              <a:buNone/>
              <a:defRPr sz="1238"/>
            </a:lvl6pPr>
            <a:lvl7pPr marL="1727263" indent="0">
              <a:buNone/>
              <a:defRPr sz="1238"/>
            </a:lvl7pPr>
            <a:lvl8pPr marL="2015138" indent="0">
              <a:buNone/>
              <a:defRPr sz="1238"/>
            </a:lvl8pPr>
            <a:lvl9pPr marL="2303018" indent="0">
              <a:buNone/>
              <a:defRPr sz="1238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65761" y="855528"/>
            <a:ext cx="12007843" cy="811807"/>
          </a:xfr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1950"/>
              </a:lnSpc>
              <a:defRPr sz="2250" b="1" cap="none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here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3" y="5099914"/>
            <a:ext cx="11477324" cy="1416148"/>
          </a:xfrm>
        </p:spPr>
        <p:txBody>
          <a:bodyPr lIns="0" tIns="0" rIns="0" bIns="0"/>
          <a:lstStyle>
            <a:lvl1pPr marL="257175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1pPr>
            <a:lvl2pPr marL="51430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 marL="771432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3pPr>
            <a:lvl4pPr marL="1028560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4pPr>
            <a:lvl5pPr marL="1285688" indent="-257175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chemeClr val="bg1"/>
              </a:buClr>
              <a:buFont typeface="Arial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36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0688"/>
          </a:xfrm>
        </p:spPr>
        <p:txBody>
          <a:bodyPr>
            <a:normAutofit/>
          </a:bodyPr>
          <a:lstStyle>
            <a:lvl1pPr algn="ctr">
              <a:defRPr sz="2600" b="1" baseline="0">
                <a:solidFill>
                  <a:srgbClr val="2B8944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0"/>
          </p:nvPr>
        </p:nvSpPr>
        <p:spPr>
          <a:xfrm>
            <a:off x="623392" y="980728"/>
            <a:ext cx="10972800" cy="4932640"/>
          </a:xfrm>
        </p:spPr>
        <p:txBody>
          <a:bodyPr/>
          <a:lstStyle>
            <a:lvl1pPr marL="177800" indent="-177800">
              <a:spcBef>
                <a:spcPts val="600"/>
              </a:spcBef>
              <a:defRPr sz="2000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627063" indent="-169863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03767" y="6578600"/>
            <a:ext cx="2844800" cy="476250"/>
          </a:xfrm>
          <a:ln/>
        </p:spPr>
        <p:txBody>
          <a:bodyPr/>
          <a:lstStyle>
            <a:lvl1pPr>
              <a:defRPr sz="1200" b="1"/>
            </a:lvl1pPr>
          </a:lstStyle>
          <a:p>
            <a:pPr>
              <a:defRPr/>
            </a:pPr>
            <a:r>
              <a:rPr lang="de-DE" altLang="de-DE" dirty="0"/>
              <a:t>SLIDE </a:t>
            </a:r>
            <a:fld id="{128F3D41-419C-4681-8EF6-C2D6ABD9B5FF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198297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 Library-1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9F6B-4580-4E45-B391-4ED40F72E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495" y="948989"/>
            <a:ext cx="11371232" cy="346412"/>
          </a:xfrm>
        </p:spPr>
        <p:txBody>
          <a:bodyPr>
            <a:normAutofit/>
          </a:bodyPr>
          <a:lstStyle>
            <a:lvl1pPr marL="0" marR="0" indent="0" algn="l" defTabSz="257129" rtl="0" eaLnBrk="1" fontAlgn="auto" latinLnBrk="0" hangingPunct="1">
              <a:lnSpc>
                <a:spcPts val="16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Resource Library – Do not include in presentation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7AFA68-CFE2-1542-A1CC-1382275C5FBA}"/>
              </a:ext>
            </a:extLst>
          </p:cNvPr>
          <p:cNvSpPr txBox="1">
            <a:spLocks/>
          </p:cNvSpPr>
          <p:nvPr userDrawn="1"/>
        </p:nvSpPr>
        <p:spPr>
          <a:xfrm>
            <a:off x="273953" y="1295400"/>
            <a:ext cx="4315808" cy="8582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758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2" i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0" dirty="0">
                <a:solidFill>
                  <a:schemeClr val="bg1">
                    <a:lumMod val="50000"/>
                  </a:schemeClr>
                </a:solidFill>
              </a:rPr>
              <a:t>General icons (copy/paste)</a:t>
            </a:r>
          </a:p>
        </p:txBody>
      </p:sp>
      <p:pic>
        <p:nvPicPr>
          <p:cNvPr id="4" name="Graphic 3" descr="Magnifying glass">
            <a:extLst>
              <a:ext uri="{FF2B5EF4-FFF2-40B4-BE49-F238E27FC236}">
                <a16:creationId xmlns:a16="http://schemas.microsoft.com/office/drawing/2014/main" id="{39BD8CAE-777B-F24F-A6A5-86CD51028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520" y="2498189"/>
            <a:ext cx="387592" cy="387592"/>
          </a:xfrm>
          <a:prstGeom prst="rect">
            <a:avLst/>
          </a:prstGeom>
        </p:spPr>
      </p:pic>
      <p:pic>
        <p:nvPicPr>
          <p:cNvPr id="5" name="Graphic 4" descr="Gears">
            <a:extLst>
              <a:ext uri="{FF2B5EF4-FFF2-40B4-BE49-F238E27FC236}">
                <a16:creationId xmlns:a16="http://schemas.microsoft.com/office/drawing/2014/main" id="{F183096A-62E7-944E-A29C-81BC93AC52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205" y="2498189"/>
            <a:ext cx="387592" cy="387592"/>
          </a:xfrm>
          <a:prstGeom prst="rect">
            <a:avLst/>
          </a:prstGeom>
        </p:spPr>
      </p:pic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id="{5A029C25-C747-A443-9A92-67CE7F4CA4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9567" y="2540961"/>
            <a:ext cx="387592" cy="387592"/>
          </a:xfrm>
          <a:prstGeom prst="rect">
            <a:avLst/>
          </a:prstGeom>
        </p:spPr>
      </p:pic>
      <p:pic>
        <p:nvPicPr>
          <p:cNvPr id="7" name="Graphic 6" descr="Sustainability">
            <a:extLst>
              <a:ext uri="{FF2B5EF4-FFF2-40B4-BE49-F238E27FC236}">
                <a16:creationId xmlns:a16="http://schemas.microsoft.com/office/drawing/2014/main" id="{65E131E9-CEDE-F44E-B0D9-7F5DD66AA57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9860" y="2498188"/>
            <a:ext cx="387592" cy="387592"/>
          </a:xfrm>
          <a:prstGeom prst="rect">
            <a:avLst/>
          </a:prstGeom>
        </p:spPr>
      </p:pic>
      <p:pic>
        <p:nvPicPr>
          <p:cNvPr id="8" name="Graphic 7" descr="Open hand with plant">
            <a:extLst>
              <a:ext uri="{FF2B5EF4-FFF2-40B4-BE49-F238E27FC236}">
                <a16:creationId xmlns:a16="http://schemas.microsoft.com/office/drawing/2014/main" id="{AA52F5BD-EBF7-A544-A88B-44B69344999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99408" y="2540960"/>
            <a:ext cx="387592" cy="387592"/>
          </a:xfrm>
          <a:prstGeom prst="rect">
            <a:avLst/>
          </a:prstGeom>
        </p:spPr>
      </p:pic>
      <p:pic>
        <p:nvPicPr>
          <p:cNvPr id="9" name="Graphic 8" descr="Leaf">
            <a:extLst>
              <a:ext uri="{FF2B5EF4-FFF2-40B4-BE49-F238E27FC236}">
                <a16:creationId xmlns:a16="http://schemas.microsoft.com/office/drawing/2014/main" id="{FAEAE1AA-AED0-EA40-A728-996AB8974B2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1922" y="3470134"/>
            <a:ext cx="383025" cy="383025"/>
          </a:xfrm>
          <a:prstGeom prst="rect">
            <a:avLst/>
          </a:prstGeom>
        </p:spPr>
      </p:pic>
      <p:pic>
        <p:nvPicPr>
          <p:cNvPr id="10" name="Graphic 9" descr="Recycle">
            <a:extLst>
              <a:ext uri="{FF2B5EF4-FFF2-40B4-BE49-F238E27FC236}">
                <a16:creationId xmlns:a16="http://schemas.microsoft.com/office/drawing/2014/main" id="{C8A3CEBE-49FB-9642-A1CC-1F8C990A04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1583" y="3486493"/>
            <a:ext cx="387637" cy="387637"/>
          </a:xfrm>
          <a:prstGeom prst="rect">
            <a:avLst/>
          </a:prstGeom>
        </p:spPr>
      </p:pic>
      <p:pic>
        <p:nvPicPr>
          <p:cNvPr id="11" name="Graphic 10" descr="Cursor">
            <a:extLst>
              <a:ext uri="{FF2B5EF4-FFF2-40B4-BE49-F238E27FC236}">
                <a16:creationId xmlns:a16="http://schemas.microsoft.com/office/drawing/2014/main" id="{7784DFBC-CAC4-F54D-BBC6-A13043E18C0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87355" y="3411653"/>
            <a:ext cx="449240" cy="449240"/>
          </a:xfrm>
          <a:prstGeom prst="rect">
            <a:avLst/>
          </a:prstGeom>
        </p:spPr>
      </p:pic>
      <p:pic>
        <p:nvPicPr>
          <p:cNvPr id="12" name="Graphic 11" descr="User">
            <a:extLst>
              <a:ext uri="{FF2B5EF4-FFF2-40B4-BE49-F238E27FC236}">
                <a16:creationId xmlns:a16="http://schemas.microsoft.com/office/drawing/2014/main" id="{8EAC7732-CF29-8645-AC71-65BE119AD08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76046" y="3486493"/>
            <a:ext cx="428276" cy="428276"/>
          </a:xfrm>
          <a:prstGeom prst="rect">
            <a:avLst/>
          </a:prstGeom>
        </p:spPr>
      </p:pic>
      <p:pic>
        <p:nvPicPr>
          <p:cNvPr id="13" name="Graphic 12" descr="Users">
            <a:extLst>
              <a:ext uri="{FF2B5EF4-FFF2-40B4-BE49-F238E27FC236}">
                <a16:creationId xmlns:a16="http://schemas.microsoft.com/office/drawing/2014/main" id="{F80EDA25-EE18-5142-874F-D3313DFCBEC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61116" y="3328255"/>
            <a:ext cx="596145" cy="596145"/>
          </a:xfrm>
          <a:prstGeom prst="rect">
            <a:avLst/>
          </a:prstGeom>
        </p:spPr>
      </p:pic>
      <p:pic>
        <p:nvPicPr>
          <p:cNvPr id="14" name="Graphic 13" descr="Circle with right arrow">
            <a:extLst>
              <a:ext uri="{FF2B5EF4-FFF2-40B4-BE49-F238E27FC236}">
                <a16:creationId xmlns:a16="http://schemas.microsoft.com/office/drawing/2014/main" id="{12942B92-1F64-4040-93E8-A8E8C14E689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768422" y="3517673"/>
            <a:ext cx="423373" cy="423373"/>
          </a:xfrm>
          <a:prstGeom prst="rect">
            <a:avLst/>
          </a:prstGeom>
        </p:spPr>
      </p:pic>
      <p:pic>
        <p:nvPicPr>
          <p:cNvPr id="15" name="Graphic 14" descr="Gavel">
            <a:extLst>
              <a:ext uri="{FF2B5EF4-FFF2-40B4-BE49-F238E27FC236}">
                <a16:creationId xmlns:a16="http://schemas.microsoft.com/office/drawing/2014/main" id="{B5E0BD4A-B9BE-5E4D-BD39-1AE998983F9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5591" y="3542531"/>
            <a:ext cx="360236" cy="360236"/>
          </a:xfrm>
          <a:prstGeom prst="rect">
            <a:avLst/>
          </a:prstGeom>
        </p:spPr>
      </p:pic>
      <p:pic>
        <p:nvPicPr>
          <p:cNvPr id="16" name="Graphic 15" descr="Warning">
            <a:extLst>
              <a:ext uri="{FF2B5EF4-FFF2-40B4-BE49-F238E27FC236}">
                <a16:creationId xmlns:a16="http://schemas.microsoft.com/office/drawing/2014/main" id="{9AF9FF5C-EFEB-5944-B831-8AB13986807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783597" y="2487069"/>
            <a:ext cx="393028" cy="393028"/>
          </a:xfrm>
          <a:prstGeom prst="rect">
            <a:avLst/>
          </a:prstGeom>
        </p:spPr>
      </p:pic>
      <p:pic>
        <p:nvPicPr>
          <p:cNvPr id="17" name="Graphic 16" descr="Monitor">
            <a:extLst>
              <a:ext uri="{FF2B5EF4-FFF2-40B4-BE49-F238E27FC236}">
                <a16:creationId xmlns:a16="http://schemas.microsoft.com/office/drawing/2014/main" id="{8ED33D66-9125-0E40-9440-89AE4DE2B466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730441" y="2487070"/>
            <a:ext cx="430537" cy="430537"/>
          </a:xfrm>
          <a:prstGeom prst="rect">
            <a:avLst/>
          </a:prstGeom>
        </p:spPr>
      </p:pic>
      <p:pic>
        <p:nvPicPr>
          <p:cNvPr id="18" name="Graphic 17" descr="Fish">
            <a:extLst>
              <a:ext uri="{FF2B5EF4-FFF2-40B4-BE49-F238E27FC236}">
                <a16:creationId xmlns:a16="http://schemas.microsoft.com/office/drawing/2014/main" id="{B831AC6F-2657-0D47-9984-4088B00FAAC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47747" y="5049095"/>
            <a:ext cx="935309" cy="935309"/>
          </a:xfrm>
          <a:prstGeom prst="rect">
            <a:avLst/>
          </a:prstGeom>
        </p:spPr>
      </p:pic>
      <p:pic>
        <p:nvPicPr>
          <p:cNvPr id="19" name="Graphic 18" descr="Rhino">
            <a:extLst>
              <a:ext uri="{FF2B5EF4-FFF2-40B4-BE49-F238E27FC236}">
                <a16:creationId xmlns:a16="http://schemas.microsoft.com/office/drawing/2014/main" id="{EC93516E-A240-C743-88C1-CF1CEFEF2C9E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725774" y="5049095"/>
            <a:ext cx="935309" cy="935309"/>
          </a:xfrm>
          <a:prstGeom prst="rect">
            <a:avLst/>
          </a:prstGeom>
        </p:spPr>
      </p:pic>
      <p:pic>
        <p:nvPicPr>
          <p:cNvPr id="20" name="Graphic 19" descr="Sparrow">
            <a:extLst>
              <a:ext uri="{FF2B5EF4-FFF2-40B4-BE49-F238E27FC236}">
                <a16:creationId xmlns:a16="http://schemas.microsoft.com/office/drawing/2014/main" id="{4CA057B4-8776-9E47-B9B8-B77A579DA613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811342" y="5119243"/>
            <a:ext cx="795013" cy="79501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5450F9-0F64-414E-9180-0B8322BE7FBA}"/>
              </a:ext>
            </a:extLst>
          </p:cNvPr>
          <p:cNvSpPr txBox="1">
            <a:spLocks/>
          </p:cNvSpPr>
          <p:nvPr userDrawn="1"/>
        </p:nvSpPr>
        <p:spPr>
          <a:xfrm>
            <a:off x="209255" y="4484297"/>
            <a:ext cx="4315808" cy="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758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2" i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0" dirty="0">
                <a:solidFill>
                  <a:schemeClr val="bg1">
                    <a:lumMod val="50000"/>
                  </a:schemeClr>
                </a:solidFill>
              </a:rPr>
              <a:t>Wildlife icons (copy/paste)</a:t>
            </a:r>
          </a:p>
        </p:txBody>
      </p:sp>
      <p:pic>
        <p:nvPicPr>
          <p:cNvPr id="22" name="Graphic 21" descr="Bee">
            <a:extLst>
              <a:ext uri="{FF2B5EF4-FFF2-40B4-BE49-F238E27FC236}">
                <a16:creationId xmlns:a16="http://schemas.microsoft.com/office/drawing/2014/main" id="{3D8013D5-D0C4-1A4A-BD36-56B0B4450BF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697555" y="5113432"/>
            <a:ext cx="806632" cy="80663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F153436-5A98-4241-A2C9-E857B7690004}"/>
              </a:ext>
            </a:extLst>
          </p:cNvPr>
          <p:cNvSpPr txBox="1">
            <a:spLocks/>
          </p:cNvSpPr>
          <p:nvPr userDrawn="1"/>
        </p:nvSpPr>
        <p:spPr>
          <a:xfrm>
            <a:off x="5939008" y="4509780"/>
            <a:ext cx="4315808" cy="541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758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2" i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0" dirty="0">
                <a:solidFill>
                  <a:schemeClr val="bg1">
                    <a:lumMod val="50000"/>
                  </a:schemeClr>
                </a:solidFill>
              </a:rPr>
              <a:t>Transportation (copy/paste)</a:t>
            </a:r>
          </a:p>
        </p:txBody>
      </p:sp>
      <p:pic>
        <p:nvPicPr>
          <p:cNvPr id="24" name="Graphic 23" descr="Dump truck">
            <a:extLst>
              <a:ext uri="{FF2B5EF4-FFF2-40B4-BE49-F238E27FC236}">
                <a16:creationId xmlns:a16="http://schemas.microsoft.com/office/drawing/2014/main" id="{011C8F8F-E89E-334C-ACA7-8832CE26DFC4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037952" y="5184536"/>
            <a:ext cx="664427" cy="664427"/>
          </a:xfrm>
          <a:prstGeom prst="rect">
            <a:avLst/>
          </a:prstGeom>
        </p:spPr>
      </p:pic>
      <p:pic>
        <p:nvPicPr>
          <p:cNvPr id="25" name="Graphic 24" descr="Bus">
            <a:extLst>
              <a:ext uri="{FF2B5EF4-FFF2-40B4-BE49-F238E27FC236}">
                <a16:creationId xmlns:a16="http://schemas.microsoft.com/office/drawing/2014/main" id="{D7C2D11F-B8F4-374C-BAC4-74BE1BD1BDF2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918016" y="5184536"/>
            <a:ext cx="664427" cy="664427"/>
          </a:xfrm>
          <a:prstGeom prst="rect">
            <a:avLst/>
          </a:prstGeom>
        </p:spPr>
      </p:pic>
      <p:pic>
        <p:nvPicPr>
          <p:cNvPr id="26" name="Graphic 25" descr="Truck">
            <a:extLst>
              <a:ext uri="{FF2B5EF4-FFF2-40B4-BE49-F238E27FC236}">
                <a16:creationId xmlns:a16="http://schemas.microsoft.com/office/drawing/2014/main" id="{AF06028D-8A34-644E-BD5C-1445E3508EFD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863829" y="5184536"/>
            <a:ext cx="664427" cy="664427"/>
          </a:xfrm>
          <a:prstGeom prst="rect">
            <a:avLst/>
          </a:prstGeom>
        </p:spPr>
      </p:pic>
      <p:pic>
        <p:nvPicPr>
          <p:cNvPr id="27" name="Graphic 26" descr="Airplane">
            <a:extLst>
              <a:ext uri="{FF2B5EF4-FFF2-40B4-BE49-F238E27FC236}">
                <a16:creationId xmlns:a16="http://schemas.microsoft.com/office/drawing/2014/main" id="{901E5AEE-E4C6-1E4D-9B6D-42E860119303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618804" y="5184536"/>
            <a:ext cx="664427" cy="664427"/>
          </a:xfrm>
          <a:prstGeom prst="rect">
            <a:avLst/>
          </a:prstGeom>
        </p:spPr>
      </p:pic>
      <p:pic>
        <p:nvPicPr>
          <p:cNvPr id="28" name="Graphic 27" descr="Cruise ship">
            <a:extLst>
              <a:ext uri="{FF2B5EF4-FFF2-40B4-BE49-F238E27FC236}">
                <a16:creationId xmlns:a16="http://schemas.microsoft.com/office/drawing/2014/main" id="{7544DD1E-9452-4649-9331-F4F70C71B184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347472" y="5010292"/>
            <a:ext cx="974112" cy="974112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9FF2E120-D561-0D41-B2D2-510879E880DD}"/>
              </a:ext>
            </a:extLst>
          </p:cNvPr>
          <p:cNvSpPr txBox="1">
            <a:spLocks/>
          </p:cNvSpPr>
          <p:nvPr userDrawn="1"/>
        </p:nvSpPr>
        <p:spPr>
          <a:xfrm>
            <a:off x="7313935" y="1673086"/>
            <a:ext cx="4315808" cy="480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758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2" i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0" dirty="0">
                <a:solidFill>
                  <a:schemeClr val="bg1">
                    <a:lumMod val="50000"/>
                  </a:schemeClr>
                </a:solidFill>
              </a:rPr>
              <a:t>Weather/climate icons (copy/paste)</a:t>
            </a:r>
          </a:p>
        </p:txBody>
      </p:sp>
      <p:pic>
        <p:nvPicPr>
          <p:cNvPr id="30" name="Graphic 29" descr="Sun">
            <a:extLst>
              <a:ext uri="{FF2B5EF4-FFF2-40B4-BE49-F238E27FC236}">
                <a16:creationId xmlns:a16="http://schemas.microsoft.com/office/drawing/2014/main" id="{CD15CA53-0543-964C-89FD-547BD701A07B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513592" y="2432263"/>
            <a:ext cx="583320" cy="583320"/>
          </a:xfrm>
          <a:prstGeom prst="rect">
            <a:avLst/>
          </a:prstGeom>
        </p:spPr>
      </p:pic>
      <p:pic>
        <p:nvPicPr>
          <p:cNvPr id="31" name="Graphic 30" descr="Cloud">
            <a:extLst>
              <a:ext uri="{FF2B5EF4-FFF2-40B4-BE49-F238E27FC236}">
                <a16:creationId xmlns:a16="http://schemas.microsoft.com/office/drawing/2014/main" id="{A1149F20-D008-8E43-AF2C-ACB7CBCD1609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126881" y="2425620"/>
            <a:ext cx="583320" cy="583320"/>
          </a:xfrm>
          <a:prstGeom prst="rect">
            <a:avLst/>
          </a:prstGeom>
        </p:spPr>
      </p:pic>
      <p:pic>
        <p:nvPicPr>
          <p:cNvPr id="32" name="Graphic 31" descr="Partial sun">
            <a:extLst>
              <a:ext uri="{FF2B5EF4-FFF2-40B4-BE49-F238E27FC236}">
                <a16:creationId xmlns:a16="http://schemas.microsoft.com/office/drawing/2014/main" id="{FBFF43FF-D8C0-6248-965C-71ED0DC42779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856767" y="2425620"/>
            <a:ext cx="583320" cy="583320"/>
          </a:xfrm>
          <a:prstGeom prst="rect">
            <a:avLst/>
          </a:prstGeom>
        </p:spPr>
      </p:pic>
      <p:pic>
        <p:nvPicPr>
          <p:cNvPr id="33" name="Graphic 32" descr="Lightning">
            <a:extLst>
              <a:ext uri="{FF2B5EF4-FFF2-40B4-BE49-F238E27FC236}">
                <a16:creationId xmlns:a16="http://schemas.microsoft.com/office/drawing/2014/main" id="{103E25D2-0D37-3842-ACE7-C2D1A969EBB6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586652" y="2425620"/>
            <a:ext cx="583320" cy="583320"/>
          </a:xfrm>
          <a:prstGeom prst="rect">
            <a:avLst/>
          </a:prstGeom>
        </p:spPr>
      </p:pic>
      <p:pic>
        <p:nvPicPr>
          <p:cNvPr id="34" name="Graphic 33" descr="Thermometer">
            <a:extLst>
              <a:ext uri="{FF2B5EF4-FFF2-40B4-BE49-F238E27FC236}">
                <a16:creationId xmlns:a16="http://schemas.microsoft.com/office/drawing/2014/main" id="{22A8B876-6F52-FA4E-83F7-1179A6358ED6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316537" y="2425620"/>
            <a:ext cx="583320" cy="583320"/>
          </a:xfrm>
          <a:prstGeom prst="rect">
            <a:avLst/>
          </a:prstGeom>
        </p:spPr>
      </p:pic>
      <p:pic>
        <p:nvPicPr>
          <p:cNvPr id="35" name="Graphic 34" descr="Snow">
            <a:extLst>
              <a:ext uri="{FF2B5EF4-FFF2-40B4-BE49-F238E27FC236}">
                <a16:creationId xmlns:a16="http://schemas.microsoft.com/office/drawing/2014/main" id="{37868593-C47E-EE4D-A4A0-6BCCA45EC4F0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589148" y="3219108"/>
            <a:ext cx="583320" cy="583320"/>
          </a:xfrm>
          <a:prstGeom prst="rect">
            <a:avLst/>
          </a:prstGeom>
        </p:spPr>
      </p:pic>
      <p:pic>
        <p:nvPicPr>
          <p:cNvPr id="36" name="Graphic 35" descr="Rain">
            <a:extLst>
              <a:ext uri="{FF2B5EF4-FFF2-40B4-BE49-F238E27FC236}">
                <a16:creationId xmlns:a16="http://schemas.microsoft.com/office/drawing/2014/main" id="{727B9334-0F71-1144-8A9C-503E19965B3C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319032" y="3219108"/>
            <a:ext cx="583320" cy="58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042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 Library-2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9F6B-4580-4E45-B391-4ED40F72E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495" y="948989"/>
            <a:ext cx="11371232" cy="346412"/>
          </a:xfrm>
        </p:spPr>
        <p:txBody>
          <a:bodyPr>
            <a:normAutofit/>
          </a:bodyPr>
          <a:lstStyle>
            <a:lvl1pPr marL="0" marR="0" indent="0" algn="l" defTabSz="257129" rtl="0" eaLnBrk="1" fontAlgn="auto" latinLnBrk="0" hangingPunct="1">
              <a:lnSpc>
                <a:spcPts val="168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Resource Library – Do not include in presentation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81C213F-8C4C-EC43-9CCE-F8411E92DEB1}"/>
              </a:ext>
            </a:extLst>
          </p:cNvPr>
          <p:cNvSpPr txBox="1">
            <a:spLocks/>
          </p:cNvSpPr>
          <p:nvPr userDrawn="1"/>
        </p:nvSpPr>
        <p:spPr>
          <a:xfrm>
            <a:off x="428495" y="1707208"/>
            <a:ext cx="4315808" cy="449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758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2" i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0" dirty="0">
                <a:solidFill>
                  <a:schemeClr val="bg1">
                    <a:lumMod val="50000"/>
                  </a:schemeClr>
                </a:solidFill>
              </a:rPr>
              <a:t>Environmental icons (copy/paste)</a:t>
            </a:r>
          </a:p>
        </p:txBody>
      </p:sp>
      <p:pic>
        <p:nvPicPr>
          <p:cNvPr id="38" name="Graphic 37" descr="City">
            <a:extLst>
              <a:ext uri="{FF2B5EF4-FFF2-40B4-BE49-F238E27FC236}">
                <a16:creationId xmlns:a16="http://schemas.microsoft.com/office/drawing/2014/main" id="{55BEBE72-EC22-7243-9F12-32EBFA5D9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064" y="2268106"/>
            <a:ext cx="712425" cy="712425"/>
          </a:xfrm>
          <a:prstGeom prst="rect">
            <a:avLst/>
          </a:prstGeom>
        </p:spPr>
      </p:pic>
      <p:pic>
        <p:nvPicPr>
          <p:cNvPr id="39" name="Graphic 38" descr="Factory">
            <a:extLst>
              <a:ext uri="{FF2B5EF4-FFF2-40B4-BE49-F238E27FC236}">
                <a16:creationId xmlns:a16="http://schemas.microsoft.com/office/drawing/2014/main" id="{39AE1246-EE91-B440-AC11-168329B1E0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7289" y="2232311"/>
            <a:ext cx="712425" cy="712425"/>
          </a:xfrm>
          <a:prstGeom prst="rect">
            <a:avLst/>
          </a:prstGeom>
        </p:spPr>
      </p:pic>
      <p:pic>
        <p:nvPicPr>
          <p:cNvPr id="40" name="Graphic 39" descr="Home">
            <a:extLst>
              <a:ext uri="{FF2B5EF4-FFF2-40B4-BE49-F238E27FC236}">
                <a16:creationId xmlns:a16="http://schemas.microsoft.com/office/drawing/2014/main" id="{82485854-FAAE-B14D-B0C8-7D675E0F85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4224" y="2197330"/>
            <a:ext cx="712425" cy="712425"/>
          </a:xfrm>
          <a:prstGeom prst="rect">
            <a:avLst/>
          </a:prstGeom>
        </p:spPr>
      </p:pic>
      <p:pic>
        <p:nvPicPr>
          <p:cNvPr id="41" name="Graphic 40" descr="Barn">
            <a:extLst>
              <a:ext uri="{FF2B5EF4-FFF2-40B4-BE49-F238E27FC236}">
                <a16:creationId xmlns:a16="http://schemas.microsoft.com/office/drawing/2014/main" id="{B22CE637-44A0-AC4A-8F0F-B3694EC83E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54490" y="2197330"/>
            <a:ext cx="712425" cy="712425"/>
          </a:xfrm>
          <a:prstGeom prst="rect">
            <a:avLst/>
          </a:prstGeom>
        </p:spPr>
      </p:pic>
      <p:pic>
        <p:nvPicPr>
          <p:cNvPr id="42" name="Graphic 41" descr="Tractor">
            <a:extLst>
              <a:ext uri="{FF2B5EF4-FFF2-40B4-BE49-F238E27FC236}">
                <a16:creationId xmlns:a16="http://schemas.microsoft.com/office/drawing/2014/main" id="{E0476EC4-62E6-3F46-B1CC-114BEC0BA9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3838" y="2268106"/>
            <a:ext cx="712425" cy="712425"/>
          </a:xfrm>
          <a:prstGeom prst="rect">
            <a:avLst/>
          </a:prstGeom>
        </p:spPr>
      </p:pic>
      <p:pic>
        <p:nvPicPr>
          <p:cNvPr id="43" name="Graphic 42" descr="Wave">
            <a:extLst>
              <a:ext uri="{FF2B5EF4-FFF2-40B4-BE49-F238E27FC236}">
                <a16:creationId xmlns:a16="http://schemas.microsoft.com/office/drawing/2014/main" id="{88E3F980-C80D-BA49-985A-6E11A772A76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62982" y="2268106"/>
            <a:ext cx="712425" cy="712425"/>
          </a:xfrm>
          <a:prstGeom prst="rect">
            <a:avLst/>
          </a:prstGeom>
        </p:spPr>
      </p:pic>
      <p:pic>
        <p:nvPicPr>
          <p:cNvPr id="44" name="Graphic 43" descr="Plant">
            <a:extLst>
              <a:ext uri="{FF2B5EF4-FFF2-40B4-BE49-F238E27FC236}">
                <a16:creationId xmlns:a16="http://schemas.microsoft.com/office/drawing/2014/main" id="{A953B9F7-52F8-804D-A980-D4BC5C3B58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15786" y="2268106"/>
            <a:ext cx="608447" cy="608447"/>
          </a:xfrm>
          <a:prstGeom prst="rect">
            <a:avLst/>
          </a:prstGeom>
        </p:spPr>
      </p:pic>
      <p:pic>
        <p:nvPicPr>
          <p:cNvPr id="45" name="Graphic 44" descr="South America">
            <a:extLst>
              <a:ext uri="{FF2B5EF4-FFF2-40B4-BE49-F238E27FC236}">
                <a16:creationId xmlns:a16="http://schemas.microsoft.com/office/drawing/2014/main" id="{C381CA5A-5DB5-A944-BCCA-8B1E7ACD410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07635" y="4564356"/>
            <a:ext cx="865799" cy="865799"/>
          </a:xfrm>
          <a:prstGeom prst="rect">
            <a:avLst/>
          </a:prstGeom>
        </p:spPr>
      </p:pic>
      <p:pic>
        <p:nvPicPr>
          <p:cNvPr id="46" name="Graphic 45" descr="North America">
            <a:extLst>
              <a:ext uri="{FF2B5EF4-FFF2-40B4-BE49-F238E27FC236}">
                <a16:creationId xmlns:a16="http://schemas.microsoft.com/office/drawing/2014/main" id="{E2A337C3-9EB1-8748-8B92-A8D07E8180C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9727" y="4564358"/>
            <a:ext cx="865799" cy="865799"/>
          </a:xfrm>
          <a:prstGeom prst="rect">
            <a:avLst/>
          </a:prstGeom>
        </p:spPr>
      </p:pic>
      <p:pic>
        <p:nvPicPr>
          <p:cNvPr id="47" name="Graphic 46" descr="Asia">
            <a:extLst>
              <a:ext uri="{FF2B5EF4-FFF2-40B4-BE49-F238E27FC236}">
                <a16:creationId xmlns:a16="http://schemas.microsoft.com/office/drawing/2014/main" id="{9CC1A0FA-A66E-D74A-8A20-02D0A204577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689714" y="4512450"/>
            <a:ext cx="865799" cy="865799"/>
          </a:xfrm>
          <a:prstGeom prst="rect">
            <a:avLst/>
          </a:prstGeom>
        </p:spPr>
      </p:pic>
      <p:pic>
        <p:nvPicPr>
          <p:cNvPr id="48" name="Graphic 47" descr="Australia">
            <a:extLst>
              <a:ext uri="{FF2B5EF4-FFF2-40B4-BE49-F238E27FC236}">
                <a16:creationId xmlns:a16="http://schemas.microsoft.com/office/drawing/2014/main" id="{5EED13D8-356F-7541-95C7-3D6DA760926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05504" y="4575266"/>
            <a:ext cx="865799" cy="865799"/>
          </a:xfrm>
          <a:prstGeom prst="rect">
            <a:avLst/>
          </a:prstGeom>
        </p:spPr>
      </p:pic>
      <p:pic>
        <p:nvPicPr>
          <p:cNvPr id="49" name="Graphic 48" descr="Europe">
            <a:extLst>
              <a:ext uri="{FF2B5EF4-FFF2-40B4-BE49-F238E27FC236}">
                <a16:creationId xmlns:a16="http://schemas.microsoft.com/office/drawing/2014/main" id="{591A6BCA-955E-4F41-ABA6-94FC8BDA363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5681" y="5213354"/>
            <a:ext cx="865799" cy="865799"/>
          </a:xfrm>
          <a:prstGeom prst="rect">
            <a:avLst/>
          </a:prstGeom>
        </p:spPr>
      </p:pic>
      <p:pic>
        <p:nvPicPr>
          <p:cNvPr id="50" name="Graphic 49" descr="Africa">
            <a:extLst>
              <a:ext uri="{FF2B5EF4-FFF2-40B4-BE49-F238E27FC236}">
                <a16:creationId xmlns:a16="http://schemas.microsoft.com/office/drawing/2014/main" id="{6E255A08-2979-8C43-9FB4-6EF7033FBA50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099777" y="5213354"/>
            <a:ext cx="865799" cy="865799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F9D37A1D-F3DC-DA43-8004-D23DDB339517}"/>
              </a:ext>
            </a:extLst>
          </p:cNvPr>
          <p:cNvSpPr txBox="1">
            <a:spLocks/>
          </p:cNvSpPr>
          <p:nvPr userDrawn="1"/>
        </p:nvSpPr>
        <p:spPr>
          <a:xfrm>
            <a:off x="428495" y="3915358"/>
            <a:ext cx="4315808" cy="4805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758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2" i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0" dirty="0">
                <a:solidFill>
                  <a:schemeClr val="bg1">
                    <a:lumMod val="50000"/>
                  </a:schemeClr>
                </a:solidFill>
              </a:rPr>
              <a:t>Regional icons (copy/paste)</a:t>
            </a:r>
          </a:p>
        </p:txBody>
      </p:sp>
      <p:pic>
        <p:nvPicPr>
          <p:cNvPr id="52" name="Graphic 51" descr="Marker">
            <a:extLst>
              <a:ext uri="{FF2B5EF4-FFF2-40B4-BE49-F238E27FC236}">
                <a16:creationId xmlns:a16="http://schemas.microsoft.com/office/drawing/2014/main" id="{2D6F7E03-92C7-C142-9F23-A38BC392A44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992566" y="4724906"/>
            <a:ext cx="979737" cy="979737"/>
          </a:xfrm>
          <a:prstGeom prst="rect">
            <a:avLst/>
          </a:prstGeom>
        </p:spPr>
      </p:pic>
      <p:pic>
        <p:nvPicPr>
          <p:cNvPr id="53" name="Graphic 52" descr="Marker">
            <a:extLst>
              <a:ext uri="{FF2B5EF4-FFF2-40B4-BE49-F238E27FC236}">
                <a16:creationId xmlns:a16="http://schemas.microsoft.com/office/drawing/2014/main" id="{4ED333A4-9993-4045-A592-75DC98C52C1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859714" y="4724906"/>
            <a:ext cx="979737" cy="979737"/>
          </a:xfrm>
          <a:prstGeom prst="rect">
            <a:avLst/>
          </a:prstGeom>
        </p:spPr>
      </p:pic>
      <p:pic>
        <p:nvPicPr>
          <p:cNvPr id="54" name="Graphic 53" descr="Marker">
            <a:extLst>
              <a:ext uri="{FF2B5EF4-FFF2-40B4-BE49-F238E27FC236}">
                <a16:creationId xmlns:a16="http://schemas.microsoft.com/office/drawing/2014/main" id="{3A566100-B3FB-D345-87B4-32BC9A7E96A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726862" y="4724906"/>
            <a:ext cx="979737" cy="979737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EC2345B9-C0B6-ED4E-8353-9B29CEE8794B}"/>
              </a:ext>
            </a:extLst>
          </p:cNvPr>
          <p:cNvSpPr txBox="1">
            <a:spLocks/>
          </p:cNvSpPr>
          <p:nvPr userDrawn="1"/>
        </p:nvSpPr>
        <p:spPr>
          <a:xfrm>
            <a:off x="5920523" y="3953235"/>
            <a:ext cx="4315808" cy="492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758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52" i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0" dirty="0">
                <a:solidFill>
                  <a:schemeClr val="bg1">
                    <a:lumMod val="50000"/>
                  </a:schemeClr>
                </a:solidFill>
              </a:rPr>
              <a:t>Map-related icons (copy/paste)</a:t>
            </a:r>
          </a:p>
        </p:txBody>
      </p:sp>
      <p:pic>
        <p:nvPicPr>
          <p:cNvPr id="56" name="Graphic 55" descr="Direction">
            <a:extLst>
              <a:ext uri="{FF2B5EF4-FFF2-40B4-BE49-F238E27FC236}">
                <a16:creationId xmlns:a16="http://schemas.microsoft.com/office/drawing/2014/main" id="{9A3F8DB5-6E33-E048-9C59-4CFE280F542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018799" y="5825233"/>
            <a:ext cx="651284" cy="651284"/>
          </a:xfrm>
          <a:prstGeom prst="rect">
            <a:avLst/>
          </a:prstGeom>
        </p:spPr>
      </p:pic>
      <p:pic>
        <p:nvPicPr>
          <p:cNvPr id="57" name="Graphic 56" descr="Compass">
            <a:extLst>
              <a:ext uri="{FF2B5EF4-FFF2-40B4-BE49-F238E27FC236}">
                <a16:creationId xmlns:a16="http://schemas.microsoft.com/office/drawing/2014/main" id="{C564F98C-32FC-6D49-A12C-663AB504C689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026261" y="5751790"/>
            <a:ext cx="654723" cy="654723"/>
          </a:xfrm>
          <a:prstGeom prst="rect">
            <a:avLst/>
          </a:prstGeom>
        </p:spPr>
      </p:pic>
      <p:pic>
        <p:nvPicPr>
          <p:cNvPr id="58" name="Graphic 57" descr="Map with pin">
            <a:extLst>
              <a:ext uri="{FF2B5EF4-FFF2-40B4-BE49-F238E27FC236}">
                <a16:creationId xmlns:a16="http://schemas.microsoft.com/office/drawing/2014/main" id="{5C521E9D-07AC-1442-9245-4C78BDF80F7D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024085" y="5751791"/>
            <a:ext cx="707149" cy="707149"/>
          </a:xfrm>
          <a:prstGeom prst="rect">
            <a:avLst/>
          </a:prstGeom>
        </p:spPr>
      </p:pic>
      <p:pic>
        <p:nvPicPr>
          <p:cNvPr id="59" name="Graphic 58" descr="World">
            <a:extLst>
              <a:ext uri="{FF2B5EF4-FFF2-40B4-BE49-F238E27FC236}">
                <a16:creationId xmlns:a16="http://schemas.microsoft.com/office/drawing/2014/main" id="{5CA74FE5-E57D-A746-BC9B-995C09077A46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194274" y="5713004"/>
            <a:ext cx="738317" cy="7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8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006C92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672916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White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32873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White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4540628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-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006C92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022066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3059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9AAB6-FBAF-3540-9724-054DAD4CCC08}"/>
              </a:ext>
            </a:extLst>
          </p:cNvPr>
          <p:cNvSpPr/>
          <p:nvPr userDrawn="1"/>
        </p:nvSpPr>
        <p:spPr>
          <a:xfrm>
            <a:off x="0" y="1"/>
            <a:ext cx="12192000" cy="741877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BFFAA-8B81-CB48-A6AD-04B7E54C4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8369" y="2661"/>
            <a:ext cx="4109611" cy="741877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50A2BB-0E07-B340-9E24-7141C7392972}"/>
              </a:ext>
            </a:extLst>
          </p:cNvPr>
          <p:cNvSpPr/>
          <p:nvPr userDrawn="1"/>
        </p:nvSpPr>
        <p:spPr>
          <a:xfrm>
            <a:off x="428497" y="94381"/>
            <a:ext cx="2701765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SIXTH ASSESSMENT REPORT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49E9032-F602-9848-995D-83F87DB06EF4}"/>
              </a:ext>
            </a:extLst>
          </p:cNvPr>
          <p:cNvSpPr>
            <a:spLocks/>
          </p:cNvSpPr>
          <p:nvPr userDrawn="1"/>
        </p:nvSpPr>
        <p:spPr>
          <a:xfrm flipH="1">
            <a:off x="9928963" y="0"/>
            <a:ext cx="2263037" cy="743712"/>
          </a:xfrm>
          <a:custGeom>
            <a:avLst/>
            <a:gdLst>
              <a:gd name="connsiteX0" fmla="*/ 1139505 w 1697278"/>
              <a:gd name="connsiteY0" fmla="*/ 0 h 557773"/>
              <a:gd name="connsiteX1" fmla="*/ 0 w 1697278"/>
              <a:gd name="connsiteY1" fmla="*/ 0 h 557773"/>
              <a:gd name="connsiteX2" fmla="*/ 0 w 1697278"/>
              <a:gd name="connsiteY2" fmla="*/ 557773 h 557773"/>
              <a:gd name="connsiteX3" fmla="*/ 1697278 w 1697278"/>
              <a:gd name="connsiteY3" fmla="*/ 557773 h 55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278" h="557773">
                <a:moveTo>
                  <a:pt x="1139505" y="0"/>
                </a:moveTo>
                <a:lnTo>
                  <a:pt x="0" y="0"/>
                </a:lnTo>
                <a:lnTo>
                  <a:pt x="0" y="557773"/>
                </a:lnTo>
                <a:lnTo>
                  <a:pt x="1697278" y="557773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4851" t="-130328" r="-134149" b="-163114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223F304-EF9D-0744-AC34-F78BC406CF9A}"/>
              </a:ext>
            </a:extLst>
          </p:cNvPr>
          <p:cNvSpPr/>
          <p:nvPr userDrawn="1"/>
        </p:nvSpPr>
        <p:spPr>
          <a:xfrm flipH="1">
            <a:off x="9646996" y="1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3AAB6CD-F1D6-D142-BC77-F207E2A73C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8680" y="436671"/>
            <a:ext cx="4035837" cy="4514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379476" indent="0">
              <a:buFontTx/>
              <a:buNone/>
              <a:defRPr sz="1400" b="1">
                <a:solidFill>
                  <a:schemeClr val="bg1"/>
                </a:solidFill>
              </a:defRPr>
            </a:lvl2pPr>
            <a:lvl3pPr marL="758952" indent="0"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1138428" indent="0">
              <a:buFontTx/>
              <a:buNone/>
              <a:defRPr sz="1400" b="1">
                <a:solidFill>
                  <a:schemeClr val="bg1"/>
                </a:solidFill>
              </a:defRPr>
            </a:lvl4pPr>
            <a:lvl5pPr marL="1517904" indent="0">
              <a:buFontTx/>
              <a:buNone/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Working Group I – The Physical Science Basis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6EFB60-2338-4A0B-9BB7-042C03AB2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72296" r="55751" b="16889"/>
          <a:stretch/>
        </p:blipFill>
        <p:spPr>
          <a:xfrm>
            <a:off x="9915053" y="5223"/>
            <a:ext cx="2276947" cy="741680"/>
          </a:xfrm>
          <a:custGeom>
            <a:avLst/>
            <a:gdLst>
              <a:gd name="connsiteX0" fmla="*/ 569977 w 1707710"/>
              <a:gd name="connsiteY0" fmla="*/ 0 h 556260"/>
              <a:gd name="connsiteX1" fmla="*/ 1707710 w 1707710"/>
              <a:gd name="connsiteY1" fmla="*/ 0 h 556260"/>
              <a:gd name="connsiteX2" fmla="*/ 1707710 w 1707710"/>
              <a:gd name="connsiteY2" fmla="*/ 556260 h 556260"/>
              <a:gd name="connsiteX3" fmla="*/ 0 w 1707710"/>
              <a:gd name="connsiteY3" fmla="*/ 55626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710" h="556260">
                <a:moveTo>
                  <a:pt x="569977" y="0"/>
                </a:moveTo>
                <a:lnTo>
                  <a:pt x="1707710" y="0"/>
                </a:lnTo>
                <a:lnTo>
                  <a:pt x="1707710" y="556260"/>
                </a:lnTo>
                <a:lnTo>
                  <a:pt x="0" y="5562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97501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0081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dark picture to placeholder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rgbClr val="FFFFFF"/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12601-0331-9C49-98F2-04A017088851}"/>
              </a:ext>
            </a:extLst>
          </p:cNvPr>
          <p:cNvSpPr/>
          <p:nvPr userDrawn="1"/>
        </p:nvSpPr>
        <p:spPr>
          <a:xfrm>
            <a:off x="-12256" y="3712"/>
            <a:ext cx="12192000" cy="741877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DD0D026-3C68-694B-8880-7A20AA268FAF}"/>
              </a:ext>
            </a:extLst>
          </p:cNvPr>
          <p:cNvSpPr>
            <a:spLocks/>
          </p:cNvSpPr>
          <p:nvPr userDrawn="1"/>
        </p:nvSpPr>
        <p:spPr>
          <a:xfrm flipH="1">
            <a:off x="9928963" y="0"/>
            <a:ext cx="2263037" cy="743712"/>
          </a:xfrm>
          <a:custGeom>
            <a:avLst/>
            <a:gdLst>
              <a:gd name="connsiteX0" fmla="*/ 1139505 w 1697278"/>
              <a:gd name="connsiteY0" fmla="*/ 0 h 557773"/>
              <a:gd name="connsiteX1" fmla="*/ 0 w 1697278"/>
              <a:gd name="connsiteY1" fmla="*/ 0 h 557773"/>
              <a:gd name="connsiteX2" fmla="*/ 0 w 1697278"/>
              <a:gd name="connsiteY2" fmla="*/ 557773 h 557773"/>
              <a:gd name="connsiteX3" fmla="*/ 1697278 w 1697278"/>
              <a:gd name="connsiteY3" fmla="*/ 557773 h 55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278" h="557773">
                <a:moveTo>
                  <a:pt x="1139505" y="0"/>
                </a:moveTo>
                <a:lnTo>
                  <a:pt x="0" y="0"/>
                </a:lnTo>
                <a:lnTo>
                  <a:pt x="0" y="557773"/>
                </a:lnTo>
                <a:lnTo>
                  <a:pt x="1697278" y="557773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4851" t="-130328" r="-134149" b="-163114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1EFA729-5C91-9D45-8B02-B8AECCFD049B}"/>
              </a:ext>
            </a:extLst>
          </p:cNvPr>
          <p:cNvSpPr/>
          <p:nvPr userDrawn="1"/>
        </p:nvSpPr>
        <p:spPr>
          <a:xfrm flipH="1">
            <a:off x="9646996" y="1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B1F90A-3B45-EB4F-BE29-494C1A5420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8369" y="2661"/>
            <a:ext cx="4109611" cy="741877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3E3972-F266-D04C-BB07-F4E0DE66D096}"/>
              </a:ext>
            </a:extLst>
          </p:cNvPr>
          <p:cNvSpPr/>
          <p:nvPr userDrawn="1"/>
        </p:nvSpPr>
        <p:spPr>
          <a:xfrm>
            <a:off x="428497" y="94381"/>
            <a:ext cx="2701765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SIXTH ASSESSMENT REPORT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FF0D8E-A454-394F-B961-1AE5FE07AC57}"/>
              </a:ext>
            </a:extLst>
          </p:cNvPr>
          <p:cNvSpPr/>
          <p:nvPr userDrawn="1"/>
        </p:nvSpPr>
        <p:spPr>
          <a:xfrm>
            <a:off x="438409" y="405159"/>
            <a:ext cx="2259593" cy="246221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000" b="0" i="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Working Group I – The Physical Science Basis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BF753-CF49-436A-A422-6470F9EF1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72296" r="55751" b="16889"/>
          <a:stretch/>
        </p:blipFill>
        <p:spPr>
          <a:xfrm>
            <a:off x="9915053" y="5223"/>
            <a:ext cx="2276947" cy="741680"/>
          </a:xfrm>
          <a:custGeom>
            <a:avLst/>
            <a:gdLst>
              <a:gd name="connsiteX0" fmla="*/ 569977 w 1707710"/>
              <a:gd name="connsiteY0" fmla="*/ 0 h 556260"/>
              <a:gd name="connsiteX1" fmla="*/ 1707710 w 1707710"/>
              <a:gd name="connsiteY1" fmla="*/ 0 h 556260"/>
              <a:gd name="connsiteX2" fmla="*/ 1707710 w 1707710"/>
              <a:gd name="connsiteY2" fmla="*/ 556260 h 556260"/>
              <a:gd name="connsiteX3" fmla="*/ 0 w 1707710"/>
              <a:gd name="connsiteY3" fmla="*/ 55626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710" h="556260">
                <a:moveTo>
                  <a:pt x="569977" y="0"/>
                </a:moveTo>
                <a:lnTo>
                  <a:pt x="1707710" y="0"/>
                </a:lnTo>
                <a:lnTo>
                  <a:pt x="1707710" y="556260"/>
                </a:lnTo>
                <a:lnTo>
                  <a:pt x="0" y="5562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7216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7_Title Slide - White+Seal">
    <p:bg>
      <p:bgPr>
        <a:solidFill>
          <a:srgbClr val="5492CD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007DB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7DB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ctrTitle"/>
          </p:nvPr>
        </p:nvSpPr>
        <p:spPr>
          <a:xfrm>
            <a:off x="384936" y="1844896"/>
            <a:ext cx="11397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384936" y="3461119"/>
            <a:ext cx="11397600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2pPr>
            <a:lvl3pPr lvl="2" algn="ctr" rtl="0"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3pPr>
            <a:lvl4pPr lvl="3" algn="ctr" rtl="0"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4pPr>
            <a:lvl5pPr lvl="4" algn="ctr" rtl="0">
              <a:spcBef>
                <a:spcPts val="900"/>
              </a:spcBef>
              <a:spcAft>
                <a:spcPts val="0"/>
              </a:spcAft>
              <a:buSzPts val="1400"/>
              <a:buNone/>
              <a:defRPr>
                <a:solidFill>
                  <a:srgbClr val="929293"/>
                </a:solidFill>
              </a:defRPr>
            </a:lvl5pPr>
            <a:lvl6pPr lvl="5" algn="ctr" rtl="0">
              <a:spcBef>
                <a:spcPts val="9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 rtl="0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 rtl="0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 rtl="0"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4707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8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2250"/>
              </a:lnSpc>
              <a:defRPr sz="2700" b="1" cap="all" baseline="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0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350"/>
              </a:lnSpc>
              <a:buNone/>
              <a:defRPr sz="1500" baseline="0">
                <a:solidFill>
                  <a:schemeClr val="accent4">
                    <a:lumMod val="50000"/>
                  </a:schemeClr>
                </a:solidFill>
              </a:defRPr>
            </a:lvl1pPr>
            <a:lvl2pPr marL="257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3302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2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2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6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0.wmf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9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2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20.emf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lien_foot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6"/>
            <a:ext cx="1220893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80485" y="284163"/>
            <a:ext cx="900218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</a:t>
            </a:r>
            <a:br>
              <a:rPr lang="de-DE" altLang="de-DE"/>
            </a:br>
            <a:r>
              <a:rPr lang="de-DE" altLang="de-DE"/>
              <a:t>Unterzeile manuell auf Seite umfärben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0485" y="1619251"/>
            <a:ext cx="1136438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Die farbigen Sekundärfarben fungieren sowohl als Codierung (Navigation) innerhalb der Kommunikation als auch zur Auflockerung des gesamten visuellen Auftritts. </a:t>
            </a:r>
          </a:p>
          <a:p>
            <a:pPr lvl="1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Als weitere Sekundärfarben ergänzen drei Grautöne Seriosität und Neutralität.</a:t>
            </a:r>
          </a:p>
          <a:p>
            <a:pPr lvl="1"/>
            <a:r>
              <a:rPr lang="de-DE" altLang="de-DE"/>
              <a:t>Die farbigen Sekundärfarben fungieren sowohl als Codierung (Navigation) innerhalb der Kommunikation als auch zur Auflockerung des gesamten visuellen Auftritts.</a:t>
            </a:r>
          </a:p>
          <a:p>
            <a:pPr lvl="2"/>
            <a:r>
              <a:rPr lang="de-DE" altLang="de-DE"/>
              <a:t>Punkt x</a:t>
            </a:r>
          </a:p>
          <a:p>
            <a:pPr lvl="2"/>
            <a:r>
              <a:rPr lang="de-DE" altLang="de-DE"/>
              <a:t>Punkt y</a:t>
            </a:r>
          </a:p>
        </p:txBody>
      </p:sp>
      <p:sp>
        <p:nvSpPr>
          <p:cNvPr id="5949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3767" y="65786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de-DE" altLang="de-DE"/>
              <a:t>SEITE </a:t>
            </a:r>
            <a:fld id="{8A91D008-D236-490B-84D9-A3FBF4C7D2E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0" name="Picture 6" descr="HG_LOGO_bl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667" y="6115050"/>
            <a:ext cx="164253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Grafik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0" y="193676"/>
            <a:ext cx="2032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>
            <a:spLocks/>
          </p:cNvSpPr>
          <p:nvPr userDrawn="1"/>
        </p:nvSpPr>
        <p:spPr bwMode="auto">
          <a:xfrm>
            <a:off x="0" y="6742114"/>
            <a:ext cx="4074584" cy="123825"/>
          </a:xfrm>
          <a:prstGeom prst="rect">
            <a:avLst/>
          </a:prstGeom>
          <a:solidFill>
            <a:srgbClr val="0562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  <p:sp>
        <p:nvSpPr>
          <p:cNvPr id="11" name="Rechteck 10"/>
          <p:cNvSpPr>
            <a:spLocks/>
          </p:cNvSpPr>
          <p:nvPr userDrawn="1"/>
        </p:nvSpPr>
        <p:spPr bwMode="auto">
          <a:xfrm>
            <a:off x="4055533" y="6743701"/>
            <a:ext cx="8136467" cy="123825"/>
          </a:xfrm>
          <a:prstGeom prst="rect">
            <a:avLst/>
          </a:prstGeom>
          <a:solidFill>
            <a:srgbClr val="003E6E"/>
          </a:solidFill>
          <a:ln>
            <a:noFill/>
          </a:ln>
        </p:spPr>
        <p:txBody>
          <a:bodyPr/>
          <a:lstStyle>
            <a:lvl1pPr indent="127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ts val="2000"/>
              </a:lnSpc>
              <a:spcBef>
                <a:spcPct val="20000"/>
              </a:spcBef>
              <a:defRPr/>
            </a:pPr>
            <a:endParaRPr lang="de-DE" altLang="de-DE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56" r:id="rId2"/>
    <p:sldLayoutId id="2147484557" r:id="rId3"/>
    <p:sldLayoutId id="2147484558" r:id="rId4"/>
    <p:sldLayoutId id="2147484559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51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cs typeface="+mn-cs"/>
        </a:defRPr>
      </a:lvl2pPr>
      <a:lvl3pPr marL="901700" indent="-277813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cs typeface="+mn-cs"/>
        </a:defRPr>
      </a:lvl3pPr>
      <a:lvl4pPr marL="2365375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925763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33829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38401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42973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4754563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71477" y="1563144"/>
            <a:ext cx="11449049" cy="421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65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3776107" y="6381329"/>
            <a:ext cx="1600508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5818289" y="6381329"/>
            <a:ext cx="7200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0"/>
              </a:spcAft>
            </a:pPr>
            <a:r>
              <a:rPr lang="de-DE"/>
              <a:t>Page </a:t>
            </a:r>
            <a:fld id="{00000000-1234-1234-1234-123412341234}" type="slidenum">
              <a:rPr lang="en" smtClean="0"/>
              <a:pPr>
                <a:spcAft>
                  <a:spcPts val="0"/>
                </a:spcAft>
              </a:pPr>
              <a:t>‹Nr.›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71477" y="324001"/>
            <a:ext cx="11449049" cy="112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38658" y="6005354"/>
            <a:ext cx="1881980" cy="54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2069" y="6424764"/>
            <a:ext cx="2303553" cy="91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386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  <p:sldLayoutId id="21474847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9" userDrawn="1">
          <p15:clr>
            <a:srgbClr val="F26B43"/>
          </p15:clr>
        </p15:guide>
        <p15:guide id="2" pos="233" userDrawn="1">
          <p15:clr>
            <a:srgbClr val="F26B43"/>
          </p15:clr>
        </p15:guide>
        <p15:guide id="3" pos="7447" userDrawn="1">
          <p15:clr>
            <a:srgbClr val="F26B43"/>
          </p15:clr>
        </p15:guide>
        <p15:guide id="4" orient="horz" pos="209" userDrawn="1">
          <p15:clr>
            <a:srgbClr val="F26B43"/>
          </p15:clr>
        </p15:guide>
        <p15:guide id="5" pos="3659" userDrawn="1">
          <p15:clr>
            <a:srgbClr val="F26B43"/>
          </p15:clr>
        </p15:guide>
        <p15:guide id="6" pos="4021" userDrawn="1">
          <p15:clr>
            <a:srgbClr val="F26B43"/>
          </p15:clr>
        </p15:guide>
        <p15:guide id="7" orient="horz" pos="2725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"/>
            <a:ext cx="12192000" cy="742527"/>
          </a:xfrm>
          <a:custGeom>
            <a:avLst/>
            <a:gdLst/>
            <a:ahLst/>
            <a:cxnLst/>
            <a:rect l="l" t="t" r="r" b="b"/>
            <a:pathLst>
              <a:path w="9144000" h="556895">
                <a:moveTo>
                  <a:pt x="0" y="556408"/>
                </a:moveTo>
                <a:lnTo>
                  <a:pt x="9144000" y="556408"/>
                </a:lnTo>
                <a:lnTo>
                  <a:pt x="9144000" y="0"/>
                </a:lnTo>
                <a:lnTo>
                  <a:pt x="0" y="0"/>
                </a:lnTo>
                <a:lnTo>
                  <a:pt x="0" y="556408"/>
                </a:lnTo>
                <a:close/>
              </a:path>
            </a:pathLst>
          </a:custGeom>
          <a:solidFill>
            <a:srgbClr val="5492C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k object 17"/>
          <p:cNvSpPr/>
          <p:nvPr/>
        </p:nvSpPr>
        <p:spPr>
          <a:xfrm>
            <a:off x="5932273" y="59554"/>
            <a:ext cx="2793695" cy="5731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bk object 18"/>
          <p:cNvSpPr/>
          <p:nvPr/>
        </p:nvSpPr>
        <p:spPr>
          <a:xfrm>
            <a:off x="9011125" y="229265"/>
            <a:ext cx="644804" cy="3880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0591" y="1883664"/>
            <a:ext cx="536956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90591" y="2407923"/>
            <a:ext cx="6283112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83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4" r:id="rId1"/>
    <p:sldLayoutId id="2147484775" r:id="rId2"/>
    <p:sldLayoutId id="2147484776" r:id="rId3"/>
    <p:sldLayoutId id="2147484777" r:id="rId4"/>
    <p:sldLayoutId id="21474847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00. Monat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7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2" r:id="rId12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888" y="1563146"/>
            <a:ext cx="11220864" cy="42058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47826" y="6381331"/>
            <a:ext cx="2066661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0435" y="6381331"/>
            <a:ext cx="1342059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888" y="322022"/>
            <a:ext cx="11220864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992909-6F9B-419B-9262-5C65DEB9E0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91" y="6005352"/>
            <a:ext cx="2365565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97D0F0F-F3AE-4D27-825F-F8FE6AA56E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5" y="6424763"/>
            <a:ext cx="2896027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5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607" r:id="rId10"/>
  </p:sldLayoutIdLst>
  <p:hf hdr="0" ftr="0"/>
  <p:txStyles>
    <p:titleStyle>
      <a:lvl1pPr algn="l" defTabSz="969996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2499" indent="-242499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78262" indent="-249235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07288" indent="-229027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949787" indent="-229027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5550" indent="-229027" algn="l" defTabSz="969996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67488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6pPr>
      <a:lvl7pPr marL="3152485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7pPr>
      <a:lvl8pPr marL="3637483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8pPr>
      <a:lvl9pPr marL="4122481" indent="-242499" algn="l" defTabSz="969996" rtl="0" eaLnBrk="1" latinLnBrk="0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1pPr>
      <a:lvl2pPr marL="484998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2pPr>
      <a:lvl3pPr marL="969996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3pPr>
      <a:lvl4pPr marL="1454993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4pPr>
      <a:lvl5pPr marL="1939991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5pPr>
      <a:lvl6pPr marL="2424989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7pPr>
      <a:lvl8pPr marL="3394984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algn="l" defTabSz="969996" rtl="0" eaLnBrk="1" latinLnBrk="0" hangingPunct="1">
        <a:defRPr sz="1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324" userDrawn="1">
          <p15:clr>
            <a:srgbClr val="F26B43"/>
          </p15:clr>
        </p15:guide>
        <p15:guide id="3" pos="7823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832" userDrawn="1">
          <p15:clr>
            <a:srgbClr val="F26B43"/>
          </p15:clr>
        </p15:guide>
        <p15:guide id="7" pos="4315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171" y="1"/>
            <a:ext cx="1857828" cy="125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68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  <p:sldLayoutId id="2147484591" r:id="rId11"/>
    <p:sldLayoutId id="2147484592" r:id="rId12"/>
    <p:sldLayoutId id="2147484593" r:id="rId13"/>
    <p:sldLayoutId id="2147484594" r:id="rId14"/>
    <p:sldLayoutId id="2147484595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050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12644" name="Rectangle 4"/>
          <p:cNvSpPr>
            <a:spLocks noChangeArrowheads="1"/>
          </p:cNvSpPr>
          <p:nvPr userDrawn="1"/>
        </p:nvSpPr>
        <p:spPr bwMode="auto">
          <a:xfrm>
            <a:off x="2117" y="0"/>
            <a:ext cx="167216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45" name="Rectangle 5"/>
          <p:cNvSpPr>
            <a:spLocks noChangeArrowheads="1"/>
          </p:cNvSpPr>
          <p:nvPr userDrawn="1"/>
        </p:nvSpPr>
        <p:spPr bwMode="auto">
          <a:xfrm>
            <a:off x="1" y="4572000"/>
            <a:ext cx="167217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46" name="Rectangle 6"/>
          <p:cNvSpPr>
            <a:spLocks noChangeArrowheads="1"/>
          </p:cNvSpPr>
          <p:nvPr userDrawn="1"/>
        </p:nvSpPr>
        <p:spPr bwMode="auto">
          <a:xfrm>
            <a:off x="154517" y="0"/>
            <a:ext cx="167216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47" name="Rectangle 7"/>
          <p:cNvSpPr>
            <a:spLocks noChangeArrowheads="1"/>
          </p:cNvSpPr>
          <p:nvPr userDrawn="1"/>
        </p:nvSpPr>
        <p:spPr bwMode="auto">
          <a:xfrm>
            <a:off x="152401" y="2286000"/>
            <a:ext cx="167217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12648" name="Rectangle 8"/>
          <p:cNvSpPr>
            <a:spLocks noChangeArrowheads="1"/>
          </p:cNvSpPr>
          <p:nvPr userDrawn="1"/>
        </p:nvSpPr>
        <p:spPr bwMode="auto">
          <a:xfrm>
            <a:off x="152401" y="4572000"/>
            <a:ext cx="167217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 userDrawn="1"/>
        </p:nvSpPr>
        <p:spPr bwMode="auto">
          <a:xfrm>
            <a:off x="609600" y="6477001"/>
            <a:ext cx="11176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000">
                <a:solidFill>
                  <a:srgbClr val="3A6F8A"/>
                </a:solidFill>
                <a:ea typeface="ＭＳ Ｐゴシック" pitchFamily="34" charset="-128"/>
              </a:rPr>
              <a:t>								</a:t>
            </a:r>
          </a:p>
        </p:txBody>
      </p:sp>
      <p:pic>
        <p:nvPicPr>
          <p:cNvPr id="112653" name="Picture 13" descr="Logo_FZ_Jülich_NEU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36525"/>
            <a:ext cx="19304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6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  <p:sldLayoutId id="214748462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Untitled-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2"/>
          <a:stretch>
            <a:fillRect/>
          </a:stretch>
        </p:blipFill>
        <p:spPr bwMode="auto">
          <a:xfrm>
            <a:off x="0" y="579120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58"/>
          <p:cNvGraphicFramePr>
            <a:graphicFrameLocks noChangeAspect="1"/>
          </p:cNvGraphicFramePr>
          <p:nvPr/>
        </p:nvGraphicFramePr>
        <p:xfrm>
          <a:off x="0" y="0"/>
          <a:ext cx="121920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Image" r:id="rId15" imgW="2438198" imgH="1657835" progId="">
                  <p:embed/>
                </p:oleObj>
              </mc:Choice>
              <mc:Fallback>
                <p:oleObj name="Image" r:id="rId15" imgW="2438198" imgH="1657835" progId="">
                  <p:embed/>
                  <p:pic>
                    <p:nvPicPr>
                      <p:cNvPr id="1027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D93D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B17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076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050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57"/>
          <p:cNvSpPr>
            <a:spLocks noChangeArrowheads="1"/>
          </p:cNvSpPr>
          <p:nvPr/>
        </p:nvSpPr>
        <p:spPr bwMode="auto">
          <a:xfrm>
            <a:off x="2117" y="0"/>
            <a:ext cx="167216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9"/>
          <p:cNvSpPr>
            <a:spLocks noChangeArrowheads="1"/>
          </p:cNvSpPr>
          <p:nvPr/>
        </p:nvSpPr>
        <p:spPr bwMode="auto">
          <a:xfrm>
            <a:off x="1" y="4572000"/>
            <a:ext cx="167217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1"/>
          <p:cNvSpPr>
            <a:spLocks noChangeArrowheads="1"/>
          </p:cNvSpPr>
          <p:nvPr/>
        </p:nvSpPr>
        <p:spPr bwMode="auto">
          <a:xfrm>
            <a:off x="154517" y="0"/>
            <a:ext cx="167216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1" name="Rectangle 62"/>
          <p:cNvSpPr>
            <a:spLocks noChangeArrowheads="1"/>
          </p:cNvSpPr>
          <p:nvPr/>
        </p:nvSpPr>
        <p:spPr bwMode="auto">
          <a:xfrm>
            <a:off x="152401" y="2286000"/>
            <a:ext cx="167217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2" name="Rectangle 63"/>
          <p:cNvSpPr>
            <a:spLocks noChangeArrowheads="1"/>
          </p:cNvSpPr>
          <p:nvPr/>
        </p:nvSpPr>
        <p:spPr bwMode="auto">
          <a:xfrm>
            <a:off x="152401" y="4572000"/>
            <a:ext cx="167217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Text Box 68"/>
          <p:cNvSpPr txBox="1">
            <a:spLocks noChangeArrowheads="1"/>
          </p:cNvSpPr>
          <p:nvPr/>
        </p:nvSpPr>
        <p:spPr bwMode="auto">
          <a:xfrm>
            <a:off x="609600" y="6477001"/>
            <a:ext cx="11176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000">
                <a:solidFill>
                  <a:srgbClr val="3A6F8A"/>
                </a:solidFill>
                <a:ea typeface="ＭＳ Ｐゴシック" pitchFamily="34" charset="-128"/>
              </a:rPr>
              <a:t>								</a:t>
            </a:r>
          </a:p>
        </p:txBody>
      </p:sp>
      <p:pic>
        <p:nvPicPr>
          <p:cNvPr id="1034" name="Picture 72" descr="Logo_FZ_Jülich_NEU_rg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485" y="136525"/>
            <a:ext cx="178223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45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  <p:sldLayoutId id="2147484708" r:id="rId12"/>
    <p:sldLayoutId id="2147484709" r:id="rId13"/>
    <p:sldLayoutId id="2147484711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Untitled-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41"/>
            <a:ext cx="10972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7197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4" r:id="rId2"/>
    <p:sldLayoutId id="2147484715" r:id="rId3"/>
    <p:sldLayoutId id="2147484716" r:id="rId4"/>
    <p:sldLayoutId id="2147484717" r:id="rId5"/>
    <p:sldLayoutId id="2147484718" r:id="rId6"/>
    <p:sldLayoutId id="2147484719" r:id="rId7"/>
    <p:sldLayoutId id="2147484720" r:id="rId8"/>
    <p:sldLayoutId id="2147484721" r:id="rId9"/>
    <p:sldLayoutId id="2147484722" r:id="rId10"/>
    <p:sldLayoutId id="2147484723" r:id="rId11"/>
    <p:sldLayoutId id="214748472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77B9A-C566-C74A-AAE2-943473E21063}"/>
              </a:ext>
            </a:extLst>
          </p:cNvPr>
          <p:cNvSpPr/>
          <p:nvPr userDrawn="1"/>
        </p:nvSpPr>
        <p:spPr>
          <a:xfrm>
            <a:off x="0" y="1"/>
            <a:ext cx="12192000" cy="741877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495" y="776465"/>
            <a:ext cx="11371232" cy="914400"/>
          </a:xfrm>
          <a:prstGeom prst="rect">
            <a:avLst/>
          </a:prstGeom>
        </p:spPr>
        <p:txBody>
          <a:bodyPr vert="horz" lIns="0" tIns="0" rIns="91430" bIns="0" rtlCol="0" anchor="b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495" y="2137323"/>
            <a:ext cx="11358032" cy="42056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8E646-1911-BE4C-9E28-BB5C8395453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877378" y="2907"/>
            <a:ext cx="3867543" cy="698177"/>
          </a:xfrm>
          <a:prstGeom prst="rect">
            <a:avLst/>
          </a:prstGeom>
          <a:effectLst/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E1D4032-B233-4B42-9A19-EDFBB797A365}"/>
              </a:ext>
            </a:extLst>
          </p:cNvPr>
          <p:cNvSpPr txBox="1">
            <a:spLocks/>
          </p:cNvSpPr>
          <p:nvPr userDrawn="1"/>
        </p:nvSpPr>
        <p:spPr>
          <a:xfrm>
            <a:off x="345018" y="129755"/>
            <a:ext cx="4035837" cy="4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3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79476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58952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38428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17904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SIXTH ASSESSMENT REPORT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72296" r="55751" b="16889"/>
          <a:stretch/>
        </p:blipFill>
        <p:spPr>
          <a:xfrm>
            <a:off x="9915053" y="5223"/>
            <a:ext cx="2276947" cy="741680"/>
          </a:xfrm>
          <a:custGeom>
            <a:avLst/>
            <a:gdLst>
              <a:gd name="connsiteX0" fmla="*/ 569977 w 1707710"/>
              <a:gd name="connsiteY0" fmla="*/ 0 h 556260"/>
              <a:gd name="connsiteX1" fmla="*/ 1707710 w 1707710"/>
              <a:gd name="connsiteY1" fmla="*/ 0 h 556260"/>
              <a:gd name="connsiteX2" fmla="*/ 1707710 w 1707710"/>
              <a:gd name="connsiteY2" fmla="*/ 556260 h 556260"/>
              <a:gd name="connsiteX3" fmla="*/ 0 w 1707710"/>
              <a:gd name="connsiteY3" fmla="*/ 556260 h 5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710" h="556260">
                <a:moveTo>
                  <a:pt x="569977" y="0"/>
                </a:moveTo>
                <a:lnTo>
                  <a:pt x="1707710" y="0"/>
                </a:lnTo>
                <a:lnTo>
                  <a:pt x="1707710" y="556260"/>
                </a:lnTo>
                <a:lnTo>
                  <a:pt x="0" y="556260"/>
                </a:lnTo>
                <a:close/>
              </a:path>
            </a:pathLst>
          </a:cu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F692A97-0D7B-EA43-830A-3D8E7745CBB7}"/>
              </a:ext>
            </a:extLst>
          </p:cNvPr>
          <p:cNvSpPr txBox="1">
            <a:spLocks/>
          </p:cNvSpPr>
          <p:nvPr userDrawn="1"/>
        </p:nvSpPr>
        <p:spPr>
          <a:xfrm>
            <a:off x="345018" y="370927"/>
            <a:ext cx="4035837" cy="4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900" b="0" kern="1200" baseline="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379476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58952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38428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17904" indent="0" algn="l" defTabSz="257129" rtl="0" eaLnBrk="1" latinLnBrk="0" hangingPunct="1">
              <a:lnSpc>
                <a:spcPts val="1350"/>
              </a:lnSpc>
              <a:spcBef>
                <a:spcPts val="450"/>
              </a:spcBef>
              <a:spcAft>
                <a:spcPts val="900"/>
              </a:spcAft>
              <a:buClr>
                <a:srgbClr val="007DBA"/>
              </a:buClr>
              <a:buFontTx/>
              <a:buNone/>
              <a:defRPr sz="14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207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335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464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592" indent="-128565" algn="l" defTabSz="257129" rtl="0" eaLnBrk="1" latinLnBrk="0" hangingPunct="1">
              <a:spcBef>
                <a:spcPct val="20000"/>
              </a:spcBef>
              <a:buFont typeface="Arial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Working Group I – The Physical Science Basis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94E7F0-A394-BF4F-A3BA-249726544DFF}"/>
              </a:ext>
            </a:extLst>
          </p:cNvPr>
          <p:cNvSpPr/>
          <p:nvPr userDrawn="1"/>
        </p:nvSpPr>
        <p:spPr>
          <a:xfrm flipH="1">
            <a:off x="9640900" y="1"/>
            <a:ext cx="1234661" cy="741877"/>
          </a:xfrm>
          <a:custGeom>
            <a:avLst/>
            <a:gdLst>
              <a:gd name="connsiteX0" fmla="*/ 369588 w 925996"/>
              <a:gd name="connsiteY0" fmla="*/ 0 h 556408"/>
              <a:gd name="connsiteX1" fmla="*/ 0 w 925996"/>
              <a:gd name="connsiteY1" fmla="*/ 0 h 556408"/>
              <a:gd name="connsiteX2" fmla="*/ 556408 w 925996"/>
              <a:gd name="connsiteY2" fmla="*/ 556408 h 556408"/>
              <a:gd name="connsiteX3" fmla="*/ 925996 w 925996"/>
              <a:gd name="connsiteY3" fmla="*/ 556408 h 55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96" h="556408">
                <a:moveTo>
                  <a:pt x="369588" y="0"/>
                </a:moveTo>
                <a:lnTo>
                  <a:pt x="0" y="0"/>
                </a:lnTo>
                <a:lnTo>
                  <a:pt x="556408" y="556408"/>
                </a:lnTo>
                <a:lnTo>
                  <a:pt x="925996" y="556408"/>
                </a:lnTo>
                <a:close/>
              </a:path>
            </a:pathLst>
          </a:custGeom>
          <a:solidFill>
            <a:srgbClr val="5492CD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D49D56B-5401-4653-8C70-C1D390CEE9DA}"/>
              </a:ext>
            </a:extLst>
          </p:cNvPr>
          <p:cNvGrpSpPr/>
          <p:nvPr userDrawn="1"/>
        </p:nvGrpSpPr>
        <p:grpSpPr>
          <a:xfrm>
            <a:off x="333228" y="49642"/>
            <a:ext cx="4433891" cy="692236"/>
            <a:chOff x="-573930" y="200134"/>
            <a:chExt cx="3325418" cy="585155"/>
          </a:xfrm>
        </p:grpSpPr>
        <p:sp>
          <p:nvSpPr>
            <p:cNvPr id="13" name="Google Shape;218;p34">
              <a:extLst>
                <a:ext uri="{FF2B5EF4-FFF2-40B4-BE49-F238E27FC236}">
                  <a16:creationId xmlns:a16="http://schemas.microsoft.com/office/drawing/2014/main" id="{1C6F1A6D-768E-47A9-9930-0EF1C0C186A5}"/>
                </a:ext>
              </a:extLst>
            </p:cNvPr>
            <p:cNvSpPr txBox="1"/>
            <p:nvPr/>
          </p:nvSpPr>
          <p:spPr>
            <a:xfrm>
              <a:off x="-573930" y="200134"/>
              <a:ext cx="3325418" cy="31170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7DBA"/>
                </a:buClr>
                <a:buSzPts val="1400"/>
                <a:buFont typeface="Arial"/>
                <a:buNone/>
              </a:pPr>
              <a:r>
                <a:rPr lang="de-DE" sz="1400" b="1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SECHSTER SACHSTANDSBERICHT</a:t>
              </a:r>
              <a:endParaRPr sz="2400" dirty="0"/>
            </a:p>
          </p:txBody>
        </p:sp>
        <p:sp>
          <p:nvSpPr>
            <p:cNvPr id="14" name="Google Shape;219;p34">
              <a:extLst>
                <a:ext uri="{FF2B5EF4-FFF2-40B4-BE49-F238E27FC236}">
                  <a16:creationId xmlns:a16="http://schemas.microsoft.com/office/drawing/2014/main" id="{B9074730-2043-41F1-8992-6600B5B029CC}"/>
                </a:ext>
              </a:extLst>
            </p:cNvPr>
            <p:cNvSpPr txBox="1"/>
            <p:nvPr/>
          </p:nvSpPr>
          <p:spPr>
            <a:xfrm>
              <a:off x="-492802" y="473589"/>
              <a:ext cx="3185255" cy="31170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7DBA"/>
                </a:buClr>
                <a:buSzPts val="1000"/>
                <a:buFont typeface="Arial"/>
                <a:buNone/>
              </a:pPr>
              <a:r>
                <a:rPr lang="de-DE" sz="1000" b="0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Arbeitsgruppe</a:t>
              </a:r>
              <a:r>
                <a:rPr lang="en" sz="1000" b="0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I – </a:t>
              </a:r>
              <a:r>
                <a:rPr lang="de-DE" sz="1000" b="0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Naturwissenschaftliche Grundlagen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339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6" r:id="rId1"/>
    <p:sldLayoutId id="2147484727" r:id="rId2"/>
    <p:sldLayoutId id="2147484728" r:id="rId3"/>
    <p:sldLayoutId id="2147484729" r:id="rId4"/>
    <p:sldLayoutId id="2147484730" r:id="rId5"/>
    <p:sldLayoutId id="2147484731" r:id="rId6"/>
  </p:sldLayoutIdLst>
  <p:hf hdr="0" ftr="0" dt="0"/>
  <p:txStyles>
    <p:titleStyle>
      <a:lvl1pPr algn="l" defTabSz="257129" rtl="0" eaLnBrk="1" latinLnBrk="0" hangingPunct="1">
        <a:lnSpc>
          <a:spcPts val="1688"/>
        </a:lnSpc>
        <a:spcBef>
          <a:spcPct val="0"/>
        </a:spcBef>
        <a:buNone/>
        <a:defRPr sz="2400" b="1" kern="1200" baseline="0">
          <a:solidFill>
            <a:srgbClr val="0034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46" indent="-192846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Clr>
          <a:srgbClr val="007DBA"/>
        </a:buClr>
        <a:buFont typeface="Arial"/>
        <a:buChar char="•"/>
        <a:defRPr sz="15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833" indent="-160706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Clr>
          <a:srgbClr val="007DBA"/>
        </a:buClr>
        <a:buFont typeface="Arial"/>
        <a:buChar char="•"/>
        <a:defRPr sz="15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822" indent="-128565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Clr>
          <a:srgbClr val="007DBA"/>
        </a:buClr>
        <a:buFont typeface="Arial"/>
        <a:buChar char="•"/>
        <a:defRPr sz="15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9950" indent="-128565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Clr>
          <a:srgbClr val="007DBA"/>
        </a:buClr>
        <a:buFont typeface="Arial"/>
        <a:buChar char="•"/>
        <a:defRPr sz="15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078" indent="-128565" algn="l" defTabSz="257129" rtl="0" eaLnBrk="1" latinLnBrk="0" hangingPunct="1">
        <a:lnSpc>
          <a:spcPts val="1350"/>
        </a:lnSpc>
        <a:spcBef>
          <a:spcPts val="450"/>
        </a:spcBef>
        <a:spcAft>
          <a:spcPts val="900"/>
        </a:spcAft>
        <a:buClr>
          <a:srgbClr val="007DBA"/>
        </a:buClr>
        <a:buFont typeface="Arial"/>
        <a:buChar char="•"/>
        <a:defRPr sz="15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207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35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64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592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2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5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386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14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642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77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89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027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6" userDrawn="1">
          <p15:clr>
            <a:srgbClr val="F26B43"/>
          </p15:clr>
        </p15:guide>
        <p15:guide id="4" pos="7424" userDrawn="1">
          <p15:clr>
            <a:srgbClr val="F26B43"/>
          </p15:clr>
        </p15:guide>
        <p15:guide id="5" orient="horz" pos="468" userDrawn="1">
          <p15:clr>
            <a:srgbClr val="F26B43"/>
          </p15:clr>
        </p15:guide>
        <p15:guide id="7" orient="horz" pos="756" userDrawn="1">
          <p15:clr>
            <a:srgbClr val="F26B43"/>
          </p15:clr>
        </p15:guide>
        <p15:guide id="8" orient="horz" pos="3078" userDrawn="1">
          <p15:clr>
            <a:srgbClr val="F26B43"/>
          </p15:clr>
        </p15:guide>
        <p15:guide id="9" orient="horz" pos="636" userDrawn="1">
          <p15:clr>
            <a:srgbClr val="F26B43"/>
          </p15:clr>
        </p15:guide>
        <p15:guide id="10" orient="horz" pos="396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623" y="274639"/>
            <a:ext cx="10972800" cy="1143000"/>
          </a:xfrm>
          <a:prstGeom prst="rect">
            <a:avLst/>
          </a:prstGeom>
        </p:spPr>
        <p:txBody>
          <a:bodyPr vert="horz" lIns="91430" tIns="0" rIns="9143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23" y="1600208"/>
            <a:ext cx="10972800" cy="49235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977B9A-C566-C74A-AAE2-943473E21063}"/>
              </a:ext>
            </a:extLst>
          </p:cNvPr>
          <p:cNvSpPr/>
          <p:nvPr userDrawn="1"/>
        </p:nvSpPr>
        <p:spPr>
          <a:xfrm>
            <a:off x="0" y="1"/>
            <a:ext cx="12192000" cy="741877"/>
          </a:xfrm>
          <a:prstGeom prst="rect">
            <a:avLst/>
          </a:prstGeom>
          <a:solidFill>
            <a:srgbClr val="5492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8E646-1911-BE4C-9E28-BB5C8395453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91371" y="2907"/>
            <a:ext cx="3867543" cy="698177"/>
          </a:xfrm>
          <a:prstGeom prst="rect">
            <a:avLst/>
          </a:prstGeom>
          <a:effectLst/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DC36650-A852-4416-B795-0CAFDBF37AA0}"/>
              </a:ext>
            </a:extLst>
          </p:cNvPr>
          <p:cNvGrpSpPr/>
          <p:nvPr userDrawn="1"/>
        </p:nvGrpSpPr>
        <p:grpSpPr>
          <a:xfrm>
            <a:off x="345018" y="73555"/>
            <a:ext cx="4433892" cy="702132"/>
            <a:chOff x="258762" y="226214"/>
            <a:chExt cx="3325419" cy="526599"/>
          </a:xfrm>
        </p:grpSpPr>
        <p:sp>
          <p:nvSpPr>
            <p:cNvPr id="9" name="Google Shape;218;p34">
              <a:extLst>
                <a:ext uri="{FF2B5EF4-FFF2-40B4-BE49-F238E27FC236}">
                  <a16:creationId xmlns:a16="http://schemas.microsoft.com/office/drawing/2014/main" id="{B1BB2292-98EC-4D7B-95C0-999A3BC319FC}"/>
                </a:ext>
              </a:extLst>
            </p:cNvPr>
            <p:cNvSpPr txBox="1"/>
            <p:nvPr/>
          </p:nvSpPr>
          <p:spPr>
            <a:xfrm>
              <a:off x="258763" y="226214"/>
              <a:ext cx="3325418" cy="31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7DBA"/>
                </a:buClr>
                <a:buSzPts val="1400"/>
                <a:buFont typeface="Arial"/>
                <a:buNone/>
              </a:pPr>
              <a:r>
                <a:rPr lang="de-DE" sz="1400" b="1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SECHSTER SACHSTANDSBERICHT</a:t>
              </a:r>
              <a:endParaRPr sz="2400" dirty="0"/>
            </a:p>
          </p:txBody>
        </p:sp>
        <p:sp>
          <p:nvSpPr>
            <p:cNvPr id="10" name="Google Shape;219;p34">
              <a:extLst>
                <a:ext uri="{FF2B5EF4-FFF2-40B4-BE49-F238E27FC236}">
                  <a16:creationId xmlns:a16="http://schemas.microsoft.com/office/drawing/2014/main" id="{3D780810-3FEE-4BFF-A942-824AC1657726}"/>
                </a:ext>
              </a:extLst>
            </p:cNvPr>
            <p:cNvSpPr txBox="1"/>
            <p:nvPr/>
          </p:nvSpPr>
          <p:spPr>
            <a:xfrm>
              <a:off x="258762" y="441113"/>
              <a:ext cx="3185255" cy="31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7DBA"/>
                </a:buClr>
                <a:buSzPts val="1000"/>
                <a:buFont typeface="Arial"/>
                <a:buNone/>
              </a:pPr>
              <a:r>
                <a:rPr lang="de-DE" sz="1000" b="0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Arbeitsgruppe</a:t>
              </a:r>
              <a:r>
                <a:rPr lang="en" sz="1000" b="0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I – </a:t>
              </a:r>
              <a:r>
                <a:rPr lang="de-DE" sz="1000" b="0" u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Naturwissenschaftliche Grundlagen</a:t>
              </a: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179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40" r:id="rId7"/>
    <p:sldLayoutId id="2147484741" r:id="rId8"/>
  </p:sldLayoutIdLst>
  <p:hf hdr="0" ftr="0" dt="0"/>
  <p:txStyles>
    <p:titleStyle>
      <a:lvl1pPr algn="l" defTabSz="257129" rtl="0" eaLnBrk="1" latinLnBrk="0" hangingPunct="1">
        <a:spcBef>
          <a:spcPct val="0"/>
        </a:spcBef>
        <a:buNone/>
        <a:defRPr sz="1856" kern="1200" baseline="0">
          <a:solidFill>
            <a:srgbClr val="0034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46" indent="-192846" algn="l" defTabSz="257129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4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833" indent="-160706" algn="l" defTabSz="257129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4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822" indent="-128565" algn="l" defTabSz="257129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4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99950" indent="-128565" algn="l" defTabSz="257129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4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078" indent="-128565" algn="l" defTabSz="257129" rtl="0" eaLnBrk="1" latinLnBrk="0" hangingPunct="1">
        <a:spcBef>
          <a:spcPct val="20000"/>
        </a:spcBef>
        <a:buClr>
          <a:srgbClr val="007DBA"/>
        </a:buClr>
        <a:buFont typeface="Arial"/>
        <a:buChar char="•"/>
        <a:defRPr sz="1400" kern="1200" baseline="0">
          <a:solidFill>
            <a:srgbClr val="007D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207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35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64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592" indent="-128565" algn="l" defTabSz="25712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2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5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386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14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642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770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899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027" algn="l" defTabSz="25712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1.png"/><Relationship Id="rId7" Type="http://schemas.openxmlformats.org/officeDocument/2006/relationships/image" Target="../media/image14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41.png"/><Relationship Id="rId5" Type="http://schemas.openxmlformats.org/officeDocument/2006/relationships/image" Target="../media/image148.png"/><Relationship Id="rId4" Type="http://schemas.openxmlformats.org/officeDocument/2006/relationships/image" Target="../media/image1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5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4000" dirty="0"/>
              <a:t>Climate Change</a:t>
            </a:r>
            <a:endParaRPr lang="de-DE" sz="4000" b="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de-DE" dirty="0"/>
              <a:t>Astrid Kiendler-Scharr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62E14F-D71F-4298-8913-79271F6B0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65976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E73D4CA-7208-4CBA-BDFD-9097587798AB}" type="slidenum">
              <a:rPr lang="en-US" altLang="de-DE" sz="80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</a:t>
            </a:fld>
            <a:endParaRPr lang="en-US" altLang="de-DE" sz="800" dirty="0">
              <a:solidFill>
                <a:schemeClr val="bg1"/>
              </a:solidFill>
            </a:endParaRPr>
          </a:p>
        </p:txBody>
      </p:sp>
      <p:pic>
        <p:nvPicPr>
          <p:cNvPr id="8199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6252" b="784"/>
          <a:stretch>
            <a:fillRect/>
          </a:stretch>
        </p:blipFill>
        <p:spPr bwMode="auto">
          <a:xfrm>
            <a:off x="0" y="1718809"/>
            <a:ext cx="12192000" cy="366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5"/>
          <p:cNvSpPr txBox="1">
            <a:spLocks/>
          </p:cNvSpPr>
          <p:nvPr/>
        </p:nvSpPr>
        <p:spPr>
          <a:xfrm>
            <a:off x="200345" y="5608685"/>
            <a:ext cx="11791309" cy="6556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69996" rtl="0" eaLnBrk="1" latinLnBrk="0" hangingPunct="1">
              <a:lnSpc>
                <a:spcPct val="114000"/>
              </a:lnSpc>
              <a:spcBef>
                <a:spcPts val="0"/>
              </a:spcBef>
              <a:buNone/>
              <a:defRPr sz="3200" b="1" kern="1200" cap="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de-DE" sz="1800" cap="none" dirty="0">
                <a:solidFill>
                  <a:srgbClr val="003E6E"/>
                </a:solidFill>
              </a:rPr>
              <a:t>Andreas Wahner, </a:t>
            </a:r>
            <a:r>
              <a:rPr lang="en-US" altLang="de-DE" sz="1800" cap="none" dirty="0" err="1">
                <a:solidFill>
                  <a:srgbClr val="003E6E"/>
                </a:solidFill>
              </a:rPr>
              <a:t>Forschungszentrum</a:t>
            </a:r>
            <a:r>
              <a:rPr lang="en-US" altLang="de-DE" sz="1800" cap="none" dirty="0">
                <a:solidFill>
                  <a:srgbClr val="003E6E"/>
                </a:solidFill>
              </a:rPr>
              <a:t> </a:t>
            </a:r>
            <a:r>
              <a:rPr lang="en-US" altLang="de-DE" sz="1800" cap="none" dirty="0" err="1">
                <a:solidFill>
                  <a:srgbClr val="003E6E"/>
                </a:solidFill>
              </a:rPr>
              <a:t>Jülich</a:t>
            </a:r>
            <a:r>
              <a:rPr lang="en-US" altLang="de-DE" sz="1800" cap="none" dirty="0">
                <a:solidFill>
                  <a:srgbClr val="003E6E"/>
                </a:solidFill>
              </a:rPr>
              <a:t> GmbH, </a:t>
            </a:r>
            <a:r>
              <a:rPr lang="en-US" altLang="de-DE" sz="1800" cap="none" dirty="0" err="1">
                <a:solidFill>
                  <a:srgbClr val="003E6E"/>
                </a:solidFill>
              </a:rPr>
              <a:t>Institut</a:t>
            </a:r>
            <a:r>
              <a:rPr lang="en-US" altLang="de-DE" sz="1800" cap="none" dirty="0">
                <a:solidFill>
                  <a:srgbClr val="003E6E"/>
                </a:solidFill>
              </a:rPr>
              <a:t> für </a:t>
            </a:r>
            <a:r>
              <a:rPr lang="en-US" altLang="de-DE" sz="1800" cap="none" dirty="0" err="1">
                <a:solidFill>
                  <a:srgbClr val="003E6E"/>
                </a:solidFill>
              </a:rPr>
              <a:t>Energie</a:t>
            </a:r>
            <a:r>
              <a:rPr lang="en-US" altLang="de-DE" sz="1800" cap="none" dirty="0">
                <a:solidFill>
                  <a:srgbClr val="003E6E"/>
                </a:solidFill>
              </a:rPr>
              <a:t> und Klima: IEK-8 </a:t>
            </a:r>
            <a:r>
              <a:rPr lang="en-US" altLang="de-DE" sz="1800" cap="none" dirty="0" err="1">
                <a:solidFill>
                  <a:srgbClr val="003E6E"/>
                </a:solidFill>
              </a:rPr>
              <a:t>Troposphäre</a:t>
            </a:r>
            <a:r>
              <a:rPr lang="en-US" altLang="de-DE" sz="1800" cap="none" dirty="0">
                <a:solidFill>
                  <a:srgbClr val="003E6E"/>
                </a:solidFill>
              </a:rPr>
              <a:t>,</a:t>
            </a:r>
          </a:p>
          <a:p>
            <a:pPr fontAlgn="auto">
              <a:spcAft>
                <a:spcPts val="0"/>
              </a:spcAft>
            </a:pPr>
            <a:r>
              <a:rPr lang="en-US" altLang="de-DE" sz="1800" cap="none" dirty="0">
                <a:solidFill>
                  <a:srgbClr val="003E6E"/>
                </a:solidFill>
              </a:rPr>
              <a:t>					 Germany;   GGSB 12.09.2022	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3783AF9-9074-4C99-B6D3-463403CFE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1" y="1673805"/>
            <a:ext cx="10812577" cy="481553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BD5BCB8-66E6-44FB-A474-A1677D040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355" y="953725"/>
            <a:ext cx="11397616" cy="1199995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</a:rPr>
              <a:t>Regional contributions to anthropogenic emissions of short-lived climate forcers (2014).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5633B7-1B6D-49A9-9F0F-12B90B6EB867}"/>
              </a:ext>
            </a:extLst>
          </p:cNvPr>
          <p:cNvSpPr/>
          <p:nvPr/>
        </p:nvSpPr>
        <p:spPr>
          <a:xfrm>
            <a:off x="9048646" y="5476710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srgbClr val="464749"/>
                </a:solidFill>
                <a:latin typeface="Arial" panose="020B0604020202020204"/>
                <a:cs typeface="+mn-cs"/>
              </a:rPr>
              <a:t>Abbildung</a:t>
            </a: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 6.3 </a:t>
            </a:r>
            <a:endParaRPr lang="fr-FR" sz="1400" i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00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4853" y="59554"/>
            <a:ext cx="2755104" cy="573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25115" y="229265"/>
            <a:ext cx="644821" cy="388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6937" y="163341"/>
            <a:ext cx="3446780" cy="500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SIXTH ASSESSMENT</a:t>
            </a:r>
            <a:r>
              <a:rPr kumimoji="0" sz="1867" b="1" i="0" u="none" strike="noStrike" kern="1200" cap="none" spc="-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Working Group </a:t>
            </a:r>
            <a:r>
              <a:rPr kumimoji="0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 – </a:t>
            </a:r>
            <a:r>
              <a:rPr kumimoji="0" sz="13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The Physical Science</a:t>
            </a:r>
            <a:r>
              <a:rPr kumimoji="0" sz="1333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3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Basis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6855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3466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01549" y="1144015"/>
            <a:ext cx="823807" cy="2889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66" b="0" i="0" u="none" strike="noStrike" kern="1200" cap="none" spc="0" normalizeH="0" baseline="0" noProof="0" dirty="0">
                <a:ln>
                  <a:noFill/>
                </a:ln>
                <a:solidFill>
                  <a:srgbClr val="5492C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  <a:endParaRPr kumimoji="0" sz="18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" y="0"/>
            <a:ext cx="10658687" cy="1261533"/>
          </a:xfrm>
          <a:custGeom>
            <a:avLst/>
            <a:gdLst/>
            <a:ahLst/>
            <a:cxnLst/>
            <a:rect l="l" t="t" r="r" b="b"/>
            <a:pathLst>
              <a:path w="7994015" h="946150">
                <a:moveTo>
                  <a:pt x="7993626" y="0"/>
                </a:moveTo>
                <a:lnTo>
                  <a:pt x="0" y="0"/>
                </a:lnTo>
                <a:lnTo>
                  <a:pt x="0" y="945532"/>
                </a:lnTo>
                <a:lnTo>
                  <a:pt x="7993626" y="0"/>
                </a:lnTo>
                <a:close/>
              </a:path>
            </a:pathLst>
          </a:custGeom>
          <a:solidFill>
            <a:srgbClr val="5492CD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222" y="5489339"/>
            <a:ext cx="11571393" cy="1369059"/>
          </a:xfrm>
          <a:custGeom>
            <a:avLst/>
            <a:gdLst/>
            <a:ahLst/>
            <a:cxnLst/>
            <a:rect l="l" t="t" r="r" b="b"/>
            <a:pathLst>
              <a:path w="8678545" h="1026795">
                <a:moveTo>
                  <a:pt x="8678083" y="0"/>
                </a:moveTo>
                <a:lnTo>
                  <a:pt x="0" y="1026495"/>
                </a:lnTo>
                <a:lnTo>
                  <a:pt x="8678083" y="1026495"/>
                </a:lnTo>
                <a:lnTo>
                  <a:pt x="8678083" y="0"/>
                </a:lnTo>
                <a:close/>
              </a:path>
            </a:pathLst>
          </a:custGeom>
          <a:solidFill>
            <a:srgbClr val="5492CD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6701" y="1538816"/>
            <a:ext cx="3922183" cy="3924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90591" y="1944624"/>
            <a:ext cx="5545667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Unless there are</a:t>
            </a:r>
            <a:r>
              <a:rPr spc="-13" dirty="0"/>
              <a:t> </a:t>
            </a:r>
            <a:r>
              <a:rPr spc="-7" dirty="0"/>
              <a:t>immediate,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90591" y="2468884"/>
            <a:ext cx="5884333" cy="214870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00499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rapid, </a:t>
            </a:r>
            <a:r>
              <a:rPr kumimoji="0" sz="3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34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large-scale  reductions in greenhouse </a:t>
            </a:r>
            <a:r>
              <a:rPr kumimoji="0" sz="3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gas  </a:t>
            </a:r>
            <a:r>
              <a:rPr kumimoji="0" sz="34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emissions, limiting warming </a:t>
            </a:r>
            <a:r>
              <a:rPr kumimoji="0" sz="3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 1.5°C </a:t>
            </a:r>
            <a:r>
              <a:rPr kumimoji="0" sz="34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</a:t>
            </a:r>
            <a:r>
              <a:rPr kumimoji="0" sz="3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beyond</a:t>
            </a:r>
            <a:r>
              <a:rPr kumimoji="0" sz="3467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467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reach.</a:t>
            </a:r>
            <a:endParaRPr kumimoji="0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63130" y="6585281"/>
            <a:ext cx="11007" cy="80433"/>
          </a:xfrm>
          <a:custGeom>
            <a:avLst/>
            <a:gdLst/>
            <a:ahLst/>
            <a:cxnLst/>
            <a:rect l="l" t="t" r="r" b="b"/>
            <a:pathLst>
              <a:path w="8254" h="60325">
                <a:moveTo>
                  <a:pt x="0" y="59843"/>
                </a:moveTo>
                <a:lnTo>
                  <a:pt x="8001" y="59843"/>
                </a:lnTo>
                <a:lnTo>
                  <a:pt x="8001" y="0"/>
                </a:lnTo>
                <a:lnTo>
                  <a:pt x="0" y="0"/>
                </a:lnTo>
                <a:lnTo>
                  <a:pt x="0" y="598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09441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10" h="60325">
                <a:moveTo>
                  <a:pt x="9918" y="0"/>
                </a:moveTo>
                <a:lnTo>
                  <a:pt x="0" y="0"/>
                </a:lnTo>
                <a:lnTo>
                  <a:pt x="0" y="59843"/>
                </a:lnTo>
                <a:lnTo>
                  <a:pt x="7645" y="59843"/>
                </a:lnTo>
                <a:lnTo>
                  <a:pt x="7645" y="10815"/>
                </a:lnTo>
                <a:lnTo>
                  <a:pt x="15161" y="10815"/>
                </a:lnTo>
                <a:lnTo>
                  <a:pt x="9918" y="0"/>
                </a:lnTo>
                <a:close/>
              </a:path>
              <a:path w="41910" h="60325">
                <a:moveTo>
                  <a:pt x="15161" y="10815"/>
                </a:moveTo>
                <a:lnTo>
                  <a:pt x="7835" y="10815"/>
                </a:lnTo>
                <a:lnTo>
                  <a:pt x="31762" y="59843"/>
                </a:lnTo>
                <a:lnTo>
                  <a:pt x="41681" y="59843"/>
                </a:lnTo>
                <a:lnTo>
                  <a:pt x="41681" y="49381"/>
                </a:lnTo>
                <a:lnTo>
                  <a:pt x="33858" y="49381"/>
                </a:lnTo>
                <a:lnTo>
                  <a:pt x="15161" y="10815"/>
                </a:lnTo>
                <a:close/>
              </a:path>
              <a:path w="41910" h="60325">
                <a:moveTo>
                  <a:pt x="41681" y="0"/>
                </a:moveTo>
                <a:lnTo>
                  <a:pt x="34036" y="0"/>
                </a:lnTo>
                <a:lnTo>
                  <a:pt x="34036" y="49381"/>
                </a:lnTo>
                <a:lnTo>
                  <a:pt x="41681" y="49381"/>
                </a:lnTo>
                <a:lnTo>
                  <a:pt x="41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93466" y="6585274"/>
            <a:ext cx="49953" cy="80433"/>
          </a:xfrm>
          <a:custGeom>
            <a:avLst/>
            <a:gdLst/>
            <a:ahLst/>
            <a:cxnLst/>
            <a:rect l="l" t="t" r="r" b="b"/>
            <a:pathLst>
              <a:path w="37464" h="60325">
                <a:moveTo>
                  <a:pt x="22555" y="6544"/>
                </a:moveTo>
                <a:lnTo>
                  <a:pt x="14554" y="6544"/>
                </a:lnTo>
                <a:lnTo>
                  <a:pt x="14554" y="59853"/>
                </a:lnTo>
                <a:lnTo>
                  <a:pt x="22555" y="59853"/>
                </a:lnTo>
                <a:lnTo>
                  <a:pt x="22555" y="6544"/>
                </a:lnTo>
                <a:close/>
              </a:path>
              <a:path w="37464" h="60325">
                <a:moveTo>
                  <a:pt x="37122" y="0"/>
                </a:moveTo>
                <a:lnTo>
                  <a:pt x="0" y="0"/>
                </a:lnTo>
                <a:lnTo>
                  <a:pt x="0" y="6544"/>
                </a:lnTo>
                <a:lnTo>
                  <a:pt x="37122" y="6544"/>
                </a:lnTo>
                <a:lnTo>
                  <a:pt x="371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71443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4" h="60325">
                <a:moveTo>
                  <a:pt x="29578" y="0"/>
                </a:moveTo>
                <a:lnTo>
                  <a:pt x="0" y="0"/>
                </a:lnTo>
                <a:lnTo>
                  <a:pt x="0" y="59843"/>
                </a:lnTo>
                <a:lnTo>
                  <a:pt x="30759" y="59843"/>
                </a:lnTo>
                <a:lnTo>
                  <a:pt x="30759" y="53326"/>
                </a:lnTo>
                <a:lnTo>
                  <a:pt x="8001" y="53326"/>
                </a:lnTo>
                <a:lnTo>
                  <a:pt x="8001" y="32057"/>
                </a:lnTo>
                <a:lnTo>
                  <a:pt x="28575" y="32057"/>
                </a:lnTo>
                <a:lnTo>
                  <a:pt x="28575" y="25563"/>
                </a:lnTo>
                <a:lnTo>
                  <a:pt x="8001" y="25563"/>
                </a:lnTo>
                <a:lnTo>
                  <a:pt x="8001" y="6539"/>
                </a:lnTo>
                <a:lnTo>
                  <a:pt x="29578" y="6539"/>
                </a:lnTo>
                <a:lnTo>
                  <a:pt x="29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44561" y="6585281"/>
            <a:ext cx="50800" cy="80433"/>
          </a:xfrm>
          <a:custGeom>
            <a:avLst/>
            <a:gdLst/>
            <a:ahLst/>
            <a:cxnLst/>
            <a:rect l="l" t="t" r="r" b="b"/>
            <a:pathLst>
              <a:path w="38100" h="60325">
                <a:moveTo>
                  <a:pt x="23025" y="0"/>
                </a:moveTo>
                <a:lnTo>
                  <a:pt x="0" y="0"/>
                </a:lnTo>
                <a:lnTo>
                  <a:pt x="0" y="59843"/>
                </a:lnTo>
                <a:lnTo>
                  <a:pt x="8001" y="59843"/>
                </a:lnTo>
                <a:lnTo>
                  <a:pt x="8001" y="32767"/>
                </a:lnTo>
                <a:lnTo>
                  <a:pt x="27611" y="32767"/>
                </a:lnTo>
                <a:lnTo>
                  <a:pt x="27482" y="32420"/>
                </a:lnTo>
                <a:lnTo>
                  <a:pt x="25666" y="30698"/>
                </a:lnTo>
                <a:lnTo>
                  <a:pt x="21844" y="30003"/>
                </a:lnTo>
                <a:lnTo>
                  <a:pt x="21844" y="29839"/>
                </a:lnTo>
                <a:lnTo>
                  <a:pt x="31216" y="27960"/>
                </a:lnTo>
                <a:lnTo>
                  <a:pt x="31930" y="26591"/>
                </a:lnTo>
                <a:lnTo>
                  <a:pt x="8001" y="26591"/>
                </a:lnTo>
                <a:lnTo>
                  <a:pt x="8001" y="6177"/>
                </a:lnTo>
                <a:lnTo>
                  <a:pt x="31960" y="6177"/>
                </a:lnTo>
                <a:lnTo>
                  <a:pt x="26746" y="1548"/>
                </a:lnTo>
                <a:lnTo>
                  <a:pt x="23025" y="0"/>
                </a:lnTo>
                <a:close/>
              </a:path>
              <a:path w="38100" h="60325">
                <a:moveTo>
                  <a:pt x="27611" y="32767"/>
                </a:moveTo>
                <a:lnTo>
                  <a:pt x="17640" y="32767"/>
                </a:lnTo>
                <a:lnTo>
                  <a:pt x="19926" y="34632"/>
                </a:lnTo>
                <a:lnTo>
                  <a:pt x="21742" y="39613"/>
                </a:lnTo>
                <a:lnTo>
                  <a:pt x="29019" y="59843"/>
                </a:lnTo>
                <a:lnTo>
                  <a:pt x="37668" y="59843"/>
                </a:lnTo>
                <a:lnTo>
                  <a:pt x="27611" y="32767"/>
                </a:lnTo>
                <a:close/>
              </a:path>
              <a:path w="38100" h="60325">
                <a:moveTo>
                  <a:pt x="31960" y="6177"/>
                </a:moveTo>
                <a:lnTo>
                  <a:pt x="21374" y="6177"/>
                </a:lnTo>
                <a:lnTo>
                  <a:pt x="26022" y="9347"/>
                </a:lnTo>
                <a:lnTo>
                  <a:pt x="26022" y="21262"/>
                </a:lnTo>
                <a:lnTo>
                  <a:pt x="22733" y="26591"/>
                </a:lnTo>
                <a:lnTo>
                  <a:pt x="31930" y="26591"/>
                </a:lnTo>
                <a:lnTo>
                  <a:pt x="34391" y="21873"/>
                </a:lnTo>
                <a:lnTo>
                  <a:pt x="34391" y="11156"/>
                </a:lnTo>
                <a:lnTo>
                  <a:pt x="32943" y="7049"/>
                </a:lnTo>
                <a:lnTo>
                  <a:pt x="31960" y="6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20931" y="6584499"/>
            <a:ext cx="59267" cy="82125"/>
          </a:xfrm>
          <a:custGeom>
            <a:avLst/>
            <a:gdLst/>
            <a:ahLst/>
            <a:cxnLst/>
            <a:rect l="l" t="t" r="r" b="b"/>
            <a:pathLst>
              <a:path w="44450" h="61595">
                <a:moveTo>
                  <a:pt x="33591" y="0"/>
                </a:moveTo>
                <a:lnTo>
                  <a:pt x="28130" y="0"/>
                </a:lnTo>
                <a:lnTo>
                  <a:pt x="16743" y="2126"/>
                </a:lnTo>
                <a:lnTo>
                  <a:pt x="7850" y="8207"/>
                </a:lnTo>
                <a:lnTo>
                  <a:pt x="2064" y="17791"/>
                </a:lnTo>
                <a:lnTo>
                  <a:pt x="0" y="30430"/>
                </a:lnTo>
                <a:lnTo>
                  <a:pt x="1635" y="42039"/>
                </a:lnTo>
                <a:lnTo>
                  <a:pt x="6743" y="51797"/>
                </a:lnTo>
                <a:lnTo>
                  <a:pt x="15623" y="58520"/>
                </a:lnTo>
                <a:lnTo>
                  <a:pt x="28575" y="61024"/>
                </a:lnTo>
                <a:lnTo>
                  <a:pt x="34226" y="61024"/>
                </a:lnTo>
                <a:lnTo>
                  <a:pt x="40589" y="59234"/>
                </a:lnTo>
                <a:lnTo>
                  <a:pt x="44323" y="57938"/>
                </a:lnTo>
                <a:lnTo>
                  <a:pt x="44323" y="54510"/>
                </a:lnTo>
                <a:lnTo>
                  <a:pt x="28765" y="54510"/>
                </a:lnTo>
                <a:lnTo>
                  <a:pt x="19740" y="52677"/>
                </a:lnTo>
                <a:lnTo>
                  <a:pt x="13382" y="47485"/>
                </a:lnTo>
                <a:lnTo>
                  <a:pt x="9620" y="39398"/>
                </a:lnTo>
                <a:lnTo>
                  <a:pt x="8382" y="28878"/>
                </a:lnTo>
                <a:lnTo>
                  <a:pt x="10022" y="19240"/>
                </a:lnTo>
                <a:lnTo>
                  <a:pt x="14409" y="12233"/>
                </a:lnTo>
                <a:lnTo>
                  <a:pt x="20742" y="7956"/>
                </a:lnTo>
                <a:lnTo>
                  <a:pt x="28219" y="6508"/>
                </a:lnTo>
                <a:lnTo>
                  <a:pt x="43053" y="6508"/>
                </a:lnTo>
                <a:lnTo>
                  <a:pt x="43053" y="2654"/>
                </a:lnTo>
                <a:lnTo>
                  <a:pt x="38684" y="684"/>
                </a:lnTo>
                <a:lnTo>
                  <a:pt x="33591" y="0"/>
                </a:lnTo>
                <a:close/>
              </a:path>
              <a:path w="44450" h="61595">
                <a:moveTo>
                  <a:pt x="44323" y="27509"/>
                </a:moveTo>
                <a:lnTo>
                  <a:pt x="26035" y="27509"/>
                </a:lnTo>
                <a:lnTo>
                  <a:pt x="26035" y="34027"/>
                </a:lnTo>
                <a:lnTo>
                  <a:pt x="36677" y="34027"/>
                </a:lnTo>
                <a:lnTo>
                  <a:pt x="36677" y="52878"/>
                </a:lnTo>
                <a:lnTo>
                  <a:pt x="34594" y="53915"/>
                </a:lnTo>
                <a:lnTo>
                  <a:pt x="31305" y="54510"/>
                </a:lnTo>
                <a:lnTo>
                  <a:pt x="44323" y="54510"/>
                </a:lnTo>
                <a:lnTo>
                  <a:pt x="44323" y="27509"/>
                </a:lnTo>
                <a:close/>
              </a:path>
              <a:path w="44450" h="61595">
                <a:moveTo>
                  <a:pt x="43053" y="6508"/>
                </a:moveTo>
                <a:lnTo>
                  <a:pt x="32867" y="6508"/>
                </a:lnTo>
                <a:lnTo>
                  <a:pt x="38227" y="7877"/>
                </a:lnTo>
                <a:lnTo>
                  <a:pt x="43053" y="10205"/>
                </a:lnTo>
                <a:lnTo>
                  <a:pt x="43053" y="6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12100" y="6584499"/>
            <a:ext cx="62653" cy="82125"/>
          </a:xfrm>
          <a:custGeom>
            <a:avLst/>
            <a:gdLst/>
            <a:ahLst/>
            <a:cxnLst/>
            <a:rect l="l" t="t" r="r" b="b"/>
            <a:pathLst>
              <a:path w="46989" h="61595">
                <a:moveTo>
                  <a:pt x="23863" y="0"/>
                </a:moveTo>
                <a:lnTo>
                  <a:pt x="13796" y="1954"/>
                </a:lnTo>
                <a:lnTo>
                  <a:pt x="6297" y="7804"/>
                </a:lnTo>
                <a:lnTo>
                  <a:pt x="1615" y="17530"/>
                </a:lnTo>
                <a:lnTo>
                  <a:pt x="0" y="31109"/>
                </a:lnTo>
                <a:lnTo>
                  <a:pt x="1629" y="43595"/>
                </a:lnTo>
                <a:lnTo>
                  <a:pt x="6272" y="53010"/>
                </a:lnTo>
                <a:lnTo>
                  <a:pt x="13560" y="58954"/>
                </a:lnTo>
                <a:lnTo>
                  <a:pt x="23126" y="61024"/>
                </a:lnTo>
                <a:lnTo>
                  <a:pt x="33184" y="59069"/>
                </a:lnTo>
                <a:lnTo>
                  <a:pt x="38573" y="54858"/>
                </a:lnTo>
                <a:lnTo>
                  <a:pt x="23126" y="54858"/>
                </a:lnTo>
                <a:lnTo>
                  <a:pt x="16290" y="52847"/>
                </a:lnTo>
                <a:lnTo>
                  <a:pt x="11725" y="47516"/>
                </a:lnTo>
                <a:lnTo>
                  <a:pt x="9174" y="39919"/>
                </a:lnTo>
                <a:lnTo>
                  <a:pt x="8382" y="31109"/>
                </a:lnTo>
                <a:lnTo>
                  <a:pt x="9622" y="19440"/>
                </a:lnTo>
                <a:lnTo>
                  <a:pt x="12979" y="11726"/>
                </a:lnTo>
                <a:lnTo>
                  <a:pt x="17908" y="7465"/>
                </a:lnTo>
                <a:lnTo>
                  <a:pt x="23863" y="6156"/>
                </a:lnTo>
                <a:lnTo>
                  <a:pt x="38423" y="6156"/>
                </a:lnTo>
                <a:lnTo>
                  <a:pt x="33420" y="2070"/>
                </a:lnTo>
                <a:lnTo>
                  <a:pt x="23863" y="0"/>
                </a:lnTo>
                <a:close/>
              </a:path>
              <a:path w="46989" h="61595">
                <a:moveTo>
                  <a:pt x="38423" y="6156"/>
                </a:moveTo>
                <a:lnTo>
                  <a:pt x="23863" y="6156"/>
                </a:lnTo>
                <a:lnTo>
                  <a:pt x="30694" y="8169"/>
                </a:lnTo>
                <a:lnTo>
                  <a:pt x="35259" y="13505"/>
                </a:lnTo>
                <a:lnTo>
                  <a:pt x="37813" y="21108"/>
                </a:lnTo>
                <a:lnTo>
                  <a:pt x="38608" y="29925"/>
                </a:lnTo>
                <a:lnTo>
                  <a:pt x="37365" y="41585"/>
                </a:lnTo>
                <a:lnTo>
                  <a:pt x="34005" y="49293"/>
                </a:lnTo>
                <a:lnTo>
                  <a:pt x="29076" y="53551"/>
                </a:lnTo>
                <a:lnTo>
                  <a:pt x="23126" y="54858"/>
                </a:lnTo>
                <a:lnTo>
                  <a:pt x="38573" y="54858"/>
                </a:lnTo>
                <a:lnTo>
                  <a:pt x="40674" y="53217"/>
                </a:lnTo>
                <a:lnTo>
                  <a:pt x="45350" y="43495"/>
                </a:lnTo>
                <a:lnTo>
                  <a:pt x="46964" y="29925"/>
                </a:lnTo>
                <a:lnTo>
                  <a:pt x="45337" y="17434"/>
                </a:lnTo>
                <a:lnTo>
                  <a:pt x="40700" y="8015"/>
                </a:lnTo>
                <a:lnTo>
                  <a:pt x="38423" y="6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996394" y="6585281"/>
            <a:ext cx="63500" cy="80433"/>
          </a:xfrm>
          <a:custGeom>
            <a:avLst/>
            <a:gdLst/>
            <a:ahLst/>
            <a:cxnLst/>
            <a:rect l="l" t="t" r="r" b="b"/>
            <a:pathLst>
              <a:path w="47625" h="60325">
                <a:moveTo>
                  <a:pt x="8737" y="0"/>
                </a:moveTo>
                <a:lnTo>
                  <a:pt x="0" y="0"/>
                </a:lnTo>
                <a:lnTo>
                  <a:pt x="19304" y="59843"/>
                </a:lnTo>
                <a:lnTo>
                  <a:pt x="27305" y="59843"/>
                </a:lnTo>
                <a:lnTo>
                  <a:pt x="30989" y="48785"/>
                </a:lnTo>
                <a:lnTo>
                  <a:pt x="23482" y="48785"/>
                </a:lnTo>
                <a:lnTo>
                  <a:pt x="8737" y="0"/>
                </a:lnTo>
                <a:close/>
              </a:path>
              <a:path w="47625" h="60325">
                <a:moveTo>
                  <a:pt x="47244" y="0"/>
                </a:moveTo>
                <a:lnTo>
                  <a:pt x="39230" y="0"/>
                </a:lnTo>
                <a:lnTo>
                  <a:pt x="23672" y="48785"/>
                </a:lnTo>
                <a:lnTo>
                  <a:pt x="30989" y="48785"/>
                </a:lnTo>
                <a:lnTo>
                  <a:pt x="47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086734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4" h="60325">
                <a:moveTo>
                  <a:pt x="29578" y="0"/>
                </a:moveTo>
                <a:lnTo>
                  <a:pt x="0" y="0"/>
                </a:lnTo>
                <a:lnTo>
                  <a:pt x="0" y="59843"/>
                </a:lnTo>
                <a:lnTo>
                  <a:pt x="30759" y="59843"/>
                </a:lnTo>
                <a:lnTo>
                  <a:pt x="30759" y="53326"/>
                </a:lnTo>
                <a:lnTo>
                  <a:pt x="8001" y="53326"/>
                </a:lnTo>
                <a:lnTo>
                  <a:pt x="8001" y="32057"/>
                </a:lnTo>
                <a:lnTo>
                  <a:pt x="28575" y="32057"/>
                </a:lnTo>
                <a:lnTo>
                  <a:pt x="28575" y="25563"/>
                </a:lnTo>
                <a:lnTo>
                  <a:pt x="8001" y="25563"/>
                </a:lnTo>
                <a:lnTo>
                  <a:pt x="8001" y="6539"/>
                </a:lnTo>
                <a:lnTo>
                  <a:pt x="29578" y="6539"/>
                </a:lnTo>
                <a:lnTo>
                  <a:pt x="29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59851" y="6585281"/>
            <a:ext cx="50800" cy="80433"/>
          </a:xfrm>
          <a:custGeom>
            <a:avLst/>
            <a:gdLst/>
            <a:ahLst/>
            <a:cxnLst/>
            <a:rect l="l" t="t" r="r" b="b"/>
            <a:pathLst>
              <a:path w="38100" h="60325">
                <a:moveTo>
                  <a:pt x="23037" y="0"/>
                </a:moveTo>
                <a:lnTo>
                  <a:pt x="0" y="0"/>
                </a:lnTo>
                <a:lnTo>
                  <a:pt x="0" y="59843"/>
                </a:lnTo>
                <a:lnTo>
                  <a:pt x="8001" y="59843"/>
                </a:lnTo>
                <a:lnTo>
                  <a:pt x="8001" y="32767"/>
                </a:lnTo>
                <a:lnTo>
                  <a:pt x="27611" y="32767"/>
                </a:lnTo>
                <a:lnTo>
                  <a:pt x="27482" y="32420"/>
                </a:lnTo>
                <a:lnTo>
                  <a:pt x="25666" y="30698"/>
                </a:lnTo>
                <a:lnTo>
                  <a:pt x="21844" y="30003"/>
                </a:lnTo>
                <a:lnTo>
                  <a:pt x="21844" y="29839"/>
                </a:lnTo>
                <a:lnTo>
                  <a:pt x="31216" y="27960"/>
                </a:lnTo>
                <a:lnTo>
                  <a:pt x="31933" y="26591"/>
                </a:lnTo>
                <a:lnTo>
                  <a:pt x="8001" y="26591"/>
                </a:lnTo>
                <a:lnTo>
                  <a:pt x="8001" y="6177"/>
                </a:lnTo>
                <a:lnTo>
                  <a:pt x="31962" y="6177"/>
                </a:lnTo>
                <a:lnTo>
                  <a:pt x="26758" y="1548"/>
                </a:lnTo>
                <a:lnTo>
                  <a:pt x="23037" y="0"/>
                </a:lnTo>
                <a:close/>
              </a:path>
              <a:path w="38100" h="60325">
                <a:moveTo>
                  <a:pt x="27611" y="32767"/>
                </a:moveTo>
                <a:lnTo>
                  <a:pt x="17653" y="32767"/>
                </a:lnTo>
                <a:lnTo>
                  <a:pt x="19926" y="34632"/>
                </a:lnTo>
                <a:lnTo>
                  <a:pt x="21755" y="39613"/>
                </a:lnTo>
                <a:lnTo>
                  <a:pt x="29044" y="59843"/>
                </a:lnTo>
                <a:lnTo>
                  <a:pt x="37680" y="59843"/>
                </a:lnTo>
                <a:lnTo>
                  <a:pt x="27611" y="32767"/>
                </a:lnTo>
                <a:close/>
              </a:path>
              <a:path w="38100" h="60325">
                <a:moveTo>
                  <a:pt x="31962" y="6177"/>
                </a:moveTo>
                <a:lnTo>
                  <a:pt x="21399" y="6177"/>
                </a:lnTo>
                <a:lnTo>
                  <a:pt x="26035" y="9347"/>
                </a:lnTo>
                <a:lnTo>
                  <a:pt x="26035" y="21262"/>
                </a:lnTo>
                <a:lnTo>
                  <a:pt x="22758" y="26591"/>
                </a:lnTo>
                <a:lnTo>
                  <a:pt x="31933" y="26591"/>
                </a:lnTo>
                <a:lnTo>
                  <a:pt x="34404" y="21873"/>
                </a:lnTo>
                <a:lnTo>
                  <a:pt x="34404" y="11156"/>
                </a:lnTo>
                <a:lnTo>
                  <a:pt x="32943" y="7049"/>
                </a:lnTo>
                <a:lnTo>
                  <a:pt x="31962" y="6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239776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10" h="60325">
                <a:moveTo>
                  <a:pt x="9906" y="0"/>
                </a:moveTo>
                <a:lnTo>
                  <a:pt x="0" y="0"/>
                </a:lnTo>
                <a:lnTo>
                  <a:pt x="0" y="59843"/>
                </a:lnTo>
                <a:lnTo>
                  <a:pt x="7632" y="59843"/>
                </a:lnTo>
                <a:lnTo>
                  <a:pt x="7632" y="10815"/>
                </a:lnTo>
                <a:lnTo>
                  <a:pt x="15149" y="10815"/>
                </a:lnTo>
                <a:lnTo>
                  <a:pt x="9906" y="0"/>
                </a:lnTo>
                <a:close/>
              </a:path>
              <a:path w="41910" h="60325">
                <a:moveTo>
                  <a:pt x="15149" y="10815"/>
                </a:moveTo>
                <a:lnTo>
                  <a:pt x="7810" y="10815"/>
                </a:lnTo>
                <a:lnTo>
                  <a:pt x="31750" y="59843"/>
                </a:lnTo>
                <a:lnTo>
                  <a:pt x="41668" y="59843"/>
                </a:lnTo>
                <a:lnTo>
                  <a:pt x="41668" y="49381"/>
                </a:lnTo>
                <a:lnTo>
                  <a:pt x="33845" y="49381"/>
                </a:lnTo>
                <a:lnTo>
                  <a:pt x="15149" y="10815"/>
                </a:lnTo>
                <a:close/>
              </a:path>
              <a:path w="41910" h="60325">
                <a:moveTo>
                  <a:pt x="41668" y="0"/>
                </a:moveTo>
                <a:lnTo>
                  <a:pt x="34023" y="0"/>
                </a:lnTo>
                <a:lnTo>
                  <a:pt x="34023" y="49381"/>
                </a:lnTo>
                <a:lnTo>
                  <a:pt x="41668" y="49381"/>
                </a:lnTo>
                <a:lnTo>
                  <a:pt x="416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30928" y="6585281"/>
            <a:ext cx="76200" cy="80433"/>
          </a:xfrm>
          <a:custGeom>
            <a:avLst/>
            <a:gdLst/>
            <a:ahLst/>
            <a:cxnLst/>
            <a:rect l="l" t="t" r="r" b="b"/>
            <a:pathLst>
              <a:path w="57150" h="60325">
                <a:moveTo>
                  <a:pt x="12382" y="0"/>
                </a:moveTo>
                <a:lnTo>
                  <a:pt x="0" y="0"/>
                </a:lnTo>
                <a:lnTo>
                  <a:pt x="0" y="59843"/>
                </a:lnTo>
                <a:lnTo>
                  <a:pt x="7658" y="59843"/>
                </a:lnTo>
                <a:lnTo>
                  <a:pt x="7658" y="8249"/>
                </a:lnTo>
                <a:lnTo>
                  <a:pt x="15143" y="8249"/>
                </a:lnTo>
                <a:lnTo>
                  <a:pt x="12382" y="0"/>
                </a:lnTo>
                <a:close/>
              </a:path>
              <a:path w="57150" h="60325">
                <a:moveTo>
                  <a:pt x="15143" y="8249"/>
                </a:moveTo>
                <a:lnTo>
                  <a:pt x="7835" y="8249"/>
                </a:lnTo>
                <a:lnTo>
                  <a:pt x="25120" y="59843"/>
                </a:lnTo>
                <a:lnTo>
                  <a:pt x="30949" y="59843"/>
                </a:lnTo>
                <a:lnTo>
                  <a:pt x="35234" y="47585"/>
                </a:lnTo>
                <a:lnTo>
                  <a:pt x="28308" y="47585"/>
                </a:lnTo>
                <a:lnTo>
                  <a:pt x="15143" y="8249"/>
                </a:lnTo>
                <a:close/>
              </a:path>
              <a:path w="57150" h="60325">
                <a:moveTo>
                  <a:pt x="56794" y="8249"/>
                </a:moveTo>
                <a:lnTo>
                  <a:pt x="49149" y="8249"/>
                </a:lnTo>
                <a:lnTo>
                  <a:pt x="49149" y="59843"/>
                </a:lnTo>
                <a:lnTo>
                  <a:pt x="56794" y="59843"/>
                </a:lnTo>
                <a:lnTo>
                  <a:pt x="56794" y="8249"/>
                </a:lnTo>
                <a:close/>
              </a:path>
              <a:path w="57150" h="60325">
                <a:moveTo>
                  <a:pt x="56794" y="0"/>
                </a:moveTo>
                <a:lnTo>
                  <a:pt x="44780" y="0"/>
                </a:lnTo>
                <a:lnTo>
                  <a:pt x="28486" y="47585"/>
                </a:lnTo>
                <a:lnTo>
                  <a:pt x="35234" y="47585"/>
                </a:lnTo>
                <a:lnTo>
                  <a:pt x="48983" y="8249"/>
                </a:lnTo>
                <a:lnTo>
                  <a:pt x="56794" y="8249"/>
                </a:lnTo>
                <a:lnTo>
                  <a:pt x="56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442231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4" h="60325">
                <a:moveTo>
                  <a:pt x="29591" y="0"/>
                </a:moveTo>
                <a:lnTo>
                  <a:pt x="0" y="0"/>
                </a:lnTo>
                <a:lnTo>
                  <a:pt x="0" y="59843"/>
                </a:lnTo>
                <a:lnTo>
                  <a:pt x="30772" y="59843"/>
                </a:lnTo>
                <a:lnTo>
                  <a:pt x="30772" y="53326"/>
                </a:lnTo>
                <a:lnTo>
                  <a:pt x="8013" y="53326"/>
                </a:lnTo>
                <a:lnTo>
                  <a:pt x="8013" y="32057"/>
                </a:lnTo>
                <a:lnTo>
                  <a:pt x="28587" y="32057"/>
                </a:lnTo>
                <a:lnTo>
                  <a:pt x="28587" y="25563"/>
                </a:lnTo>
                <a:lnTo>
                  <a:pt x="8013" y="25563"/>
                </a:lnTo>
                <a:lnTo>
                  <a:pt x="8013" y="6539"/>
                </a:lnTo>
                <a:lnTo>
                  <a:pt x="29591" y="6539"/>
                </a:lnTo>
                <a:lnTo>
                  <a:pt x="29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515349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10" h="60325">
                <a:moveTo>
                  <a:pt x="9931" y="0"/>
                </a:moveTo>
                <a:lnTo>
                  <a:pt x="0" y="0"/>
                </a:lnTo>
                <a:lnTo>
                  <a:pt x="0" y="59843"/>
                </a:lnTo>
                <a:lnTo>
                  <a:pt x="7658" y="59843"/>
                </a:lnTo>
                <a:lnTo>
                  <a:pt x="7658" y="10815"/>
                </a:lnTo>
                <a:lnTo>
                  <a:pt x="15171" y="10815"/>
                </a:lnTo>
                <a:lnTo>
                  <a:pt x="9931" y="0"/>
                </a:lnTo>
                <a:close/>
              </a:path>
              <a:path w="41910" h="60325">
                <a:moveTo>
                  <a:pt x="15171" y="10815"/>
                </a:moveTo>
                <a:lnTo>
                  <a:pt x="7823" y="10815"/>
                </a:lnTo>
                <a:lnTo>
                  <a:pt x="31762" y="59843"/>
                </a:lnTo>
                <a:lnTo>
                  <a:pt x="41694" y="59843"/>
                </a:lnTo>
                <a:lnTo>
                  <a:pt x="41694" y="49381"/>
                </a:lnTo>
                <a:lnTo>
                  <a:pt x="33858" y="49381"/>
                </a:lnTo>
                <a:lnTo>
                  <a:pt x="15171" y="10815"/>
                </a:lnTo>
                <a:close/>
              </a:path>
              <a:path w="41910" h="60325">
                <a:moveTo>
                  <a:pt x="41694" y="0"/>
                </a:moveTo>
                <a:lnTo>
                  <a:pt x="34036" y="0"/>
                </a:lnTo>
                <a:lnTo>
                  <a:pt x="34036" y="49381"/>
                </a:lnTo>
                <a:lnTo>
                  <a:pt x="41694" y="49381"/>
                </a:lnTo>
                <a:lnTo>
                  <a:pt x="416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599390" y="6585274"/>
            <a:ext cx="49953" cy="80433"/>
          </a:xfrm>
          <a:custGeom>
            <a:avLst/>
            <a:gdLst/>
            <a:ahLst/>
            <a:cxnLst/>
            <a:rect l="l" t="t" r="r" b="b"/>
            <a:pathLst>
              <a:path w="37464" h="60325">
                <a:moveTo>
                  <a:pt x="22555" y="6544"/>
                </a:moveTo>
                <a:lnTo>
                  <a:pt x="14554" y="6544"/>
                </a:lnTo>
                <a:lnTo>
                  <a:pt x="14554" y="59853"/>
                </a:lnTo>
                <a:lnTo>
                  <a:pt x="22555" y="59853"/>
                </a:lnTo>
                <a:lnTo>
                  <a:pt x="22555" y="6544"/>
                </a:lnTo>
                <a:close/>
              </a:path>
              <a:path w="37464" h="60325">
                <a:moveTo>
                  <a:pt x="37134" y="0"/>
                </a:moveTo>
                <a:lnTo>
                  <a:pt x="0" y="0"/>
                </a:lnTo>
                <a:lnTo>
                  <a:pt x="0" y="6544"/>
                </a:lnTo>
                <a:lnTo>
                  <a:pt x="37134" y="6544"/>
                </a:lnTo>
                <a:lnTo>
                  <a:pt x="37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663534" y="6585281"/>
            <a:ext cx="67733" cy="80433"/>
          </a:xfrm>
          <a:custGeom>
            <a:avLst/>
            <a:gdLst/>
            <a:ahLst/>
            <a:cxnLst/>
            <a:rect l="l" t="t" r="r" b="b"/>
            <a:pathLst>
              <a:path w="50800" h="60325">
                <a:moveTo>
                  <a:pt x="30035" y="0"/>
                </a:moveTo>
                <a:lnTo>
                  <a:pt x="21297" y="0"/>
                </a:lnTo>
                <a:lnTo>
                  <a:pt x="0" y="59843"/>
                </a:lnTo>
                <a:lnTo>
                  <a:pt x="8013" y="59843"/>
                </a:lnTo>
                <a:lnTo>
                  <a:pt x="13106" y="44236"/>
                </a:lnTo>
                <a:lnTo>
                  <a:pt x="45375" y="44236"/>
                </a:lnTo>
                <a:lnTo>
                  <a:pt x="43115" y="37719"/>
                </a:lnTo>
                <a:lnTo>
                  <a:pt x="15290" y="37719"/>
                </a:lnTo>
                <a:lnTo>
                  <a:pt x="25311" y="7898"/>
                </a:lnTo>
                <a:lnTo>
                  <a:pt x="32774" y="7898"/>
                </a:lnTo>
                <a:lnTo>
                  <a:pt x="30035" y="0"/>
                </a:lnTo>
                <a:close/>
              </a:path>
              <a:path w="50800" h="60325">
                <a:moveTo>
                  <a:pt x="45375" y="44236"/>
                </a:moveTo>
                <a:lnTo>
                  <a:pt x="37325" y="44236"/>
                </a:lnTo>
                <a:lnTo>
                  <a:pt x="42418" y="59843"/>
                </a:lnTo>
                <a:lnTo>
                  <a:pt x="50787" y="59843"/>
                </a:lnTo>
                <a:lnTo>
                  <a:pt x="45375" y="44236"/>
                </a:lnTo>
                <a:close/>
              </a:path>
              <a:path w="50800" h="60325">
                <a:moveTo>
                  <a:pt x="32774" y="7898"/>
                </a:moveTo>
                <a:lnTo>
                  <a:pt x="25476" y="7898"/>
                </a:lnTo>
                <a:lnTo>
                  <a:pt x="35217" y="37719"/>
                </a:lnTo>
                <a:lnTo>
                  <a:pt x="43115" y="37719"/>
                </a:lnTo>
                <a:lnTo>
                  <a:pt x="32774" y="7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758480" y="6585281"/>
            <a:ext cx="38945" cy="80433"/>
          </a:xfrm>
          <a:custGeom>
            <a:avLst/>
            <a:gdLst/>
            <a:ahLst/>
            <a:cxnLst/>
            <a:rect l="l" t="t" r="r" b="b"/>
            <a:pathLst>
              <a:path w="29209" h="60325">
                <a:moveTo>
                  <a:pt x="8001" y="0"/>
                </a:moveTo>
                <a:lnTo>
                  <a:pt x="0" y="0"/>
                </a:lnTo>
                <a:lnTo>
                  <a:pt x="0" y="59843"/>
                </a:lnTo>
                <a:lnTo>
                  <a:pt x="28854" y="59843"/>
                </a:lnTo>
                <a:lnTo>
                  <a:pt x="28854" y="53326"/>
                </a:lnTo>
                <a:lnTo>
                  <a:pt x="8001" y="53326"/>
                </a:lnTo>
                <a:lnTo>
                  <a:pt x="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870864" y="6585281"/>
            <a:ext cx="45720" cy="80433"/>
          </a:xfrm>
          <a:custGeom>
            <a:avLst/>
            <a:gdLst/>
            <a:ahLst/>
            <a:cxnLst/>
            <a:rect l="l" t="t" r="r" b="b"/>
            <a:pathLst>
              <a:path w="34290" h="60325">
                <a:moveTo>
                  <a:pt x="21653" y="0"/>
                </a:moveTo>
                <a:lnTo>
                  <a:pt x="0" y="0"/>
                </a:lnTo>
                <a:lnTo>
                  <a:pt x="0" y="59843"/>
                </a:lnTo>
                <a:lnTo>
                  <a:pt x="8001" y="59843"/>
                </a:lnTo>
                <a:lnTo>
                  <a:pt x="8001" y="34820"/>
                </a:lnTo>
                <a:lnTo>
                  <a:pt x="13385" y="34820"/>
                </a:lnTo>
                <a:lnTo>
                  <a:pt x="22291" y="33673"/>
                </a:lnTo>
                <a:lnTo>
                  <a:pt x="28759" y="30274"/>
                </a:lnTo>
                <a:lnTo>
                  <a:pt x="29909" y="28644"/>
                </a:lnTo>
                <a:lnTo>
                  <a:pt x="8001" y="28644"/>
                </a:lnTo>
                <a:lnTo>
                  <a:pt x="8001" y="6177"/>
                </a:lnTo>
                <a:lnTo>
                  <a:pt x="30724" y="6177"/>
                </a:lnTo>
                <a:lnTo>
                  <a:pt x="29044" y="4629"/>
                </a:lnTo>
                <a:lnTo>
                  <a:pt x="25679" y="1637"/>
                </a:lnTo>
                <a:lnTo>
                  <a:pt x="21653" y="0"/>
                </a:lnTo>
                <a:close/>
              </a:path>
              <a:path w="34290" h="60325">
                <a:moveTo>
                  <a:pt x="30724" y="6177"/>
                </a:moveTo>
                <a:lnTo>
                  <a:pt x="20764" y="6177"/>
                </a:lnTo>
                <a:lnTo>
                  <a:pt x="25679" y="9425"/>
                </a:lnTo>
                <a:lnTo>
                  <a:pt x="25679" y="24348"/>
                </a:lnTo>
                <a:lnTo>
                  <a:pt x="22123" y="28644"/>
                </a:lnTo>
                <a:lnTo>
                  <a:pt x="29909" y="28644"/>
                </a:lnTo>
                <a:lnTo>
                  <a:pt x="32702" y="24689"/>
                </a:lnTo>
                <a:lnTo>
                  <a:pt x="34036" y="16981"/>
                </a:lnTo>
                <a:lnTo>
                  <a:pt x="34036" y="11747"/>
                </a:lnTo>
                <a:lnTo>
                  <a:pt x="32219" y="7556"/>
                </a:lnTo>
                <a:lnTo>
                  <a:pt x="30724" y="6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932351" y="6585281"/>
            <a:ext cx="67733" cy="80433"/>
          </a:xfrm>
          <a:custGeom>
            <a:avLst/>
            <a:gdLst/>
            <a:ahLst/>
            <a:cxnLst/>
            <a:rect l="l" t="t" r="r" b="b"/>
            <a:pathLst>
              <a:path w="50800" h="60325">
                <a:moveTo>
                  <a:pt x="30022" y="0"/>
                </a:moveTo>
                <a:lnTo>
                  <a:pt x="21285" y="0"/>
                </a:lnTo>
                <a:lnTo>
                  <a:pt x="0" y="59843"/>
                </a:lnTo>
                <a:lnTo>
                  <a:pt x="8001" y="59843"/>
                </a:lnTo>
                <a:lnTo>
                  <a:pt x="13106" y="44236"/>
                </a:lnTo>
                <a:lnTo>
                  <a:pt x="45362" y="44236"/>
                </a:lnTo>
                <a:lnTo>
                  <a:pt x="43102" y="37719"/>
                </a:lnTo>
                <a:lnTo>
                  <a:pt x="15290" y="37719"/>
                </a:lnTo>
                <a:lnTo>
                  <a:pt x="25298" y="7898"/>
                </a:lnTo>
                <a:lnTo>
                  <a:pt x="32761" y="7898"/>
                </a:lnTo>
                <a:lnTo>
                  <a:pt x="30022" y="0"/>
                </a:lnTo>
                <a:close/>
              </a:path>
              <a:path w="50800" h="60325">
                <a:moveTo>
                  <a:pt x="45362" y="44236"/>
                </a:moveTo>
                <a:lnTo>
                  <a:pt x="37312" y="44236"/>
                </a:lnTo>
                <a:lnTo>
                  <a:pt x="42418" y="59843"/>
                </a:lnTo>
                <a:lnTo>
                  <a:pt x="50774" y="59843"/>
                </a:lnTo>
                <a:lnTo>
                  <a:pt x="45362" y="44236"/>
                </a:lnTo>
                <a:close/>
              </a:path>
              <a:path w="50800" h="60325">
                <a:moveTo>
                  <a:pt x="32761" y="7898"/>
                </a:moveTo>
                <a:lnTo>
                  <a:pt x="25488" y="7898"/>
                </a:lnTo>
                <a:lnTo>
                  <a:pt x="35204" y="37719"/>
                </a:lnTo>
                <a:lnTo>
                  <a:pt x="43102" y="37719"/>
                </a:lnTo>
                <a:lnTo>
                  <a:pt x="32761" y="7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027277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09" h="60325">
                <a:moveTo>
                  <a:pt x="9931" y="0"/>
                </a:moveTo>
                <a:lnTo>
                  <a:pt x="0" y="0"/>
                </a:lnTo>
                <a:lnTo>
                  <a:pt x="0" y="59843"/>
                </a:lnTo>
                <a:lnTo>
                  <a:pt x="7645" y="59843"/>
                </a:lnTo>
                <a:lnTo>
                  <a:pt x="7645" y="10815"/>
                </a:lnTo>
                <a:lnTo>
                  <a:pt x="15171" y="10815"/>
                </a:lnTo>
                <a:lnTo>
                  <a:pt x="9931" y="0"/>
                </a:lnTo>
                <a:close/>
              </a:path>
              <a:path w="41909" h="60325">
                <a:moveTo>
                  <a:pt x="15171" y="10815"/>
                </a:moveTo>
                <a:lnTo>
                  <a:pt x="7835" y="10815"/>
                </a:lnTo>
                <a:lnTo>
                  <a:pt x="31775" y="59843"/>
                </a:lnTo>
                <a:lnTo>
                  <a:pt x="41694" y="59843"/>
                </a:lnTo>
                <a:lnTo>
                  <a:pt x="41694" y="49381"/>
                </a:lnTo>
                <a:lnTo>
                  <a:pt x="33858" y="49381"/>
                </a:lnTo>
                <a:lnTo>
                  <a:pt x="15171" y="10815"/>
                </a:lnTo>
                <a:close/>
              </a:path>
              <a:path w="41909" h="60325">
                <a:moveTo>
                  <a:pt x="41694" y="0"/>
                </a:moveTo>
                <a:lnTo>
                  <a:pt x="34048" y="0"/>
                </a:lnTo>
                <a:lnTo>
                  <a:pt x="34048" y="49381"/>
                </a:lnTo>
                <a:lnTo>
                  <a:pt x="41694" y="49381"/>
                </a:lnTo>
                <a:lnTo>
                  <a:pt x="416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18465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5" h="60325">
                <a:moveTo>
                  <a:pt x="29578" y="0"/>
                </a:moveTo>
                <a:lnTo>
                  <a:pt x="0" y="0"/>
                </a:lnTo>
                <a:lnTo>
                  <a:pt x="0" y="59843"/>
                </a:lnTo>
                <a:lnTo>
                  <a:pt x="30759" y="59843"/>
                </a:lnTo>
                <a:lnTo>
                  <a:pt x="30759" y="53326"/>
                </a:lnTo>
                <a:lnTo>
                  <a:pt x="8001" y="53326"/>
                </a:lnTo>
                <a:lnTo>
                  <a:pt x="8001" y="32057"/>
                </a:lnTo>
                <a:lnTo>
                  <a:pt x="28587" y="32057"/>
                </a:lnTo>
                <a:lnTo>
                  <a:pt x="28587" y="25563"/>
                </a:lnTo>
                <a:lnTo>
                  <a:pt x="8001" y="25563"/>
                </a:lnTo>
                <a:lnTo>
                  <a:pt x="8001" y="6539"/>
                </a:lnTo>
                <a:lnTo>
                  <a:pt x="29578" y="6539"/>
                </a:lnTo>
                <a:lnTo>
                  <a:pt x="29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191582" y="6585281"/>
            <a:ext cx="38945" cy="80433"/>
          </a:xfrm>
          <a:custGeom>
            <a:avLst/>
            <a:gdLst/>
            <a:ahLst/>
            <a:cxnLst/>
            <a:rect l="l" t="t" r="r" b="b"/>
            <a:pathLst>
              <a:path w="29209" h="60325">
                <a:moveTo>
                  <a:pt x="8013" y="0"/>
                </a:moveTo>
                <a:lnTo>
                  <a:pt x="0" y="0"/>
                </a:lnTo>
                <a:lnTo>
                  <a:pt x="0" y="59843"/>
                </a:lnTo>
                <a:lnTo>
                  <a:pt x="28854" y="59843"/>
                </a:lnTo>
                <a:lnTo>
                  <a:pt x="28854" y="53326"/>
                </a:lnTo>
                <a:lnTo>
                  <a:pt x="8013" y="53326"/>
                </a:lnTo>
                <a:lnTo>
                  <a:pt x="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300463" y="6584499"/>
            <a:ext cx="62653" cy="82125"/>
          </a:xfrm>
          <a:custGeom>
            <a:avLst/>
            <a:gdLst/>
            <a:ahLst/>
            <a:cxnLst/>
            <a:rect l="l" t="t" r="r" b="b"/>
            <a:pathLst>
              <a:path w="46990" h="61595">
                <a:moveTo>
                  <a:pt x="23850" y="0"/>
                </a:moveTo>
                <a:lnTo>
                  <a:pt x="13785" y="1954"/>
                </a:lnTo>
                <a:lnTo>
                  <a:pt x="6291" y="7804"/>
                </a:lnTo>
                <a:lnTo>
                  <a:pt x="1613" y="17530"/>
                </a:lnTo>
                <a:lnTo>
                  <a:pt x="0" y="31109"/>
                </a:lnTo>
                <a:lnTo>
                  <a:pt x="1629" y="43595"/>
                </a:lnTo>
                <a:lnTo>
                  <a:pt x="6272" y="53010"/>
                </a:lnTo>
                <a:lnTo>
                  <a:pt x="13560" y="58954"/>
                </a:lnTo>
                <a:lnTo>
                  <a:pt x="23126" y="61024"/>
                </a:lnTo>
                <a:lnTo>
                  <a:pt x="33184" y="59069"/>
                </a:lnTo>
                <a:lnTo>
                  <a:pt x="38573" y="54858"/>
                </a:lnTo>
                <a:lnTo>
                  <a:pt x="23126" y="54858"/>
                </a:lnTo>
                <a:lnTo>
                  <a:pt x="16284" y="52847"/>
                </a:lnTo>
                <a:lnTo>
                  <a:pt x="11720" y="47516"/>
                </a:lnTo>
                <a:lnTo>
                  <a:pt x="9173" y="39919"/>
                </a:lnTo>
                <a:lnTo>
                  <a:pt x="8382" y="31109"/>
                </a:lnTo>
                <a:lnTo>
                  <a:pt x="9622" y="19440"/>
                </a:lnTo>
                <a:lnTo>
                  <a:pt x="12977" y="11726"/>
                </a:lnTo>
                <a:lnTo>
                  <a:pt x="17902" y="7465"/>
                </a:lnTo>
                <a:lnTo>
                  <a:pt x="23850" y="6156"/>
                </a:lnTo>
                <a:lnTo>
                  <a:pt x="38416" y="6156"/>
                </a:lnTo>
                <a:lnTo>
                  <a:pt x="33409" y="2070"/>
                </a:lnTo>
                <a:lnTo>
                  <a:pt x="23850" y="0"/>
                </a:lnTo>
                <a:close/>
              </a:path>
              <a:path w="46990" h="61595">
                <a:moveTo>
                  <a:pt x="38416" y="6156"/>
                </a:moveTo>
                <a:lnTo>
                  <a:pt x="23850" y="6156"/>
                </a:lnTo>
                <a:lnTo>
                  <a:pt x="30681" y="8169"/>
                </a:lnTo>
                <a:lnTo>
                  <a:pt x="35247" y="13505"/>
                </a:lnTo>
                <a:lnTo>
                  <a:pt x="37800" y="21108"/>
                </a:lnTo>
                <a:lnTo>
                  <a:pt x="38595" y="29925"/>
                </a:lnTo>
                <a:lnTo>
                  <a:pt x="37353" y="41585"/>
                </a:lnTo>
                <a:lnTo>
                  <a:pt x="33994" y="49293"/>
                </a:lnTo>
                <a:lnTo>
                  <a:pt x="29069" y="53551"/>
                </a:lnTo>
                <a:lnTo>
                  <a:pt x="23126" y="54858"/>
                </a:lnTo>
                <a:lnTo>
                  <a:pt x="38573" y="54858"/>
                </a:lnTo>
                <a:lnTo>
                  <a:pt x="40674" y="53217"/>
                </a:lnTo>
                <a:lnTo>
                  <a:pt x="45350" y="43495"/>
                </a:lnTo>
                <a:lnTo>
                  <a:pt x="46964" y="29925"/>
                </a:lnTo>
                <a:lnTo>
                  <a:pt x="45335" y="17434"/>
                </a:lnTo>
                <a:lnTo>
                  <a:pt x="40693" y="8015"/>
                </a:lnTo>
                <a:lnTo>
                  <a:pt x="38416" y="6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395155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09" h="60325">
                <a:moveTo>
                  <a:pt x="9931" y="0"/>
                </a:moveTo>
                <a:lnTo>
                  <a:pt x="0" y="0"/>
                </a:lnTo>
                <a:lnTo>
                  <a:pt x="0" y="59843"/>
                </a:lnTo>
                <a:lnTo>
                  <a:pt x="7632" y="59843"/>
                </a:lnTo>
                <a:lnTo>
                  <a:pt x="7632" y="10815"/>
                </a:lnTo>
                <a:lnTo>
                  <a:pt x="15171" y="10815"/>
                </a:lnTo>
                <a:lnTo>
                  <a:pt x="9931" y="0"/>
                </a:lnTo>
                <a:close/>
              </a:path>
              <a:path w="41909" h="60325">
                <a:moveTo>
                  <a:pt x="15171" y="10815"/>
                </a:moveTo>
                <a:lnTo>
                  <a:pt x="7823" y="10815"/>
                </a:lnTo>
                <a:lnTo>
                  <a:pt x="31762" y="59843"/>
                </a:lnTo>
                <a:lnTo>
                  <a:pt x="41681" y="59843"/>
                </a:lnTo>
                <a:lnTo>
                  <a:pt x="41681" y="49381"/>
                </a:lnTo>
                <a:lnTo>
                  <a:pt x="33858" y="49381"/>
                </a:lnTo>
                <a:lnTo>
                  <a:pt x="15171" y="10815"/>
                </a:lnTo>
                <a:close/>
              </a:path>
              <a:path w="41909" h="60325">
                <a:moveTo>
                  <a:pt x="41681" y="0"/>
                </a:moveTo>
                <a:lnTo>
                  <a:pt x="34048" y="0"/>
                </a:lnTo>
                <a:lnTo>
                  <a:pt x="34048" y="49381"/>
                </a:lnTo>
                <a:lnTo>
                  <a:pt x="41681" y="49381"/>
                </a:lnTo>
                <a:lnTo>
                  <a:pt x="41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550367" y="6038096"/>
            <a:ext cx="1265901" cy="646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600375" y="6303257"/>
            <a:ext cx="330277" cy="3639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158524" y="6229483"/>
            <a:ext cx="343611" cy="4378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27995" y="5481657"/>
            <a:ext cx="2023533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[Credit: Peter John Maridable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800" b="1" i="0" u="none" strike="noStrike" kern="1200" cap="none" spc="-13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Unsplash]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15059" y="5215"/>
            <a:ext cx="2276940" cy="741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003" y="91711"/>
            <a:ext cx="3480647" cy="567677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16933">
              <a:spcBef>
                <a:spcPts val="387"/>
              </a:spcBef>
            </a:pPr>
            <a:r>
              <a:rPr sz="1867" b="1" spc="-7" dirty="0"/>
              <a:t>SIXTH ASSESSMENT</a:t>
            </a:r>
            <a:r>
              <a:rPr sz="1867" b="1" spc="-100" dirty="0"/>
              <a:t> </a:t>
            </a:r>
            <a:r>
              <a:rPr sz="1867" b="1" spc="-7" dirty="0"/>
              <a:t>REPORT</a:t>
            </a:r>
            <a:endParaRPr sz="1867"/>
          </a:p>
          <a:p>
            <a:pPr marL="16933">
              <a:spcBef>
                <a:spcPts val="180"/>
              </a:spcBef>
            </a:pPr>
            <a:r>
              <a:rPr sz="1333" spc="-7" dirty="0">
                <a:latin typeface="Arial Narrow"/>
                <a:cs typeface="Arial Narrow"/>
              </a:rPr>
              <a:t>Working Group </a:t>
            </a:r>
            <a:r>
              <a:rPr sz="1333" dirty="0">
                <a:latin typeface="Arial Narrow"/>
                <a:cs typeface="Arial Narrow"/>
              </a:rPr>
              <a:t>I – </a:t>
            </a:r>
            <a:r>
              <a:rPr sz="1333" spc="-7" dirty="0">
                <a:latin typeface="Arial Narrow"/>
                <a:cs typeface="Arial Narrow"/>
              </a:rPr>
              <a:t>The Physical Science</a:t>
            </a:r>
            <a:r>
              <a:rPr sz="1333" spc="-80" dirty="0">
                <a:latin typeface="Arial Narrow"/>
                <a:cs typeface="Arial Narrow"/>
              </a:rPr>
              <a:t> </a:t>
            </a:r>
            <a:r>
              <a:rPr sz="1333" spc="-7" dirty="0">
                <a:latin typeface="Arial Narrow"/>
                <a:cs typeface="Arial Narrow"/>
              </a:rPr>
              <a:t>Basis</a:t>
            </a:r>
            <a:endParaRPr sz="1333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40909" y="1"/>
            <a:ext cx="1235287" cy="742527"/>
          </a:xfrm>
          <a:custGeom>
            <a:avLst/>
            <a:gdLst/>
            <a:ahLst/>
            <a:cxnLst/>
            <a:rect l="l" t="t" r="r" b="b"/>
            <a:pathLst>
              <a:path w="926465" h="556895">
                <a:moveTo>
                  <a:pt x="925995" y="0"/>
                </a:moveTo>
                <a:lnTo>
                  <a:pt x="556399" y="0"/>
                </a:lnTo>
                <a:lnTo>
                  <a:pt x="0" y="556412"/>
                </a:lnTo>
                <a:lnTo>
                  <a:pt x="369582" y="556412"/>
                </a:lnTo>
                <a:lnTo>
                  <a:pt x="925995" y="0"/>
                </a:lnTo>
                <a:close/>
              </a:path>
            </a:pathLst>
          </a:custGeom>
          <a:solidFill>
            <a:srgbClr val="5492CD">
              <a:alpha val="3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96100" y="6129300"/>
            <a:ext cx="1897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Figure</a:t>
            </a:r>
            <a:r>
              <a:rPr kumimoji="0" sz="2400" b="0" i="1" u="none" strike="noStrike" kern="1200" cap="none" spc="-93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.16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033B55-EEB2-4FD3-B05D-84F4C1AAB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" b="71313"/>
          <a:stretch/>
        </p:blipFill>
        <p:spPr>
          <a:xfrm>
            <a:off x="247300" y="2044568"/>
            <a:ext cx="11096489" cy="181648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3370BE00-1257-4AB5-93B6-2F277674732F}"/>
              </a:ext>
            </a:extLst>
          </p:cNvPr>
          <p:cNvSpPr txBox="1">
            <a:spLocks/>
          </p:cNvSpPr>
          <p:nvPr/>
        </p:nvSpPr>
        <p:spPr>
          <a:xfrm>
            <a:off x="217579" y="932798"/>
            <a:ext cx="11549051" cy="811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34283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3000" b="1" kern="1200" cap="none" baseline="0">
                <a:solidFill>
                  <a:srgbClr val="0034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3428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Temperature change due to emissions of one year (2014) after 10 and 100 years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4294E1-B458-479B-8834-D0B9F50B1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405" y="3639352"/>
            <a:ext cx="1602384" cy="31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23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15059" y="5215"/>
            <a:ext cx="2276940" cy="741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003" y="91711"/>
            <a:ext cx="3480647" cy="567677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16933">
              <a:spcBef>
                <a:spcPts val="387"/>
              </a:spcBef>
            </a:pPr>
            <a:r>
              <a:rPr sz="1867" b="1" spc="-7" dirty="0"/>
              <a:t>SIXTH ASSESSMENT</a:t>
            </a:r>
            <a:r>
              <a:rPr sz="1867" b="1" spc="-100" dirty="0"/>
              <a:t> </a:t>
            </a:r>
            <a:r>
              <a:rPr sz="1867" b="1" spc="-7" dirty="0"/>
              <a:t>REPORT</a:t>
            </a:r>
            <a:endParaRPr sz="1867"/>
          </a:p>
          <a:p>
            <a:pPr marL="16933">
              <a:spcBef>
                <a:spcPts val="180"/>
              </a:spcBef>
            </a:pPr>
            <a:r>
              <a:rPr sz="1333" spc="-7" dirty="0">
                <a:latin typeface="Arial Narrow"/>
                <a:cs typeface="Arial Narrow"/>
              </a:rPr>
              <a:t>Working Group </a:t>
            </a:r>
            <a:r>
              <a:rPr sz="1333" dirty="0">
                <a:latin typeface="Arial Narrow"/>
                <a:cs typeface="Arial Narrow"/>
              </a:rPr>
              <a:t>I – </a:t>
            </a:r>
            <a:r>
              <a:rPr sz="1333" spc="-7" dirty="0">
                <a:latin typeface="Arial Narrow"/>
                <a:cs typeface="Arial Narrow"/>
              </a:rPr>
              <a:t>The Physical Science</a:t>
            </a:r>
            <a:r>
              <a:rPr sz="1333" spc="-80" dirty="0">
                <a:latin typeface="Arial Narrow"/>
                <a:cs typeface="Arial Narrow"/>
              </a:rPr>
              <a:t> </a:t>
            </a:r>
            <a:r>
              <a:rPr sz="1333" spc="-7" dirty="0">
                <a:latin typeface="Arial Narrow"/>
                <a:cs typeface="Arial Narrow"/>
              </a:rPr>
              <a:t>Basis</a:t>
            </a:r>
            <a:endParaRPr sz="1333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40909" y="1"/>
            <a:ext cx="1235287" cy="742527"/>
          </a:xfrm>
          <a:custGeom>
            <a:avLst/>
            <a:gdLst/>
            <a:ahLst/>
            <a:cxnLst/>
            <a:rect l="l" t="t" r="r" b="b"/>
            <a:pathLst>
              <a:path w="926465" h="556895">
                <a:moveTo>
                  <a:pt x="925995" y="0"/>
                </a:moveTo>
                <a:lnTo>
                  <a:pt x="556399" y="0"/>
                </a:lnTo>
                <a:lnTo>
                  <a:pt x="0" y="556412"/>
                </a:lnTo>
                <a:lnTo>
                  <a:pt x="369582" y="556412"/>
                </a:lnTo>
                <a:lnTo>
                  <a:pt x="925995" y="0"/>
                </a:lnTo>
                <a:close/>
              </a:path>
            </a:pathLst>
          </a:custGeom>
          <a:solidFill>
            <a:srgbClr val="5492CD">
              <a:alpha val="3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72888" y="6219310"/>
            <a:ext cx="1897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Figure</a:t>
            </a:r>
            <a:r>
              <a:rPr kumimoji="0" sz="2400" b="0" i="1" u="none" strike="noStrike" kern="1200" cap="none" spc="-93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.16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A2A311-CEE5-4636-B29D-43F2EA845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27" t="27816" r="55358" b="-2901"/>
          <a:stretch/>
        </p:blipFill>
        <p:spPr>
          <a:xfrm>
            <a:off x="1415480" y="1731629"/>
            <a:ext cx="5475896" cy="5126371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05EC3E97-8D21-42F1-B613-7BECA8ECC3D8}"/>
              </a:ext>
            </a:extLst>
          </p:cNvPr>
          <p:cNvSpPr txBox="1">
            <a:spLocks/>
          </p:cNvSpPr>
          <p:nvPr/>
        </p:nvSpPr>
        <p:spPr>
          <a:xfrm>
            <a:off x="217579" y="932798"/>
            <a:ext cx="11639061" cy="811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34283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3000" b="1" kern="1200" cap="none" baseline="0">
                <a:solidFill>
                  <a:srgbClr val="0034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3428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Temperature change due to emissions of one year (2014) after 10 and 100 years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DCCC9F7-FC91-4AB5-8973-005756BA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285" y="1731628"/>
            <a:ext cx="2359159" cy="46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15059" y="5215"/>
            <a:ext cx="2276940" cy="741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003" y="91711"/>
            <a:ext cx="3480647" cy="567677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16933">
              <a:spcBef>
                <a:spcPts val="387"/>
              </a:spcBef>
            </a:pPr>
            <a:r>
              <a:rPr sz="1867" b="1" spc="-7" dirty="0"/>
              <a:t>SIXTH ASSESSMENT</a:t>
            </a:r>
            <a:r>
              <a:rPr sz="1867" b="1" spc="-100" dirty="0"/>
              <a:t> </a:t>
            </a:r>
            <a:r>
              <a:rPr sz="1867" b="1" spc="-7" dirty="0"/>
              <a:t>REPORT</a:t>
            </a:r>
            <a:endParaRPr sz="1867"/>
          </a:p>
          <a:p>
            <a:pPr marL="16933">
              <a:spcBef>
                <a:spcPts val="180"/>
              </a:spcBef>
            </a:pPr>
            <a:r>
              <a:rPr sz="1333" spc="-7" dirty="0">
                <a:latin typeface="Arial Narrow"/>
                <a:cs typeface="Arial Narrow"/>
              </a:rPr>
              <a:t>Working Group </a:t>
            </a:r>
            <a:r>
              <a:rPr sz="1333" dirty="0">
                <a:latin typeface="Arial Narrow"/>
                <a:cs typeface="Arial Narrow"/>
              </a:rPr>
              <a:t>I – </a:t>
            </a:r>
            <a:r>
              <a:rPr sz="1333" spc="-7" dirty="0">
                <a:latin typeface="Arial Narrow"/>
                <a:cs typeface="Arial Narrow"/>
              </a:rPr>
              <a:t>The Physical Science</a:t>
            </a:r>
            <a:r>
              <a:rPr sz="1333" spc="-80" dirty="0">
                <a:latin typeface="Arial Narrow"/>
                <a:cs typeface="Arial Narrow"/>
              </a:rPr>
              <a:t> </a:t>
            </a:r>
            <a:r>
              <a:rPr sz="1333" spc="-7" dirty="0">
                <a:latin typeface="Arial Narrow"/>
                <a:cs typeface="Arial Narrow"/>
              </a:rPr>
              <a:t>Basis</a:t>
            </a:r>
            <a:endParaRPr sz="1333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40909" y="1"/>
            <a:ext cx="1235287" cy="742527"/>
          </a:xfrm>
          <a:custGeom>
            <a:avLst/>
            <a:gdLst/>
            <a:ahLst/>
            <a:cxnLst/>
            <a:rect l="l" t="t" r="r" b="b"/>
            <a:pathLst>
              <a:path w="926465" h="556895">
                <a:moveTo>
                  <a:pt x="925995" y="0"/>
                </a:moveTo>
                <a:lnTo>
                  <a:pt x="556399" y="0"/>
                </a:lnTo>
                <a:lnTo>
                  <a:pt x="0" y="556412"/>
                </a:lnTo>
                <a:lnTo>
                  <a:pt x="369582" y="556412"/>
                </a:lnTo>
                <a:lnTo>
                  <a:pt x="925995" y="0"/>
                </a:lnTo>
                <a:close/>
              </a:path>
            </a:pathLst>
          </a:custGeom>
          <a:solidFill>
            <a:srgbClr val="5492CD">
              <a:alpha val="3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4628" y="815986"/>
            <a:ext cx="11642743" cy="1020792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0799" marR="40639" lvl="0" indent="0" algn="l" defTabSz="1219170" rtl="0" eaLnBrk="1" fontAlgn="auto" latinLnBrk="0" hangingPunct="1"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Future </a:t>
            </a:r>
            <a:r>
              <a:rPr kumimoji="0" sz="3200" b="1" i="0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emissions cause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future </a:t>
            </a:r>
            <a:r>
              <a:rPr kumimoji="0" sz="3200" b="1" i="0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additional warming,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3200" b="1" i="0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 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warming </a:t>
            </a:r>
            <a:r>
              <a:rPr kumimoji="0" sz="3200" b="1" i="0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dominated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</a:t>
            </a:r>
            <a:r>
              <a:rPr kumimoji="0" sz="3200" b="1" i="0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past and future CO</a:t>
            </a:r>
            <a:r>
              <a:rPr kumimoji="0" sz="3200" b="1" i="0" u="none" strike="noStrike" kern="1200" cap="none" spc="-9" normalizeH="0" baseline="-13888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3200" b="1" i="0" u="none" strike="noStrike" kern="1200" cap="none" spc="309" normalizeH="0" baseline="-13888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emissions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10123" y="6028446"/>
            <a:ext cx="1897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7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Figure</a:t>
            </a:r>
            <a:r>
              <a:rPr kumimoji="0" sz="2400" b="0" i="1" u="none" strike="noStrike" kern="1200" cap="none" spc="-93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SPM.4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003" y="1988840"/>
            <a:ext cx="8211281" cy="4680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191C562-65AE-4D7A-AA7A-04155B914DE6}"/>
              </a:ext>
            </a:extLst>
          </p:cNvPr>
          <p:cNvSpPr/>
          <p:nvPr/>
        </p:nvSpPr>
        <p:spPr>
          <a:xfrm>
            <a:off x="8819625" y="2218472"/>
            <a:ext cx="28778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sng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Stringent reduction of  methane, soot, and other short lived climate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forcers can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warming until the end of the century of 0.8°C</a:t>
            </a:r>
            <a:endParaRPr kumimoji="0" lang="fr-FR" b="0" i="1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58C13-0840-414D-8795-F05BC3AD9014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800" kern="0" dirty="0" err="1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E3A3E868-B388-4D9F-8DCA-58071B660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/>
          <a:stretch/>
        </p:blipFill>
        <p:spPr>
          <a:xfrm>
            <a:off x="372315" y="-8575"/>
            <a:ext cx="11447370" cy="68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22"/>
    </mc:Choice>
    <mc:Fallback xmlns="">
      <p:transition spd="slow" advTm="6702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/>
          <p:nvPr/>
        </p:nvSpPr>
        <p:spPr>
          <a:xfrm>
            <a:off x="1613502" y="5211198"/>
            <a:ext cx="6912768" cy="7895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4"/>
          <p:cNvSpPr/>
          <p:nvPr/>
        </p:nvSpPr>
        <p:spPr>
          <a:xfrm>
            <a:off x="830415" y="209314"/>
            <a:ext cx="10351150" cy="71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2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Literature review process: Response to the pandemic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10298959" y="1358770"/>
            <a:ext cx="1413450" cy="385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27000" indent="-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" sz="1200" i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Papers were digitized based on the country the measurements were performed, the method used (satellite or ground-based), and whether they accounted for the effects of meteorology.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27000" indent="-76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endParaRPr sz="1200" i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27000" indent="-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" sz="1200" i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2/3 of the studies included in this review did not account for the effects of meteorology</a:t>
            </a:r>
            <a:endParaRPr sz="1200" i="1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2025286" y="5929467"/>
            <a:ext cx="70788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cumulative number of papers for which we digitized data for this analysis. The papers are grouped by data type, treatment of meteorology/seasonality, and study region as a function of the manuscript acceptance date. The dates that the first country within each geographic region to undergo a strict lockdown are included, starting with China on January 22, 2020. 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6396B9-949E-4211-BA1C-202D47F55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14" y="928533"/>
            <a:ext cx="9468545" cy="49277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/>
          <p:nvPr/>
        </p:nvSpPr>
        <p:spPr>
          <a:xfrm>
            <a:off x="1567700" y="5179375"/>
            <a:ext cx="8975700" cy="682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375" y="1448780"/>
            <a:ext cx="6422152" cy="456331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>
            <a:off x="7253177" y="1336217"/>
            <a:ext cx="3323525" cy="21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indent="-2222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" sz="12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accounting for the effects of meteorology clear trends between percent changes of pollutant concentra</a:t>
            </a:r>
            <a:r>
              <a:rPr lang="en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tions</a:t>
            </a:r>
            <a:r>
              <a:rPr lang="en" sz="12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stringency index are evident. 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15900" indent="-152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1200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indent="-2222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" sz="12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trends seize to exist when </a:t>
            </a:r>
            <a:r>
              <a:rPr lang="en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studies do not </a:t>
            </a:r>
            <a:r>
              <a:rPr lang="en" sz="12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account for t</a:t>
            </a:r>
            <a:r>
              <a:rPr lang="en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he effects of </a:t>
            </a:r>
            <a:r>
              <a:rPr lang="en" sz="12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meteorology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15900" indent="-152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sz="1200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indent="-2222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en" sz="1200" i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essential to account and quantify the effects of meteorology to quantitatively link changes in atmospheric abundance with changes in emissions</a:t>
            </a:r>
            <a:endParaRPr sz="1200" i="1" kern="0" dirty="0">
              <a:solidFill>
                <a:srgbClr val="2C0B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7410469" y="3691645"/>
            <a:ext cx="4311156" cy="232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 dirty="0">
                <a:solidFill>
                  <a:srgbClr val="2C0BB9"/>
                </a:solidFill>
                <a:latin typeface="Arial"/>
                <a:ea typeface="Arial"/>
                <a:cs typeface="Arial"/>
                <a:sym typeface="Arial"/>
              </a:rPr>
              <a:t>Important remaining question: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27000" indent="-1333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2C0BB9"/>
              </a:buClr>
              <a:buSzPts val="1100"/>
              <a:buFont typeface="Arial"/>
              <a:buChar char="•"/>
            </a:pPr>
            <a:endParaRPr lang="en" sz="1400" i="1" kern="0" dirty="0">
              <a:solidFill>
                <a:srgbClr val="2C0BB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0" indent="-1333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2C0BB9"/>
              </a:buClr>
              <a:buSzPts val="1100"/>
              <a:buFont typeface="Arial"/>
              <a:buChar char="•"/>
            </a:pPr>
            <a:r>
              <a:rPr lang="en" sz="1400" i="1" kern="0" dirty="0">
                <a:solidFill>
                  <a:srgbClr val="2C0BB9"/>
                </a:solidFill>
                <a:latin typeface="Arial"/>
                <a:ea typeface="Arial"/>
                <a:cs typeface="Arial"/>
                <a:sym typeface="Arial"/>
              </a:rPr>
              <a:t>What is the chemical composition of PM</a:t>
            </a:r>
            <a:r>
              <a:rPr lang="en" sz="1400" i="1" kern="0" baseline="-25000" dirty="0">
                <a:solidFill>
                  <a:srgbClr val="2C0BB9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r>
              <a:rPr lang="en" sz="1400" i="1" kern="0" dirty="0">
                <a:solidFill>
                  <a:srgbClr val="2C0BB9"/>
                </a:solidFill>
                <a:latin typeface="Arial"/>
                <a:ea typeface="Arial"/>
                <a:cs typeface="Arial"/>
                <a:sym typeface="Arial"/>
              </a:rPr>
              <a:t> during these periods? What is the contribution of secondary PM to particulate pollution?</a:t>
            </a:r>
          </a:p>
          <a:p>
            <a:pPr marL="127000" indent="-1333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2C0BB9"/>
              </a:buClr>
              <a:buSzPts val="1100"/>
              <a:buFont typeface="Arial"/>
              <a:buChar char="•"/>
            </a:pPr>
            <a:endParaRPr sz="1400" i="1" kern="0" dirty="0">
              <a:solidFill>
                <a:srgbClr val="2C0BB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0" indent="-1333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2C0BB9"/>
              </a:buClr>
              <a:buSzPts val="1100"/>
              <a:buFont typeface="Arial"/>
              <a:buChar char="•"/>
            </a:pPr>
            <a:r>
              <a:rPr lang="en" sz="1400" i="1" kern="0" dirty="0">
                <a:solidFill>
                  <a:srgbClr val="2C0BB9"/>
                </a:solidFill>
                <a:latin typeface="Arial"/>
                <a:ea typeface="Arial"/>
                <a:cs typeface="Arial"/>
                <a:sym typeface="Arial"/>
              </a:rPr>
              <a:t>What happens to O</a:t>
            </a:r>
            <a:r>
              <a:rPr lang="en" sz="1400" i="1" kern="0" baseline="-25000" dirty="0">
                <a:solidFill>
                  <a:srgbClr val="2C0BB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1400" i="1" kern="0" dirty="0">
                <a:solidFill>
                  <a:srgbClr val="2C0BB9"/>
                </a:solidFill>
                <a:latin typeface="Arial"/>
                <a:ea typeface="Arial"/>
                <a:cs typeface="Arial"/>
                <a:sym typeface="Arial"/>
              </a:rPr>
              <a:t> in photochemically active seasons?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C0BB9"/>
              </a:buClr>
              <a:buSzPts val="1100"/>
            </a:pPr>
            <a:endParaRPr lang="en" sz="1400" i="1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2C0BB9"/>
              </a:buClr>
              <a:buSzPts val="1100"/>
            </a:pPr>
            <a:r>
              <a:rPr lang="en" sz="1400" i="1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   How do we compare to inventories?</a:t>
            </a:r>
            <a:endParaRPr sz="1400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1397338" y="275424"/>
            <a:ext cx="9179364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2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Percent changes vs. stringency index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of accounting for meteorology</a:t>
            </a:r>
            <a:endParaRPr b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 rot="-5400000">
            <a:off x="113375" y="2492603"/>
            <a:ext cx="106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1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Studies that</a:t>
            </a:r>
            <a:endParaRPr sz="11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 rot="-5400000">
            <a:off x="-264475" y="4465288"/>
            <a:ext cx="182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1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Studies that perform a</a:t>
            </a:r>
            <a:endParaRPr sz="11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6BE477-C5FF-4895-96C8-D81CE27CBBBA}"/>
              </a:ext>
            </a:extLst>
          </p:cNvPr>
          <p:cNvSpPr/>
          <p:nvPr/>
        </p:nvSpPr>
        <p:spPr>
          <a:xfrm>
            <a:off x="335361" y="344315"/>
            <a:ext cx="11566284" cy="582449"/>
          </a:xfrm>
          <a:prstGeom prst="roundRect">
            <a:avLst>
              <a:gd name="adj" fmla="val 13187"/>
            </a:avLst>
          </a:prstGeom>
          <a:solidFill>
            <a:schemeClr val="bg1"/>
          </a:solidFill>
          <a:ln w="38100">
            <a:solidFill>
              <a:srgbClr val="2934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902E2-A7A3-40BE-A689-2368C815ED20}"/>
              </a:ext>
            </a:extLst>
          </p:cNvPr>
          <p:cNvSpPr/>
          <p:nvPr/>
        </p:nvSpPr>
        <p:spPr>
          <a:xfrm>
            <a:off x="126969" y="335649"/>
            <a:ext cx="11881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and O</a:t>
            </a:r>
            <a:r>
              <a:rPr lang="en-US" sz="3200" b="1" kern="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percent changes and correlation to stringency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6B378-AEEF-4129-983D-3B9A1D800818}"/>
              </a:ext>
            </a:extLst>
          </p:cNvPr>
          <p:cNvSpPr/>
          <p:nvPr/>
        </p:nvSpPr>
        <p:spPr>
          <a:xfrm>
            <a:off x="1664772" y="5280407"/>
            <a:ext cx="8805714" cy="682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800" kern="0" dirty="0" err="1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BB0E9E5-5F98-4FA7-A13D-18CA3D2F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6975" y="1291178"/>
            <a:ext cx="4972059" cy="40517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47497-0915-44DF-8476-AEA06F7B2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360" y="1371052"/>
            <a:ext cx="4685174" cy="4019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E8CF45-527F-432F-B7D4-BB771C9C103B}"/>
              </a:ext>
            </a:extLst>
          </p:cNvPr>
          <p:cNvSpPr txBox="1"/>
          <p:nvPr/>
        </p:nvSpPr>
        <p:spPr>
          <a:xfrm>
            <a:off x="3277502" y="5342915"/>
            <a:ext cx="1608946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de-DE" sz="9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Forster et al. (2020), Nature</a:t>
            </a:r>
            <a:endParaRPr lang="en-US" sz="900" i="1" kern="0" dirty="0" err="1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4C7CC-8F7F-417F-B473-1F7C34F07139}"/>
              </a:ext>
            </a:extLst>
          </p:cNvPr>
          <p:cNvSpPr txBox="1"/>
          <p:nvPr/>
        </p:nvSpPr>
        <p:spPr>
          <a:xfrm>
            <a:off x="10391049" y="5803740"/>
            <a:ext cx="312906" cy="22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de-DE" sz="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15</a:t>
            </a:r>
            <a:endParaRPr lang="en-US" sz="900" kern="0" dirty="0" err="1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453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882" y="-1791580"/>
            <a:ext cx="12396700" cy="118849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975727" y="6553200"/>
            <a:ext cx="1336199" cy="30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76" tIns="45688" rIns="91376" bIns="45688">
            <a:spAutoFit/>
          </a:bodyPr>
          <a:lstStyle/>
          <a:p>
            <a:pPr defTabSz="914082" eaLnBrk="1" hangingPunct="1">
              <a:defRPr/>
            </a:pPr>
            <a:r>
              <a:rPr lang="de-DE" sz="1400" dirty="0" err="1">
                <a:solidFill>
                  <a:srgbClr val="FFFFFF"/>
                </a:solidFill>
                <a:latin typeface="Corporate S Demi" pitchFamily="18" charset="0"/>
              </a:rPr>
              <a:t>by</a:t>
            </a:r>
            <a:r>
              <a:rPr lang="de-DE" sz="1400" dirty="0">
                <a:solidFill>
                  <a:srgbClr val="FFFFFF"/>
                </a:solidFill>
                <a:latin typeface="Corporate S Demi" pitchFamily="18" charset="0"/>
              </a:rPr>
              <a:t> Glynn </a:t>
            </a:r>
            <a:r>
              <a:rPr lang="de-DE" sz="1400" dirty="0" err="1">
                <a:solidFill>
                  <a:srgbClr val="FFFFFF"/>
                </a:solidFill>
                <a:latin typeface="Corporate S Demi" pitchFamily="18" charset="0"/>
              </a:rPr>
              <a:t>Gorick</a:t>
            </a:r>
            <a:endParaRPr lang="de-DE" sz="1400" dirty="0">
              <a:solidFill>
                <a:srgbClr val="FFFFFF"/>
              </a:solidFill>
              <a:latin typeface="Corporate S Demi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45645" y="2344640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ln w="12700">
                  <a:solidFill>
                    <a:srgbClr val="6D268E">
                      <a:satMod val="155000"/>
                    </a:srgbClr>
                  </a:solidFill>
                  <a:prstDash val="solid"/>
                </a:ln>
                <a:solidFill>
                  <a:srgbClr val="EBEBEB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288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23E9B4-FAF1-464B-9133-DA3C0A6F0D7E}"/>
              </a:ext>
            </a:extLst>
          </p:cNvPr>
          <p:cNvSpPr/>
          <p:nvPr/>
        </p:nvSpPr>
        <p:spPr>
          <a:xfrm>
            <a:off x="9008573" y="5107962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Abb.</a:t>
            </a:r>
            <a:r>
              <a:rPr lang="en-US" sz="18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 </a:t>
            </a: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SPM</a:t>
            </a:r>
            <a:r>
              <a:rPr lang="en-US" sz="18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.</a:t>
            </a: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2 </a:t>
            </a:r>
            <a:endParaRPr lang="fr-FR" sz="1400" i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2BE4A-7794-D44D-A713-95C0BAA823C3}"/>
              </a:ext>
            </a:extLst>
          </p:cNvPr>
          <p:cNvSpPr txBox="1"/>
          <p:nvPr/>
        </p:nvSpPr>
        <p:spPr>
          <a:xfrm>
            <a:off x="5285911" y="1223756"/>
            <a:ext cx="58956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64749"/>
                </a:solidFill>
                <a:latin typeface="Arial" panose="020B0604020202020204"/>
                <a:cs typeface="+mn-cs"/>
              </a:rPr>
              <a:t>We currently observe a warming of 1.09°C compared to pre-industrial times.</a:t>
            </a: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64749"/>
                </a:solidFill>
                <a:latin typeface="Arial" panose="020B0604020202020204"/>
                <a:cs typeface="+mn-cs"/>
              </a:rPr>
              <a:t>The observed warming is driven by emissions from human activities.</a:t>
            </a: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64749"/>
                </a:solidFill>
                <a:latin typeface="Arial" panose="020B0604020202020204"/>
                <a:cs typeface="+mn-cs"/>
              </a:rPr>
              <a:t>The warming from greenhouse gases is partly masked by the cooling effect of aerosols. </a:t>
            </a:r>
            <a:endParaRPr lang="fr-FR" b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6645E-DF80-B040-998E-E57EE59D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2" t="17458" r="51426" b="5537"/>
          <a:stretch/>
        </p:blipFill>
        <p:spPr>
          <a:xfrm>
            <a:off x="785410" y="1029016"/>
            <a:ext cx="4350472" cy="49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8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1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23E9B4-FAF1-464B-9133-DA3C0A6F0D7E}"/>
              </a:ext>
            </a:extLst>
          </p:cNvPr>
          <p:cNvSpPr/>
          <p:nvPr/>
        </p:nvSpPr>
        <p:spPr>
          <a:xfrm>
            <a:off x="9008573" y="5107962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Abb.</a:t>
            </a:r>
            <a:r>
              <a:rPr lang="en-US" sz="18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 </a:t>
            </a: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SPM</a:t>
            </a:r>
            <a:r>
              <a:rPr lang="en-US" sz="18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.</a:t>
            </a: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2 </a:t>
            </a:r>
            <a:endParaRPr lang="fr-FR" sz="1400" i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2BE4A-7794-D44D-A713-95C0BAA823C3}"/>
              </a:ext>
            </a:extLst>
          </p:cNvPr>
          <p:cNvSpPr txBox="1"/>
          <p:nvPr/>
        </p:nvSpPr>
        <p:spPr>
          <a:xfrm>
            <a:off x="5989320" y="908720"/>
            <a:ext cx="55972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64749"/>
                </a:solidFill>
                <a:latin typeface="Arial" panose="020B0604020202020204"/>
                <a:cs typeface="+mn-cs"/>
              </a:rPr>
              <a:t>We currently observe a warming of 1.09°C compared to pre-industrial times.</a:t>
            </a: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64749"/>
                </a:solidFill>
                <a:latin typeface="Arial" panose="020B0604020202020204"/>
                <a:cs typeface="+mn-cs"/>
              </a:rPr>
              <a:t>Methane is the second most important greenhouse gas after CO2 and has contributed 0.5°C to warming so far. </a:t>
            </a: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64749"/>
                </a:solidFill>
                <a:latin typeface="Arial" panose="020B0604020202020204"/>
                <a:cs typeface="+mn-cs"/>
              </a:rPr>
              <a:t>The sum of </a:t>
            </a:r>
            <a:r>
              <a:rPr lang="en-US" b="1" u="sng" dirty="0">
                <a:solidFill>
                  <a:srgbClr val="464749"/>
                </a:solidFill>
                <a:latin typeface="Arial" panose="020B0604020202020204"/>
                <a:cs typeface="+mn-cs"/>
              </a:rPr>
              <a:t>short-lived greenhouse gases </a:t>
            </a:r>
            <a:r>
              <a:rPr lang="en-US" b="1" dirty="0">
                <a:solidFill>
                  <a:srgbClr val="464749"/>
                </a:solidFill>
                <a:latin typeface="Arial" panose="020B0604020202020204"/>
                <a:cs typeface="+mn-cs"/>
              </a:rPr>
              <a:t>and soot contribute to warming in the same order of magnitude as CO2.</a:t>
            </a:r>
            <a:endParaRPr lang="fr-FR" b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6001905-BAE8-4A0E-9BA2-D82E1102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20" y="908720"/>
            <a:ext cx="5113900" cy="58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5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70" y="701410"/>
            <a:ext cx="485231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60" y="818710"/>
            <a:ext cx="3988026" cy="319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11265" y="116635"/>
            <a:ext cx="797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B82"/>
                </a:solidFill>
              </a:rPr>
              <a:t>Regional Anthropogenic NOx Change !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111335" y="5049180"/>
            <a:ext cx="2346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A. Richter et al., </a:t>
            </a:r>
          </a:p>
          <a:p>
            <a:r>
              <a:rPr lang="de-DE" sz="1400" dirty="0" err="1"/>
              <a:t>Vol</a:t>
            </a:r>
            <a:r>
              <a:rPr lang="de-DE" sz="1400" dirty="0"/>
              <a:t> 437|1 September 2005|</a:t>
            </a:r>
          </a:p>
          <a:p>
            <a:r>
              <a:rPr lang="de-DE" sz="1400" dirty="0"/>
              <a:t>doi:10.1038/nature04092</a:t>
            </a:r>
          </a:p>
        </p:txBody>
      </p:sp>
    </p:spTree>
    <p:extLst>
      <p:ext uri="{BB962C8B-B14F-4D97-AF65-F5344CB8AC3E}">
        <p14:creationId xmlns:p14="http://schemas.microsoft.com/office/powerpoint/2010/main" val="160227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.wahner\Documents\wordtexte\IPCC_AR5\WGIAR5_CD_complete\figures\WGI_AR5_Fig2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60486"/>
            <a:ext cx="3606134" cy="65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7626170" y="1178750"/>
            <a:ext cx="27903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 err="1">
                <a:solidFill>
                  <a:srgbClr val="005B82"/>
                </a:solidFill>
                <a:latin typeface="Arial" pitchFamily="34" charset="0"/>
              </a:rPr>
              <a:t>Increase</a:t>
            </a:r>
            <a:r>
              <a:rPr lang="de-DE" altLang="de-DE" b="1" dirty="0">
                <a:solidFill>
                  <a:srgbClr val="005B82"/>
                </a:solidFill>
                <a:latin typeface="Arial" pitchFamily="34" charset="0"/>
              </a:rPr>
              <a:t> </a:t>
            </a:r>
            <a:r>
              <a:rPr lang="de-DE" altLang="de-DE" b="1" dirty="0" err="1">
                <a:solidFill>
                  <a:srgbClr val="005B82"/>
                </a:solidFill>
                <a:latin typeface="Arial" pitchFamily="34" charset="0"/>
              </a:rPr>
              <a:t>of</a:t>
            </a:r>
            <a:r>
              <a:rPr lang="de-DE" altLang="de-DE" b="1" dirty="0">
                <a:solidFill>
                  <a:srgbClr val="005B82"/>
                </a:solidFill>
                <a:latin typeface="Arial" pitchFamily="34" charset="0"/>
              </a:rPr>
              <a:t> </a:t>
            </a:r>
            <a:r>
              <a:rPr lang="de-DE" altLang="de-DE" b="1" dirty="0" err="1">
                <a:solidFill>
                  <a:srgbClr val="005B82"/>
                </a:solidFill>
                <a:latin typeface="Arial" pitchFamily="34" charset="0"/>
              </a:rPr>
              <a:t>Tropospheric</a:t>
            </a:r>
            <a:r>
              <a:rPr lang="de-DE" altLang="de-DE" b="1" dirty="0">
                <a:solidFill>
                  <a:srgbClr val="005B82"/>
                </a:solidFill>
                <a:latin typeface="Arial" pitchFamily="34" charset="0"/>
              </a:rPr>
              <a:t> </a:t>
            </a:r>
            <a:r>
              <a:rPr lang="de-DE" altLang="de-DE" b="1" dirty="0" err="1">
                <a:solidFill>
                  <a:srgbClr val="005B82"/>
                </a:solidFill>
                <a:latin typeface="Arial" pitchFamily="34" charset="0"/>
              </a:rPr>
              <a:t>Ozone</a:t>
            </a:r>
            <a:endParaRPr lang="de-DE" altLang="de-DE" b="1" dirty="0">
              <a:solidFill>
                <a:srgbClr val="005B8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0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6937" y="163341"/>
            <a:ext cx="3446780" cy="500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SIXTH ASSESSMENT</a:t>
            </a:r>
            <a:r>
              <a:rPr kumimoji="0" sz="1867" b="1" i="0" u="none" strike="noStrike" kern="1200" cap="none" spc="-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67" b="1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Working Group </a:t>
            </a:r>
            <a:r>
              <a:rPr kumimoji="0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I – </a:t>
            </a:r>
            <a:r>
              <a:rPr kumimoji="0" sz="13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The Physical Science</a:t>
            </a:r>
            <a:r>
              <a:rPr kumimoji="0" sz="1333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3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Basis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5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5143500"/>
                </a:moveTo>
                <a:lnTo>
                  <a:pt x="9144000" y="5143500"/>
                </a:lnTo>
                <a:lnTo>
                  <a:pt x="9144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3466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01549" y="1144015"/>
            <a:ext cx="823807" cy="2889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66" b="0" i="0" u="none" strike="noStrike" kern="1200" cap="none" spc="0" normalizeH="0" baseline="0" noProof="0" dirty="0">
                <a:ln>
                  <a:noFill/>
                </a:ln>
                <a:solidFill>
                  <a:srgbClr val="5492C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</a:t>
            </a:r>
            <a:endParaRPr kumimoji="0" sz="18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0"/>
            <a:ext cx="10658687" cy="1261533"/>
          </a:xfrm>
          <a:custGeom>
            <a:avLst/>
            <a:gdLst/>
            <a:ahLst/>
            <a:cxnLst/>
            <a:rect l="l" t="t" r="r" b="b"/>
            <a:pathLst>
              <a:path w="7994015" h="946150">
                <a:moveTo>
                  <a:pt x="7993626" y="0"/>
                </a:moveTo>
                <a:lnTo>
                  <a:pt x="0" y="0"/>
                </a:lnTo>
                <a:lnTo>
                  <a:pt x="0" y="945532"/>
                </a:lnTo>
                <a:lnTo>
                  <a:pt x="7993626" y="0"/>
                </a:lnTo>
                <a:close/>
              </a:path>
            </a:pathLst>
          </a:custGeom>
          <a:solidFill>
            <a:srgbClr val="5492CD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1222" y="5489339"/>
            <a:ext cx="11571393" cy="1369059"/>
          </a:xfrm>
          <a:custGeom>
            <a:avLst/>
            <a:gdLst/>
            <a:ahLst/>
            <a:cxnLst/>
            <a:rect l="l" t="t" r="r" b="b"/>
            <a:pathLst>
              <a:path w="8678545" h="1026795">
                <a:moveTo>
                  <a:pt x="8678083" y="0"/>
                </a:moveTo>
                <a:lnTo>
                  <a:pt x="0" y="1026495"/>
                </a:lnTo>
                <a:lnTo>
                  <a:pt x="8678083" y="1026495"/>
                </a:lnTo>
                <a:lnTo>
                  <a:pt x="8678083" y="0"/>
                </a:lnTo>
                <a:close/>
              </a:path>
            </a:pathLst>
          </a:custGeom>
          <a:solidFill>
            <a:srgbClr val="5492CD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6701" y="1538816"/>
            <a:ext cx="3922183" cy="3924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9117" y="1992037"/>
            <a:ext cx="5626100" cy="3008687"/>
          </a:xfrm>
          <a:prstGeom prst="rect">
            <a:avLst/>
          </a:prstGeom>
        </p:spPr>
        <p:txBody>
          <a:bodyPr vert="horz" wrap="square" lIns="0" tIns="108373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79400"/>
              </a:lnSpc>
              <a:spcBef>
                <a:spcPts val="8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33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2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 global warming, </a:t>
            </a: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strong,  </a:t>
            </a:r>
            <a:r>
              <a:rPr kumimoji="0" sz="2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rapid, </a:t>
            </a: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sustained reductions in  CO2, </a:t>
            </a: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methane, and other  greenhouse gases are</a:t>
            </a:r>
            <a:r>
              <a:rPr kumimoji="0" sz="2933" b="0" i="0" u="none" strike="noStrike" kern="1200" cap="none" spc="-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933" b="0" i="0" u="none" strike="noStrike" kern="120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necessary.</a:t>
            </a:r>
            <a:endParaRPr kumimoji="0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166789" lvl="0" indent="0" algn="l" defTabSz="1219170" rtl="0" eaLnBrk="1" fontAlgn="auto" latinLnBrk="0" hangingPunct="1">
              <a:lnSpc>
                <a:spcPct val="7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</a:t>
            </a:r>
            <a:r>
              <a:rPr kumimoji="0" sz="2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would </a:t>
            </a: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</a:t>
            </a: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 the  consequences of </a:t>
            </a:r>
            <a:r>
              <a:rPr kumimoji="0" sz="2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climate</a:t>
            </a:r>
            <a:r>
              <a:rPr kumimoji="0" sz="2933" b="0" i="0" u="none" strike="noStrike" kern="1200" cap="none" spc="-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  but </a:t>
            </a:r>
            <a:r>
              <a:rPr kumimoji="0" sz="2933" b="0" i="0" u="none" strike="noStrike" kern="120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 improve air</a:t>
            </a:r>
            <a:r>
              <a:rPr kumimoji="0" sz="29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933" b="0" i="0" u="none" strike="noStrike" kern="120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quality.</a:t>
            </a:r>
            <a:endParaRPr kumimoji="0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63130" y="6585281"/>
            <a:ext cx="11007" cy="80433"/>
          </a:xfrm>
          <a:custGeom>
            <a:avLst/>
            <a:gdLst/>
            <a:ahLst/>
            <a:cxnLst/>
            <a:rect l="l" t="t" r="r" b="b"/>
            <a:pathLst>
              <a:path w="8254" h="60325">
                <a:moveTo>
                  <a:pt x="0" y="59843"/>
                </a:moveTo>
                <a:lnTo>
                  <a:pt x="8001" y="59843"/>
                </a:lnTo>
                <a:lnTo>
                  <a:pt x="8001" y="0"/>
                </a:lnTo>
                <a:lnTo>
                  <a:pt x="0" y="0"/>
                </a:lnTo>
                <a:lnTo>
                  <a:pt x="0" y="598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09441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10" h="60325">
                <a:moveTo>
                  <a:pt x="9918" y="0"/>
                </a:moveTo>
                <a:lnTo>
                  <a:pt x="0" y="0"/>
                </a:lnTo>
                <a:lnTo>
                  <a:pt x="0" y="59843"/>
                </a:lnTo>
                <a:lnTo>
                  <a:pt x="7645" y="59843"/>
                </a:lnTo>
                <a:lnTo>
                  <a:pt x="7645" y="10815"/>
                </a:lnTo>
                <a:lnTo>
                  <a:pt x="15161" y="10815"/>
                </a:lnTo>
                <a:lnTo>
                  <a:pt x="9918" y="0"/>
                </a:lnTo>
                <a:close/>
              </a:path>
              <a:path w="41910" h="60325">
                <a:moveTo>
                  <a:pt x="15161" y="10815"/>
                </a:moveTo>
                <a:lnTo>
                  <a:pt x="7835" y="10815"/>
                </a:lnTo>
                <a:lnTo>
                  <a:pt x="31762" y="59843"/>
                </a:lnTo>
                <a:lnTo>
                  <a:pt x="41681" y="59843"/>
                </a:lnTo>
                <a:lnTo>
                  <a:pt x="41681" y="49381"/>
                </a:lnTo>
                <a:lnTo>
                  <a:pt x="33858" y="49381"/>
                </a:lnTo>
                <a:lnTo>
                  <a:pt x="15161" y="10815"/>
                </a:lnTo>
                <a:close/>
              </a:path>
              <a:path w="41910" h="60325">
                <a:moveTo>
                  <a:pt x="41681" y="0"/>
                </a:moveTo>
                <a:lnTo>
                  <a:pt x="34036" y="0"/>
                </a:lnTo>
                <a:lnTo>
                  <a:pt x="34036" y="49381"/>
                </a:lnTo>
                <a:lnTo>
                  <a:pt x="41681" y="49381"/>
                </a:lnTo>
                <a:lnTo>
                  <a:pt x="41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93466" y="6585274"/>
            <a:ext cx="49953" cy="80433"/>
          </a:xfrm>
          <a:custGeom>
            <a:avLst/>
            <a:gdLst/>
            <a:ahLst/>
            <a:cxnLst/>
            <a:rect l="l" t="t" r="r" b="b"/>
            <a:pathLst>
              <a:path w="37464" h="60325">
                <a:moveTo>
                  <a:pt x="22555" y="6544"/>
                </a:moveTo>
                <a:lnTo>
                  <a:pt x="14554" y="6544"/>
                </a:lnTo>
                <a:lnTo>
                  <a:pt x="14554" y="59853"/>
                </a:lnTo>
                <a:lnTo>
                  <a:pt x="22555" y="59853"/>
                </a:lnTo>
                <a:lnTo>
                  <a:pt x="22555" y="6544"/>
                </a:lnTo>
                <a:close/>
              </a:path>
              <a:path w="37464" h="60325">
                <a:moveTo>
                  <a:pt x="37122" y="0"/>
                </a:moveTo>
                <a:lnTo>
                  <a:pt x="0" y="0"/>
                </a:lnTo>
                <a:lnTo>
                  <a:pt x="0" y="6544"/>
                </a:lnTo>
                <a:lnTo>
                  <a:pt x="37122" y="6544"/>
                </a:lnTo>
                <a:lnTo>
                  <a:pt x="371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71443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4" h="60325">
                <a:moveTo>
                  <a:pt x="29578" y="0"/>
                </a:moveTo>
                <a:lnTo>
                  <a:pt x="0" y="0"/>
                </a:lnTo>
                <a:lnTo>
                  <a:pt x="0" y="59843"/>
                </a:lnTo>
                <a:lnTo>
                  <a:pt x="30759" y="59843"/>
                </a:lnTo>
                <a:lnTo>
                  <a:pt x="30759" y="53326"/>
                </a:lnTo>
                <a:lnTo>
                  <a:pt x="8001" y="53326"/>
                </a:lnTo>
                <a:lnTo>
                  <a:pt x="8001" y="32057"/>
                </a:lnTo>
                <a:lnTo>
                  <a:pt x="28575" y="32057"/>
                </a:lnTo>
                <a:lnTo>
                  <a:pt x="28575" y="25563"/>
                </a:lnTo>
                <a:lnTo>
                  <a:pt x="8001" y="25563"/>
                </a:lnTo>
                <a:lnTo>
                  <a:pt x="8001" y="6539"/>
                </a:lnTo>
                <a:lnTo>
                  <a:pt x="29578" y="6539"/>
                </a:lnTo>
                <a:lnTo>
                  <a:pt x="29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44561" y="6585281"/>
            <a:ext cx="50800" cy="80433"/>
          </a:xfrm>
          <a:custGeom>
            <a:avLst/>
            <a:gdLst/>
            <a:ahLst/>
            <a:cxnLst/>
            <a:rect l="l" t="t" r="r" b="b"/>
            <a:pathLst>
              <a:path w="38100" h="60325">
                <a:moveTo>
                  <a:pt x="23025" y="0"/>
                </a:moveTo>
                <a:lnTo>
                  <a:pt x="0" y="0"/>
                </a:lnTo>
                <a:lnTo>
                  <a:pt x="0" y="59843"/>
                </a:lnTo>
                <a:lnTo>
                  <a:pt x="8001" y="59843"/>
                </a:lnTo>
                <a:lnTo>
                  <a:pt x="8001" y="32767"/>
                </a:lnTo>
                <a:lnTo>
                  <a:pt x="27611" y="32767"/>
                </a:lnTo>
                <a:lnTo>
                  <a:pt x="27482" y="32420"/>
                </a:lnTo>
                <a:lnTo>
                  <a:pt x="25666" y="30698"/>
                </a:lnTo>
                <a:lnTo>
                  <a:pt x="21844" y="30003"/>
                </a:lnTo>
                <a:lnTo>
                  <a:pt x="21844" y="29839"/>
                </a:lnTo>
                <a:lnTo>
                  <a:pt x="31216" y="27960"/>
                </a:lnTo>
                <a:lnTo>
                  <a:pt x="31930" y="26591"/>
                </a:lnTo>
                <a:lnTo>
                  <a:pt x="8001" y="26591"/>
                </a:lnTo>
                <a:lnTo>
                  <a:pt x="8001" y="6177"/>
                </a:lnTo>
                <a:lnTo>
                  <a:pt x="31960" y="6177"/>
                </a:lnTo>
                <a:lnTo>
                  <a:pt x="26746" y="1548"/>
                </a:lnTo>
                <a:lnTo>
                  <a:pt x="23025" y="0"/>
                </a:lnTo>
                <a:close/>
              </a:path>
              <a:path w="38100" h="60325">
                <a:moveTo>
                  <a:pt x="27611" y="32767"/>
                </a:moveTo>
                <a:lnTo>
                  <a:pt x="17640" y="32767"/>
                </a:lnTo>
                <a:lnTo>
                  <a:pt x="19926" y="34632"/>
                </a:lnTo>
                <a:lnTo>
                  <a:pt x="21742" y="39613"/>
                </a:lnTo>
                <a:lnTo>
                  <a:pt x="29019" y="59843"/>
                </a:lnTo>
                <a:lnTo>
                  <a:pt x="37668" y="59843"/>
                </a:lnTo>
                <a:lnTo>
                  <a:pt x="27611" y="32767"/>
                </a:lnTo>
                <a:close/>
              </a:path>
              <a:path w="38100" h="60325">
                <a:moveTo>
                  <a:pt x="31960" y="6177"/>
                </a:moveTo>
                <a:lnTo>
                  <a:pt x="21374" y="6177"/>
                </a:lnTo>
                <a:lnTo>
                  <a:pt x="26022" y="9347"/>
                </a:lnTo>
                <a:lnTo>
                  <a:pt x="26022" y="21262"/>
                </a:lnTo>
                <a:lnTo>
                  <a:pt x="22733" y="26591"/>
                </a:lnTo>
                <a:lnTo>
                  <a:pt x="31930" y="26591"/>
                </a:lnTo>
                <a:lnTo>
                  <a:pt x="34391" y="21873"/>
                </a:lnTo>
                <a:lnTo>
                  <a:pt x="34391" y="11156"/>
                </a:lnTo>
                <a:lnTo>
                  <a:pt x="32943" y="7049"/>
                </a:lnTo>
                <a:lnTo>
                  <a:pt x="31960" y="6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820931" y="6584499"/>
            <a:ext cx="59267" cy="82125"/>
          </a:xfrm>
          <a:custGeom>
            <a:avLst/>
            <a:gdLst/>
            <a:ahLst/>
            <a:cxnLst/>
            <a:rect l="l" t="t" r="r" b="b"/>
            <a:pathLst>
              <a:path w="44450" h="61595">
                <a:moveTo>
                  <a:pt x="33591" y="0"/>
                </a:moveTo>
                <a:lnTo>
                  <a:pt x="28130" y="0"/>
                </a:lnTo>
                <a:lnTo>
                  <a:pt x="16743" y="2126"/>
                </a:lnTo>
                <a:lnTo>
                  <a:pt x="7850" y="8207"/>
                </a:lnTo>
                <a:lnTo>
                  <a:pt x="2064" y="17791"/>
                </a:lnTo>
                <a:lnTo>
                  <a:pt x="0" y="30430"/>
                </a:lnTo>
                <a:lnTo>
                  <a:pt x="1635" y="42039"/>
                </a:lnTo>
                <a:lnTo>
                  <a:pt x="6743" y="51797"/>
                </a:lnTo>
                <a:lnTo>
                  <a:pt x="15623" y="58520"/>
                </a:lnTo>
                <a:lnTo>
                  <a:pt x="28575" y="61024"/>
                </a:lnTo>
                <a:lnTo>
                  <a:pt x="34226" y="61024"/>
                </a:lnTo>
                <a:lnTo>
                  <a:pt x="40589" y="59234"/>
                </a:lnTo>
                <a:lnTo>
                  <a:pt x="44323" y="57938"/>
                </a:lnTo>
                <a:lnTo>
                  <a:pt x="44323" y="54510"/>
                </a:lnTo>
                <a:lnTo>
                  <a:pt x="28765" y="54510"/>
                </a:lnTo>
                <a:lnTo>
                  <a:pt x="19740" y="52677"/>
                </a:lnTo>
                <a:lnTo>
                  <a:pt x="13382" y="47485"/>
                </a:lnTo>
                <a:lnTo>
                  <a:pt x="9620" y="39398"/>
                </a:lnTo>
                <a:lnTo>
                  <a:pt x="8382" y="28878"/>
                </a:lnTo>
                <a:lnTo>
                  <a:pt x="10022" y="19240"/>
                </a:lnTo>
                <a:lnTo>
                  <a:pt x="14409" y="12233"/>
                </a:lnTo>
                <a:lnTo>
                  <a:pt x="20742" y="7956"/>
                </a:lnTo>
                <a:lnTo>
                  <a:pt x="28219" y="6508"/>
                </a:lnTo>
                <a:lnTo>
                  <a:pt x="43053" y="6508"/>
                </a:lnTo>
                <a:lnTo>
                  <a:pt x="43053" y="2654"/>
                </a:lnTo>
                <a:lnTo>
                  <a:pt x="38684" y="684"/>
                </a:lnTo>
                <a:lnTo>
                  <a:pt x="33591" y="0"/>
                </a:lnTo>
                <a:close/>
              </a:path>
              <a:path w="44450" h="61595">
                <a:moveTo>
                  <a:pt x="44323" y="27509"/>
                </a:moveTo>
                <a:lnTo>
                  <a:pt x="26035" y="27509"/>
                </a:lnTo>
                <a:lnTo>
                  <a:pt x="26035" y="34027"/>
                </a:lnTo>
                <a:lnTo>
                  <a:pt x="36677" y="34027"/>
                </a:lnTo>
                <a:lnTo>
                  <a:pt x="36677" y="52878"/>
                </a:lnTo>
                <a:lnTo>
                  <a:pt x="34594" y="53915"/>
                </a:lnTo>
                <a:lnTo>
                  <a:pt x="31305" y="54510"/>
                </a:lnTo>
                <a:lnTo>
                  <a:pt x="44323" y="54510"/>
                </a:lnTo>
                <a:lnTo>
                  <a:pt x="44323" y="27509"/>
                </a:lnTo>
                <a:close/>
              </a:path>
              <a:path w="44450" h="61595">
                <a:moveTo>
                  <a:pt x="43053" y="6508"/>
                </a:moveTo>
                <a:lnTo>
                  <a:pt x="32867" y="6508"/>
                </a:lnTo>
                <a:lnTo>
                  <a:pt x="38227" y="7877"/>
                </a:lnTo>
                <a:lnTo>
                  <a:pt x="43053" y="10205"/>
                </a:lnTo>
                <a:lnTo>
                  <a:pt x="43053" y="6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12100" y="6584499"/>
            <a:ext cx="62653" cy="82125"/>
          </a:xfrm>
          <a:custGeom>
            <a:avLst/>
            <a:gdLst/>
            <a:ahLst/>
            <a:cxnLst/>
            <a:rect l="l" t="t" r="r" b="b"/>
            <a:pathLst>
              <a:path w="46989" h="61595">
                <a:moveTo>
                  <a:pt x="23863" y="0"/>
                </a:moveTo>
                <a:lnTo>
                  <a:pt x="13796" y="1954"/>
                </a:lnTo>
                <a:lnTo>
                  <a:pt x="6297" y="7804"/>
                </a:lnTo>
                <a:lnTo>
                  <a:pt x="1615" y="17530"/>
                </a:lnTo>
                <a:lnTo>
                  <a:pt x="0" y="31109"/>
                </a:lnTo>
                <a:lnTo>
                  <a:pt x="1629" y="43595"/>
                </a:lnTo>
                <a:lnTo>
                  <a:pt x="6272" y="53010"/>
                </a:lnTo>
                <a:lnTo>
                  <a:pt x="13560" y="58954"/>
                </a:lnTo>
                <a:lnTo>
                  <a:pt x="23126" y="61024"/>
                </a:lnTo>
                <a:lnTo>
                  <a:pt x="33184" y="59069"/>
                </a:lnTo>
                <a:lnTo>
                  <a:pt x="38573" y="54858"/>
                </a:lnTo>
                <a:lnTo>
                  <a:pt x="23126" y="54858"/>
                </a:lnTo>
                <a:lnTo>
                  <a:pt x="16290" y="52847"/>
                </a:lnTo>
                <a:lnTo>
                  <a:pt x="11725" y="47516"/>
                </a:lnTo>
                <a:lnTo>
                  <a:pt x="9174" y="39919"/>
                </a:lnTo>
                <a:lnTo>
                  <a:pt x="8382" y="31109"/>
                </a:lnTo>
                <a:lnTo>
                  <a:pt x="9622" y="19440"/>
                </a:lnTo>
                <a:lnTo>
                  <a:pt x="12979" y="11726"/>
                </a:lnTo>
                <a:lnTo>
                  <a:pt x="17908" y="7465"/>
                </a:lnTo>
                <a:lnTo>
                  <a:pt x="23863" y="6156"/>
                </a:lnTo>
                <a:lnTo>
                  <a:pt x="38423" y="6156"/>
                </a:lnTo>
                <a:lnTo>
                  <a:pt x="33420" y="2070"/>
                </a:lnTo>
                <a:lnTo>
                  <a:pt x="23863" y="0"/>
                </a:lnTo>
                <a:close/>
              </a:path>
              <a:path w="46989" h="61595">
                <a:moveTo>
                  <a:pt x="38423" y="6156"/>
                </a:moveTo>
                <a:lnTo>
                  <a:pt x="23863" y="6156"/>
                </a:lnTo>
                <a:lnTo>
                  <a:pt x="30694" y="8169"/>
                </a:lnTo>
                <a:lnTo>
                  <a:pt x="35259" y="13505"/>
                </a:lnTo>
                <a:lnTo>
                  <a:pt x="37813" y="21108"/>
                </a:lnTo>
                <a:lnTo>
                  <a:pt x="38608" y="29925"/>
                </a:lnTo>
                <a:lnTo>
                  <a:pt x="37365" y="41585"/>
                </a:lnTo>
                <a:lnTo>
                  <a:pt x="34005" y="49293"/>
                </a:lnTo>
                <a:lnTo>
                  <a:pt x="29076" y="53551"/>
                </a:lnTo>
                <a:lnTo>
                  <a:pt x="23126" y="54858"/>
                </a:lnTo>
                <a:lnTo>
                  <a:pt x="38573" y="54858"/>
                </a:lnTo>
                <a:lnTo>
                  <a:pt x="40674" y="53217"/>
                </a:lnTo>
                <a:lnTo>
                  <a:pt x="45350" y="43495"/>
                </a:lnTo>
                <a:lnTo>
                  <a:pt x="46964" y="29925"/>
                </a:lnTo>
                <a:lnTo>
                  <a:pt x="45337" y="17434"/>
                </a:lnTo>
                <a:lnTo>
                  <a:pt x="40700" y="8015"/>
                </a:lnTo>
                <a:lnTo>
                  <a:pt x="38423" y="6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96394" y="6585281"/>
            <a:ext cx="63500" cy="80433"/>
          </a:xfrm>
          <a:custGeom>
            <a:avLst/>
            <a:gdLst/>
            <a:ahLst/>
            <a:cxnLst/>
            <a:rect l="l" t="t" r="r" b="b"/>
            <a:pathLst>
              <a:path w="47625" h="60325">
                <a:moveTo>
                  <a:pt x="8737" y="0"/>
                </a:moveTo>
                <a:lnTo>
                  <a:pt x="0" y="0"/>
                </a:lnTo>
                <a:lnTo>
                  <a:pt x="19304" y="59843"/>
                </a:lnTo>
                <a:lnTo>
                  <a:pt x="27305" y="59843"/>
                </a:lnTo>
                <a:lnTo>
                  <a:pt x="30989" y="48785"/>
                </a:lnTo>
                <a:lnTo>
                  <a:pt x="23482" y="48785"/>
                </a:lnTo>
                <a:lnTo>
                  <a:pt x="8737" y="0"/>
                </a:lnTo>
                <a:close/>
              </a:path>
              <a:path w="47625" h="60325">
                <a:moveTo>
                  <a:pt x="47244" y="0"/>
                </a:moveTo>
                <a:lnTo>
                  <a:pt x="39230" y="0"/>
                </a:lnTo>
                <a:lnTo>
                  <a:pt x="23672" y="48785"/>
                </a:lnTo>
                <a:lnTo>
                  <a:pt x="30989" y="48785"/>
                </a:lnTo>
                <a:lnTo>
                  <a:pt x="47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86734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4" h="60325">
                <a:moveTo>
                  <a:pt x="29578" y="0"/>
                </a:moveTo>
                <a:lnTo>
                  <a:pt x="0" y="0"/>
                </a:lnTo>
                <a:lnTo>
                  <a:pt x="0" y="59843"/>
                </a:lnTo>
                <a:lnTo>
                  <a:pt x="30759" y="59843"/>
                </a:lnTo>
                <a:lnTo>
                  <a:pt x="30759" y="53326"/>
                </a:lnTo>
                <a:lnTo>
                  <a:pt x="8001" y="53326"/>
                </a:lnTo>
                <a:lnTo>
                  <a:pt x="8001" y="32057"/>
                </a:lnTo>
                <a:lnTo>
                  <a:pt x="28575" y="32057"/>
                </a:lnTo>
                <a:lnTo>
                  <a:pt x="28575" y="25563"/>
                </a:lnTo>
                <a:lnTo>
                  <a:pt x="8001" y="25563"/>
                </a:lnTo>
                <a:lnTo>
                  <a:pt x="8001" y="6539"/>
                </a:lnTo>
                <a:lnTo>
                  <a:pt x="29578" y="6539"/>
                </a:lnTo>
                <a:lnTo>
                  <a:pt x="29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59851" y="6585281"/>
            <a:ext cx="50800" cy="80433"/>
          </a:xfrm>
          <a:custGeom>
            <a:avLst/>
            <a:gdLst/>
            <a:ahLst/>
            <a:cxnLst/>
            <a:rect l="l" t="t" r="r" b="b"/>
            <a:pathLst>
              <a:path w="38100" h="60325">
                <a:moveTo>
                  <a:pt x="23037" y="0"/>
                </a:moveTo>
                <a:lnTo>
                  <a:pt x="0" y="0"/>
                </a:lnTo>
                <a:lnTo>
                  <a:pt x="0" y="59843"/>
                </a:lnTo>
                <a:lnTo>
                  <a:pt x="8001" y="59843"/>
                </a:lnTo>
                <a:lnTo>
                  <a:pt x="8001" y="32767"/>
                </a:lnTo>
                <a:lnTo>
                  <a:pt x="27611" y="32767"/>
                </a:lnTo>
                <a:lnTo>
                  <a:pt x="27482" y="32420"/>
                </a:lnTo>
                <a:lnTo>
                  <a:pt x="25666" y="30698"/>
                </a:lnTo>
                <a:lnTo>
                  <a:pt x="21844" y="30003"/>
                </a:lnTo>
                <a:lnTo>
                  <a:pt x="21844" y="29839"/>
                </a:lnTo>
                <a:lnTo>
                  <a:pt x="31216" y="27960"/>
                </a:lnTo>
                <a:lnTo>
                  <a:pt x="31933" y="26591"/>
                </a:lnTo>
                <a:lnTo>
                  <a:pt x="8001" y="26591"/>
                </a:lnTo>
                <a:lnTo>
                  <a:pt x="8001" y="6177"/>
                </a:lnTo>
                <a:lnTo>
                  <a:pt x="31962" y="6177"/>
                </a:lnTo>
                <a:lnTo>
                  <a:pt x="26758" y="1548"/>
                </a:lnTo>
                <a:lnTo>
                  <a:pt x="23037" y="0"/>
                </a:lnTo>
                <a:close/>
              </a:path>
              <a:path w="38100" h="60325">
                <a:moveTo>
                  <a:pt x="27611" y="32767"/>
                </a:moveTo>
                <a:lnTo>
                  <a:pt x="17653" y="32767"/>
                </a:lnTo>
                <a:lnTo>
                  <a:pt x="19926" y="34632"/>
                </a:lnTo>
                <a:lnTo>
                  <a:pt x="21755" y="39613"/>
                </a:lnTo>
                <a:lnTo>
                  <a:pt x="29044" y="59843"/>
                </a:lnTo>
                <a:lnTo>
                  <a:pt x="37680" y="59843"/>
                </a:lnTo>
                <a:lnTo>
                  <a:pt x="27611" y="32767"/>
                </a:lnTo>
                <a:close/>
              </a:path>
              <a:path w="38100" h="60325">
                <a:moveTo>
                  <a:pt x="31962" y="6177"/>
                </a:moveTo>
                <a:lnTo>
                  <a:pt x="21399" y="6177"/>
                </a:lnTo>
                <a:lnTo>
                  <a:pt x="26035" y="9347"/>
                </a:lnTo>
                <a:lnTo>
                  <a:pt x="26035" y="21262"/>
                </a:lnTo>
                <a:lnTo>
                  <a:pt x="22758" y="26591"/>
                </a:lnTo>
                <a:lnTo>
                  <a:pt x="31933" y="26591"/>
                </a:lnTo>
                <a:lnTo>
                  <a:pt x="34404" y="21873"/>
                </a:lnTo>
                <a:lnTo>
                  <a:pt x="34404" y="11156"/>
                </a:lnTo>
                <a:lnTo>
                  <a:pt x="32943" y="7049"/>
                </a:lnTo>
                <a:lnTo>
                  <a:pt x="31962" y="6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39776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10" h="60325">
                <a:moveTo>
                  <a:pt x="9906" y="0"/>
                </a:moveTo>
                <a:lnTo>
                  <a:pt x="0" y="0"/>
                </a:lnTo>
                <a:lnTo>
                  <a:pt x="0" y="59843"/>
                </a:lnTo>
                <a:lnTo>
                  <a:pt x="7632" y="59843"/>
                </a:lnTo>
                <a:lnTo>
                  <a:pt x="7632" y="10815"/>
                </a:lnTo>
                <a:lnTo>
                  <a:pt x="15149" y="10815"/>
                </a:lnTo>
                <a:lnTo>
                  <a:pt x="9906" y="0"/>
                </a:lnTo>
                <a:close/>
              </a:path>
              <a:path w="41910" h="60325">
                <a:moveTo>
                  <a:pt x="15149" y="10815"/>
                </a:moveTo>
                <a:lnTo>
                  <a:pt x="7810" y="10815"/>
                </a:lnTo>
                <a:lnTo>
                  <a:pt x="31750" y="59843"/>
                </a:lnTo>
                <a:lnTo>
                  <a:pt x="41668" y="59843"/>
                </a:lnTo>
                <a:lnTo>
                  <a:pt x="41668" y="49381"/>
                </a:lnTo>
                <a:lnTo>
                  <a:pt x="33845" y="49381"/>
                </a:lnTo>
                <a:lnTo>
                  <a:pt x="15149" y="10815"/>
                </a:lnTo>
                <a:close/>
              </a:path>
              <a:path w="41910" h="60325">
                <a:moveTo>
                  <a:pt x="41668" y="0"/>
                </a:moveTo>
                <a:lnTo>
                  <a:pt x="34023" y="0"/>
                </a:lnTo>
                <a:lnTo>
                  <a:pt x="34023" y="49381"/>
                </a:lnTo>
                <a:lnTo>
                  <a:pt x="41668" y="49381"/>
                </a:lnTo>
                <a:lnTo>
                  <a:pt x="416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30928" y="6585281"/>
            <a:ext cx="76200" cy="80433"/>
          </a:xfrm>
          <a:custGeom>
            <a:avLst/>
            <a:gdLst/>
            <a:ahLst/>
            <a:cxnLst/>
            <a:rect l="l" t="t" r="r" b="b"/>
            <a:pathLst>
              <a:path w="57150" h="60325">
                <a:moveTo>
                  <a:pt x="12382" y="0"/>
                </a:moveTo>
                <a:lnTo>
                  <a:pt x="0" y="0"/>
                </a:lnTo>
                <a:lnTo>
                  <a:pt x="0" y="59843"/>
                </a:lnTo>
                <a:lnTo>
                  <a:pt x="7658" y="59843"/>
                </a:lnTo>
                <a:lnTo>
                  <a:pt x="7658" y="8249"/>
                </a:lnTo>
                <a:lnTo>
                  <a:pt x="15143" y="8249"/>
                </a:lnTo>
                <a:lnTo>
                  <a:pt x="12382" y="0"/>
                </a:lnTo>
                <a:close/>
              </a:path>
              <a:path w="57150" h="60325">
                <a:moveTo>
                  <a:pt x="15143" y="8249"/>
                </a:moveTo>
                <a:lnTo>
                  <a:pt x="7835" y="8249"/>
                </a:lnTo>
                <a:lnTo>
                  <a:pt x="25120" y="59843"/>
                </a:lnTo>
                <a:lnTo>
                  <a:pt x="30949" y="59843"/>
                </a:lnTo>
                <a:lnTo>
                  <a:pt x="35234" y="47585"/>
                </a:lnTo>
                <a:lnTo>
                  <a:pt x="28308" y="47585"/>
                </a:lnTo>
                <a:lnTo>
                  <a:pt x="15143" y="8249"/>
                </a:lnTo>
                <a:close/>
              </a:path>
              <a:path w="57150" h="60325">
                <a:moveTo>
                  <a:pt x="56794" y="8249"/>
                </a:moveTo>
                <a:lnTo>
                  <a:pt x="49149" y="8249"/>
                </a:lnTo>
                <a:lnTo>
                  <a:pt x="49149" y="59843"/>
                </a:lnTo>
                <a:lnTo>
                  <a:pt x="56794" y="59843"/>
                </a:lnTo>
                <a:lnTo>
                  <a:pt x="56794" y="8249"/>
                </a:lnTo>
                <a:close/>
              </a:path>
              <a:path w="57150" h="60325">
                <a:moveTo>
                  <a:pt x="56794" y="0"/>
                </a:moveTo>
                <a:lnTo>
                  <a:pt x="44780" y="0"/>
                </a:lnTo>
                <a:lnTo>
                  <a:pt x="28486" y="47585"/>
                </a:lnTo>
                <a:lnTo>
                  <a:pt x="35234" y="47585"/>
                </a:lnTo>
                <a:lnTo>
                  <a:pt x="48983" y="8249"/>
                </a:lnTo>
                <a:lnTo>
                  <a:pt x="56794" y="8249"/>
                </a:lnTo>
                <a:lnTo>
                  <a:pt x="56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42231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4" h="60325">
                <a:moveTo>
                  <a:pt x="29591" y="0"/>
                </a:moveTo>
                <a:lnTo>
                  <a:pt x="0" y="0"/>
                </a:lnTo>
                <a:lnTo>
                  <a:pt x="0" y="59843"/>
                </a:lnTo>
                <a:lnTo>
                  <a:pt x="30772" y="59843"/>
                </a:lnTo>
                <a:lnTo>
                  <a:pt x="30772" y="53326"/>
                </a:lnTo>
                <a:lnTo>
                  <a:pt x="8013" y="53326"/>
                </a:lnTo>
                <a:lnTo>
                  <a:pt x="8013" y="32057"/>
                </a:lnTo>
                <a:lnTo>
                  <a:pt x="28587" y="32057"/>
                </a:lnTo>
                <a:lnTo>
                  <a:pt x="28587" y="25563"/>
                </a:lnTo>
                <a:lnTo>
                  <a:pt x="8013" y="25563"/>
                </a:lnTo>
                <a:lnTo>
                  <a:pt x="8013" y="6539"/>
                </a:lnTo>
                <a:lnTo>
                  <a:pt x="29591" y="6539"/>
                </a:lnTo>
                <a:lnTo>
                  <a:pt x="29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15349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10" h="60325">
                <a:moveTo>
                  <a:pt x="9931" y="0"/>
                </a:moveTo>
                <a:lnTo>
                  <a:pt x="0" y="0"/>
                </a:lnTo>
                <a:lnTo>
                  <a:pt x="0" y="59843"/>
                </a:lnTo>
                <a:lnTo>
                  <a:pt x="7658" y="59843"/>
                </a:lnTo>
                <a:lnTo>
                  <a:pt x="7658" y="10815"/>
                </a:lnTo>
                <a:lnTo>
                  <a:pt x="15171" y="10815"/>
                </a:lnTo>
                <a:lnTo>
                  <a:pt x="9931" y="0"/>
                </a:lnTo>
                <a:close/>
              </a:path>
              <a:path w="41910" h="60325">
                <a:moveTo>
                  <a:pt x="15171" y="10815"/>
                </a:moveTo>
                <a:lnTo>
                  <a:pt x="7823" y="10815"/>
                </a:lnTo>
                <a:lnTo>
                  <a:pt x="31762" y="59843"/>
                </a:lnTo>
                <a:lnTo>
                  <a:pt x="41694" y="59843"/>
                </a:lnTo>
                <a:lnTo>
                  <a:pt x="41694" y="49381"/>
                </a:lnTo>
                <a:lnTo>
                  <a:pt x="33858" y="49381"/>
                </a:lnTo>
                <a:lnTo>
                  <a:pt x="15171" y="10815"/>
                </a:lnTo>
                <a:close/>
              </a:path>
              <a:path w="41910" h="60325">
                <a:moveTo>
                  <a:pt x="41694" y="0"/>
                </a:moveTo>
                <a:lnTo>
                  <a:pt x="34036" y="0"/>
                </a:lnTo>
                <a:lnTo>
                  <a:pt x="34036" y="49381"/>
                </a:lnTo>
                <a:lnTo>
                  <a:pt x="41694" y="49381"/>
                </a:lnTo>
                <a:lnTo>
                  <a:pt x="416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599390" y="6585274"/>
            <a:ext cx="49953" cy="80433"/>
          </a:xfrm>
          <a:custGeom>
            <a:avLst/>
            <a:gdLst/>
            <a:ahLst/>
            <a:cxnLst/>
            <a:rect l="l" t="t" r="r" b="b"/>
            <a:pathLst>
              <a:path w="37464" h="60325">
                <a:moveTo>
                  <a:pt x="22555" y="6544"/>
                </a:moveTo>
                <a:lnTo>
                  <a:pt x="14554" y="6544"/>
                </a:lnTo>
                <a:lnTo>
                  <a:pt x="14554" y="59853"/>
                </a:lnTo>
                <a:lnTo>
                  <a:pt x="22555" y="59853"/>
                </a:lnTo>
                <a:lnTo>
                  <a:pt x="22555" y="6544"/>
                </a:lnTo>
                <a:close/>
              </a:path>
              <a:path w="37464" h="60325">
                <a:moveTo>
                  <a:pt x="37134" y="0"/>
                </a:moveTo>
                <a:lnTo>
                  <a:pt x="0" y="0"/>
                </a:lnTo>
                <a:lnTo>
                  <a:pt x="0" y="6544"/>
                </a:lnTo>
                <a:lnTo>
                  <a:pt x="37134" y="6544"/>
                </a:lnTo>
                <a:lnTo>
                  <a:pt x="37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63534" y="6585281"/>
            <a:ext cx="67733" cy="80433"/>
          </a:xfrm>
          <a:custGeom>
            <a:avLst/>
            <a:gdLst/>
            <a:ahLst/>
            <a:cxnLst/>
            <a:rect l="l" t="t" r="r" b="b"/>
            <a:pathLst>
              <a:path w="50800" h="60325">
                <a:moveTo>
                  <a:pt x="30035" y="0"/>
                </a:moveTo>
                <a:lnTo>
                  <a:pt x="21297" y="0"/>
                </a:lnTo>
                <a:lnTo>
                  <a:pt x="0" y="59843"/>
                </a:lnTo>
                <a:lnTo>
                  <a:pt x="8013" y="59843"/>
                </a:lnTo>
                <a:lnTo>
                  <a:pt x="13106" y="44236"/>
                </a:lnTo>
                <a:lnTo>
                  <a:pt x="45375" y="44236"/>
                </a:lnTo>
                <a:lnTo>
                  <a:pt x="43115" y="37719"/>
                </a:lnTo>
                <a:lnTo>
                  <a:pt x="15290" y="37719"/>
                </a:lnTo>
                <a:lnTo>
                  <a:pt x="25311" y="7898"/>
                </a:lnTo>
                <a:lnTo>
                  <a:pt x="32774" y="7898"/>
                </a:lnTo>
                <a:lnTo>
                  <a:pt x="30035" y="0"/>
                </a:lnTo>
                <a:close/>
              </a:path>
              <a:path w="50800" h="60325">
                <a:moveTo>
                  <a:pt x="45375" y="44236"/>
                </a:moveTo>
                <a:lnTo>
                  <a:pt x="37325" y="44236"/>
                </a:lnTo>
                <a:lnTo>
                  <a:pt x="42418" y="59843"/>
                </a:lnTo>
                <a:lnTo>
                  <a:pt x="50787" y="59843"/>
                </a:lnTo>
                <a:lnTo>
                  <a:pt x="45375" y="44236"/>
                </a:lnTo>
                <a:close/>
              </a:path>
              <a:path w="50800" h="60325">
                <a:moveTo>
                  <a:pt x="32774" y="7898"/>
                </a:moveTo>
                <a:lnTo>
                  <a:pt x="25476" y="7898"/>
                </a:lnTo>
                <a:lnTo>
                  <a:pt x="35217" y="37719"/>
                </a:lnTo>
                <a:lnTo>
                  <a:pt x="43115" y="37719"/>
                </a:lnTo>
                <a:lnTo>
                  <a:pt x="32774" y="7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758480" y="6585281"/>
            <a:ext cx="38945" cy="80433"/>
          </a:xfrm>
          <a:custGeom>
            <a:avLst/>
            <a:gdLst/>
            <a:ahLst/>
            <a:cxnLst/>
            <a:rect l="l" t="t" r="r" b="b"/>
            <a:pathLst>
              <a:path w="29209" h="60325">
                <a:moveTo>
                  <a:pt x="8001" y="0"/>
                </a:moveTo>
                <a:lnTo>
                  <a:pt x="0" y="0"/>
                </a:lnTo>
                <a:lnTo>
                  <a:pt x="0" y="59843"/>
                </a:lnTo>
                <a:lnTo>
                  <a:pt x="28854" y="59843"/>
                </a:lnTo>
                <a:lnTo>
                  <a:pt x="28854" y="53326"/>
                </a:lnTo>
                <a:lnTo>
                  <a:pt x="8001" y="53326"/>
                </a:lnTo>
                <a:lnTo>
                  <a:pt x="8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870864" y="6585281"/>
            <a:ext cx="45720" cy="80433"/>
          </a:xfrm>
          <a:custGeom>
            <a:avLst/>
            <a:gdLst/>
            <a:ahLst/>
            <a:cxnLst/>
            <a:rect l="l" t="t" r="r" b="b"/>
            <a:pathLst>
              <a:path w="34290" h="60325">
                <a:moveTo>
                  <a:pt x="21653" y="0"/>
                </a:moveTo>
                <a:lnTo>
                  <a:pt x="0" y="0"/>
                </a:lnTo>
                <a:lnTo>
                  <a:pt x="0" y="59843"/>
                </a:lnTo>
                <a:lnTo>
                  <a:pt x="8001" y="59843"/>
                </a:lnTo>
                <a:lnTo>
                  <a:pt x="8001" y="34820"/>
                </a:lnTo>
                <a:lnTo>
                  <a:pt x="13385" y="34820"/>
                </a:lnTo>
                <a:lnTo>
                  <a:pt x="22291" y="33673"/>
                </a:lnTo>
                <a:lnTo>
                  <a:pt x="28759" y="30274"/>
                </a:lnTo>
                <a:lnTo>
                  <a:pt x="29909" y="28644"/>
                </a:lnTo>
                <a:lnTo>
                  <a:pt x="8001" y="28644"/>
                </a:lnTo>
                <a:lnTo>
                  <a:pt x="8001" y="6177"/>
                </a:lnTo>
                <a:lnTo>
                  <a:pt x="30724" y="6177"/>
                </a:lnTo>
                <a:lnTo>
                  <a:pt x="29044" y="4629"/>
                </a:lnTo>
                <a:lnTo>
                  <a:pt x="25679" y="1637"/>
                </a:lnTo>
                <a:lnTo>
                  <a:pt x="21653" y="0"/>
                </a:lnTo>
                <a:close/>
              </a:path>
              <a:path w="34290" h="60325">
                <a:moveTo>
                  <a:pt x="30724" y="6177"/>
                </a:moveTo>
                <a:lnTo>
                  <a:pt x="20764" y="6177"/>
                </a:lnTo>
                <a:lnTo>
                  <a:pt x="25679" y="9425"/>
                </a:lnTo>
                <a:lnTo>
                  <a:pt x="25679" y="24348"/>
                </a:lnTo>
                <a:lnTo>
                  <a:pt x="22123" y="28644"/>
                </a:lnTo>
                <a:lnTo>
                  <a:pt x="29909" y="28644"/>
                </a:lnTo>
                <a:lnTo>
                  <a:pt x="32702" y="24689"/>
                </a:lnTo>
                <a:lnTo>
                  <a:pt x="34036" y="16981"/>
                </a:lnTo>
                <a:lnTo>
                  <a:pt x="34036" y="11747"/>
                </a:lnTo>
                <a:lnTo>
                  <a:pt x="32219" y="7556"/>
                </a:lnTo>
                <a:lnTo>
                  <a:pt x="30724" y="61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932351" y="6585281"/>
            <a:ext cx="67733" cy="80433"/>
          </a:xfrm>
          <a:custGeom>
            <a:avLst/>
            <a:gdLst/>
            <a:ahLst/>
            <a:cxnLst/>
            <a:rect l="l" t="t" r="r" b="b"/>
            <a:pathLst>
              <a:path w="50800" h="60325">
                <a:moveTo>
                  <a:pt x="30022" y="0"/>
                </a:moveTo>
                <a:lnTo>
                  <a:pt x="21285" y="0"/>
                </a:lnTo>
                <a:lnTo>
                  <a:pt x="0" y="59843"/>
                </a:lnTo>
                <a:lnTo>
                  <a:pt x="8001" y="59843"/>
                </a:lnTo>
                <a:lnTo>
                  <a:pt x="13106" y="44236"/>
                </a:lnTo>
                <a:lnTo>
                  <a:pt x="45362" y="44236"/>
                </a:lnTo>
                <a:lnTo>
                  <a:pt x="43102" y="37719"/>
                </a:lnTo>
                <a:lnTo>
                  <a:pt x="15290" y="37719"/>
                </a:lnTo>
                <a:lnTo>
                  <a:pt x="25298" y="7898"/>
                </a:lnTo>
                <a:lnTo>
                  <a:pt x="32761" y="7898"/>
                </a:lnTo>
                <a:lnTo>
                  <a:pt x="30022" y="0"/>
                </a:lnTo>
                <a:close/>
              </a:path>
              <a:path w="50800" h="60325">
                <a:moveTo>
                  <a:pt x="45362" y="44236"/>
                </a:moveTo>
                <a:lnTo>
                  <a:pt x="37312" y="44236"/>
                </a:lnTo>
                <a:lnTo>
                  <a:pt x="42418" y="59843"/>
                </a:lnTo>
                <a:lnTo>
                  <a:pt x="50774" y="59843"/>
                </a:lnTo>
                <a:lnTo>
                  <a:pt x="45362" y="44236"/>
                </a:lnTo>
                <a:close/>
              </a:path>
              <a:path w="50800" h="60325">
                <a:moveTo>
                  <a:pt x="32761" y="7898"/>
                </a:moveTo>
                <a:lnTo>
                  <a:pt x="25488" y="7898"/>
                </a:lnTo>
                <a:lnTo>
                  <a:pt x="35204" y="37719"/>
                </a:lnTo>
                <a:lnTo>
                  <a:pt x="43102" y="37719"/>
                </a:lnTo>
                <a:lnTo>
                  <a:pt x="32761" y="7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027277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09" h="60325">
                <a:moveTo>
                  <a:pt x="9931" y="0"/>
                </a:moveTo>
                <a:lnTo>
                  <a:pt x="0" y="0"/>
                </a:lnTo>
                <a:lnTo>
                  <a:pt x="0" y="59843"/>
                </a:lnTo>
                <a:lnTo>
                  <a:pt x="7645" y="59843"/>
                </a:lnTo>
                <a:lnTo>
                  <a:pt x="7645" y="10815"/>
                </a:lnTo>
                <a:lnTo>
                  <a:pt x="15171" y="10815"/>
                </a:lnTo>
                <a:lnTo>
                  <a:pt x="9931" y="0"/>
                </a:lnTo>
                <a:close/>
              </a:path>
              <a:path w="41909" h="60325">
                <a:moveTo>
                  <a:pt x="15171" y="10815"/>
                </a:moveTo>
                <a:lnTo>
                  <a:pt x="7835" y="10815"/>
                </a:lnTo>
                <a:lnTo>
                  <a:pt x="31775" y="59843"/>
                </a:lnTo>
                <a:lnTo>
                  <a:pt x="41694" y="59843"/>
                </a:lnTo>
                <a:lnTo>
                  <a:pt x="41694" y="49381"/>
                </a:lnTo>
                <a:lnTo>
                  <a:pt x="33858" y="49381"/>
                </a:lnTo>
                <a:lnTo>
                  <a:pt x="15171" y="10815"/>
                </a:lnTo>
                <a:close/>
              </a:path>
              <a:path w="41909" h="60325">
                <a:moveTo>
                  <a:pt x="41694" y="0"/>
                </a:moveTo>
                <a:lnTo>
                  <a:pt x="34048" y="0"/>
                </a:lnTo>
                <a:lnTo>
                  <a:pt x="34048" y="49381"/>
                </a:lnTo>
                <a:lnTo>
                  <a:pt x="41694" y="49381"/>
                </a:lnTo>
                <a:lnTo>
                  <a:pt x="416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118465" y="6585281"/>
            <a:ext cx="41487" cy="80433"/>
          </a:xfrm>
          <a:custGeom>
            <a:avLst/>
            <a:gdLst/>
            <a:ahLst/>
            <a:cxnLst/>
            <a:rect l="l" t="t" r="r" b="b"/>
            <a:pathLst>
              <a:path w="31115" h="60325">
                <a:moveTo>
                  <a:pt x="29578" y="0"/>
                </a:moveTo>
                <a:lnTo>
                  <a:pt x="0" y="0"/>
                </a:lnTo>
                <a:lnTo>
                  <a:pt x="0" y="59843"/>
                </a:lnTo>
                <a:lnTo>
                  <a:pt x="30759" y="59843"/>
                </a:lnTo>
                <a:lnTo>
                  <a:pt x="30759" y="53326"/>
                </a:lnTo>
                <a:lnTo>
                  <a:pt x="8001" y="53326"/>
                </a:lnTo>
                <a:lnTo>
                  <a:pt x="8001" y="32057"/>
                </a:lnTo>
                <a:lnTo>
                  <a:pt x="28587" y="32057"/>
                </a:lnTo>
                <a:lnTo>
                  <a:pt x="28587" y="25563"/>
                </a:lnTo>
                <a:lnTo>
                  <a:pt x="8001" y="25563"/>
                </a:lnTo>
                <a:lnTo>
                  <a:pt x="8001" y="6539"/>
                </a:lnTo>
                <a:lnTo>
                  <a:pt x="29578" y="6539"/>
                </a:lnTo>
                <a:lnTo>
                  <a:pt x="295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191582" y="6585281"/>
            <a:ext cx="38945" cy="80433"/>
          </a:xfrm>
          <a:custGeom>
            <a:avLst/>
            <a:gdLst/>
            <a:ahLst/>
            <a:cxnLst/>
            <a:rect l="l" t="t" r="r" b="b"/>
            <a:pathLst>
              <a:path w="29209" h="60325">
                <a:moveTo>
                  <a:pt x="8013" y="0"/>
                </a:moveTo>
                <a:lnTo>
                  <a:pt x="0" y="0"/>
                </a:lnTo>
                <a:lnTo>
                  <a:pt x="0" y="59843"/>
                </a:lnTo>
                <a:lnTo>
                  <a:pt x="28854" y="59843"/>
                </a:lnTo>
                <a:lnTo>
                  <a:pt x="28854" y="53326"/>
                </a:lnTo>
                <a:lnTo>
                  <a:pt x="8013" y="53326"/>
                </a:lnTo>
                <a:lnTo>
                  <a:pt x="8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300463" y="6584499"/>
            <a:ext cx="62653" cy="82125"/>
          </a:xfrm>
          <a:custGeom>
            <a:avLst/>
            <a:gdLst/>
            <a:ahLst/>
            <a:cxnLst/>
            <a:rect l="l" t="t" r="r" b="b"/>
            <a:pathLst>
              <a:path w="46990" h="61595">
                <a:moveTo>
                  <a:pt x="23850" y="0"/>
                </a:moveTo>
                <a:lnTo>
                  <a:pt x="13785" y="1954"/>
                </a:lnTo>
                <a:lnTo>
                  <a:pt x="6291" y="7804"/>
                </a:lnTo>
                <a:lnTo>
                  <a:pt x="1613" y="17530"/>
                </a:lnTo>
                <a:lnTo>
                  <a:pt x="0" y="31109"/>
                </a:lnTo>
                <a:lnTo>
                  <a:pt x="1629" y="43595"/>
                </a:lnTo>
                <a:lnTo>
                  <a:pt x="6272" y="53010"/>
                </a:lnTo>
                <a:lnTo>
                  <a:pt x="13560" y="58954"/>
                </a:lnTo>
                <a:lnTo>
                  <a:pt x="23126" y="61024"/>
                </a:lnTo>
                <a:lnTo>
                  <a:pt x="33184" y="59069"/>
                </a:lnTo>
                <a:lnTo>
                  <a:pt x="38573" y="54858"/>
                </a:lnTo>
                <a:lnTo>
                  <a:pt x="23126" y="54858"/>
                </a:lnTo>
                <a:lnTo>
                  <a:pt x="16284" y="52847"/>
                </a:lnTo>
                <a:lnTo>
                  <a:pt x="11720" y="47516"/>
                </a:lnTo>
                <a:lnTo>
                  <a:pt x="9173" y="39919"/>
                </a:lnTo>
                <a:lnTo>
                  <a:pt x="8382" y="31109"/>
                </a:lnTo>
                <a:lnTo>
                  <a:pt x="9622" y="19440"/>
                </a:lnTo>
                <a:lnTo>
                  <a:pt x="12977" y="11726"/>
                </a:lnTo>
                <a:lnTo>
                  <a:pt x="17902" y="7465"/>
                </a:lnTo>
                <a:lnTo>
                  <a:pt x="23850" y="6156"/>
                </a:lnTo>
                <a:lnTo>
                  <a:pt x="38416" y="6156"/>
                </a:lnTo>
                <a:lnTo>
                  <a:pt x="33409" y="2070"/>
                </a:lnTo>
                <a:lnTo>
                  <a:pt x="23850" y="0"/>
                </a:lnTo>
                <a:close/>
              </a:path>
              <a:path w="46990" h="61595">
                <a:moveTo>
                  <a:pt x="38416" y="6156"/>
                </a:moveTo>
                <a:lnTo>
                  <a:pt x="23850" y="6156"/>
                </a:lnTo>
                <a:lnTo>
                  <a:pt x="30681" y="8169"/>
                </a:lnTo>
                <a:lnTo>
                  <a:pt x="35247" y="13505"/>
                </a:lnTo>
                <a:lnTo>
                  <a:pt x="37800" y="21108"/>
                </a:lnTo>
                <a:lnTo>
                  <a:pt x="38595" y="29925"/>
                </a:lnTo>
                <a:lnTo>
                  <a:pt x="37353" y="41585"/>
                </a:lnTo>
                <a:lnTo>
                  <a:pt x="33994" y="49293"/>
                </a:lnTo>
                <a:lnTo>
                  <a:pt x="29069" y="53551"/>
                </a:lnTo>
                <a:lnTo>
                  <a:pt x="23126" y="54858"/>
                </a:lnTo>
                <a:lnTo>
                  <a:pt x="38573" y="54858"/>
                </a:lnTo>
                <a:lnTo>
                  <a:pt x="40674" y="53217"/>
                </a:lnTo>
                <a:lnTo>
                  <a:pt x="45350" y="43495"/>
                </a:lnTo>
                <a:lnTo>
                  <a:pt x="46964" y="29925"/>
                </a:lnTo>
                <a:lnTo>
                  <a:pt x="45335" y="17434"/>
                </a:lnTo>
                <a:lnTo>
                  <a:pt x="40693" y="8015"/>
                </a:lnTo>
                <a:lnTo>
                  <a:pt x="38416" y="6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395155" y="6585281"/>
            <a:ext cx="55880" cy="80433"/>
          </a:xfrm>
          <a:custGeom>
            <a:avLst/>
            <a:gdLst/>
            <a:ahLst/>
            <a:cxnLst/>
            <a:rect l="l" t="t" r="r" b="b"/>
            <a:pathLst>
              <a:path w="41909" h="60325">
                <a:moveTo>
                  <a:pt x="9931" y="0"/>
                </a:moveTo>
                <a:lnTo>
                  <a:pt x="0" y="0"/>
                </a:lnTo>
                <a:lnTo>
                  <a:pt x="0" y="59843"/>
                </a:lnTo>
                <a:lnTo>
                  <a:pt x="7632" y="59843"/>
                </a:lnTo>
                <a:lnTo>
                  <a:pt x="7632" y="10815"/>
                </a:lnTo>
                <a:lnTo>
                  <a:pt x="15171" y="10815"/>
                </a:lnTo>
                <a:lnTo>
                  <a:pt x="9931" y="0"/>
                </a:lnTo>
                <a:close/>
              </a:path>
              <a:path w="41909" h="60325">
                <a:moveTo>
                  <a:pt x="15171" y="10815"/>
                </a:moveTo>
                <a:lnTo>
                  <a:pt x="7823" y="10815"/>
                </a:lnTo>
                <a:lnTo>
                  <a:pt x="31762" y="59843"/>
                </a:lnTo>
                <a:lnTo>
                  <a:pt x="41681" y="59843"/>
                </a:lnTo>
                <a:lnTo>
                  <a:pt x="41681" y="49381"/>
                </a:lnTo>
                <a:lnTo>
                  <a:pt x="33858" y="49381"/>
                </a:lnTo>
                <a:lnTo>
                  <a:pt x="15171" y="10815"/>
                </a:lnTo>
                <a:close/>
              </a:path>
              <a:path w="41909" h="60325">
                <a:moveTo>
                  <a:pt x="41681" y="0"/>
                </a:moveTo>
                <a:lnTo>
                  <a:pt x="34048" y="0"/>
                </a:lnTo>
                <a:lnTo>
                  <a:pt x="34048" y="49381"/>
                </a:lnTo>
                <a:lnTo>
                  <a:pt x="41681" y="49381"/>
                </a:lnTo>
                <a:lnTo>
                  <a:pt x="41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550367" y="6038096"/>
            <a:ext cx="1265901" cy="646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600375" y="6303257"/>
            <a:ext cx="330277" cy="3639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1158524" y="6229483"/>
            <a:ext cx="343611" cy="4378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491587" y="5465406"/>
            <a:ext cx="1725507" cy="1402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7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[Credit: Evgeny Nelmin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|</a:t>
            </a:r>
            <a:r>
              <a:rPr kumimoji="0" sz="800" b="1" i="0" u="none" strike="noStrike" kern="1200" cap="none" spc="-33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1" i="0" u="none" strike="noStrike" kern="1200" cap="none" spc="-7" normalizeH="0" baseline="0" noProof="0" dirty="0">
                <a:ln>
                  <a:noFill/>
                </a:ln>
                <a:solidFill>
                  <a:srgbClr val="0C68A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Unsplash]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.wahner\Documents\wordtexte\IPCC_AR5\WGIAR5_CD_complete\figures\WGI_AR5_Fig8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73" y="44041"/>
            <a:ext cx="4635515" cy="62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636060" y="503675"/>
            <a:ext cx="3870430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b="1" dirty="0" err="1">
                <a:solidFill>
                  <a:srgbClr val="005B82"/>
                </a:solidFill>
              </a:rPr>
              <a:t>Climate</a:t>
            </a:r>
            <a:r>
              <a:rPr lang="de-DE" sz="3200" b="1" dirty="0">
                <a:solidFill>
                  <a:srgbClr val="005B82"/>
                </a:solidFill>
              </a:rPr>
              <a:t> </a:t>
            </a:r>
            <a:r>
              <a:rPr lang="de-DE" sz="3200" b="1" dirty="0" err="1">
                <a:solidFill>
                  <a:srgbClr val="005B82"/>
                </a:solidFill>
              </a:rPr>
              <a:t>change</a:t>
            </a:r>
            <a:r>
              <a:rPr lang="de-DE" sz="3200" b="1" dirty="0">
                <a:solidFill>
                  <a:srgbClr val="005B82"/>
                </a:solidFill>
              </a:rPr>
              <a:t> </a:t>
            </a:r>
            <a:r>
              <a:rPr lang="de-DE" sz="3200" b="1" dirty="0" err="1">
                <a:solidFill>
                  <a:srgbClr val="005B82"/>
                </a:solidFill>
              </a:rPr>
              <a:t>depend</a:t>
            </a:r>
            <a:r>
              <a:rPr lang="de-DE" sz="3200" b="1" dirty="0">
                <a:solidFill>
                  <a:srgbClr val="005B82"/>
                </a:solidFill>
              </a:rPr>
              <a:t> on </a:t>
            </a:r>
          </a:p>
          <a:p>
            <a:pPr algn="l">
              <a:lnSpc>
                <a:spcPct val="95000"/>
              </a:lnSpc>
            </a:pPr>
            <a:r>
              <a:rPr lang="de-DE" sz="3200" b="1" dirty="0" err="1">
                <a:solidFill>
                  <a:srgbClr val="005B82"/>
                </a:solidFill>
              </a:rPr>
              <a:t>short</a:t>
            </a:r>
            <a:r>
              <a:rPr lang="de-DE" sz="3200" b="1" dirty="0">
                <a:solidFill>
                  <a:srgbClr val="005B82"/>
                </a:solidFill>
              </a:rPr>
              <a:t> </a:t>
            </a:r>
            <a:r>
              <a:rPr lang="de-DE" sz="3200" b="1" dirty="0" err="1">
                <a:solidFill>
                  <a:srgbClr val="005B82"/>
                </a:solidFill>
              </a:rPr>
              <a:t>lived</a:t>
            </a:r>
            <a:r>
              <a:rPr lang="de-DE" sz="3200" b="1" dirty="0">
                <a:solidFill>
                  <a:srgbClr val="005B82"/>
                </a:solidFill>
              </a:rPr>
              <a:t> </a:t>
            </a:r>
            <a:r>
              <a:rPr lang="de-DE" sz="3200" b="1" dirty="0" err="1">
                <a:solidFill>
                  <a:srgbClr val="005B82"/>
                </a:solidFill>
              </a:rPr>
              <a:t>climate</a:t>
            </a:r>
            <a:r>
              <a:rPr lang="de-DE" sz="3200" b="1" dirty="0">
                <a:solidFill>
                  <a:srgbClr val="005B82"/>
                </a:solidFill>
              </a:rPr>
              <a:t> </a:t>
            </a:r>
            <a:r>
              <a:rPr lang="de-DE" sz="3200" b="1" dirty="0" err="1">
                <a:solidFill>
                  <a:srgbClr val="005B82"/>
                </a:solidFill>
              </a:rPr>
              <a:t>pollutants</a:t>
            </a:r>
            <a:r>
              <a:rPr lang="de-DE" sz="3200" b="1" dirty="0">
                <a:solidFill>
                  <a:srgbClr val="005B82"/>
                </a:solidFill>
              </a:rPr>
              <a:t> (SLCPs)</a:t>
            </a:r>
          </a:p>
        </p:txBody>
      </p:sp>
      <p:sp>
        <p:nvSpPr>
          <p:cNvPr id="4" name="Rechteck 3"/>
          <p:cNvSpPr/>
          <p:nvPr/>
        </p:nvSpPr>
        <p:spPr>
          <a:xfrm>
            <a:off x="4610836" y="1178751"/>
            <a:ext cx="1803757" cy="3735415"/>
          </a:xfrm>
          <a:prstGeom prst="rect">
            <a:avLst/>
          </a:prstGeom>
          <a:solidFill>
            <a:schemeClr val="accent6">
              <a:lumMod val="60000"/>
              <a:lumOff val="40000"/>
              <a:alpha val="18000"/>
            </a:schemeClr>
          </a:solidFill>
          <a:ln w="50800">
            <a:solidFill>
              <a:srgbClr val="005B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28969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8" y="1628800"/>
            <a:ext cx="7103936" cy="394255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91558" y="233645"/>
            <a:ext cx="8064882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3200" b="1" dirty="0">
                <a:solidFill>
                  <a:srgbClr val="005B82"/>
                </a:solidFill>
              </a:rPr>
              <a:t>Air Quality Controls on SLCPs </a:t>
            </a:r>
          </a:p>
          <a:p>
            <a:pPr algn="ctr">
              <a:lnSpc>
                <a:spcPct val="95000"/>
              </a:lnSpc>
            </a:pPr>
            <a:r>
              <a:rPr lang="de-DE" sz="3200" b="1" dirty="0">
                <a:solidFill>
                  <a:srgbClr val="005B82"/>
                </a:solidFill>
              </a:rPr>
              <a:t>Impact Global </a:t>
            </a:r>
            <a:r>
              <a:rPr lang="de-DE" sz="3200" b="1" dirty="0" err="1">
                <a:solidFill>
                  <a:srgbClr val="005B82"/>
                </a:solidFill>
              </a:rPr>
              <a:t>Warming</a:t>
            </a:r>
            <a:r>
              <a:rPr lang="de-DE" sz="3200" b="1" dirty="0">
                <a:solidFill>
                  <a:srgbClr val="005B8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787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58276D9-B2BC-4BB0-96A4-6AF690FA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9" y="1499223"/>
            <a:ext cx="10784898" cy="486054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8EE795E-F483-43B4-A049-4CD468F14EC7}"/>
              </a:ext>
            </a:extLst>
          </p:cNvPr>
          <p:cNvSpPr/>
          <p:nvPr/>
        </p:nvSpPr>
        <p:spPr>
          <a:xfrm>
            <a:off x="9176186" y="6211337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3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srgbClr val="464749"/>
                </a:solidFill>
                <a:latin typeface="Arial" panose="020B0604020202020204"/>
                <a:cs typeface="+mn-cs"/>
              </a:rPr>
              <a:t>Abbildung</a:t>
            </a:r>
            <a:r>
              <a:rPr lang="en-US" sz="1400" i="1" dirty="0">
                <a:solidFill>
                  <a:srgbClr val="464749"/>
                </a:solidFill>
                <a:latin typeface="Arial" panose="020B0604020202020204"/>
                <a:cs typeface="+mn-cs"/>
              </a:rPr>
              <a:t> 6.3 </a:t>
            </a:r>
            <a:endParaRPr lang="fr-FR" sz="1400" i="1" dirty="0">
              <a:solidFill>
                <a:srgbClr val="464749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7035AF1-4601-4C9D-B61E-6AAD7C72B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087" y="863715"/>
            <a:ext cx="11827823" cy="1125125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cap="none" dirty="0">
                <a:solidFill>
                  <a:schemeClr val="tx1"/>
                </a:solidFill>
              </a:rPr>
              <a:t>Contributions of different sectors to anthropogenic emissions of short-lived climate forcers (2014).</a:t>
            </a:r>
            <a:endParaRPr lang="de-DE" sz="3200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0800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Jülich">
  <a:themeElements>
    <a:clrScheme name="Benutzerdefiniert 292">
      <a:dk1>
        <a:srgbClr val="000000"/>
      </a:dk1>
      <a:lt1>
        <a:srgbClr val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uelich_PowerPoint_A4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A4.potx" id="{F33889CA-09A8-4889-B221-0CA4B8B3F552}" vid="{AC5FC6C5-12A6-42BC-88CA-3538C2168900}"/>
    </a:ext>
  </a:extLst>
</a:theme>
</file>

<file path=ppt/theme/theme3.xml><?xml version="1.0" encoding="utf-8"?>
<a:theme xmlns:a="http://schemas.openxmlformats.org/drawingml/2006/main" name="Content_Solid banner_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首页">
  <a:themeElements>
    <a:clrScheme name="2_首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首页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首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首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首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首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首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首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首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首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首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首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首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首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正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正文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ntent Slides">
  <a:themeElements>
    <a:clrScheme name="IDDP AR6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5391CC"/>
      </a:accent1>
      <a:accent2>
        <a:srgbClr val="990002"/>
      </a:accent2>
      <a:accent3>
        <a:srgbClr val="003366"/>
      </a:accent3>
      <a:accent4>
        <a:srgbClr val="B4B5BD"/>
      </a:accent4>
      <a:accent5>
        <a:srgbClr val="00C5D6"/>
      </a:accent5>
      <a:accent6>
        <a:srgbClr val="0190DB"/>
      </a:accent6>
      <a:hlink>
        <a:srgbClr val="006995"/>
      </a:hlink>
      <a:folHlink>
        <a:srgbClr val="00C5D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D1FA57BC-5BD4-D841-879B-304073B8C059}"/>
    </a:ext>
  </a:extLst>
</a:theme>
</file>

<file path=ppt/theme/theme9.xml><?xml version="1.0" encoding="utf-8"?>
<a:theme xmlns:a="http://schemas.openxmlformats.org/drawingml/2006/main" name="Section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C3C87989-F9C7-F540-B8B8-EF7C3FAE362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Breitbild</PresentationFormat>
  <Paragraphs>87</Paragraphs>
  <Slides>20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43" baseType="lpstr">
      <vt:lpstr>Arial</vt:lpstr>
      <vt:lpstr>Arial MT Bd</vt:lpstr>
      <vt:lpstr>Arial Narrow</vt:lpstr>
      <vt:lpstr>Calibri</vt:lpstr>
      <vt:lpstr>Corporate S Demi</vt:lpstr>
      <vt:lpstr>Helvetica</vt:lpstr>
      <vt:lpstr>Open Sans</vt:lpstr>
      <vt:lpstr>Roboto</vt:lpstr>
      <vt:lpstr>Times New Roman</vt:lpstr>
      <vt:lpstr>Wingdings</vt:lpstr>
      <vt:lpstr>Benutzerdefiniertes Design</vt:lpstr>
      <vt:lpstr>Juelich_PowerPoint_A4</vt:lpstr>
      <vt:lpstr>Content_Solid banner_green</vt:lpstr>
      <vt:lpstr>2_Standarddesign</vt:lpstr>
      <vt:lpstr>2_首页</vt:lpstr>
      <vt:lpstr>9_Standarddesign</vt:lpstr>
      <vt:lpstr>正文</vt:lpstr>
      <vt:lpstr>Content Slides</vt:lpstr>
      <vt:lpstr>Section Slides</vt:lpstr>
      <vt:lpstr>Jülich</vt:lpstr>
      <vt:lpstr>Office Theme</vt:lpstr>
      <vt:lpstr>1_Jülich</vt:lpstr>
      <vt:lpstr>Image</vt:lpstr>
      <vt:lpstr>Climate Change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Contributions of different sectors to anthropogenic emissions of short-lived climate forcers (2014).</vt:lpstr>
      <vt:lpstr>Regional contributions to anthropogenic emissions of short-lived climate forcers (2014).</vt:lpstr>
      <vt:lpstr>Unless there are immediate,</vt:lpstr>
      <vt:lpstr>SIXTH ASSESSMENT REPORT Working Group I – The Physical Science Basis</vt:lpstr>
      <vt:lpstr>SIXTH ASSESSMENT REPORT Working Group I – The Physical Science Basis</vt:lpstr>
      <vt:lpstr>SIXTH ASSESSMENT REPORT Working Group I – The Physical Science Basis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HGF BONN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franziska roeder</dc:creator>
  <cp:lastModifiedBy>Wahner, Andreas</cp:lastModifiedBy>
  <cp:revision>1739</cp:revision>
  <cp:lastPrinted>2017-10-10T08:52:42Z</cp:lastPrinted>
  <dcterms:created xsi:type="dcterms:W3CDTF">2006-03-03T09:51:24Z</dcterms:created>
  <dcterms:modified xsi:type="dcterms:W3CDTF">2022-09-12T04:42:33Z</dcterms:modified>
</cp:coreProperties>
</file>