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3" r:id="rId9"/>
    <p:sldId id="266" r:id="rId10"/>
    <p:sldId id="267" r:id="rId11"/>
    <p:sldId id="268" r:id="rId12"/>
    <p:sldId id="269" r:id="rId13"/>
    <p:sldId id="280" r:id="rId14"/>
    <p:sldId id="279" r:id="rId15"/>
    <p:sldId id="277" r:id="rId16"/>
    <p:sldId id="278" r:id="rId17"/>
    <p:sldId id="264" r:id="rId18"/>
    <p:sldId id="275"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GCR%20-%20Copy\18%208%2019%20GCRs%20trends-inter%20annual%20-Rome\observed%20data\summer\Summer(observ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copied%20files\pressure%20corrected\cd%20and%20cn\seasons\SP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gazafxul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gazafxul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ll\pressure%20corrected\cd%20and%20cn\seasons\SUM.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copied%20files\pressure%20corrected\cd%20and%20cn\seasons\SUM.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copied%20files\pressure%20corrected\cd%20and%20cn\seasons\SUM.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zafxul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zafxul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copied%20files\pressure%20corrected\cd%20and%20cn\seasons\AU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copied%20files\pressure%20corrected\cd%20and%20cn\seasons\AU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GCR%20-%20Copy\18%208%2019%20GCRs%20trends-inter%20annual%20-Rome\observed%20data\spring\spring(observe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shemodgom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shemodgom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all\pressure%20corrected\cd%20and%20cn\seasons\WI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copied%20files\pressure%20corrected\cd%20and%20cn\seasons\WI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copied%20files\pressure%20corrected\cd%20and%20cn\seasons\WI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zamtari%20(Autosave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User\Desktop\copied%20files\observed%20data\cd&amp;cn\seasons\zamtari%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ll\pressure%20corrected\spring.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ll\pressure%20corrected\summ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GCR%20-%20Copy\18%208%2019%20GCRs%20trends-inter%20annual%20-Rome\observed%20data\autumn\autumn(obsrved).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GCR%20-%20Copy\18%208%2019%20GCRs%20trends-inter%20annual%20-Rome\observed%20data\winter\winter(observed).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ll\pressure%20corrected\autumn.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ll\pressure%20corrected\winte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copied%20files\pressure%20corrected\cd%20and%20cn\seasons\SP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n-US" dirty="0"/>
              <a:t>Summer</a:t>
            </a:r>
            <a:r>
              <a:rPr lang="en-US" baseline="0" dirty="0"/>
              <a:t>  </a:t>
            </a:r>
            <a:r>
              <a:rPr lang="en-US" baseline="0" dirty="0" smtClean="0"/>
              <a:t>Observed</a:t>
            </a:r>
            <a:endParaRPr lang="en-US" dirty="0"/>
          </a:p>
        </c:rich>
      </c:tx>
      <c:layout/>
      <c:overlay val="0"/>
    </c:title>
    <c:autoTitleDeleted val="0"/>
    <c:plotArea>
      <c:layout/>
      <c:lineChart>
        <c:grouping val="standard"/>
        <c:varyColors val="0"/>
        <c:ser>
          <c:idx val="0"/>
          <c:order val="0"/>
          <c:trendline>
            <c:trendlineType val="linear"/>
            <c:dispRSqr val="0"/>
            <c:dispEq val="1"/>
            <c:trendlineLbl>
              <c:layout>
                <c:manualLayout>
                  <c:x val="0.28283792650918638"/>
                  <c:y val="-0.263665791776028"/>
                </c:manualLayout>
              </c:layout>
              <c:tx>
                <c:rich>
                  <a:bodyPr/>
                  <a:lstStyle/>
                  <a:p>
                    <a:pPr>
                      <a:defRPr/>
                    </a:pPr>
                    <a:r>
                      <a:rPr lang="en-US" baseline="0" dirty="0" smtClean="0"/>
                      <a:t>trend </a:t>
                    </a:r>
                    <a:r>
                      <a:rPr lang="en-US" baseline="0" dirty="0"/>
                      <a:t>=( -0.0003x </a:t>
                    </a:r>
                    <a:r>
                      <a:rPr lang="en-US" baseline="0" dirty="0">
                        <a:latin typeface="Calibri"/>
                        <a:cs typeface="Calibri"/>
                      </a:rPr>
                      <a:t>±0.0006)/day</a:t>
                    </a:r>
                    <a:endParaRPr lang="en-US" dirty="0"/>
                  </a:p>
                </c:rich>
              </c:tx>
              <c:numFmt formatCode="General" sourceLinked="0"/>
            </c:trendlineLbl>
          </c:trendline>
          <c:val>
            <c:numRef>
              <c:f>Sheet1!$AN$3:$AN$38</c:f>
              <c:numCache>
                <c:formatCode>General</c:formatCode>
                <c:ptCount val="36"/>
                <c:pt idx="0">
                  <c:v>-5.8137449365549772E-2</c:v>
                </c:pt>
                <c:pt idx="1">
                  <c:v>-6.5433858687204249E-2</c:v>
                </c:pt>
                <c:pt idx="2">
                  <c:v>-4.3207178433875872E-2</c:v>
                </c:pt>
                <c:pt idx="3">
                  <c:v>-1.8577147040184712E-2</c:v>
                </c:pt>
                <c:pt idx="4">
                  <c:v>2.3156666874806918E-3</c:v>
                </c:pt>
                <c:pt idx="5">
                  <c:v>2.4598146138097771E-2</c:v>
                </c:pt>
                <c:pt idx="6">
                  <c:v>3.7866398121958501E-2</c:v>
                </c:pt>
                <c:pt idx="7">
                  <c:v>4.6454160295151162E-2</c:v>
                </c:pt>
                <c:pt idx="8">
                  <c:v>3.6936411500480333E-2</c:v>
                </c:pt>
                <c:pt idx="9">
                  <c:v>1.8647560312953861E-2</c:v>
                </c:pt>
                <c:pt idx="10">
                  <c:v>5.978485423788261E-4</c:v>
                </c:pt>
                <c:pt idx="11">
                  <c:v>-2.0884842413766966E-2</c:v>
                </c:pt>
                <c:pt idx="12">
                  <c:v>-1.4958170530318247E-2</c:v>
                </c:pt>
                <c:pt idx="13">
                  <c:v>3.5198665070632552E-2</c:v>
                </c:pt>
                <c:pt idx="14">
                  <c:v>2.6285407579922437E-2</c:v>
                </c:pt>
                <c:pt idx="15">
                  <c:v>3.0126252326627273E-2</c:v>
                </c:pt>
                <c:pt idx="16">
                  <c:v>1.5716773902981162E-2</c:v>
                </c:pt>
                <c:pt idx="17">
                  <c:v>4.5142879158866951E-2</c:v>
                </c:pt>
                <c:pt idx="18">
                  <c:v>4.3446317850827545E-2</c:v>
                </c:pt>
                <c:pt idx="19">
                  <c:v>3.2839156156710757E-2</c:v>
                </c:pt>
                <c:pt idx="20">
                  <c:v>2.1501290688575401E-2</c:v>
                </c:pt>
                <c:pt idx="21">
                  <c:v>-1.7679045674300047E-2</c:v>
                </c:pt>
                <c:pt idx="22">
                  <c:v>-1.3443620889625149E-2</c:v>
                </c:pt>
                <c:pt idx="23">
                  <c:v>-2.2791314987797271E-2</c:v>
                </c:pt>
                <c:pt idx="24">
                  <c:v>-5.7325703900231006E-2</c:v>
                </c:pt>
                <c:pt idx="25">
                  <c:v>-1.1980884789271593E-2</c:v>
                </c:pt>
                <c:pt idx="26">
                  <c:v>-1.2914857067699046E-2</c:v>
                </c:pt>
                <c:pt idx="27">
                  <c:v>3.0728086525955257E-2</c:v>
                </c:pt>
                <c:pt idx="28">
                  <c:v>5.2156306837128776E-2</c:v>
                </c:pt>
                <c:pt idx="29">
                  <c:v>5.0798526369770731E-2</c:v>
                </c:pt>
                <c:pt idx="30">
                  <c:v>7.498349273746944E-3</c:v>
                </c:pt>
                <c:pt idx="31">
                  <c:v>-4.5702199684070258E-2</c:v>
                </c:pt>
                <c:pt idx="32">
                  <c:v>-6.246321570773973E-2</c:v>
                </c:pt>
                <c:pt idx="33">
                  <c:v>-0.1131714005199954</c:v>
                </c:pt>
                <c:pt idx="34">
                  <c:v>2.0446420149356288E-3</c:v>
                </c:pt>
                <c:pt idx="35">
                  <c:v>1.7778687098029971E-2</c:v>
                </c:pt>
              </c:numCache>
            </c:numRef>
          </c:val>
          <c:smooth val="0"/>
        </c:ser>
        <c:dLbls>
          <c:showLegendKey val="0"/>
          <c:showVal val="0"/>
          <c:showCatName val="0"/>
          <c:showSerName val="0"/>
          <c:showPercent val="0"/>
          <c:showBubbleSize val="0"/>
        </c:dLbls>
        <c:marker val="1"/>
        <c:smooth val="0"/>
        <c:axId val="133574656"/>
        <c:axId val="163508736"/>
      </c:lineChart>
      <c:catAx>
        <c:axId val="133574656"/>
        <c:scaling>
          <c:orientation val="minMax"/>
        </c:scaling>
        <c:delete val="0"/>
        <c:axPos val="b"/>
        <c:majorTickMark val="out"/>
        <c:minorTickMark val="none"/>
        <c:tickLblPos val="nextTo"/>
        <c:crossAx val="163508736"/>
        <c:crosses val="autoZero"/>
        <c:auto val="1"/>
        <c:lblAlgn val="ctr"/>
        <c:lblOffset val="100"/>
        <c:noMultiLvlLbl val="0"/>
      </c:catAx>
      <c:valAx>
        <c:axId val="163508736"/>
        <c:scaling>
          <c:orientation val="minMax"/>
        </c:scaling>
        <c:delete val="0"/>
        <c:axPos val="l"/>
        <c:majorGridlines/>
        <c:numFmt formatCode="General" sourceLinked="1"/>
        <c:majorTickMark val="out"/>
        <c:minorTickMark val="none"/>
        <c:tickLblPos val="nextTo"/>
        <c:crossAx val="133574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CD</a:t>
            </a:r>
            <a:r>
              <a:rPr lang="en-US" baseline="0"/>
              <a:t> Pressure corrected</a:t>
            </a:r>
            <a:endParaRPr lang="en-US"/>
          </a:p>
        </c:rich>
      </c:tx>
      <c:layout/>
      <c:overlay val="0"/>
    </c:title>
    <c:autoTitleDeleted val="0"/>
    <c:plotArea>
      <c:layout/>
      <c:lineChart>
        <c:grouping val="standard"/>
        <c:varyColors val="0"/>
        <c:ser>
          <c:idx val="0"/>
          <c:order val="0"/>
          <c:tx>
            <c:strRef>
              <c:f>Sheet2!$C$1</c:f>
              <c:strCache>
                <c:ptCount val="1"/>
                <c:pt idx="0">
                  <c:v>relative</c:v>
                </c:pt>
              </c:strCache>
            </c:strRef>
          </c:tx>
          <c:trendline>
            <c:trendlineType val="linear"/>
            <c:dispRSqr val="0"/>
            <c:dispEq val="1"/>
            <c:trendlineLbl>
              <c:layout>
                <c:manualLayout>
                  <c:x val="0.28849113860767406"/>
                  <c:y val="-0.28031240886555847"/>
                </c:manualLayout>
              </c:layout>
              <c:tx>
                <c:rich>
                  <a:bodyPr/>
                  <a:lstStyle/>
                  <a:p>
                    <a:pPr>
                      <a:defRPr/>
                    </a:pPr>
                    <a:r>
                      <a:rPr lang="en-US" baseline="0"/>
                      <a:t>trend =( 9E-06x + 6.23E-06)/day</a:t>
                    </a:r>
                    <a:endParaRPr lang="en-US"/>
                  </a:p>
                </c:rich>
              </c:tx>
              <c:numFmt formatCode="General" sourceLinked="0"/>
            </c:trendlineLbl>
          </c:trendline>
          <c:val>
            <c:numRef>
              <c:f>Sheet2!$C$2:$C$553</c:f>
              <c:numCache>
                <c:formatCode>General</c:formatCode>
                <c:ptCount val="552"/>
                <c:pt idx="0">
                  <c:v>-3.6271620553307959E-2</c:v>
                </c:pt>
                <c:pt idx="1">
                  <c:v>-3.7882173848609542E-2</c:v>
                </c:pt>
                <c:pt idx="2">
                  <c:v>-3.4274256935063849E-2</c:v>
                </c:pt>
                <c:pt idx="3">
                  <c:v>-3.6210043125216251E-2</c:v>
                </c:pt>
                <c:pt idx="4">
                  <c:v>-3.7886510287207832E-2</c:v>
                </c:pt>
                <c:pt idx="5">
                  <c:v>-3.2630746706417212E-2</c:v>
                </c:pt>
                <c:pt idx="6">
                  <c:v>-2.3374184875101418E-2</c:v>
                </c:pt>
                <c:pt idx="7">
                  <c:v>-1.6773258041208196E-2</c:v>
                </c:pt>
                <c:pt idx="8">
                  <c:v>-1.7319649304557389E-2</c:v>
                </c:pt>
                <c:pt idx="9">
                  <c:v>-3.9458035635126974E-2</c:v>
                </c:pt>
                <c:pt idx="10">
                  <c:v>-4.0115439726585558E-2</c:v>
                </c:pt>
                <c:pt idx="11">
                  <c:v>-3.6860508914918121E-2</c:v>
                </c:pt>
                <c:pt idx="12">
                  <c:v>-2.5927479921610853E-2</c:v>
                </c:pt>
                <c:pt idx="13">
                  <c:v>-2.8637754045367871E-2</c:v>
                </c:pt>
                <c:pt idx="14">
                  <c:v>-3.2062673250077868E-2</c:v>
                </c:pt>
                <c:pt idx="15">
                  <c:v>-2.7437427841438506E-2</c:v>
                </c:pt>
                <c:pt idx="16">
                  <c:v>-2.9683703035208415E-2</c:v>
                </c:pt>
                <c:pt idx="17">
                  <c:v>-3.4802435156301742E-2</c:v>
                </c:pt>
                <c:pt idx="18">
                  <c:v>-3.0431305049505798E-2</c:v>
                </c:pt>
                <c:pt idx="19">
                  <c:v>-2.6395815290196033E-2</c:v>
                </c:pt>
                <c:pt idx="20">
                  <c:v>-2.8093964645177435E-2</c:v>
                </c:pt>
                <c:pt idx="21">
                  <c:v>-3.1053150344460576E-2</c:v>
                </c:pt>
                <c:pt idx="22">
                  <c:v>-3.2669774653799437E-2</c:v>
                </c:pt>
                <c:pt idx="23">
                  <c:v>-3.5654978984670696E-2</c:v>
                </c:pt>
                <c:pt idx="24">
                  <c:v>-3.2432137818628436E-2</c:v>
                </c:pt>
                <c:pt idx="25">
                  <c:v>-3.2047929358844658E-2</c:v>
                </c:pt>
                <c:pt idx="26">
                  <c:v>-3.8852668806844501E-2</c:v>
                </c:pt>
                <c:pt idx="27">
                  <c:v>-3.8674874824326216E-2</c:v>
                </c:pt>
                <c:pt idx="28">
                  <c:v>-3.2619471966062311E-2</c:v>
                </c:pt>
                <c:pt idx="29">
                  <c:v>-3.803308191182049E-2</c:v>
                </c:pt>
                <c:pt idx="30">
                  <c:v>-3.2678447530995587E-2</c:v>
                </c:pt>
                <c:pt idx="31">
                  <c:v>-2.5231047882770259E-2</c:v>
                </c:pt>
                <c:pt idx="32">
                  <c:v>-2.6815582546483727E-2</c:v>
                </c:pt>
                <c:pt idx="33">
                  <c:v>-2.8107841248690986E-2</c:v>
                </c:pt>
                <c:pt idx="34">
                  <c:v>-2.6375867672645201E-2</c:v>
                </c:pt>
                <c:pt idx="35">
                  <c:v>-4.0046923996737135E-2</c:v>
                </c:pt>
                <c:pt idx="36">
                  <c:v>-3.24798386432067E-2</c:v>
                </c:pt>
                <c:pt idx="37">
                  <c:v>-1.2595533095883299E-2</c:v>
                </c:pt>
                <c:pt idx="38">
                  <c:v>2.0356107338080193E-3</c:v>
                </c:pt>
                <c:pt idx="39">
                  <c:v>-1.5411616321432415E-2</c:v>
                </c:pt>
                <c:pt idx="40">
                  <c:v>-1.8480947561104966E-2</c:v>
                </c:pt>
                <c:pt idx="41">
                  <c:v>-8.397860533008332E-3</c:v>
                </c:pt>
                <c:pt idx="42">
                  <c:v>-1.434398513860172E-2</c:v>
                </c:pt>
                <c:pt idx="43">
                  <c:v>-1.6266762012960123E-2</c:v>
                </c:pt>
                <c:pt idx="44">
                  <c:v>-1.2860055850362295E-2</c:v>
                </c:pt>
                <c:pt idx="45">
                  <c:v>-1.1871347850015491E-2</c:v>
                </c:pt>
                <c:pt idx="46">
                  <c:v>-1.2779398092439305E-2</c:v>
                </c:pt>
                <c:pt idx="47">
                  <c:v>-1.2121994000980607E-2</c:v>
                </c:pt>
                <c:pt idx="48">
                  <c:v>-1.2707413211712025E-2</c:v>
                </c:pt>
                <c:pt idx="49">
                  <c:v>-1.3954572952500433E-2</c:v>
                </c:pt>
                <c:pt idx="50">
                  <c:v>-1.6062949398853721E-2</c:v>
                </c:pt>
                <c:pt idx="51">
                  <c:v>-3.0930862775996715E-2</c:v>
                </c:pt>
                <c:pt idx="52">
                  <c:v>-2.9251793750846706E-2</c:v>
                </c:pt>
                <c:pt idx="53">
                  <c:v>-2.1354271776147498E-2</c:v>
                </c:pt>
                <c:pt idx="54">
                  <c:v>-1.4608507893080498E-2</c:v>
                </c:pt>
                <c:pt idx="55">
                  <c:v>-1.039956058985019E-2</c:v>
                </c:pt>
                <c:pt idx="56">
                  <c:v>-9.015369389364928E-3</c:v>
                </c:pt>
                <c:pt idx="57">
                  <c:v>-4.554041359730406E-3</c:v>
                </c:pt>
                <c:pt idx="58">
                  <c:v>-2.6139187309799266E-3</c:v>
                </c:pt>
                <c:pt idx="59">
                  <c:v>-1.7995355622735416E-3</c:v>
                </c:pt>
                <c:pt idx="60">
                  <c:v>-8.6112133120301027E-3</c:v>
                </c:pt>
                <c:pt idx="61">
                  <c:v>-6.5583432797316757E-3</c:v>
                </c:pt>
                <c:pt idx="62">
                  <c:v>-1.0671021646085797E-2</c:v>
                </c:pt>
                <c:pt idx="63">
                  <c:v>-6.3840184480914754E-3</c:v>
                </c:pt>
                <c:pt idx="64">
                  <c:v>-4.8376444440405755E-3</c:v>
                </c:pt>
                <c:pt idx="65">
                  <c:v>-2.7444366143195335E-2</c:v>
                </c:pt>
                <c:pt idx="66">
                  <c:v>-9.8549039019398769E-3</c:v>
                </c:pt>
                <c:pt idx="67">
                  <c:v>-9.7438910738310274E-3</c:v>
                </c:pt>
                <c:pt idx="68">
                  <c:v>-8.8471155717621177E-3</c:v>
                </c:pt>
                <c:pt idx="69">
                  <c:v>-5.6320799951961277E-3</c:v>
                </c:pt>
                <c:pt idx="70">
                  <c:v>-1.4621606393480458E-3</c:v>
                </c:pt>
                <c:pt idx="71">
                  <c:v>3.3235329974177514E-3</c:v>
                </c:pt>
                <c:pt idx="72">
                  <c:v>5.5936919606966338E-3</c:v>
                </c:pt>
                <c:pt idx="73">
                  <c:v>1.2129499436231289E-2</c:v>
                </c:pt>
                <c:pt idx="74">
                  <c:v>1.1235798863349841E-2</c:v>
                </c:pt>
                <c:pt idx="75">
                  <c:v>7.9513802692157652E-3</c:v>
                </c:pt>
                <c:pt idx="76">
                  <c:v>-3.667762494902481E-4</c:v>
                </c:pt>
                <c:pt idx="77">
                  <c:v>4.8551631102355507E-3</c:v>
                </c:pt>
                <c:pt idx="78">
                  <c:v>-1.1612028821854227E-2</c:v>
                </c:pt>
                <c:pt idx="79">
                  <c:v>-1.240386250985146E-2</c:v>
                </c:pt>
                <c:pt idx="80">
                  <c:v>2.7155643059765247E-3</c:v>
                </c:pt>
                <c:pt idx="81">
                  <c:v>1.0435292298156464E-2</c:v>
                </c:pt>
                <c:pt idx="82">
                  <c:v>4.3963679065659594E-3</c:v>
                </c:pt>
                <c:pt idx="83">
                  <c:v>-8.8618594629952183E-3</c:v>
                </c:pt>
                <c:pt idx="84">
                  <c:v>-1.331624919087291E-2</c:v>
                </c:pt>
                <c:pt idx="85">
                  <c:v>-2.3623963738346986E-2</c:v>
                </c:pt>
                <c:pt idx="86">
                  <c:v>-9.8341781812762174E-4</c:v>
                </c:pt>
                <c:pt idx="87">
                  <c:v>8.8298535445647999E-4</c:v>
                </c:pt>
                <c:pt idx="88">
                  <c:v>2.7754071586290232E-3</c:v>
                </c:pt>
                <c:pt idx="89">
                  <c:v>1.6878283582477144E-3</c:v>
                </c:pt>
                <c:pt idx="90">
                  <c:v>-3.7682786857707825E-3</c:v>
                </c:pt>
                <c:pt idx="91">
                  <c:v>-7.8506019819390444E-3</c:v>
                </c:pt>
                <c:pt idx="92">
                  <c:v>-2.9738431346152303E-3</c:v>
                </c:pt>
                <c:pt idx="93">
                  <c:v>-1.7492328745364121E-3</c:v>
                </c:pt>
                <c:pt idx="94">
                  <c:v>-3.4204963102102593E-3</c:v>
                </c:pt>
                <c:pt idx="95">
                  <c:v>-3.944338092850299E-3</c:v>
                </c:pt>
                <c:pt idx="96">
                  <c:v>-1.6919918850428889E-3</c:v>
                </c:pt>
                <c:pt idx="97">
                  <c:v>-2.0319686711269234E-3</c:v>
                </c:pt>
                <c:pt idx="98">
                  <c:v>-7.7191335750392386E-6</c:v>
                </c:pt>
                <c:pt idx="99">
                  <c:v>6.9245116092068321E-3</c:v>
                </c:pt>
                <c:pt idx="100">
                  <c:v>2.7207680322940382E-3</c:v>
                </c:pt>
                <c:pt idx="101">
                  <c:v>7.9678587358879647E-3</c:v>
                </c:pt>
                <c:pt idx="102">
                  <c:v>2.1362161092816235E-3</c:v>
                </c:pt>
                <c:pt idx="103">
                  <c:v>1.605346840279887E-4</c:v>
                </c:pt>
                <c:pt idx="104">
                  <c:v>-2.9400189135505186E-3</c:v>
                </c:pt>
                <c:pt idx="105">
                  <c:v>3.1563051902375391E-2</c:v>
                </c:pt>
                <c:pt idx="106">
                  <c:v>3.0075222851872051E-2</c:v>
                </c:pt>
                <c:pt idx="107">
                  <c:v>2.9223346167902734E-2</c:v>
                </c:pt>
                <c:pt idx="108">
                  <c:v>2.8973567304657277E-2</c:v>
                </c:pt>
                <c:pt idx="109">
                  <c:v>2.871598285193511E-2</c:v>
                </c:pt>
                <c:pt idx="110">
                  <c:v>3.0114917943653695E-2</c:v>
                </c:pt>
                <c:pt idx="111">
                  <c:v>2.725807219528369E-2</c:v>
                </c:pt>
                <c:pt idx="112">
                  <c:v>3.7417480542705675E-2</c:v>
                </c:pt>
                <c:pt idx="113">
                  <c:v>3.5884983142168217E-2</c:v>
                </c:pt>
                <c:pt idx="114">
                  <c:v>3.3558050190474989E-2</c:v>
                </c:pt>
                <c:pt idx="115">
                  <c:v>3.0314394119162459E-2</c:v>
                </c:pt>
                <c:pt idx="116">
                  <c:v>2.9558119227669037E-2</c:v>
                </c:pt>
                <c:pt idx="117">
                  <c:v>2.9322216967937458E-2</c:v>
                </c:pt>
                <c:pt idx="118">
                  <c:v>3.4104441453824623E-2</c:v>
                </c:pt>
                <c:pt idx="119">
                  <c:v>3.147309051255117E-2</c:v>
                </c:pt>
                <c:pt idx="120">
                  <c:v>2.5520027605200515E-2</c:v>
                </c:pt>
                <c:pt idx="121">
                  <c:v>3.0994347691330745E-2</c:v>
                </c:pt>
                <c:pt idx="122">
                  <c:v>2.7638811504189047E-2</c:v>
                </c:pt>
                <c:pt idx="123">
                  <c:v>3.2884167632344093E-2</c:v>
                </c:pt>
                <c:pt idx="124">
                  <c:v>3.4181630060869196E-2</c:v>
                </c:pt>
                <c:pt idx="125">
                  <c:v>3.2498224597121005E-2</c:v>
                </c:pt>
                <c:pt idx="126">
                  <c:v>2.8983974757292086E-2</c:v>
                </c:pt>
                <c:pt idx="127">
                  <c:v>2.8708177262458622E-2</c:v>
                </c:pt>
                <c:pt idx="128">
                  <c:v>3.0129661834887231E-2</c:v>
                </c:pt>
                <c:pt idx="129">
                  <c:v>3.2719382965619916E-2</c:v>
                </c:pt>
                <c:pt idx="130">
                  <c:v>3.4758376394404905E-2</c:v>
                </c:pt>
                <c:pt idx="131">
                  <c:v>3.4554563780298281E-2</c:v>
                </c:pt>
                <c:pt idx="132">
                  <c:v>3.2040296681171074E-2</c:v>
                </c:pt>
                <c:pt idx="133">
                  <c:v>2.058516048066308E-2</c:v>
                </c:pt>
                <c:pt idx="134">
                  <c:v>2.2642366951560019E-2</c:v>
                </c:pt>
                <c:pt idx="135">
                  <c:v>2.7444972698858282E-2</c:v>
                </c:pt>
                <c:pt idx="136">
                  <c:v>2.0210058541934847E-2</c:v>
                </c:pt>
                <c:pt idx="137">
                  <c:v>1.7319822216360397E-2</c:v>
                </c:pt>
                <c:pt idx="138">
                  <c:v>1.7668905523500408E-2</c:v>
                </c:pt>
                <c:pt idx="139">
                  <c:v>1.8481987760627525E-2</c:v>
                </c:pt>
                <c:pt idx="140">
                  <c:v>1.8061786860479892E-2</c:v>
                </c:pt>
                <c:pt idx="141">
                  <c:v>2.3303673837756524E-2</c:v>
                </c:pt>
                <c:pt idx="142">
                  <c:v>2.8867324559005675E-2</c:v>
                </c:pt>
                <c:pt idx="143">
                  <c:v>3.1196425729997829E-2</c:v>
                </c:pt>
                <c:pt idx="144">
                  <c:v>3.7053219700472519E-2</c:v>
                </c:pt>
                <c:pt idx="145">
                  <c:v>3.5046315917312929E-2</c:v>
                </c:pt>
                <c:pt idx="146">
                  <c:v>2.3540009741348587E-2</c:v>
                </c:pt>
                <c:pt idx="147">
                  <c:v>1.2466046493605566E-2</c:v>
                </c:pt>
                <c:pt idx="148">
                  <c:v>1.6236146210717332E-2</c:v>
                </c:pt>
                <c:pt idx="149">
                  <c:v>2.7073339911008461E-2</c:v>
                </c:pt>
                <c:pt idx="150">
                  <c:v>2.6942813109208392E-2</c:v>
                </c:pt>
                <c:pt idx="151">
                  <c:v>3.6718012996846384E-2</c:v>
                </c:pt>
                <c:pt idx="152">
                  <c:v>2.8442353576401014E-2</c:v>
                </c:pt>
                <c:pt idx="153">
                  <c:v>1.9253873831073923E-2</c:v>
                </c:pt>
                <c:pt idx="154">
                  <c:v>1.8284246160558296E-2</c:v>
                </c:pt>
                <c:pt idx="155">
                  <c:v>1.6642470507350869E-2</c:v>
                </c:pt>
                <c:pt idx="156">
                  <c:v>4.8352154926844994E-3</c:v>
                </c:pt>
                <c:pt idx="157">
                  <c:v>8.0554547955680039E-3</c:v>
                </c:pt>
                <c:pt idx="158">
                  <c:v>2.3837489429172198E-2</c:v>
                </c:pt>
                <c:pt idx="159">
                  <c:v>3.0596262628033093E-2</c:v>
                </c:pt>
                <c:pt idx="160">
                  <c:v>3.0248913896332181E-2</c:v>
                </c:pt>
                <c:pt idx="161">
                  <c:v>3.2777924886692927E-2</c:v>
                </c:pt>
                <c:pt idx="162">
                  <c:v>3.3738879680012192E-2</c:v>
                </c:pt>
                <c:pt idx="163">
                  <c:v>1.9243900022298289E-2</c:v>
                </c:pt>
                <c:pt idx="164">
                  <c:v>6.2861878475790906E-3</c:v>
                </c:pt>
                <c:pt idx="165">
                  <c:v>8.8728734712934104E-3</c:v>
                </c:pt>
                <c:pt idx="166">
                  <c:v>4.4284575521909173E-3</c:v>
                </c:pt>
                <c:pt idx="167">
                  <c:v>9.3902105960360135E-3</c:v>
                </c:pt>
                <c:pt idx="168">
                  <c:v>6.3703147563807135E-3</c:v>
                </c:pt>
                <c:pt idx="169">
                  <c:v>3.721528876106608E-4</c:v>
                </c:pt>
                <c:pt idx="170">
                  <c:v>-1.212849865887739E-2</c:v>
                </c:pt>
                <c:pt idx="171">
                  <c:v>-7.3679375118992953E-3</c:v>
                </c:pt>
                <c:pt idx="172">
                  <c:v>1.0473363773212637E-3</c:v>
                </c:pt>
                <c:pt idx="173">
                  <c:v>1.3896637587089714E-2</c:v>
                </c:pt>
                <c:pt idx="174">
                  <c:v>1.2172035956660589E-2</c:v>
                </c:pt>
                <c:pt idx="175">
                  <c:v>-2.432733407894452E-2</c:v>
                </c:pt>
                <c:pt idx="176">
                  <c:v>-1.2326240258946838E-2</c:v>
                </c:pt>
                <c:pt idx="177">
                  <c:v>-8.2682010189274822E-3</c:v>
                </c:pt>
                <c:pt idx="178">
                  <c:v>-4.9863842879521629E-3</c:v>
                </c:pt>
                <c:pt idx="179">
                  <c:v>-1.8809215962974486E-2</c:v>
                </c:pt>
                <c:pt idx="180">
                  <c:v>-1.9395068817565843E-2</c:v>
                </c:pt>
                <c:pt idx="181">
                  <c:v>-2.0275799496822382E-2</c:v>
                </c:pt>
                <c:pt idx="182">
                  <c:v>-2.497606529320685E-2</c:v>
                </c:pt>
                <c:pt idx="183">
                  <c:v>-2.9397498087739924E-2</c:v>
                </c:pt>
                <c:pt idx="184">
                  <c:v>-2.7658152566077263E-2</c:v>
                </c:pt>
                <c:pt idx="185">
                  <c:v>-2.6746199528915531E-2</c:v>
                </c:pt>
                <c:pt idx="186">
                  <c:v>-3.9704778991353731E-2</c:v>
                </c:pt>
                <c:pt idx="187">
                  <c:v>-2.6857212357024492E-2</c:v>
                </c:pt>
                <c:pt idx="188">
                  <c:v>-2.1061128526921959E-2</c:v>
                </c:pt>
                <c:pt idx="189">
                  <c:v>-2.4097936477109616E-2</c:v>
                </c:pt>
                <c:pt idx="190">
                  <c:v>-2.7697180513459707E-2</c:v>
                </c:pt>
                <c:pt idx="191">
                  <c:v>4.9444937453544686E-3</c:v>
                </c:pt>
                <c:pt idx="192">
                  <c:v>1.471535719439461E-2</c:v>
                </c:pt>
                <c:pt idx="193">
                  <c:v>1.1253144617741699E-2</c:v>
                </c:pt>
                <c:pt idx="194">
                  <c:v>5.8469066176005027E-3</c:v>
                </c:pt>
                <c:pt idx="195">
                  <c:v>-2.147612570075175E-2</c:v>
                </c:pt>
                <c:pt idx="196">
                  <c:v>-8.0453080749896873E-3</c:v>
                </c:pt>
                <c:pt idx="197">
                  <c:v>1.3031862546041115E-3</c:v>
                </c:pt>
                <c:pt idx="198">
                  <c:v>-1.3549549587445951E-2</c:v>
                </c:pt>
                <c:pt idx="199">
                  <c:v>-1.2909491250379547E-2</c:v>
                </c:pt>
                <c:pt idx="200">
                  <c:v>-1.1599019506060225E-2</c:v>
                </c:pt>
                <c:pt idx="201">
                  <c:v>-1.2472378239700104E-2</c:v>
                </c:pt>
                <c:pt idx="202">
                  <c:v>-5.0934943213232046E-3</c:v>
                </c:pt>
                <c:pt idx="203">
                  <c:v>-2.4842592168995135E-3</c:v>
                </c:pt>
                <c:pt idx="204">
                  <c:v>-2.5185170818240545E-3</c:v>
                </c:pt>
                <c:pt idx="205">
                  <c:v>-1.5363137393740341E-3</c:v>
                </c:pt>
                <c:pt idx="206">
                  <c:v>2.8673396569066983E-3</c:v>
                </c:pt>
                <c:pt idx="207">
                  <c:v>5.3725002349781529E-3</c:v>
                </c:pt>
                <c:pt idx="208">
                  <c:v>8.2284786956287152E-3</c:v>
                </c:pt>
                <c:pt idx="209">
                  <c:v>5.5160363525724445E-3</c:v>
                </c:pt>
                <c:pt idx="210">
                  <c:v>3.4406168395639913E-3</c:v>
                </c:pt>
                <c:pt idx="211">
                  <c:v>-5.3588843635214217E-3</c:v>
                </c:pt>
                <c:pt idx="212">
                  <c:v>-7.8740187503685104E-3</c:v>
                </c:pt>
                <c:pt idx="213">
                  <c:v>-5.3866375705487433E-3</c:v>
                </c:pt>
                <c:pt idx="214">
                  <c:v>-9.5353083772667241E-3</c:v>
                </c:pt>
                <c:pt idx="215">
                  <c:v>-3.8159795103489369E-3</c:v>
                </c:pt>
                <c:pt idx="216">
                  <c:v>-3.589183771672898E-3</c:v>
                </c:pt>
                <c:pt idx="217">
                  <c:v>-6.795980114902571E-3</c:v>
                </c:pt>
                <c:pt idx="218">
                  <c:v>-1.1552185969201729E-2</c:v>
                </c:pt>
                <c:pt idx="219">
                  <c:v>2.6114119693128081E-2</c:v>
                </c:pt>
                <c:pt idx="220">
                  <c:v>2.8415034013233084E-2</c:v>
                </c:pt>
                <c:pt idx="221">
                  <c:v>3.147309051255117E-2</c:v>
                </c:pt>
                <c:pt idx="222">
                  <c:v>2.3151898486826569E-2</c:v>
                </c:pt>
                <c:pt idx="223">
                  <c:v>3.0156114110335065E-2</c:v>
                </c:pt>
                <c:pt idx="224">
                  <c:v>1.9253006543354264E-2</c:v>
                </c:pt>
                <c:pt idx="225">
                  <c:v>2.0720457364921275E-2</c:v>
                </c:pt>
                <c:pt idx="226">
                  <c:v>2.2968467134130612E-2</c:v>
                </c:pt>
                <c:pt idx="227">
                  <c:v>1.9449447211844009E-2</c:v>
                </c:pt>
                <c:pt idx="228">
                  <c:v>1.3512862771165771E-2</c:v>
                </c:pt>
                <c:pt idx="229">
                  <c:v>2.6583322349432916E-2</c:v>
                </c:pt>
                <c:pt idx="230">
                  <c:v>3.2142636632084214E-2</c:v>
                </c:pt>
                <c:pt idx="231">
                  <c:v>3.4699834473331671E-2</c:v>
                </c:pt>
                <c:pt idx="232">
                  <c:v>4.0927393943936526E-2</c:v>
                </c:pt>
                <c:pt idx="233">
                  <c:v>3.84209324342858E-2</c:v>
                </c:pt>
                <c:pt idx="234">
                  <c:v>3.9332018183727981E-2</c:v>
                </c:pt>
                <c:pt idx="235">
                  <c:v>3.7306034070736564E-2</c:v>
                </c:pt>
                <c:pt idx="236">
                  <c:v>3.3160398771037387E-2</c:v>
                </c:pt>
                <c:pt idx="237">
                  <c:v>3.1313075928284459E-2</c:v>
                </c:pt>
                <c:pt idx="238">
                  <c:v>3.9906162654104495E-2</c:v>
                </c:pt>
                <c:pt idx="239">
                  <c:v>4.1045345073802419E-2</c:v>
                </c:pt>
                <c:pt idx="240">
                  <c:v>3.9460376766229127E-2</c:v>
                </c:pt>
                <c:pt idx="241">
                  <c:v>3.6541086302047214E-2</c:v>
                </c:pt>
                <c:pt idx="242">
                  <c:v>3.9356302239876448E-2</c:v>
                </c:pt>
                <c:pt idx="243">
                  <c:v>2.4189519058723527E-3</c:v>
                </c:pt>
                <c:pt idx="244">
                  <c:v>3.6261819656335549E-2</c:v>
                </c:pt>
                <c:pt idx="245">
                  <c:v>4.0105205185753431E-2</c:v>
                </c:pt>
                <c:pt idx="246">
                  <c:v>3.6326432591445953E-2</c:v>
                </c:pt>
                <c:pt idx="247">
                  <c:v>4.1067027266792351E-2</c:v>
                </c:pt>
                <c:pt idx="248">
                  <c:v>3.6198074008944807E-2</c:v>
                </c:pt>
                <c:pt idx="249">
                  <c:v>4.0201907766489006E-2</c:v>
                </c:pt>
                <c:pt idx="250">
                  <c:v>3.1375954287955761E-2</c:v>
                </c:pt>
                <c:pt idx="251">
                  <c:v>2.6137970105417158E-2</c:v>
                </c:pt>
                <c:pt idx="252">
                  <c:v>3.5426621582358236E-2</c:v>
                </c:pt>
                <c:pt idx="253">
                  <c:v>3.8683286969465214E-2</c:v>
                </c:pt>
                <c:pt idx="254">
                  <c:v>3.6016377231688386E-2</c:v>
                </c:pt>
                <c:pt idx="255">
                  <c:v>1.5930427289557184E-2</c:v>
                </c:pt>
                <c:pt idx="256">
                  <c:v>2.529008261659298E-4</c:v>
                </c:pt>
                <c:pt idx="257">
                  <c:v>1.4019792443273345E-2</c:v>
                </c:pt>
                <c:pt idx="258">
                  <c:v>2.2231706216327977E-2</c:v>
                </c:pt>
                <c:pt idx="259">
                  <c:v>2.8268462388620425E-2</c:v>
                </c:pt>
                <c:pt idx="260">
                  <c:v>2.5559055552582959E-2</c:v>
                </c:pt>
                <c:pt idx="261">
                  <c:v>2.0556539985916319E-2</c:v>
                </c:pt>
                <c:pt idx="262">
                  <c:v>1.8952924992371459E-2</c:v>
                </c:pt>
                <c:pt idx="263">
                  <c:v>1.7381399644452213E-2</c:v>
                </c:pt>
                <c:pt idx="264">
                  <c:v>1.9365320303042603E-2</c:v>
                </c:pt>
                <c:pt idx="265">
                  <c:v>9.8381647032105297E-3</c:v>
                </c:pt>
                <c:pt idx="266">
                  <c:v>4.381624015332858E-3</c:v>
                </c:pt>
                <c:pt idx="267">
                  <c:v>3.5288722834941506E-2</c:v>
                </c:pt>
                <c:pt idx="268">
                  <c:v>2.5225149780536096E-2</c:v>
                </c:pt>
                <c:pt idx="269">
                  <c:v>3.2930133881482936E-2</c:v>
                </c:pt>
                <c:pt idx="270">
                  <c:v>3.7651648226998159E-2</c:v>
                </c:pt>
                <c:pt idx="271">
                  <c:v>3.2934036676221398E-2</c:v>
                </c:pt>
                <c:pt idx="272">
                  <c:v>3.6298679384418414E-2</c:v>
                </c:pt>
                <c:pt idx="273">
                  <c:v>3.8838965115134065E-2</c:v>
                </c:pt>
                <c:pt idx="274">
                  <c:v>3.9404870352174479E-2</c:v>
                </c:pt>
                <c:pt idx="275">
                  <c:v>4.1461209535351762E-2</c:v>
                </c:pt>
                <c:pt idx="276">
                  <c:v>4.0158543380508928E-2</c:v>
                </c:pt>
                <c:pt idx="277">
                  <c:v>3.7919640132355346E-2</c:v>
                </c:pt>
                <c:pt idx="278">
                  <c:v>3.3303501244771633E-2</c:v>
                </c:pt>
                <c:pt idx="279">
                  <c:v>3.1640910686294148E-2</c:v>
                </c:pt>
                <c:pt idx="280">
                  <c:v>3.160578553365017E-2</c:v>
                </c:pt>
                <c:pt idx="281">
                  <c:v>3.3834281329168284E-2</c:v>
                </c:pt>
                <c:pt idx="282">
                  <c:v>3.8580947018552074E-2</c:v>
                </c:pt>
                <c:pt idx="283">
                  <c:v>3.9118665404705558E-2</c:v>
                </c:pt>
                <c:pt idx="284">
                  <c:v>3.9737475192642292E-2</c:v>
                </c:pt>
                <c:pt idx="285">
                  <c:v>4.1220970837021233E-2</c:v>
                </c:pt>
                <c:pt idx="286">
                  <c:v>3.5947427857979691E-2</c:v>
                </c:pt>
                <c:pt idx="287">
                  <c:v>9.1399980889305087E-3</c:v>
                </c:pt>
                <c:pt idx="288">
                  <c:v>1.6594769682772931E-2</c:v>
                </c:pt>
                <c:pt idx="289">
                  <c:v>2.3497078999228118E-2</c:v>
                </c:pt>
                <c:pt idx="290">
                  <c:v>3.1594510793295262E-2</c:v>
                </c:pt>
                <c:pt idx="291">
                  <c:v>4.175261820913842E-2</c:v>
                </c:pt>
                <c:pt idx="292">
                  <c:v>4.0959917233421309E-2</c:v>
                </c:pt>
                <c:pt idx="293">
                  <c:v>4.1639870805589597E-2</c:v>
                </c:pt>
                <c:pt idx="294">
                  <c:v>3.5213702447196078E-2</c:v>
                </c:pt>
                <c:pt idx="295">
                  <c:v>3.7401869363752699E-2</c:v>
                </c:pt>
                <c:pt idx="296">
                  <c:v>3.8055370660472938E-2</c:v>
                </c:pt>
                <c:pt idx="297">
                  <c:v>3.7563618523458943E-2</c:v>
                </c:pt>
                <c:pt idx="298">
                  <c:v>3.6453056598507783E-2</c:v>
                </c:pt>
                <c:pt idx="299">
                  <c:v>4.1028866607130003E-2</c:v>
                </c:pt>
                <c:pt idx="300">
                  <c:v>3.8614771239616784E-2</c:v>
                </c:pt>
                <c:pt idx="301">
                  <c:v>3.4355954892509179E-2</c:v>
                </c:pt>
                <c:pt idx="302">
                  <c:v>3.3512517585195981E-2</c:v>
                </c:pt>
                <c:pt idx="303">
                  <c:v>3.132348338091949E-2</c:v>
                </c:pt>
                <c:pt idx="304">
                  <c:v>3.7561450304159583E-2</c:v>
                </c:pt>
                <c:pt idx="305">
                  <c:v>3.9583531622412536E-2</c:v>
                </c:pt>
                <c:pt idx="306">
                  <c:v>3.6887134102168852E-2</c:v>
                </c:pt>
                <c:pt idx="307">
                  <c:v>3.3733242309835071E-2</c:v>
                </c:pt>
                <c:pt idx="308">
                  <c:v>4.0432172656043465E-2</c:v>
                </c:pt>
                <c:pt idx="309">
                  <c:v>3.6076220084340666E-2</c:v>
                </c:pt>
                <c:pt idx="310">
                  <c:v>3.4948746048857476E-2</c:v>
                </c:pt>
                <c:pt idx="311">
                  <c:v>4.0482475343780376E-2</c:v>
                </c:pt>
                <c:pt idx="312">
                  <c:v>4.0110408912070947E-2</c:v>
                </c:pt>
                <c:pt idx="313">
                  <c:v>4.1545336444152946E-2</c:v>
                </c:pt>
                <c:pt idx="314">
                  <c:v>3.6349849359875203E-2</c:v>
                </c:pt>
                <c:pt idx="315">
                  <c:v>3.7195021242627711E-2</c:v>
                </c:pt>
                <c:pt idx="316">
                  <c:v>3.5390195498135206E-2</c:v>
                </c:pt>
                <c:pt idx="317">
                  <c:v>3.1484365252905856E-2</c:v>
                </c:pt>
                <c:pt idx="318">
                  <c:v>3.2408893962002305E-2</c:v>
                </c:pt>
                <c:pt idx="319">
                  <c:v>3.6476039723077419E-2</c:v>
                </c:pt>
                <c:pt idx="320">
                  <c:v>3.3203763157017688E-2</c:v>
                </c:pt>
                <c:pt idx="321">
                  <c:v>4.1237015659834259E-2</c:v>
                </c:pt>
                <c:pt idx="322">
                  <c:v>3.0816120064952299E-2</c:v>
                </c:pt>
                <c:pt idx="323">
                  <c:v>3.7400568432173431E-2</c:v>
                </c:pt>
                <c:pt idx="324">
                  <c:v>1.6717057251236903E-2</c:v>
                </c:pt>
                <c:pt idx="325">
                  <c:v>1.2988153700806509E-2</c:v>
                </c:pt>
                <c:pt idx="326">
                  <c:v>5.2393715700191062E-3</c:v>
                </c:pt>
                <c:pt idx="327">
                  <c:v>-6.4980667832191296E-3</c:v>
                </c:pt>
                <c:pt idx="328">
                  <c:v>2.1375170408613293E-3</c:v>
                </c:pt>
                <c:pt idx="329">
                  <c:v>9.3585545942706655E-3</c:v>
                </c:pt>
                <c:pt idx="330">
                  <c:v>2.3551718125563101E-2</c:v>
                </c:pt>
                <c:pt idx="331">
                  <c:v>2.0737369475453304E-2</c:v>
                </c:pt>
                <c:pt idx="332">
                  <c:v>2.6222097014218997E-2</c:v>
                </c:pt>
                <c:pt idx="333">
                  <c:v>2.8168724300866262E-2</c:v>
                </c:pt>
                <c:pt idx="334">
                  <c:v>2.706900347241039E-2</c:v>
                </c:pt>
                <c:pt idx="335">
                  <c:v>2.1844895893385664E-2</c:v>
                </c:pt>
                <c:pt idx="336">
                  <c:v>2.0765989970200283E-2</c:v>
                </c:pt>
                <c:pt idx="337">
                  <c:v>1.1970391561853115E-2</c:v>
                </c:pt>
                <c:pt idx="338">
                  <c:v>1.1620440966993226E-2</c:v>
                </c:pt>
                <c:pt idx="339">
                  <c:v>1.3381035037786211E-2</c:v>
                </c:pt>
                <c:pt idx="340">
                  <c:v>4.6396421119144155E-3</c:v>
                </c:pt>
                <c:pt idx="341">
                  <c:v>8.4088745413058701E-3</c:v>
                </c:pt>
                <c:pt idx="342">
                  <c:v>6.5702245757490894E-3</c:v>
                </c:pt>
                <c:pt idx="343">
                  <c:v>-1.3246955357911437E-3</c:v>
                </c:pt>
                <c:pt idx="344">
                  <c:v>1.6969348793036908E-3</c:v>
                </c:pt>
                <c:pt idx="345">
                  <c:v>4.0464173117062902E-3</c:v>
                </c:pt>
                <c:pt idx="346">
                  <c:v>-1.2844011027549706E-2</c:v>
                </c:pt>
                <c:pt idx="347">
                  <c:v>-1.4119357619224828E-2</c:v>
                </c:pt>
                <c:pt idx="348">
                  <c:v>-3.0304247398584033E-2</c:v>
                </c:pt>
                <c:pt idx="349">
                  <c:v>-2.5188550784509729E-2</c:v>
                </c:pt>
                <c:pt idx="350">
                  <c:v>-8.8570893805373155E-3</c:v>
                </c:pt>
                <c:pt idx="351">
                  <c:v>-2.1663459848186063E-2</c:v>
                </c:pt>
                <c:pt idx="352">
                  <c:v>-2.7527625764277083E-2</c:v>
                </c:pt>
                <c:pt idx="353">
                  <c:v>-1.7572030030962041E-2</c:v>
                </c:pt>
                <c:pt idx="354">
                  <c:v>-3.7206916041677587E-5</c:v>
                </c:pt>
                <c:pt idx="355">
                  <c:v>9.9139631940679124E-4</c:v>
                </c:pt>
                <c:pt idx="356">
                  <c:v>1.0460443642025464E-2</c:v>
                </c:pt>
                <c:pt idx="357">
                  <c:v>1.2056686689953664E-2</c:v>
                </c:pt>
                <c:pt idx="358">
                  <c:v>7.0645785759224913E-3</c:v>
                </c:pt>
                <c:pt idx="359">
                  <c:v>2.7298745533495782E-3</c:v>
                </c:pt>
                <c:pt idx="360">
                  <c:v>-1.4605152485138131E-4</c:v>
                </c:pt>
                <c:pt idx="361">
                  <c:v>-3.532810069898815E-3</c:v>
                </c:pt>
                <c:pt idx="362">
                  <c:v>-2.0065482224818545E-2</c:v>
                </c:pt>
                <c:pt idx="363">
                  <c:v>-2.4157779329762114E-2</c:v>
                </c:pt>
                <c:pt idx="364">
                  <c:v>-2.2839935639826458E-2</c:v>
                </c:pt>
                <c:pt idx="365">
                  <c:v>-2.1248029030496551E-2</c:v>
                </c:pt>
                <c:pt idx="366">
                  <c:v>-1.8699070422585406E-2</c:v>
                </c:pt>
                <c:pt idx="367">
                  <c:v>-1.546885731092572E-2</c:v>
                </c:pt>
                <c:pt idx="368">
                  <c:v>-2.320463012591923E-2</c:v>
                </c:pt>
                <c:pt idx="369">
                  <c:v>-3.570537085701553E-3</c:v>
                </c:pt>
                <c:pt idx="370">
                  <c:v>-3.8632466910672623E-3</c:v>
                </c:pt>
                <c:pt idx="371">
                  <c:v>1.4171567794203956E-2</c:v>
                </c:pt>
                <c:pt idx="372">
                  <c:v>1.4258296566163899E-2</c:v>
                </c:pt>
                <c:pt idx="373">
                  <c:v>7.5506041581516518E-4</c:v>
                </c:pt>
                <c:pt idx="374">
                  <c:v>1.4607379873303909E-2</c:v>
                </c:pt>
                <c:pt idx="375">
                  <c:v>1.1650362393319912E-2</c:v>
                </c:pt>
                <c:pt idx="376">
                  <c:v>1.3572271979958439E-2</c:v>
                </c:pt>
                <c:pt idx="377">
                  <c:v>1.4402699971477849E-2</c:v>
                </c:pt>
                <c:pt idx="378">
                  <c:v>-1.0528008356957073E-3</c:v>
                </c:pt>
                <c:pt idx="379">
                  <c:v>-4.4157089684540634E-3</c:v>
                </c:pt>
                <c:pt idx="380">
                  <c:v>-1.0768157870681205E-2</c:v>
                </c:pt>
                <c:pt idx="381">
                  <c:v>-6.8723906188349721E-4</c:v>
                </c:pt>
                <c:pt idx="382">
                  <c:v>4.7610623926587292E-3</c:v>
                </c:pt>
                <c:pt idx="383">
                  <c:v>-1.6681325542930413E-2</c:v>
                </c:pt>
                <c:pt idx="384">
                  <c:v>-1.5982725284790562E-2</c:v>
                </c:pt>
                <c:pt idx="385">
                  <c:v>-1.3462387171625741E-2</c:v>
                </c:pt>
                <c:pt idx="386">
                  <c:v>-3.1626427527117543E-2</c:v>
                </c:pt>
                <c:pt idx="387">
                  <c:v>-3.2457722806356719E-2</c:v>
                </c:pt>
                <c:pt idx="388">
                  <c:v>-1.4830967193158462E-2</c:v>
                </c:pt>
                <c:pt idx="389">
                  <c:v>-1.3404278894412779E-2</c:v>
                </c:pt>
                <c:pt idx="390">
                  <c:v>-3.2414358420376529E-2</c:v>
                </c:pt>
                <c:pt idx="391">
                  <c:v>-3.7934211111785771E-2</c:v>
                </c:pt>
                <c:pt idx="392">
                  <c:v>-3.2806806113496734E-2</c:v>
                </c:pt>
                <c:pt idx="393">
                  <c:v>-3.6229123455047432E-2</c:v>
                </c:pt>
                <c:pt idx="394">
                  <c:v>-3.4890031215981672E-2</c:v>
                </c:pt>
                <c:pt idx="395">
                  <c:v>-3.4102533966582513E-2</c:v>
                </c:pt>
                <c:pt idx="396">
                  <c:v>-2.5058023982709655E-2</c:v>
                </c:pt>
                <c:pt idx="397">
                  <c:v>-2.6192869963809182E-2</c:v>
                </c:pt>
                <c:pt idx="398">
                  <c:v>-3.1714457230657411E-2</c:v>
                </c:pt>
                <c:pt idx="399">
                  <c:v>-2.4473472059697677E-2</c:v>
                </c:pt>
                <c:pt idx="400">
                  <c:v>-1.4713016063292783E-2</c:v>
                </c:pt>
                <c:pt idx="401">
                  <c:v>-7.2274557554048878E-3</c:v>
                </c:pt>
                <c:pt idx="402">
                  <c:v>-1.1188792414688229E-2</c:v>
                </c:pt>
                <c:pt idx="403">
                  <c:v>-1.0198349838902764E-2</c:v>
                </c:pt>
                <c:pt idx="404">
                  <c:v>-1.0840142751408047E-2</c:v>
                </c:pt>
                <c:pt idx="405">
                  <c:v>-2.1585926781887504E-3</c:v>
                </c:pt>
                <c:pt idx="406">
                  <c:v>-6.0475108128858566E-3</c:v>
                </c:pt>
                <c:pt idx="407">
                  <c:v>-5.8155113478923041E-3</c:v>
                </c:pt>
                <c:pt idx="408">
                  <c:v>-2.6833017485482307E-3</c:v>
                </c:pt>
                <c:pt idx="409">
                  <c:v>-1.9288506171009567E-4</c:v>
                </c:pt>
                <c:pt idx="410">
                  <c:v>-5.8133431285931582E-3</c:v>
                </c:pt>
                <c:pt idx="411">
                  <c:v>-1.0417339988102532E-2</c:v>
                </c:pt>
                <c:pt idx="412">
                  <c:v>-1.0154551809062636E-2</c:v>
                </c:pt>
                <c:pt idx="413">
                  <c:v>-3.5714043734207746E-3</c:v>
                </c:pt>
                <c:pt idx="414">
                  <c:v>-1.2676190853806288E-2</c:v>
                </c:pt>
                <c:pt idx="415">
                  <c:v>-9.7031285510094847E-3</c:v>
                </c:pt>
                <c:pt idx="416">
                  <c:v>-6.9651012202250392E-3</c:v>
                </c:pt>
                <c:pt idx="417">
                  <c:v>-4.8823097615999251E-3</c:v>
                </c:pt>
                <c:pt idx="418">
                  <c:v>-1.1684880990301166E-2</c:v>
                </c:pt>
                <c:pt idx="419">
                  <c:v>-3.3385376207077824E-3</c:v>
                </c:pt>
                <c:pt idx="420">
                  <c:v>-4.0927334775110719E-4</c:v>
                </c:pt>
                <c:pt idx="421">
                  <c:v>-2.2748092326155506E-3</c:v>
                </c:pt>
                <c:pt idx="422">
                  <c:v>-1.0125064026596216E-2</c:v>
                </c:pt>
                <c:pt idx="423">
                  <c:v>-7.9416671924974983E-3</c:v>
                </c:pt>
                <c:pt idx="424">
                  <c:v>-1.3083382438159917E-2</c:v>
                </c:pt>
                <c:pt idx="425">
                  <c:v>-1.0752980335588056E-2</c:v>
                </c:pt>
                <c:pt idx="426">
                  <c:v>-7.7959628556040599E-3</c:v>
                </c:pt>
                <c:pt idx="427">
                  <c:v>-9.2521389368161646E-3</c:v>
                </c:pt>
                <c:pt idx="428">
                  <c:v>1.9202614671013144E-3</c:v>
                </c:pt>
                <c:pt idx="429">
                  <c:v>-1.1305876256834687E-2</c:v>
                </c:pt>
                <c:pt idx="430">
                  <c:v>-2.8133949064886913E-3</c:v>
                </c:pt>
                <c:pt idx="431">
                  <c:v>-2.5809617976353099E-3</c:v>
                </c:pt>
                <c:pt idx="432">
                  <c:v>-2.435691104601919E-3</c:v>
                </c:pt>
                <c:pt idx="433">
                  <c:v>-9.4407740158298538E-3</c:v>
                </c:pt>
                <c:pt idx="434">
                  <c:v>-2.4226728703470587E-2</c:v>
                </c:pt>
                <c:pt idx="435">
                  <c:v>-3.1305097427005178E-2</c:v>
                </c:pt>
                <c:pt idx="436">
                  <c:v>-2.8960818720919986E-2</c:v>
                </c:pt>
                <c:pt idx="437">
                  <c:v>-2.4766181665063277E-2</c:v>
                </c:pt>
                <c:pt idx="438">
                  <c:v>-2.8480774968120182E-2</c:v>
                </c:pt>
                <c:pt idx="439">
                  <c:v>-2.8903577731426572E-2</c:v>
                </c:pt>
                <c:pt idx="440">
                  <c:v>-2.674706681663519E-2</c:v>
                </c:pt>
                <c:pt idx="441">
                  <c:v>-2.8553193492706855E-2</c:v>
                </c:pt>
                <c:pt idx="442">
                  <c:v>-2.6265288488396179E-2</c:v>
                </c:pt>
                <c:pt idx="443">
                  <c:v>-3.586529625667443E-2</c:v>
                </c:pt>
                <c:pt idx="444">
                  <c:v>-3.2325895072976944E-2</c:v>
                </c:pt>
                <c:pt idx="445">
                  <c:v>-2.9323344987713936E-2</c:v>
                </c:pt>
                <c:pt idx="446">
                  <c:v>-2.7396754503227505E-3</c:v>
                </c:pt>
                <c:pt idx="447">
                  <c:v>-5.2027725739931746E-3</c:v>
                </c:pt>
                <c:pt idx="448">
                  <c:v>-5.5956539109726592E-3</c:v>
                </c:pt>
                <c:pt idx="449">
                  <c:v>-1.1144560740988707E-2</c:v>
                </c:pt>
                <c:pt idx="450">
                  <c:v>-9.0622029262234245E-3</c:v>
                </c:pt>
                <c:pt idx="451">
                  <c:v>-1.360765786465935E-2</c:v>
                </c:pt>
                <c:pt idx="452">
                  <c:v>-9.6458875615159628E-3</c:v>
                </c:pt>
                <c:pt idx="453">
                  <c:v>-2.4779190980857499E-2</c:v>
                </c:pt>
                <c:pt idx="454">
                  <c:v>-2.9805556959813104E-2</c:v>
                </c:pt>
                <c:pt idx="455">
                  <c:v>-3.8212176825918161E-2</c:v>
                </c:pt>
                <c:pt idx="456">
                  <c:v>-3.7263797704532961E-2</c:v>
                </c:pt>
                <c:pt idx="457">
                  <c:v>-3.9245116499964594E-2</c:v>
                </c:pt>
                <c:pt idx="458">
                  <c:v>-3.525169019505564E-2</c:v>
                </c:pt>
                <c:pt idx="459">
                  <c:v>1.5511960964849525E-2</c:v>
                </c:pt>
                <c:pt idx="460">
                  <c:v>1.2917469751658936E-2</c:v>
                </c:pt>
                <c:pt idx="461">
                  <c:v>1.0893220214106833E-2</c:v>
                </c:pt>
                <c:pt idx="462">
                  <c:v>1.2145583681212754E-2</c:v>
                </c:pt>
                <c:pt idx="463">
                  <c:v>1.2888415613052344E-2</c:v>
                </c:pt>
                <c:pt idx="464">
                  <c:v>1.7301609174248663E-2</c:v>
                </c:pt>
                <c:pt idx="465">
                  <c:v>1.3923523506397377E-2</c:v>
                </c:pt>
                <c:pt idx="466">
                  <c:v>1.7025811679414984E-2</c:v>
                </c:pt>
                <c:pt idx="467">
                  <c:v>2.5517859385901585E-2</c:v>
                </c:pt>
                <c:pt idx="468">
                  <c:v>2.4892544940068283E-2</c:v>
                </c:pt>
                <c:pt idx="469">
                  <c:v>2.9378157025851493E-2</c:v>
                </c:pt>
                <c:pt idx="470">
                  <c:v>3.0121856245410961E-2</c:v>
                </c:pt>
                <c:pt idx="471">
                  <c:v>2.9917176343584682E-2</c:v>
                </c:pt>
                <c:pt idx="472">
                  <c:v>-1.1233024088388187E-2</c:v>
                </c:pt>
                <c:pt idx="473">
                  <c:v>-5.9590474654865966E-3</c:v>
                </c:pt>
                <c:pt idx="474">
                  <c:v>1.6021058856255592E-2</c:v>
                </c:pt>
                <c:pt idx="475">
                  <c:v>1.9501918118879628E-2</c:v>
                </c:pt>
                <c:pt idx="476">
                  <c:v>1.9560026396093028E-2</c:v>
                </c:pt>
                <c:pt idx="477">
                  <c:v>1.7433436907628004E-2</c:v>
                </c:pt>
                <c:pt idx="478">
                  <c:v>1.8569150176447516E-2</c:v>
                </c:pt>
                <c:pt idx="479">
                  <c:v>2.0609010892952157E-2</c:v>
                </c:pt>
                <c:pt idx="480">
                  <c:v>1.8322406820220863E-2</c:v>
                </c:pt>
                <c:pt idx="481">
                  <c:v>2.4484052424135604E-2</c:v>
                </c:pt>
                <c:pt idx="482">
                  <c:v>2.4278938878449716E-2</c:v>
                </c:pt>
                <c:pt idx="483">
                  <c:v>2.1264246765111711E-2</c:v>
                </c:pt>
                <c:pt idx="484">
                  <c:v>2.5051692236615117E-2</c:v>
                </c:pt>
                <c:pt idx="485">
                  <c:v>3.1927115633763076E-2</c:v>
                </c:pt>
                <c:pt idx="486">
                  <c:v>3.5087512083993862E-2</c:v>
                </c:pt>
                <c:pt idx="487">
                  <c:v>4.1599108282768492E-2</c:v>
                </c:pt>
                <c:pt idx="488">
                  <c:v>4.1323744431794859E-2</c:v>
                </c:pt>
                <c:pt idx="489">
                  <c:v>3.7027201068884734E-2</c:v>
                </c:pt>
                <c:pt idx="490">
                  <c:v>3.945864219078981E-2</c:v>
                </c:pt>
                <c:pt idx="491">
                  <c:v>2.6037364729943554E-2</c:v>
                </c:pt>
                <c:pt idx="492">
                  <c:v>2.6158785010687868E-2</c:v>
                </c:pt>
                <c:pt idx="493">
                  <c:v>2.3315815865831088E-2</c:v>
                </c:pt>
                <c:pt idx="494">
                  <c:v>2.7489204372557804E-2</c:v>
                </c:pt>
                <c:pt idx="495">
                  <c:v>2.6248115645806567E-2</c:v>
                </c:pt>
                <c:pt idx="496">
                  <c:v>2.2168827856657327E-2</c:v>
                </c:pt>
                <c:pt idx="497">
                  <c:v>1.8021024337659005E-2</c:v>
                </c:pt>
                <c:pt idx="498">
                  <c:v>2.0841444001805758E-2</c:v>
                </c:pt>
                <c:pt idx="499">
                  <c:v>1.8212261279831235E-2</c:v>
                </c:pt>
                <c:pt idx="500">
                  <c:v>6.4969387634425408E-3</c:v>
                </c:pt>
                <c:pt idx="501">
                  <c:v>6.3508007826899287E-3</c:v>
                </c:pt>
                <c:pt idx="502">
                  <c:v>2.1425995924817955E-2</c:v>
                </c:pt>
                <c:pt idx="503">
                  <c:v>2.0775963778975698E-2</c:v>
                </c:pt>
                <c:pt idx="504">
                  <c:v>2.029418545073669E-2</c:v>
                </c:pt>
                <c:pt idx="505">
                  <c:v>2.0617683770148526E-2</c:v>
                </c:pt>
                <c:pt idx="506">
                  <c:v>2.1893030361823211E-2</c:v>
                </c:pt>
                <c:pt idx="507">
                  <c:v>1.8413905674638489E-2</c:v>
                </c:pt>
                <c:pt idx="508">
                  <c:v>2.2730396655099232E-2</c:v>
                </c:pt>
                <c:pt idx="509">
                  <c:v>1.8356231041285139E-2</c:v>
                </c:pt>
                <c:pt idx="510">
                  <c:v>1.2746614070897151E-2</c:v>
                </c:pt>
                <c:pt idx="511">
                  <c:v>-3.0518033821465961E-2</c:v>
                </c:pt>
                <c:pt idx="512">
                  <c:v>-2.0796605772443182E-2</c:v>
                </c:pt>
                <c:pt idx="513">
                  <c:v>-2.5823839039118009E-2</c:v>
                </c:pt>
                <c:pt idx="514">
                  <c:v>-2.9526723957960729E-2</c:v>
                </c:pt>
                <c:pt idx="515">
                  <c:v>-2.9667224568536106E-2</c:v>
                </c:pt>
                <c:pt idx="516">
                  <c:v>-2.7878010002996362E-2</c:v>
                </c:pt>
                <c:pt idx="517">
                  <c:v>-3.9932442017749537E-2</c:v>
                </c:pt>
                <c:pt idx="518">
                  <c:v>-2.8930463650734015E-2</c:v>
                </c:pt>
                <c:pt idx="519">
                  <c:v>-9.0587337753450081E-3</c:v>
                </c:pt>
                <c:pt idx="520">
                  <c:v>-8.6289927102822257E-3</c:v>
                </c:pt>
                <c:pt idx="521">
                  <c:v>-1.7022603260593499E-2</c:v>
                </c:pt>
                <c:pt idx="522">
                  <c:v>-1.8415033694414971E-2</c:v>
                </c:pt>
                <c:pt idx="523">
                  <c:v>-6.1724002445083664E-3</c:v>
                </c:pt>
                <c:pt idx="524">
                  <c:v>-9.8579394089586825E-3</c:v>
                </c:pt>
                <c:pt idx="525">
                  <c:v>-1.5474928324963111E-2</c:v>
                </c:pt>
                <c:pt idx="526">
                  <c:v>-1.2226502171192673E-2</c:v>
                </c:pt>
                <c:pt idx="527">
                  <c:v>-1.2277238502789414E-2</c:v>
                </c:pt>
                <c:pt idx="528">
                  <c:v>-1.9948398382672195E-2</c:v>
                </c:pt>
                <c:pt idx="529">
                  <c:v>-1.9555083401832662E-2</c:v>
                </c:pt>
                <c:pt idx="530">
                  <c:v>-1.5198263542409772E-2</c:v>
                </c:pt>
                <c:pt idx="531">
                  <c:v>-1.8655706036604887E-2</c:v>
                </c:pt>
                <c:pt idx="532">
                  <c:v>-2.3449205262846953E-2</c:v>
                </c:pt>
                <c:pt idx="533">
                  <c:v>-1.5331392207368818E-2</c:v>
                </c:pt>
                <c:pt idx="534">
                  <c:v>-2.1305270019989747E-2</c:v>
                </c:pt>
                <c:pt idx="535">
                  <c:v>-2.4822555366837581E-2</c:v>
                </c:pt>
                <c:pt idx="536">
                  <c:v>-1.7849562101234603E-2</c:v>
                </c:pt>
                <c:pt idx="537">
                  <c:v>-2.0494356002161887E-2</c:v>
                </c:pt>
                <c:pt idx="538">
                  <c:v>-2.3278029681197959E-4</c:v>
                </c:pt>
                <c:pt idx="539">
                  <c:v>7.054171123287027E-3</c:v>
                </c:pt>
                <c:pt idx="540">
                  <c:v>8.6972477080737229E-3</c:v>
                </c:pt>
                <c:pt idx="541">
                  <c:v>9.6508305557765454E-3</c:v>
                </c:pt>
                <c:pt idx="542">
                  <c:v>7.7579751077446095E-3</c:v>
                </c:pt>
                <c:pt idx="543">
                  <c:v>1.1340307033561909E-2</c:v>
                </c:pt>
                <c:pt idx="544">
                  <c:v>6.0229660246798019E-3</c:v>
                </c:pt>
                <c:pt idx="545">
                  <c:v>1.236891026901016E-2</c:v>
                </c:pt>
                <c:pt idx="546">
                  <c:v>1.4523252964502504E-2</c:v>
                </c:pt>
                <c:pt idx="547">
                  <c:v>8.986488162560799E-3</c:v>
                </c:pt>
                <c:pt idx="548">
                  <c:v>6.1495900317418469E-3</c:v>
                </c:pt>
                <c:pt idx="549">
                  <c:v>2.2496662614666582E-2</c:v>
                </c:pt>
                <c:pt idx="550">
                  <c:v>1.2296491744423706E-2</c:v>
                </c:pt>
                <c:pt idx="551">
                  <c:v>8.12391792986769E-4</c:v>
                </c:pt>
              </c:numCache>
            </c:numRef>
          </c:val>
          <c:smooth val="0"/>
        </c:ser>
        <c:dLbls>
          <c:showLegendKey val="0"/>
          <c:showVal val="0"/>
          <c:showCatName val="0"/>
          <c:showSerName val="0"/>
          <c:showPercent val="0"/>
          <c:showBubbleSize val="0"/>
        </c:dLbls>
        <c:marker val="1"/>
        <c:smooth val="0"/>
        <c:axId val="183820800"/>
        <c:axId val="183252032"/>
      </c:lineChart>
      <c:catAx>
        <c:axId val="183820800"/>
        <c:scaling>
          <c:orientation val="minMax"/>
        </c:scaling>
        <c:delete val="0"/>
        <c:axPos val="b"/>
        <c:majorTickMark val="out"/>
        <c:minorTickMark val="none"/>
        <c:tickLblPos val="nextTo"/>
        <c:crossAx val="183252032"/>
        <c:crosses val="autoZero"/>
        <c:auto val="1"/>
        <c:lblAlgn val="ctr"/>
        <c:lblOffset val="100"/>
        <c:noMultiLvlLbl val="0"/>
      </c:catAx>
      <c:valAx>
        <c:axId val="183252032"/>
        <c:scaling>
          <c:orientation val="minMax"/>
        </c:scaling>
        <c:delete val="0"/>
        <c:axPos val="l"/>
        <c:majorGridlines/>
        <c:numFmt formatCode="General" sourceLinked="1"/>
        <c:majorTickMark val="out"/>
        <c:minorTickMark val="none"/>
        <c:tickLblPos val="nextTo"/>
        <c:crossAx val="183820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CN-Observed</a:t>
            </a:r>
          </a:p>
        </c:rich>
      </c:tx>
      <c:layout/>
      <c:overlay val="0"/>
    </c:title>
    <c:autoTitleDeleted val="0"/>
    <c:plotArea>
      <c:layout/>
      <c:lineChart>
        <c:grouping val="standard"/>
        <c:varyColors val="0"/>
        <c:ser>
          <c:idx val="0"/>
          <c:order val="0"/>
          <c:trendline>
            <c:trendlineType val="linear"/>
            <c:dispRSqr val="0"/>
            <c:dispEq val="1"/>
            <c:trendlineLbl>
              <c:layout>
                <c:manualLayout>
                  <c:x val="0.30482471869234168"/>
                  <c:y val="-0.26623979294254885"/>
                </c:manualLayout>
              </c:layout>
              <c:tx>
                <c:rich>
                  <a:bodyPr/>
                  <a:lstStyle/>
                  <a:p>
                    <a:pPr>
                      <a:defRPr/>
                    </a:pPr>
                    <a:r>
                      <a:rPr lang="en-US" baseline="0"/>
                      <a:t>trend =( -4E-05x ±2.99E-05)/day</a:t>
                    </a:r>
                    <a:endParaRPr lang="en-US"/>
                  </a:p>
                </c:rich>
              </c:tx>
              <c:numFmt formatCode="General" sourceLinked="0"/>
            </c:trendlineLbl>
          </c:trendline>
          <c:val>
            <c:numRef>
              <c:f>Sheet2!$D$2:$D$178</c:f>
              <c:numCache>
                <c:formatCode>General</c:formatCode>
                <c:ptCount val="177"/>
                <c:pt idx="0">
                  <c:v>-3.5886197542322272E-2</c:v>
                </c:pt>
                <c:pt idx="1">
                  <c:v>-2.0620438509356652E-2</c:v>
                </c:pt>
                <c:pt idx="2">
                  <c:v>-2.8472755898496693E-2</c:v>
                </c:pt>
                <c:pt idx="3">
                  <c:v>-3.0066151622476289E-2</c:v>
                </c:pt>
                <c:pt idx="4">
                  <c:v>-3.1328743105993595E-2</c:v>
                </c:pt>
                <c:pt idx="5">
                  <c:v>-1.5367109017394128E-2</c:v>
                </c:pt>
                <c:pt idx="6">
                  <c:v>-1.6026081607956402E-2</c:v>
                </c:pt>
                <c:pt idx="7">
                  <c:v>-3.1182451190888694E-2</c:v>
                </c:pt>
                <c:pt idx="8">
                  <c:v>-3.257288335697512E-2</c:v>
                </c:pt>
                <c:pt idx="9">
                  <c:v>-5.9952008344175169E-3</c:v>
                </c:pt>
                <c:pt idx="10">
                  <c:v>-5.1714850962146751E-3</c:v>
                </c:pt>
                <c:pt idx="11">
                  <c:v>-1.3627421378309751E-2</c:v>
                </c:pt>
                <c:pt idx="12">
                  <c:v>-1.4030712603733914E-2</c:v>
                </c:pt>
                <c:pt idx="13">
                  <c:v>-1.3042253717890504E-2</c:v>
                </c:pt>
                <c:pt idx="14">
                  <c:v>-1.2163184282080422E-2</c:v>
                </c:pt>
                <c:pt idx="15">
                  <c:v>-8.9421262594119606E-3</c:v>
                </c:pt>
                <c:pt idx="16">
                  <c:v>-4.8235475683977517E-3</c:v>
                </c:pt>
                <c:pt idx="17">
                  <c:v>-1.5715046545211053E-2</c:v>
                </c:pt>
                <c:pt idx="18">
                  <c:v>-5.5365559113861118E-3</c:v>
                </c:pt>
                <c:pt idx="19">
                  <c:v>-4.2924156604045921E-3</c:v>
                </c:pt>
                <c:pt idx="20">
                  <c:v>-2.4802410363583402E-3</c:v>
                </c:pt>
                <c:pt idx="21">
                  <c:v>-6.2693334320914132E-3</c:v>
                </c:pt>
                <c:pt idx="22">
                  <c:v>2.3475371360708441E-2</c:v>
                </c:pt>
                <c:pt idx="23">
                  <c:v>1.5385823838966075E-2</c:v>
                </c:pt>
                <c:pt idx="24">
                  <c:v>2.5159705302185698E-2</c:v>
                </c:pt>
                <c:pt idx="25">
                  <c:v>3.2354368045944618E-2</c:v>
                </c:pt>
                <c:pt idx="26">
                  <c:v>2.7758693199363218E-2</c:v>
                </c:pt>
                <c:pt idx="27">
                  <c:v>2.5892482822890878E-2</c:v>
                </c:pt>
                <c:pt idx="28">
                  <c:v>3.0596229174324453E-2</c:v>
                </c:pt>
                <c:pt idx="29">
                  <c:v>2.9461478373376142E-2</c:v>
                </c:pt>
                <c:pt idx="30">
                  <c:v>3.7680184522868893E-2</c:v>
                </c:pt>
                <c:pt idx="31">
                  <c:v>3.7167503847411403E-2</c:v>
                </c:pt>
                <c:pt idx="32">
                  <c:v>1.4241847421749929E-2</c:v>
                </c:pt>
                <c:pt idx="33">
                  <c:v>1.5073470831039451E-2</c:v>
                </c:pt>
                <c:pt idx="34">
                  <c:v>1.4653046318260773E-2</c:v>
                </c:pt>
                <c:pt idx="35">
                  <c:v>1.9833888825261423E-2</c:v>
                </c:pt>
                <c:pt idx="36">
                  <c:v>3.1612364908971485E-2</c:v>
                </c:pt>
                <c:pt idx="37">
                  <c:v>1.2822420461678734E-2</c:v>
                </c:pt>
                <c:pt idx="38">
                  <c:v>2.361375560472654E-2</c:v>
                </c:pt>
                <c:pt idx="39">
                  <c:v>2.4958059689473556E-2</c:v>
                </c:pt>
                <c:pt idx="40">
                  <c:v>2.3512273825780014E-2</c:v>
                </c:pt>
                <c:pt idx="41">
                  <c:v>2.364934012461696E-2</c:v>
                </c:pt>
                <c:pt idx="42">
                  <c:v>-1.5538573685459561E-4</c:v>
                </c:pt>
                <c:pt idx="43">
                  <c:v>2.3434383265575507E-3</c:v>
                </c:pt>
                <c:pt idx="44">
                  <c:v>1.2350464292317058E-3</c:v>
                </c:pt>
                <c:pt idx="45">
                  <c:v>-1.2084239365732E-3</c:v>
                </c:pt>
                <c:pt idx="46">
                  <c:v>-3.0838599293133732E-3</c:v>
                </c:pt>
                <c:pt idx="47">
                  <c:v>-1.2993621540707408E-3</c:v>
                </c:pt>
                <c:pt idx="48">
                  <c:v>3.9539673378916609E-3</c:v>
                </c:pt>
                <c:pt idx="49">
                  <c:v>2.8376677694792558E-3</c:v>
                </c:pt>
                <c:pt idx="50">
                  <c:v>4.7869086923624567E-3</c:v>
                </c:pt>
                <c:pt idx="51">
                  <c:v>4.8330367737017439E-3</c:v>
                </c:pt>
                <c:pt idx="52">
                  <c:v>7.4320246708793839E-3</c:v>
                </c:pt>
                <c:pt idx="53">
                  <c:v>1.0269560645840501E-2</c:v>
                </c:pt>
                <c:pt idx="54">
                  <c:v>-4.8775833208238384E-3</c:v>
                </c:pt>
                <c:pt idx="55">
                  <c:v>-5.4917457752279783E-3</c:v>
                </c:pt>
                <c:pt idx="56">
                  <c:v>-7.9075392922292632E-3</c:v>
                </c:pt>
                <c:pt idx="57">
                  <c:v>2.9839596845840375E-3</c:v>
                </c:pt>
                <c:pt idx="58">
                  <c:v>8.127899726513111E-3</c:v>
                </c:pt>
                <c:pt idx="59">
                  <c:v>8.6484880730572835E-3</c:v>
                </c:pt>
                <c:pt idx="60">
                  <c:v>-2.7585778791599812E-2</c:v>
                </c:pt>
                <c:pt idx="61">
                  <c:v>-8.3108305176533073E-3</c:v>
                </c:pt>
                <c:pt idx="62">
                  <c:v>-1.1422499090288441E-2</c:v>
                </c:pt>
                <c:pt idx="63">
                  <c:v>-2.076949810934176E-3</c:v>
                </c:pt>
                <c:pt idx="64">
                  <c:v>-4.8604500334693251E-3</c:v>
                </c:pt>
                <c:pt idx="65">
                  <c:v>2.6697747328558053E-2</c:v>
                </c:pt>
                <c:pt idx="66">
                  <c:v>1.5861602049351994E-2</c:v>
                </c:pt>
                <c:pt idx="67">
                  <c:v>1.7298162296777702E-2</c:v>
                </c:pt>
                <c:pt idx="68">
                  <c:v>2.6083453079634934E-3</c:v>
                </c:pt>
                <c:pt idx="69">
                  <c:v>1.4854691930972795E-2</c:v>
                </c:pt>
                <c:pt idx="70">
                  <c:v>3.1987979285591911E-2</c:v>
                </c:pt>
                <c:pt idx="71">
                  <c:v>3.5236714157063989E-2</c:v>
                </c:pt>
                <c:pt idx="72">
                  <c:v>3.5209037308260367E-2</c:v>
                </c:pt>
                <c:pt idx="73">
                  <c:v>1.3975622495162713E-2</c:v>
                </c:pt>
                <c:pt idx="74">
                  <c:v>2.764930374932989E-2</c:v>
                </c:pt>
                <c:pt idx="75">
                  <c:v>2.1746227283073048E-2</c:v>
                </c:pt>
                <c:pt idx="76">
                  <c:v>3.4183675957345387E-2</c:v>
                </c:pt>
                <c:pt idx="77">
                  <c:v>3.2848597488866323E-2</c:v>
                </c:pt>
                <c:pt idx="78">
                  <c:v>3.5383006072168773E-2</c:v>
                </c:pt>
                <c:pt idx="79">
                  <c:v>3.7991219585614244E-2</c:v>
                </c:pt>
                <c:pt idx="80">
                  <c:v>3.2078917503089568E-2</c:v>
                </c:pt>
                <c:pt idx="81">
                  <c:v>1.3188809222031445E-2</c:v>
                </c:pt>
                <c:pt idx="82">
                  <c:v>1.1065599535239723E-2</c:v>
                </c:pt>
                <c:pt idx="83">
                  <c:v>2.003421649279229E-2</c:v>
                </c:pt>
                <c:pt idx="84">
                  <c:v>3.8146737116986983E-2</c:v>
                </c:pt>
                <c:pt idx="85">
                  <c:v>3.389109212713582E-2</c:v>
                </c:pt>
                <c:pt idx="86">
                  <c:v>3.4559290333965931E-2</c:v>
                </c:pt>
                <c:pt idx="87">
                  <c:v>3.141071929625934E-2</c:v>
                </c:pt>
                <c:pt idx="88">
                  <c:v>3.3489118846892811E-2</c:v>
                </c:pt>
                <c:pt idx="89">
                  <c:v>3.007432288259913E-2</c:v>
                </c:pt>
                <c:pt idx="90">
                  <c:v>3.690259686600534E-2</c:v>
                </c:pt>
                <c:pt idx="91">
                  <c:v>2.7997241277146815E-2</c:v>
                </c:pt>
                <c:pt idx="92">
                  <c:v>2.7713883063205085E-2</c:v>
                </c:pt>
                <c:pt idx="93">
                  <c:v>2.9352088923342814E-2</c:v>
                </c:pt>
                <c:pt idx="94">
                  <c:v>3.41296402049193E-2</c:v>
                </c:pt>
                <c:pt idx="95">
                  <c:v>2.5315222833558311E-2</c:v>
                </c:pt>
                <c:pt idx="96">
                  <c:v>2.8911895232847196E-2</c:v>
                </c:pt>
                <c:pt idx="97">
                  <c:v>1.3261296206993199E-2</c:v>
                </c:pt>
                <c:pt idx="98">
                  <c:v>-9.8198777500408899E-3</c:v>
                </c:pt>
                <c:pt idx="99">
                  <c:v>-1.2084239365732E-3</c:v>
                </c:pt>
                <c:pt idx="100">
                  <c:v>1.1147312136469431E-2</c:v>
                </c:pt>
                <c:pt idx="101">
                  <c:v>2.4291179427824602E-2</c:v>
                </c:pt>
                <c:pt idx="102">
                  <c:v>1.7298162296777702E-2</c:v>
                </c:pt>
                <c:pt idx="103">
                  <c:v>8.5390986230239555E-3</c:v>
                </c:pt>
                <c:pt idx="104">
                  <c:v>8.1911610952071518E-3</c:v>
                </c:pt>
                <c:pt idx="105">
                  <c:v>-1.656525298155498E-3</c:v>
                </c:pt>
                <c:pt idx="106">
                  <c:v>-1.7434965006578609E-2</c:v>
                </c:pt>
                <c:pt idx="107">
                  <c:v>-3.3177820195111306E-2</c:v>
                </c:pt>
                <c:pt idx="108">
                  <c:v>-2.3247103255337791E-2</c:v>
                </c:pt>
                <c:pt idx="109">
                  <c:v>-1.0095328292895941E-2</c:v>
                </c:pt>
                <c:pt idx="110">
                  <c:v>-5.8304576867769485E-3</c:v>
                </c:pt>
                <c:pt idx="111">
                  <c:v>-2.4518920355123052E-2</c:v>
                </c:pt>
                <c:pt idx="112">
                  <c:v>-6.845275476242826E-3</c:v>
                </c:pt>
                <c:pt idx="113">
                  <c:v>-7.2024386203275829E-3</c:v>
                </c:pt>
                <c:pt idx="114">
                  <c:v>1.0782241321297993E-2</c:v>
                </c:pt>
                <c:pt idx="115">
                  <c:v>8.237289176546439E-3</c:v>
                </c:pt>
                <c:pt idx="116">
                  <c:v>-7.7520217608565284E-3</c:v>
                </c:pt>
                <c:pt idx="117">
                  <c:v>-1.232792742972099E-2</c:v>
                </c:pt>
                <c:pt idx="118">
                  <c:v>-9.1068694070525289E-3</c:v>
                </c:pt>
                <c:pt idx="119">
                  <c:v>-3.5693777545878082E-2</c:v>
                </c:pt>
                <c:pt idx="120">
                  <c:v>-1.4515716430387666E-2</c:v>
                </c:pt>
                <c:pt idx="121">
                  <c:v>-1.3545708777080043E-2</c:v>
                </c:pt>
                <c:pt idx="122">
                  <c:v>-5.5009713914958118E-3</c:v>
                </c:pt>
                <c:pt idx="123">
                  <c:v>-1.2993621540707408E-3</c:v>
                </c:pt>
                <c:pt idx="124">
                  <c:v>-3.505602387273204E-3</c:v>
                </c:pt>
                <c:pt idx="125">
                  <c:v>-1.3773713293414532E-2</c:v>
                </c:pt>
                <c:pt idx="126">
                  <c:v>-1.2255440444759116E-2</c:v>
                </c:pt>
                <c:pt idx="127">
                  <c:v>-6.6726246575155778E-3</c:v>
                </c:pt>
                <c:pt idx="128">
                  <c:v>-1.717928364144038E-2</c:v>
                </c:pt>
                <c:pt idx="129">
                  <c:v>-1.3462678230669182E-2</c:v>
                </c:pt>
                <c:pt idx="130">
                  <c:v>-2.0922247955834167E-2</c:v>
                </c:pt>
                <c:pt idx="131">
                  <c:v>-1.2721993038877201E-2</c:v>
                </c:pt>
                <c:pt idx="132">
                  <c:v>-3.1739942002504441E-2</c:v>
                </c:pt>
                <c:pt idx="133">
                  <c:v>-3.2426591441870337E-2</c:v>
                </c:pt>
                <c:pt idx="134">
                  <c:v>-1.1742759769301624E-2</c:v>
                </c:pt>
                <c:pt idx="135">
                  <c:v>-1.0928269647366736E-2</c:v>
                </c:pt>
                <c:pt idx="136">
                  <c:v>-1.4432685883976806E-2</c:v>
                </c:pt>
                <c:pt idx="137">
                  <c:v>-8.6851269490926981E-3</c:v>
                </c:pt>
                <c:pt idx="138">
                  <c:v>-2.8820693426313496E-2</c:v>
                </c:pt>
                <c:pt idx="139">
                  <c:v>1.0351273247070209E-2</c:v>
                </c:pt>
                <c:pt idx="140">
                  <c:v>2.0281990186843721E-2</c:v>
                </c:pt>
                <c:pt idx="141">
                  <c:v>2.6642393630950813E-2</c:v>
                </c:pt>
                <c:pt idx="142">
                  <c:v>1.2620774848966712E-2</c:v>
                </c:pt>
                <c:pt idx="143">
                  <c:v>1.6098832181954435E-2</c:v>
                </c:pt>
                <c:pt idx="144">
                  <c:v>1.4012524960234286E-2</c:v>
                </c:pt>
                <c:pt idx="145">
                  <c:v>1.5165726993718265E-2</c:v>
                </c:pt>
                <c:pt idx="146">
                  <c:v>2.0217410872968647E-2</c:v>
                </c:pt>
                <c:pt idx="147">
                  <c:v>2.1288900305222916E-2</c:v>
                </c:pt>
                <c:pt idx="148">
                  <c:v>2.2305036039869948E-2</c:v>
                </c:pt>
                <c:pt idx="149">
                  <c:v>2.9315186458271362E-2</c:v>
                </c:pt>
                <c:pt idx="150">
                  <c:v>3.160313929270353E-2</c:v>
                </c:pt>
                <c:pt idx="151">
                  <c:v>2.3988052036165931E-2</c:v>
                </c:pt>
                <c:pt idx="152">
                  <c:v>2.2799265482791653E-2</c:v>
                </c:pt>
                <c:pt idx="153">
                  <c:v>2.3402884375746686E-2</c:v>
                </c:pt>
                <c:pt idx="154">
                  <c:v>3.1671540647603925E-3</c:v>
                </c:pt>
                <c:pt idx="155">
                  <c:v>1.4873143163508582E-2</c:v>
                </c:pt>
                <c:pt idx="156">
                  <c:v>1.9430597599837257E-2</c:v>
                </c:pt>
                <c:pt idx="157">
                  <c:v>8.7960979333433394E-3</c:v>
                </c:pt>
                <c:pt idx="158">
                  <c:v>-2.5910670466390506E-2</c:v>
                </c:pt>
                <c:pt idx="159">
                  <c:v>-3.8164924760486607E-2</c:v>
                </c:pt>
                <c:pt idx="160">
                  <c:v>-3.2783754585955095E-2</c:v>
                </c:pt>
                <c:pt idx="161">
                  <c:v>-2.0290952214075515E-2</c:v>
                </c:pt>
                <c:pt idx="162">
                  <c:v>-2.0474146594251751E-2</c:v>
                </c:pt>
                <c:pt idx="163">
                  <c:v>-9.5180683035633734E-3</c:v>
                </c:pt>
                <c:pt idx="164">
                  <c:v>-1.3170094400459499E-2</c:v>
                </c:pt>
                <c:pt idx="165">
                  <c:v>-2.3219426406534172E-2</c:v>
                </c:pt>
                <c:pt idx="166">
                  <c:v>-1.8534131287636504E-2</c:v>
                </c:pt>
                <c:pt idx="167">
                  <c:v>-2.1947609306749032E-2</c:v>
                </c:pt>
                <c:pt idx="168">
                  <c:v>-2.3942978310971638E-2</c:v>
                </c:pt>
                <c:pt idx="169">
                  <c:v>-2.8043105769450061E-2</c:v>
                </c:pt>
                <c:pt idx="170">
                  <c:v>-2.1123893568546191E-2</c:v>
                </c:pt>
                <c:pt idx="171">
                  <c:v>-3.6887967674495595E-3</c:v>
                </c:pt>
                <c:pt idx="172">
                  <c:v>1.4378913720586877E-2</c:v>
                </c:pt>
                <c:pt idx="173">
                  <c:v>3.7615473414474724E-3</c:v>
                </c:pt>
                <c:pt idx="174">
                  <c:v>1.077301570503016E-2</c:v>
                </c:pt>
                <c:pt idx="175">
                  <c:v>8.9700666972517412E-3</c:v>
                </c:pt>
                <c:pt idx="176">
                  <c:v>9.6013624390103944E-3</c:v>
                </c:pt>
              </c:numCache>
            </c:numRef>
          </c:val>
          <c:smooth val="0"/>
        </c:ser>
        <c:dLbls>
          <c:showLegendKey val="0"/>
          <c:showVal val="0"/>
          <c:showCatName val="0"/>
          <c:showSerName val="0"/>
          <c:showPercent val="0"/>
          <c:showBubbleSize val="0"/>
        </c:dLbls>
        <c:marker val="1"/>
        <c:smooth val="0"/>
        <c:axId val="183821824"/>
        <c:axId val="183253760"/>
      </c:lineChart>
      <c:catAx>
        <c:axId val="183821824"/>
        <c:scaling>
          <c:orientation val="minMax"/>
        </c:scaling>
        <c:delete val="0"/>
        <c:axPos val="b"/>
        <c:majorTickMark val="out"/>
        <c:minorTickMark val="none"/>
        <c:tickLblPos val="nextTo"/>
        <c:crossAx val="183253760"/>
        <c:crosses val="autoZero"/>
        <c:auto val="1"/>
        <c:lblAlgn val="ctr"/>
        <c:lblOffset val="100"/>
        <c:noMultiLvlLbl val="0"/>
      </c:catAx>
      <c:valAx>
        <c:axId val="183253760"/>
        <c:scaling>
          <c:orientation val="minMax"/>
        </c:scaling>
        <c:delete val="0"/>
        <c:axPos val="l"/>
        <c:majorGridlines/>
        <c:numFmt formatCode="General" sourceLinked="1"/>
        <c:majorTickMark val="out"/>
        <c:minorTickMark val="none"/>
        <c:tickLblPos val="nextTo"/>
        <c:crossAx val="1838218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CD</a:t>
            </a:r>
            <a:r>
              <a:rPr lang="en-US" baseline="0"/>
              <a:t> Observed</a:t>
            </a:r>
            <a:endParaRPr lang="en-US"/>
          </a:p>
        </c:rich>
      </c:tx>
      <c:layout/>
      <c:overlay val="0"/>
    </c:title>
    <c:autoTitleDeleted val="0"/>
    <c:plotArea>
      <c:layout/>
      <c:lineChart>
        <c:grouping val="standard"/>
        <c:varyColors val="0"/>
        <c:ser>
          <c:idx val="0"/>
          <c:order val="0"/>
          <c:tx>
            <c:strRef>
              <c:f>Sheet2!$B$1</c:f>
              <c:strCache>
                <c:ptCount val="1"/>
                <c:pt idx="0">
                  <c:v>relative cd</c:v>
                </c:pt>
              </c:strCache>
            </c:strRef>
          </c:tx>
          <c:trendline>
            <c:trendlineType val="linear"/>
            <c:dispRSqr val="0"/>
            <c:dispEq val="1"/>
            <c:trendlineLbl>
              <c:layout>
                <c:manualLayout>
                  <c:x val="0.28009164479440068"/>
                  <c:y val="-0.3643678915135608"/>
                </c:manualLayout>
              </c:layout>
              <c:tx>
                <c:rich>
                  <a:bodyPr/>
                  <a:lstStyle/>
                  <a:p>
                    <a:pPr>
                      <a:defRPr/>
                    </a:pPr>
                    <a:r>
                      <a:rPr lang="en-US" baseline="0"/>
                      <a:t>trend = (5E-06x ±6.58E-06)/day</a:t>
                    </a:r>
                    <a:endParaRPr lang="en-US"/>
                  </a:p>
                </c:rich>
              </c:tx>
              <c:numFmt formatCode="General" sourceLinked="0"/>
            </c:trendlineLbl>
          </c:trendline>
          <c:val>
            <c:numRef>
              <c:f>Sheet2!$B$2:$B$509</c:f>
              <c:numCache>
                <c:formatCode>General</c:formatCode>
                <c:ptCount val="508"/>
                <c:pt idx="0">
                  <c:v>-3.7263675479584667E-2</c:v>
                </c:pt>
                <c:pt idx="1">
                  <c:v>-3.5190902521543513E-2</c:v>
                </c:pt>
                <c:pt idx="2">
                  <c:v>-3.7208190161396176E-2</c:v>
                </c:pt>
                <c:pt idx="3">
                  <c:v>-3.3593718005117859E-2</c:v>
                </c:pt>
                <c:pt idx="4">
                  <c:v>-2.4273505628457072E-2</c:v>
                </c:pt>
                <c:pt idx="5">
                  <c:v>-1.7631120393892922E-2</c:v>
                </c:pt>
                <c:pt idx="6">
                  <c:v>-1.8291659896136774E-2</c:v>
                </c:pt>
                <c:pt idx="7">
                  <c:v>-2.6878673425306858E-2</c:v>
                </c:pt>
                <c:pt idx="8">
                  <c:v>-2.953932654034502E-2</c:v>
                </c:pt>
                <c:pt idx="9">
                  <c:v>-3.3007158927125246E-2</c:v>
                </c:pt>
                <c:pt idx="10">
                  <c:v>-2.8401877517481151E-2</c:v>
                </c:pt>
                <c:pt idx="11">
                  <c:v>-3.065828045714614E-2</c:v>
                </c:pt>
                <c:pt idx="12">
                  <c:v>-3.5758966493473127E-2</c:v>
                </c:pt>
                <c:pt idx="13">
                  <c:v>-3.1409974410699593E-2</c:v>
                </c:pt>
                <c:pt idx="14">
                  <c:v>-2.7318592733801255E-2</c:v>
                </c:pt>
                <c:pt idx="15">
                  <c:v>-2.9043921913662132E-2</c:v>
                </c:pt>
                <c:pt idx="16">
                  <c:v>-3.1960864355570974E-2</c:v>
                </c:pt>
                <c:pt idx="17">
                  <c:v>-3.3630708217243475E-2</c:v>
                </c:pt>
                <c:pt idx="18">
                  <c:v>-3.6640126189466438E-2</c:v>
                </c:pt>
                <c:pt idx="19">
                  <c:v>-3.3374418890372917E-2</c:v>
                </c:pt>
                <c:pt idx="20">
                  <c:v>-3.2951673608936756E-2</c:v>
                </c:pt>
                <c:pt idx="21">
                  <c:v>-3.3593718005117859E-2</c:v>
                </c:pt>
                <c:pt idx="22">
                  <c:v>-3.3593718005117859E-2</c:v>
                </c:pt>
                <c:pt idx="23">
                  <c:v>-2.6162648604874515E-2</c:v>
                </c:pt>
                <c:pt idx="24">
                  <c:v>-2.7759833121300169E-2</c:v>
                </c:pt>
                <c:pt idx="25">
                  <c:v>-2.902542680759938E-2</c:v>
                </c:pt>
                <c:pt idx="26">
                  <c:v>-2.7318592733801255E-2</c:v>
                </c:pt>
                <c:pt idx="27">
                  <c:v>-3.3428583129556891E-2</c:v>
                </c:pt>
                <c:pt idx="28">
                  <c:v>-3.0676775563209014E-2</c:v>
                </c:pt>
                <c:pt idx="29">
                  <c:v>-1.3942667813363238E-2</c:v>
                </c:pt>
                <c:pt idx="30">
                  <c:v>-3.6621631083403688E-2</c:v>
                </c:pt>
                <c:pt idx="31">
                  <c:v>-2.8767816401724183E-2</c:v>
                </c:pt>
                <c:pt idx="32">
                  <c:v>-3.2676889176003324E-2</c:v>
                </c:pt>
                <c:pt idx="33">
                  <c:v>-1.7226870218519631E-2</c:v>
                </c:pt>
                <c:pt idx="34">
                  <c:v>-1.3833018255990768E-2</c:v>
                </c:pt>
                <c:pt idx="35">
                  <c:v>-1.2879199214750611E-2</c:v>
                </c:pt>
                <c:pt idx="36">
                  <c:v>-1.3759037831739405E-2</c:v>
                </c:pt>
                <c:pt idx="37">
                  <c:v>-1.3025838984248703E-2</c:v>
                </c:pt>
                <c:pt idx="38">
                  <c:v>-1.3686378486492555E-2</c:v>
                </c:pt>
                <c:pt idx="39">
                  <c:v>-1.4914981960666146E-2</c:v>
                </c:pt>
                <c:pt idx="40">
                  <c:v>-1.6989075997711819E-2</c:v>
                </c:pt>
                <c:pt idx="41">
                  <c:v>-3.1888205010324251E-2</c:v>
                </c:pt>
                <c:pt idx="42">
                  <c:v>-3.0272525387835723E-2</c:v>
                </c:pt>
                <c:pt idx="43">
                  <c:v>-2.2273392015662641E-2</c:v>
                </c:pt>
                <c:pt idx="44">
                  <c:v>-1.5575521462909999E-2</c:v>
                </c:pt>
                <c:pt idx="45">
                  <c:v>-1.1374490228639072E-2</c:v>
                </c:pt>
                <c:pt idx="46">
                  <c:v>-9.9794307999001228E-3</c:v>
                </c:pt>
                <c:pt idx="47">
                  <c:v>-5.5577793718797385E-3</c:v>
                </c:pt>
                <c:pt idx="48">
                  <c:v>-3.6316461833366732E-3</c:v>
                </c:pt>
                <c:pt idx="49">
                  <c:v>-2.8059718055318573E-3</c:v>
                </c:pt>
                <c:pt idx="50">
                  <c:v>-9.6121708366524537E-3</c:v>
                </c:pt>
                <c:pt idx="51">
                  <c:v>-7.5763880907369187E-3</c:v>
                </c:pt>
                <c:pt idx="52">
                  <c:v>-1.1686264873698247E-2</c:v>
                </c:pt>
                <c:pt idx="53">
                  <c:v>-7.2831085517407346E-3</c:v>
                </c:pt>
                <c:pt idx="54">
                  <c:v>-5.8140686987503002E-3</c:v>
                </c:pt>
                <c:pt idx="55">
                  <c:v>-2.8364887305355527E-2</c:v>
                </c:pt>
                <c:pt idx="56">
                  <c:v>-1.073244583245809E-2</c:v>
                </c:pt>
                <c:pt idx="57">
                  <c:v>-1.0695455620332467E-2</c:v>
                </c:pt>
                <c:pt idx="58">
                  <c:v>-9.8142959243391597E-3</c:v>
                </c:pt>
                <c:pt idx="59">
                  <c:v>-6.5855788373711394E-3</c:v>
                </c:pt>
                <c:pt idx="60">
                  <c:v>-2.4572069483470601E-3</c:v>
                </c:pt>
                <c:pt idx="61">
                  <c:v>2.3132093368580012E-3</c:v>
                </c:pt>
                <c:pt idx="62">
                  <c:v>5.0663379822103987E-3</c:v>
                </c:pt>
                <c:pt idx="63">
                  <c:v>1.1145943560862756E-2</c:v>
                </c:pt>
                <c:pt idx="64">
                  <c:v>1.0204014230663128E-2</c:v>
                </c:pt>
                <c:pt idx="65">
                  <c:v>6.9184907465020991E-3</c:v>
                </c:pt>
                <c:pt idx="66">
                  <c:v>-1.3739221646671656E-3</c:v>
                </c:pt>
                <c:pt idx="67">
                  <c:v>3.9103938532836563E-3</c:v>
                </c:pt>
                <c:pt idx="68">
                  <c:v>-1.2584598596749791E-2</c:v>
                </c:pt>
                <c:pt idx="69">
                  <c:v>-1.3374603841433502E-2</c:v>
                </c:pt>
                <c:pt idx="70">
                  <c:v>1.7081551528026415E-3</c:v>
                </c:pt>
                <c:pt idx="71">
                  <c:v>9.3783398528583129E-3</c:v>
                </c:pt>
                <c:pt idx="72">
                  <c:v>3.3964941205378955E-3</c:v>
                </c:pt>
                <c:pt idx="73">
                  <c:v>-9.8512861364647812E-3</c:v>
                </c:pt>
                <c:pt idx="74">
                  <c:v>-1.4291432670547916E-2</c:v>
                </c:pt>
                <c:pt idx="75">
                  <c:v>-2.4548290061390504E-2</c:v>
                </c:pt>
                <c:pt idx="76">
                  <c:v>-1.9248121095385483E-3</c:v>
                </c:pt>
                <c:pt idx="77">
                  <c:v>-1.083284783679534E-4</c:v>
                </c:pt>
                <c:pt idx="78">
                  <c:v>1.7081551528026415E-3</c:v>
                </c:pt>
                <c:pt idx="79">
                  <c:v>7.7283121762535575E-4</c:v>
                </c:pt>
                <c:pt idx="80">
                  <c:v>-4.8060854183262867E-3</c:v>
                </c:pt>
                <c:pt idx="81">
                  <c:v>-8.8049915649105089E-3</c:v>
                </c:pt>
                <c:pt idx="82">
                  <c:v>-3.9064306162701068E-3</c:v>
                </c:pt>
                <c:pt idx="83">
                  <c:v>-2.6765060630919999E-3</c:v>
                </c:pt>
                <c:pt idx="84">
                  <c:v>-4.4388254550786184E-3</c:v>
                </c:pt>
                <c:pt idx="85">
                  <c:v>-4.9712202938872498E-3</c:v>
                </c:pt>
                <c:pt idx="86">
                  <c:v>-2.713496275217742E-3</c:v>
                </c:pt>
                <c:pt idx="87">
                  <c:v>-3.0992513445281616E-3</c:v>
                </c:pt>
                <c:pt idx="88">
                  <c:v>-9.8948817436126258E-4</c:v>
                </c:pt>
                <c:pt idx="89">
                  <c:v>5.9276814931363197E-3</c:v>
                </c:pt>
                <c:pt idx="90">
                  <c:v>1.7636404709911349E-3</c:v>
                </c:pt>
                <c:pt idx="91">
                  <c:v>6.9924711707534636E-3</c:v>
                </c:pt>
                <c:pt idx="92">
                  <c:v>1.1572652079312588E-3</c:v>
                </c:pt>
                <c:pt idx="93">
                  <c:v>-7.31877768486184E-4</c:v>
                </c:pt>
                <c:pt idx="94">
                  <c:v>-3.9064306162701068E-3</c:v>
                </c:pt>
                <c:pt idx="95">
                  <c:v>3.0074363537162686E-2</c:v>
                </c:pt>
                <c:pt idx="96">
                  <c:v>2.9395328928855963E-2</c:v>
                </c:pt>
                <c:pt idx="97">
                  <c:v>2.8185220560745242E-2</c:v>
                </c:pt>
                <c:pt idx="98">
                  <c:v>2.7873445915686187E-2</c:v>
                </c:pt>
                <c:pt idx="99">
                  <c:v>2.7725485067183458E-2</c:v>
                </c:pt>
                <c:pt idx="100">
                  <c:v>2.9139039601985401E-2</c:v>
                </c:pt>
                <c:pt idx="101">
                  <c:v>2.6313251611386156E-2</c:v>
                </c:pt>
                <c:pt idx="102">
                  <c:v>3.6423469232730529E-2</c:v>
                </c:pt>
                <c:pt idx="103">
                  <c:v>3.4809110689246643E-2</c:v>
                </c:pt>
                <c:pt idx="104">
                  <c:v>3.2532891564514263E-2</c:v>
                </c:pt>
                <c:pt idx="105">
                  <c:v>2.9248689159357872E-2</c:v>
                </c:pt>
                <c:pt idx="106">
                  <c:v>2.8496995205804298E-2</c:v>
                </c:pt>
                <c:pt idx="107">
                  <c:v>2.8331860330243337E-2</c:v>
                </c:pt>
                <c:pt idx="108">
                  <c:v>3.3046791297260021E-2</c:v>
                </c:pt>
                <c:pt idx="109">
                  <c:v>3.0460118606473106E-2</c:v>
                </c:pt>
                <c:pt idx="110">
                  <c:v>2.4496767980215561E-2</c:v>
                </c:pt>
                <c:pt idx="111">
                  <c:v>2.9909228661601724E-2</c:v>
                </c:pt>
                <c:pt idx="112">
                  <c:v>2.6643521362508082E-2</c:v>
                </c:pt>
                <c:pt idx="113">
                  <c:v>3.1836682929149304E-2</c:v>
                </c:pt>
                <c:pt idx="114">
                  <c:v>3.3174935960695241E-2</c:v>
                </c:pt>
                <c:pt idx="115">
                  <c:v>3.1450927859838884E-2</c:v>
                </c:pt>
                <c:pt idx="116">
                  <c:v>2.7946105260932916E-2</c:v>
                </c:pt>
                <c:pt idx="117">
                  <c:v>2.7671320827999484E-2</c:v>
                </c:pt>
                <c:pt idx="118">
                  <c:v>2.9083554283796907E-2</c:v>
                </c:pt>
                <c:pt idx="119">
                  <c:v>3.1707217186709449E-2</c:v>
                </c:pt>
                <c:pt idx="120">
                  <c:v>3.378131122375512E-2</c:v>
                </c:pt>
                <c:pt idx="121">
                  <c:v>3.3560691030005661E-2</c:v>
                </c:pt>
                <c:pt idx="122">
                  <c:v>3.1028182578402723E-2</c:v>
                </c:pt>
                <c:pt idx="123">
                  <c:v>1.9579711925512288E-2</c:v>
                </c:pt>
                <c:pt idx="124">
                  <c:v>2.1579825538306716E-2</c:v>
                </c:pt>
                <c:pt idx="125">
                  <c:v>2.825787990599209E-2</c:v>
                </c:pt>
                <c:pt idx="126">
                  <c:v>2.9083554283796907E-2</c:v>
                </c:pt>
                <c:pt idx="127">
                  <c:v>2.8404519675490184E-2</c:v>
                </c:pt>
                <c:pt idx="128">
                  <c:v>2.6396479588668895E-2</c:v>
                </c:pt>
                <c:pt idx="129">
                  <c:v>1.9166214197107619E-2</c:v>
                </c:pt>
                <c:pt idx="130">
                  <c:v>1.6314004626418764E-2</c:v>
                </c:pt>
                <c:pt idx="131">
                  <c:v>1.6653521930572068E-2</c:v>
                </c:pt>
                <c:pt idx="132">
                  <c:v>1.7487122782403743E-2</c:v>
                </c:pt>
                <c:pt idx="133">
                  <c:v>1.7065698579972217E-2</c:v>
                </c:pt>
                <c:pt idx="134">
                  <c:v>2.2258860146613439E-2</c:v>
                </c:pt>
                <c:pt idx="135">
                  <c:v>2.7827208150529071E-2</c:v>
                </c:pt>
                <c:pt idx="136">
                  <c:v>3.012984885535118E-2</c:v>
                </c:pt>
                <c:pt idx="137">
                  <c:v>3.5982228845231619E-2</c:v>
                </c:pt>
                <c:pt idx="138">
                  <c:v>3.4065343209720052E-2</c:v>
                </c:pt>
                <c:pt idx="139">
                  <c:v>2.249665436742113E-2</c:v>
                </c:pt>
                <c:pt idx="140">
                  <c:v>1.1497350576056586E-2</c:v>
                </c:pt>
                <c:pt idx="141">
                  <c:v>1.5230719842738751E-2</c:v>
                </c:pt>
                <c:pt idx="142">
                  <c:v>2.6047714731484099E-2</c:v>
                </c:pt>
                <c:pt idx="143">
                  <c:v>2.5945991648138607E-2</c:v>
                </c:pt>
                <c:pt idx="144">
                  <c:v>3.5679701753203938E-2</c:v>
                </c:pt>
                <c:pt idx="145">
                  <c:v>2.7404462869093028E-2</c:v>
                </c:pt>
                <c:pt idx="146">
                  <c:v>1.8193900049804711E-2</c:v>
                </c:pt>
                <c:pt idx="147">
                  <c:v>1.7286318773721672E-2</c:v>
                </c:pt>
                <c:pt idx="148">
                  <c:v>1.5634970018112041E-2</c:v>
                </c:pt>
                <c:pt idx="149">
                  <c:v>3.8734036411580339E-3</c:v>
                </c:pt>
                <c:pt idx="150">
                  <c:v>7.0202138298477096E-3</c:v>
                </c:pt>
                <c:pt idx="151">
                  <c:v>2.2817676565511681E-2</c:v>
                </c:pt>
                <c:pt idx="152">
                  <c:v>2.9551216251385549E-2</c:v>
                </c:pt>
                <c:pt idx="153">
                  <c:v>2.9211698947232127E-2</c:v>
                </c:pt>
                <c:pt idx="154">
                  <c:v>3.1697969633678075E-2</c:v>
                </c:pt>
                <c:pt idx="155">
                  <c:v>3.2753511758263722E-2</c:v>
                </c:pt>
                <c:pt idx="156">
                  <c:v>1.825863292102458E-2</c:v>
                </c:pt>
                <c:pt idx="157">
                  <c:v>5.2592155168656078E-3</c:v>
                </c:pt>
                <c:pt idx="158">
                  <c:v>7.8551357606839005E-3</c:v>
                </c:pt>
                <c:pt idx="159">
                  <c:v>3.4506583597218722E-3</c:v>
                </c:pt>
                <c:pt idx="160">
                  <c:v>8.2950550691782976E-3</c:v>
                </c:pt>
                <c:pt idx="161">
                  <c:v>5.3688650742380779E-3</c:v>
                </c:pt>
                <c:pt idx="162">
                  <c:v>-6.592184232393362E-4</c:v>
                </c:pt>
                <c:pt idx="163">
                  <c:v>-1.3135488541621174E-2</c:v>
                </c:pt>
                <c:pt idx="164">
                  <c:v>-8.3478982293577579E-3</c:v>
                </c:pt>
                <c:pt idx="165">
                  <c:v>5.6806397193009783E-5</c:v>
                </c:pt>
                <c:pt idx="166">
                  <c:v>1.2881841372759644E-2</c:v>
                </c:pt>
                <c:pt idx="167">
                  <c:v>1.1102347953714672E-2</c:v>
                </c:pt>
                <c:pt idx="168">
                  <c:v>-2.5273562434854225E-2</c:v>
                </c:pt>
                <c:pt idx="169">
                  <c:v>-1.3319118523245008E-2</c:v>
                </c:pt>
                <c:pt idx="170">
                  <c:v>-9.2726535324991512E-3</c:v>
                </c:pt>
                <c:pt idx="171">
                  <c:v>-5.9527819942215331E-3</c:v>
                </c:pt>
                <c:pt idx="172">
                  <c:v>-1.9787121329216818E-2</c:v>
                </c:pt>
                <c:pt idx="173">
                  <c:v>-2.0336690195083683E-2</c:v>
                </c:pt>
                <c:pt idx="174">
                  <c:v>-2.1310325421391108E-2</c:v>
                </c:pt>
                <c:pt idx="175">
                  <c:v>-2.5943349490129573E-2</c:v>
                </c:pt>
                <c:pt idx="176">
                  <c:v>-3.0328010706024214E-2</c:v>
                </c:pt>
                <c:pt idx="177">
                  <c:v>-2.8593433973131844E-2</c:v>
                </c:pt>
                <c:pt idx="178">
                  <c:v>-2.7722842909174428E-2</c:v>
                </c:pt>
                <c:pt idx="179">
                  <c:v>-2.7860235125641144E-2</c:v>
                </c:pt>
                <c:pt idx="180">
                  <c:v>-2.2034276715850433E-2</c:v>
                </c:pt>
                <c:pt idx="181">
                  <c:v>-2.5025199582010521E-2</c:v>
                </c:pt>
                <c:pt idx="182">
                  <c:v>-2.8658166844351712E-2</c:v>
                </c:pt>
                <c:pt idx="183">
                  <c:v>3.9288889593465269E-3</c:v>
                </c:pt>
                <c:pt idx="184">
                  <c:v>1.3671846617443355E-2</c:v>
                </c:pt>
                <c:pt idx="185">
                  <c:v>1.0213261783694503E-2</c:v>
                </c:pt>
                <c:pt idx="186">
                  <c:v>4.8827080005865641E-3</c:v>
                </c:pt>
                <c:pt idx="187">
                  <c:v>-2.2401536679097982E-2</c:v>
                </c:pt>
                <c:pt idx="188">
                  <c:v>-9.0718495238170833E-3</c:v>
                </c:pt>
                <c:pt idx="189">
                  <c:v>2.9592169700533733E-4</c:v>
                </c:pt>
                <c:pt idx="190">
                  <c:v>-1.4512052864297372E-2</c:v>
                </c:pt>
                <c:pt idx="191">
                  <c:v>-1.3879256021147765E-2</c:v>
                </c:pt>
                <c:pt idx="192">
                  <c:v>-1.2521186804534439E-2</c:v>
                </c:pt>
                <c:pt idx="193">
                  <c:v>-1.34657582927431E-2</c:v>
                </c:pt>
                <c:pt idx="194">
                  <c:v>-6.0624315515940032E-3</c:v>
                </c:pt>
                <c:pt idx="195">
                  <c:v>-3.4929328878654403E-3</c:v>
                </c:pt>
                <c:pt idx="196">
                  <c:v>-3.4850064138385812E-3</c:v>
                </c:pt>
                <c:pt idx="197">
                  <c:v>-2.4941971604728022E-3</c:v>
                </c:pt>
                <c:pt idx="198">
                  <c:v>1.8917851344264758E-3</c:v>
                </c:pt>
                <c:pt idx="199">
                  <c:v>4.3503131617780525E-3</c:v>
                </c:pt>
                <c:pt idx="200">
                  <c:v>7.2223389175342951E-3</c:v>
                </c:pt>
                <c:pt idx="201">
                  <c:v>4.5616858024961331E-3</c:v>
                </c:pt>
                <c:pt idx="202">
                  <c:v>2.4598491063560933E-3</c:v>
                </c:pt>
                <c:pt idx="203">
                  <c:v>-6.3742061966531784E-3</c:v>
                </c:pt>
                <c:pt idx="204">
                  <c:v>-8.8512293300676264E-3</c:v>
                </c:pt>
                <c:pt idx="205">
                  <c:v>-6.3742061966531784E-3</c:v>
                </c:pt>
                <c:pt idx="206">
                  <c:v>-1.0447092767488765E-2</c:v>
                </c:pt>
                <c:pt idx="207">
                  <c:v>-4.8694972105416392E-3</c:v>
                </c:pt>
                <c:pt idx="208">
                  <c:v>-4.5947127776082061E-3</c:v>
                </c:pt>
                <c:pt idx="209">
                  <c:v>-7.7692656253921287E-3</c:v>
                </c:pt>
                <c:pt idx="210">
                  <c:v>-1.247494903937732E-2</c:v>
                </c:pt>
                <c:pt idx="211">
                  <c:v>2.5111069717302294E-2</c:v>
                </c:pt>
                <c:pt idx="212">
                  <c:v>2.7441453081218651E-2</c:v>
                </c:pt>
                <c:pt idx="213">
                  <c:v>3.0497108818598729E-2</c:v>
                </c:pt>
                <c:pt idx="214">
                  <c:v>2.2138641957204958E-2</c:v>
                </c:pt>
                <c:pt idx="215">
                  <c:v>2.9139039601985401E-2</c:v>
                </c:pt>
                <c:pt idx="216">
                  <c:v>1.8277128027087454E-2</c:v>
                </c:pt>
                <c:pt idx="217">
                  <c:v>1.9717104141979004E-2</c:v>
                </c:pt>
                <c:pt idx="218">
                  <c:v>2.1982754634675489E-2</c:v>
                </c:pt>
                <c:pt idx="219">
                  <c:v>1.841452024355417E-2</c:v>
                </c:pt>
                <c:pt idx="220">
                  <c:v>1.2506654935485117E-2</c:v>
                </c:pt>
                <c:pt idx="221">
                  <c:v>2.5543062551769833E-2</c:v>
                </c:pt>
                <c:pt idx="222">
                  <c:v>3.1083667896591217E-2</c:v>
                </c:pt>
                <c:pt idx="223">
                  <c:v>3.3679588140409632E-2</c:v>
                </c:pt>
                <c:pt idx="224">
                  <c:v>3.7414278486096311E-2</c:v>
                </c:pt>
                <c:pt idx="225">
                  <c:v>3.6230591698075319E-2</c:v>
                </c:pt>
                <c:pt idx="226">
                  <c:v>3.214845757420836E-2</c:v>
                </c:pt>
                <c:pt idx="227">
                  <c:v>3.0313478836974894E-2</c:v>
                </c:pt>
                <c:pt idx="228">
                  <c:v>3.5551557089768718E-2</c:v>
                </c:pt>
                <c:pt idx="229">
                  <c:v>1.4241231668378331E-3</c:v>
                </c:pt>
                <c:pt idx="230">
                  <c:v>3.5221287338646788E-2</c:v>
                </c:pt>
                <c:pt idx="231">
                  <c:v>3.5349432002082015E-2</c:v>
                </c:pt>
                <c:pt idx="232">
                  <c:v>3.5212039785615296E-2</c:v>
                </c:pt>
                <c:pt idx="233">
                  <c:v>3.0386138182221741E-2</c:v>
                </c:pt>
                <c:pt idx="234">
                  <c:v>2.512031727033379E-2</c:v>
                </c:pt>
                <c:pt idx="235">
                  <c:v>3.4441850725998972E-2</c:v>
                </c:pt>
                <c:pt idx="236">
                  <c:v>3.4991419591865837E-2</c:v>
                </c:pt>
                <c:pt idx="237">
                  <c:v>1.4872707432522577E-2</c:v>
                </c:pt>
                <c:pt idx="238">
                  <c:v>-7.5962042758043061E-4</c:v>
                </c:pt>
                <c:pt idx="239">
                  <c:v>1.306547135438348E-2</c:v>
                </c:pt>
                <c:pt idx="240">
                  <c:v>2.1221813128090544E-2</c:v>
                </c:pt>
                <c:pt idx="241">
                  <c:v>2.7276318205657686E-2</c:v>
                </c:pt>
                <c:pt idx="242">
                  <c:v>2.4552253298404055E-2</c:v>
                </c:pt>
                <c:pt idx="243">
                  <c:v>1.9561216819449535E-2</c:v>
                </c:pt>
                <c:pt idx="244">
                  <c:v>1.7956105828996902E-2</c:v>
                </c:pt>
                <c:pt idx="245">
                  <c:v>1.6386663971665494E-2</c:v>
                </c:pt>
                <c:pt idx="246">
                  <c:v>1.8405272690522792E-2</c:v>
                </c:pt>
                <c:pt idx="247">
                  <c:v>8.8182023549554338E-3</c:v>
                </c:pt>
                <c:pt idx="248">
                  <c:v>3.368751461443649E-3</c:v>
                </c:pt>
                <c:pt idx="249">
                  <c:v>3.4258220744375262E-2</c:v>
                </c:pt>
                <c:pt idx="250">
                  <c:v>2.4175745782125009E-2</c:v>
                </c:pt>
                <c:pt idx="251">
                  <c:v>3.1927837380458901E-2</c:v>
                </c:pt>
                <c:pt idx="252">
                  <c:v>3.6642768347475471E-2</c:v>
                </c:pt>
                <c:pt idx="253">
                  <c:v>3.1918589827427526E-2</c:v>
                </c:pt>
                <c:pt idx="254">
                  <c:v>3.5304515315929534E-2</c:v>
                </c:pt>
                <c:pt idx="255">
                  <c:v>3.6965111624570536E-2</c:v>
                </c:pt>
                <c:pt idx="256">
                  <c:v>3.2248859578549456E-2</c:v>
                </c:pt>
                <c:pt idx="257">
                  <c:v>3.0652996141128316E-2</c:v>
                </c:pt>
                <c:pt idx="258">
                  <c:v>3.0616005929002574E-2</c:v>
                </c:pt>
                <c:pt idx="259">
                  <c:v>3.2853913762604811E-2</c:v>
                </c:pt>
                <c:pt idx="260">
                  <c:v>3.7551670702563024E-2</c:v>
                </c:pt>
                <c:pt idx="261">
                  <c:v>3.495575045874473E-2</c:v>
                </c:pt>
                <c:pt idx="262">
                  <c:v>8.1946530648373227E-3</c:v>
                </c:pt>
                <c:pt idx="263">
                  <c:v>1.559797980598642E-2</c:v>
                </c:pt>
                <c:pt idx="264">
                  <c:v>2.245966415529551E-2</c:v>
                </c:pt>
                <c:pt idx="265">
                  <c:v>3.0497108818598729E-2</c:v>
                </c:pt>
                <c:pt idx="266">
                  <c:v>3.4239725638312388E-2</c:v>
                </c:pt>
                <c:pt idx="267">
                  <c:v>3.634948880847929E-2</c:v>
                </c:pt>
                <c:pt idx="268">
                  <c:v>3.7019275863754517E-2</c:v>
                </c:pt>
                <c:pt idx="269">
                  <c:v>3.65423663431345E-2</c:v>
                </c:pt>
                <c:pt idx="270">
                  <c:v>3.5460402638458996E-2</c:v>
                </c:pt>
                <c:pt idx="271">
                  <c:v>3.7570165808625898E-2</c:v>
                </c:pt>
                <c:pt idx="272">
                  <c:v>3.332289680919797E-2</c:v>
                </c:pt>
                <c:pt idx="273">
                  <c:v>3.2450984666236041E-2</c:v>
                </c:pt>
                <c:pt idx="274">
                  <c:v>3.0285736177880648E-2</c:v>
                </c:pt>
                <c:pt idx="275">
                  <c:v>3.6588604108291498E-2</c:v>
                </c:pt>
                <c:pt idx="276">
                  <c:v>3.5863331734827773E-2</c:v>
                </c:pt>
                <c:pt idx="277">
                  <c:v>3.2679531334012357E-2</c:v>
                </c:pt>
                <c:pt idx="278">
                  <c:v>3.5028409803991578E-2</c:v>
                </c:pt>
                <c:pt idx="279">
                  <c:v>3.391870344022184E-2</c:v>
                </c:pt>
                <c:pt idx="280">
                  <c:v>3.5321689342987767E-2</c:v>
                </c:pt>
                <c:pt idx="281">
                  <c:v>3.6139437246765722E-2</c:v>
                </c:pt>
                <c:pt idx="282">
                  <c:v>3.4358622748716233E-2</c:v>
                </c:pt>
                <c:pt idx="283">
                  <c:v>3.0441623500410235E-2</c:v>
                </c:pt>
                <c:pt idx="284">
                  <c:v>3.1413937647713143E-2</c:v>
                </c:pt>
                <c:pt idx="285">
                  <c:v>3.5469650191490495E-2</c:v>
                </c:pt>
                <c:pt idx="286">
                  <c:v>3.214845757420836E-2</c:v>
                </c:pt>
                <c:pt idx="287">
                  <c:v>2.9781083998166383E-2</c:v>
                </c:pt>
                <c:pt idx="288">
                  <c:v>3.6414221679699155E-2</c:v>
                </c:pt>
                <c:pt idx="289">
                  <c:v>1.5670639151233148E-2</c:v>
                </c:pt>
                <c:pt idx="290">
                  <c:v>1.2020497861833722E-2</c:v>
                </c:pt>
                <c:pt idx="291">
                  <c:v>4.2591587104684539E-3</c:v>
                </c:pt>
                <c:pt idx="292">
                  <c:v>-7.4654174543599319E-3</c:v>
                </c:pt>
                <c:pt idx="293">
                  <c:v>1.1665127609626342E-3</c:v>
                </c:pt>
                <c:pt idx="294">
                  <c:v>8.3782830464610367E-3</c:v>
                </c:pt>
                <c:pt idx="295">
                  <c:v>2.2542892132578249E-2</c:v>
                </c:pt>
                <c:pt idx="296">
                  <c:v>1.9744846801073249E-2</c:v>
                </c:pt>
                <c:pt idx="297">
                  <c:v>2.5185050141553658E-2</c:v>
                </c:pt>
                <c:pt idx="298">
                  <c:v>2.713892598919097E-2</c:v>
                </c:pt>
                <c:pt idx="299">
                  <c:v>2.6056962284515595E-2</c:v>
                </c:pt>
                <c:pt idx="300">
                  <c:v>2.0789820293623005E-2</c:v>
                </c:pt>
                <c:pt idx="301">
                  <c:v>1.9717104141979004E-2</c:v>
                </c:pt>
                <c:pt idx="302">
                  <c:v>1.0937213078153709E-2</c:v>
                </c:pt>
                <c:pt idx="303">
                  <c:v>1.0588448220969032E-2</c:v>
                </c:pt>
                <c:pt idx="304">
                  <c:v>1.2323024953861403E-2</c:v>
                </c:pt>
                <c:pt idx="305">
                  <c:v>3.6078667612559766E-3</c:v>
                </c:pt>
                <c:pt idx="306">
                  <c:v>7.4138953731849883E-3</c:v>
                </c:pt>
                <c:pt idx="307">
                  <c:v>5.6344019541401356E-3</c:v>
                </c:pt>
                <c:pt idx="308">
                  <c:v>-2.3290622849118391E-3</c:v>
                </c:pt>
                <c:pt idx="309">
                  <c:v>7.1734589943686254E-4</c:v>
                </c:pt>
                <c:pt idx="310">
                  <c:v>3.0107390512274759E-3</c:v>
                </c:pt>
                <c:pt idx="311">
                  <c:v>-1.3833018255990768E-2</c:v>
                </c:pt>
                <c:pt idx="312">
                  <c:v>-1.509861194228998E-2</c:v>
                </c:pt>
                <c:pt idx="313">
                  <c:v>-3.3602965558149234E-2</c:v>
                </c:pt>
                <c:pt idx="314">
                  <c:v>-2.8511527074853622E-2</c:v>
                </c:pt>
                <c:pt idx="315">
                  <c:v>-1.1970296859663056E-2</c:v>
                </c:pt>
                <c:pt idx="316">
                  <c:v>-2.4429392950986659E-2</c:v>
                </c:pt>
                <c:pt idx="317">
                  <c:v>-3.0878900650895599E-2</c:v>
                </c:pt>
                <c:pt idx="318">
                  <c:v>-2.0924570352080691E-2</c:v>
                </c:pt>
                <c:pt idx="319">
                  <c:v>-3.4665113077757101E-3</c:v>
                </c:pt>
                <c:pt idx="320">
                  <c:v>-7.9264740268589472E-6</c:v>
                </c:pt>
                <c:pt idx="321">
                  <c:v>9.4602467511365352E-3</c:v>
                </c:pt>
                <c:pt idx="322">
                  <c:v>1.103893616149932E-2</c:v>
                </c:pt>
                <c:pt idx="323">
                  <c:v>6.0478996825448017E-3</c:v>
                </c:pt>
                <c:pt idx="324">
                  <c:v>1.7266502588655127E-3</c:v>
                </c:pt>
                <c:pt idx="325">
                  <c:v>-1.1361279438593546E-3</c:v>
                </c:pt>
                <c:pt idx="326">
                  <c:v>-4.4758156672043605E-3</c:v>
                </c:pt>
                <c:pt idx="327">
                  <c:v>-2.1043467462484654E-2</c:v>
                </c:pt>
                <c:pt idx="328">
                  <c:v>-2.5080684900199015E-2</c:v>
                </c:pt>
                <c:pt idx="329">
                  <c:v>-2.3778101001774181E-2</c:v>
                </c:pt>
                <c:pt idx="330">
                  <c:v>-2.2199411591411398E-2</c:v>
                </c:pt>
                <c:pt idx="331">
                  <c:v>-1.9668224218812973E-2</c:v>
                </c:pt>
                <c:pt idx="332">
                  <c:v>-1.6465928711934683E-2</c:v>
                </c:pt>
                <c:pt idx="333">
                  <c:v>-2.4108370752896107E-2</c:v>
                </c:pt>
                <c:pt idx="334">
                  <c:v>-4.4837421412312192E-3</c:v>
                </c:pt>
                <c:pt idx="335">
                  <c:v>-4.8417545514473923E-3</c:v>
                </c:pt>
                <c:pt idx="336">
                  <c:v>1.318568954379184E-2</c:v>
                </c:pt>
                <c:pt idx="337">
                  <c:v>1.3313834207227182E-2</c:v>
                </c:pt>
                <c:pt idx="338">
                  <c:v>-2.7346335392891655E-4</c:v>
                </c:pt>
                <c:pt idx="339">
                  <c:v>1.3616361299254861E-2</c:v>
                </c:pt>
                <c:pt idx="340">
                  <c:v>1.0634685986126029E-2</c:v>
                </c:pt>
                <c:pt idx="341">
                  <c:v>1.2597809386794835E-2</c:v>
                </c:pt>
                <c:pt idx="342">
                  <c:v>1.3451226423693898E-2</c:v>
                </c:pt>
                <c:pt idx="343">
                  <c:v>-1.971049874695666E-3</c:v>
                </c:pt>
                <c:pt idx="344">
                  <c:v>-5.3926444963187754E-3</c:v>
                </c:pt>
                <c:pt idx="345">
                  <c:v>-1.183290464319634E-2</c:v>
                </c:pt>
                <c:pt idx="346">
                  <c:v>-1.6685227826679864E-3</c:v>
                </c:pt>
                <c:pt idx="347">
                  <c:v>3.7545065307540686E-3</c:v>
                </c:pt>
                <c:pt idx="348">
                  <c:v>-1.7694532186108274E-2</c:v>
                </c:pt>
                <c:pt idx="349">
                  <c:v>-1.6998323550743315E-2</c:v>
                </c:pt>
                <c:pt idx="350">
                  <c:v>-1.4456567546108879E-2</c:v>
                </c:pt>
                <c:pt idx="351">
                  <c:v>-3.2612156304783452E-2</c:v>
                </c:pt>
                <c:pt idx="352">
                  <c:v>-3.3400840470462649E-2</c:v>
                </c:pt>
                <c:pt idx="353">
                  <c:v>-1.587012208091082E-2</c:v>
                </c:pt>
                <c:pt idx="354">
                  <c:v>-1.4428824887014632E-2</c:v>
                </c:pt>
                <c:pt idx="355">
                  <c:v>-3.3382345364399775E-2</c:v>
                </c:pt>
                <c:pt idx="356">
                  <c:v>-3.3740357774615946E-2</c:v>
                </c:pt>
                <c:pt idx="357">
                  <c:v>-3.717252102827507E-2</c:v>
                </c:pt>
                <c:pt idx="358">
                  <c:v>-3.5749718940441752E-2</c:v>
                </c:pt>
                <c:pt idx="359">
                  <c:v>-3.50891794381979E-2</c:v>
                </c:pt>
                <c:pt idx="360">
                  <c:v>-2.6016008835376303E-2</c:v>
                </c:pt>
                <c:pt idx="361">
                  <c:v>-2.7171952964303043E-2</c:v>
                </c:pt>
                <c:pt idx="362">
                  <c:v>-3.2658394069940568E-2</c:v>
                </c:pt>
                <c:pt idx="363">
                  <c:v>-2.5410954651320941E-2</c:v>
                </c:pt>
                <c:pt idx="364">
                  <c:v>-1.5749903891502336E-2</c:v>
                </c:pt>
                <c:pt idx="365">
                  <c:v>-8.209184933886525E-3</c:v>
                </c:pt>
                <c:pt idx="366">
                  <c:v>-1.2172421947349641E-2</c:v>
                </c:pt>
                <c:pt idx="367">
                  <c:v>-1.1200107800046733E-2</c:v>
                </c:pt>
                <c:pt idx="368">
                  <c:v>-1.1842152196227715E-2</c:v>
                </c:pt>
                <c:pt idx="369">
                  <c:v>-3.1362415566537839E-3</c:v>
                </c:pt>
                <c:pt idx="370">
                  <c:v>-6.9885079337399141E-3</c:v>
                </c:pt>
                <c:pt idx="371">
                  <c:v>-6.8141255051475747E-3</c:v>
                </c:pt>
                <c:pt idx="372">
                  <c:v>-3.6408937363680491E-3</c:v>
                </c:pt>
                <c:pt idx="373">
                  <c:v>-1.1361279438593546E-3</c:v>
                </c:pt>
                <c:pt idx="374">
                  <c:v>-6.7692088189949739E-3</c:v>
                </c:pt>
                <c:pt idx="375">
                  <c:v>-1.1428654467823048E-2</c:v>
                </c:pt>
                <c:pt idx="376">
                  <c:v>-1.1116879822763994E-2</c:v>
                </c:pt>
                <c:pt idx="377">
                  <c:v>-4.5854652245768306E-3</c:v>
                </c:pt>
                <c:pt idx="378">
                  <c:v>-1.3612398062241312E-2</c:v>
                </c:pt>
                <c:pt idx="379">
                  <c:v>-1.0695455620332467E-2</c:v>
                </c:pt>
                <c:pt idx="380">
                  <c:v>-7.9066578418588458E-3</c:v>
                </c:pt>
                <c:pt idx="381">
                  <c:v>-5.8510589108760423E-3</c:v>
                </c:pt>
                <c:pt idx="382">
                  <c:v>-1.2649331467969779E-2</c:v>
                </c:pt>
                <c:pt idx="383">
                  <c:v>-4.3106807916433974E-3</c:v>
                </c:pt>
                <c:pt idx="384">
                  <c:v>-1.3461795055729189E-3</c:v>
                </c:pt>
                <c:pt idx="385">
                  <c:v>-3.282881326151876E-3</c:v>
                </c:pt>
                <c:pt idx="386">
                  <c:v>-1.1116879822763994E-2</c:v>
                </c:pt>
                <c:pt idx="387">
                  <c:v>-8.8974670952246242E-3</c:v>
                </c:pt>
                <c:pt idx="388">
                  <c:v>-1.4089307582861331E-2</c:v>
                </c:pt>
                <c:pt idx="389">
                  <c:v>-1.1686264873698247E-2</c:v>
                </c:pt>
                <c:pt idx="390">
                  <c:v>-8.7323322196636612E-3</c:v>
                </c:pt>
                <c:pt idx="391">
                  <c:v>-1.0209298546680954E-2</c:v>
                </c:pt>
                <c:pt idx="392">
                  <c:v>9.0097588106069677E-4</c:v>
                </c:pt>
                <c:pt idx="393">
                  <c:v>-1.2227907265538135E-2</c:v>
                </c:pt>
                <c:pt idx="394">
                  <c:v>-3.7135530816148968E-3</c:v>
                </c:pt>
                <c:pt idx="395">
                  <c:v>-3.5761608651481802E-3</c:v>
                </c:pt>
                <c:pt idx="396">
                  <c:v>-3.4387686486814636E-3</c:v>
                </c:pt>
                <c:pt idx="397">
                  <c:v>-1.0374433422241917E-2</c:v>
                </c:pt>
                <c:pt idx="398">
                  <c:v>-2.5236572222728602E-2</c:v>
                </c:pt>
                <c:pt idx="399">
                  <c:v>-3.2235648788504406E-2</c:v>
                </c:pt>
                <c:pt idx="400">
                  <c:v>-2.9878843844498442E-2</c:v>
                </c:pt>
                <c:pt idx="401">
                  <c:v>-2.5731976849411493E-2</c:v>
                </c:pt>
                <c:pt idx="402">
                  <c:v>-2.9437603456999532E-2</c:v>
                </c:pt>
                <c:pt idx="403">
                  <c:v>-2.9823358526309952E-2</c:v>
                </c:pt>
                <c:pt idx="404">
                  <c:v>-2.7648862484923181E-2</c:v>
                </c:pt>
                <c:pt idx="405">
                  <c:v>-2.9483841222156529E-2</c:v>
                </c:pt>
                <c:pt idx="406">
                  <c:v>-2.7199695623397292E-2</c:v>
                </c:pt>
                <c:pt idx="407">
                  <c:v>-3.6768270852901776E-2</c:v>
                </c:pt>
                <c:pt idx="408">
                  <c:v>-3.3226458041870188E-2</c:v>
                </c:pt>
                <c:pt idx="409">
                  <c:v>-3.0236856254714617E-2</c:v>
                </c:pt>
                <c:pt idx="410">
                  <c:v>-3.6950579755520257E-3</c:v>
                </c:pt>
                <c:pt idx="411">
                  <c:v>-6.1998237680607202E-3</c:v>
                </c:pt>
                <c:pt idx="412">
                  <c:v>-6.5578361782768924E-3</c:v>
                </c:pt>
                <c:pt idx="413">
                  <c:v>-1.2089193970066902E-2</c:v>
                </c:pt>
                <c:pt idx="414">
                  <c:v>-9.9979259059628737E-3</c:v>
                </c:pt>
                <c:pt idx="415">
                  <c:v>-1.4556969550449973E-2</c:v>
                </c:pt>
                <c:pt idx="416">
                  <c:v>-1.0593732536986858E-2</c:v>
                </c:pt>
                <c:pt idx="417">
                  <c:v>-2.5704234190317247E-2</c:v>
                </c:pt>
                <c:pt idx="418">
                  <c:v>-3.0704518222303259E-2</c:v>
                </c:pt>
                <c:pt idx="419">
                  <c:v>-3.6235876014093268E-2</c:v>
                </c:pt>
                <c:pt idx="420">
                  <c:v>1.4533190128369277E-2</c:v>
                </c:pt>
                <c:pt idx="421">
                  <c:v>1.1891032119393866E-2</c:v>
                </c:pt>
                <c:pt idx="422">
                  <c:v>9.8460018204469552E-3</c:v>
                </c:pt>
                <c:pt idx="423">
                  <c:v>1.1139338165840415E-2</c:v>
                </c:pt>
                <c:pt idx="424">
                  <c:v>1.1864610539304135E-2</c:v>
                </c:pt>
                <c:pt idx="425">
                  <c:v>1.6323252179450142E-2</c:v>
                </c:pt>
                <c:pt idx="426">
                  <c:v>1.2928079137916762E-2</c:v>
                </c:pt>
                <c:pt idx="427">
                  <c:v>1.5992982428328216E-2</c:v>
                </c:pt>
                <c:pt idx="428">
                  <c:v>2.4487520427184186E-2</c:v>
                </c:pt>
                <c:pt idx="429">
                  <c:v>2.3826980924940334E-2</c:v>
                </c:pt>
                <c:pt idx="430">
                  <c:v>2.8341107883274833E-2</c:v>
                </c:pt>
                <c:pt idx="431">
                  <c:v>2.9083554283796907E-2</c:v>
                </c:pt>
                <c:pt idx="432">
                  <c:v>2.8845760062989095E-2</c:v>
                </c:pt>
                <c:pt idx="433">
                  <c:v>-1.2254328845627865E-2</c:v>
                </c:pt>
                <c:pt idx="434">
                  <c:v>-6.934343694555937E-3</c:v>
                </c:pt>
                <c:pt idx="435">
                  <c:v>1.5028594755052166E-2</c:v>
                </c:pt>
                <c:pt idx="436">
                  <c:v>1.8514922247895263E-2</c:v>
                </c:pt>
                <c:pt idx="437">
                  <c:v>1.860739777820938E-2</c:v>
                </c:pt>
                <c:pt idx="438">
                  <c:v>1.6423654183791235E-2</c:v>
                </c:pt>
                <c:pt idx="439">
                  <c:v>1.7579598312717978E-2</c:v>
                </c:pt>
                <c:pt idx="440">
                  <c:v>1.9598207031575159E-2</c:v>
                </c:pt>
                <c:pt idx="441">
                  <c:v>1.7331235459874274E-2</c:v>
                </c:pt>
                <c:pt idx="442">
                  <c:v>2.3396309169477311E-2</c:v>
                </c:pt>
                <c:pt idx="443">
                  <c:v>2.3203431634822101E-2</c:v>
                </c:pt>
                <c:pt idx="444">
                  <c:v>2.0221756321693388E-2</c:v>
                </c:pt>
                <c:pt idx="445">
                  <c:v>2.4038353565658293E-2</c:v>
                </c:pt>
                <c:pt idx="446">
                  <c:v>3.083662612275203E-2</c:v>
                </c:pt>
                <c:pt idx="447">
                  <c:v>3.4056095656688552E-2</c:v>
                </c:pt>
                <c:pt idx="448">
                  <c:v>3.6009971504325868E-2</c:v>
                </c:pt>
                <c:pt idx="449">
                  <c:v>2.5019915265992697E-2</c:v>
                </c:pt>
                <c:pt idx="450">
                  <c:v>2.5111069717302294E-2</c:v>
                </c:pt>
                <c:pt idx="451">
                  <c:v>2.228528172670317E-2</c:v>
                </c:pt>
                <c:pt idx="452">
                  <c:v>2.6422901168758624E-2</c:v>
                </c:pt>
                <c:pt idx="453">
                  <c:v>2.5194297694585036E-2</c:v>
                </c:pt>
                <c:pt idx="454">
                  <c:v>2.1129337597776427E-2</c:v>
                </c:pt>
                <c:pt idx="455">
                  <c:v>1.7010213261783723E-2</c:v>
                </c:pt>
                <c:pt idx="456">
                  <c:v>1.9808258593288722E-2</c:v>
                </c:pt>
                <c:pt idx="457">
                  <c:v>1.7203090796438933E-2</c:v>
                </c:pt>
                <c:pt idx="458">
                  <c:v>5.5524950558619125E-3</c:v>
                </c:pt>
                <c:pt idx="459">
                  <c:v>5.3226273090809604E-3</c:v>
                </c:pt>
                <c:pt idx="460">
                  <c:v>2.0396138750285727E-2</c:v>
                </c:pt>
                <c:pt idx="461">
                  <c:v>1.9781837013198994E-2</c:v>
                </c:pt>
                <c:pt idx="462">
                  <c:v>1.9249442174390362E-2</c:v>
                </c:pt>
                <c:pt idx="463">
                  <c:v>1.9616702137638029E-2</c:v>
                </c:pt>
                <c:pt idx="464">
                  <c:v>2.0910038483031489E-2</c:v>
                </c:pt>
                <c:pt idx="465">
                  <c:v>1.7423710990188392E-2</c:v>
                </c:pt>
                <c:pt idx="466">
                  <c:v>2.1689475095679187E-2</c:v>
                </c:pt>
                <c:pt idx="467">
                  <c:v>1.7286318773721672E-2</c:v>
                </c:pt>
                <c:pt idx="468">
                  <c:v>1.1725897243832903E-2</c:v>
                </c:pt>
                <c:pt idx="469">
                  <c:v>-3.1428469516762467E-2</c:v>
                </c:pt>
                <c:pt idx="470">
                  <c:v>-2.1722502070791259E-2</c:v>
                </c:pt>
                <c:pt idx="471">
                  <c:v>-2.676902386793439E-2</c:v>
                </c:pt>
                <c:pt idx="472">
                  <c:v>-3.0483898028553804E-2</c:v>
                </c:pt>
                <c:pt idx="473">
                  <c:v>-3.060279513895765E-2</c:v>
                </c:pt>
                <c:pt idx="474">
                  <c:v>-2.883254927294417E-2</c:v>
                </c:pt>
                <c:pt idx="475">
                  <c:v>-2.9906586503592691E-2</c:v>
                </c:pt>
                <c:pt idx="476">
                  <c:v>-1.0025668565057119E-2</c:v>
                </c:pt>
                <c:pt idx="477">
                  <c:v>-9.6399134957467006E-3</c:v>
                </c:pt>
                <c:pt idx="478">
                  <c:v>-1.7961390145014848E-2</c:v>
                </c:pt>
                <c:pt idx="479">
                  <c:v>-1.9345880941717904E-2</c:v>
                </c:pt>
                <c:pt idx="480">
                  <c:v>-7.1628903623322526E-3</c:v>
                </c:pt>
                <c:pt idx="481">
                  <c:v>-1.0823600283767689E-2</c:v>
                </c:pt>
                <c:pt idx="482">
                  <c:v>-1.6401195840714814E-2</c:v>
                </c:pt>
                <c:pt idx="483">
                  <c:v>-1.3218716518903913E-2</c:v>
                </c:pt>
                <c:pt idx="484">
                  <c:v>-1.3263633205056514E-2</c:v>
                </c:pt>
                <c:pt idx="485">
                  <c:v>-2.0896827692986442E-2</c:v>
                </c:pt>
                <c:pt idx="486">
                  <c:v>-2.0511072623676022E-2</c:v>
                </c:pt>
                <c:pt idx="487">
                  <c:v>-1.6200391832032746E-2</c:v>
                </c:pt>
                <c:pt idx="488">
                  <c:v>-1.9621986453655853E-2</c:v>
                </c:pt>
                <c:pt idx="489">
                  <c:v>-2.434616497370392E-2</c:v>
                </c:pt>
                <c:pt idx="490">
                  <c:v>-1.6319288942436592E-2</c:v>
                </c:pt>
                <c:pt idx="491">
                  <c:v>-2.2273392015662641E-2</c:v>
                </c:pt>
                <c:pt idx="492">
                  <c:v>-2.5731976849411493E-2</c:v>
                </c:pt>
                <c:pt idx="493">
                  <c:v>-1.879631207585104E-2</c:v>
                </c:pt>
                <c:pt idx="494">
                  <c:v>-2.1429222531795074E-2</c:v>
                </c:pt>
                <c:pt idx="495">
                  <c:v>-1.319757925483189E-3</c:v>
                </c:pt>
                <c:pt idx="496">
                  <c:v>6.0663947886075527E-3</c:v>
                </c:pt>
                <c:pt idx="497">
                  <c:v>7.6807533320915628E-3</c:v>
                </c:pt>
                <c:pt idx="498">
                  <c:v>8.6623150324259667E-3</c:v>
                </c:pt>
                <c:pt idx="499">
                  <c:v>6.7176867378200304E-3</c:v>
                </c:pt>
                <c:pt idx="500">
                  <c:v>1.0378396659255466E-2</c:v>
                </c:pt>
                <c:pt idx="501">
                  <c:v>5.0201002170532803E-3</c:v>
                </c:pt>
                <c:pt idx="502">
                  <c:v>1.1322968147464129E-2</c:v>
                </c:pt>
                <c:pt idx="503">
                  <c:v>1.3506711741882392E-2</c:v>
                </c:pt>
                <c:pt idx="504">
                  <c:v>7.9647853180563714E-3</c:v>
                </c:pt>
                <c:pt idx="505">
                  <c:v>5.1482448804886219E-3</c:v>
                </c:pt>
                <c:pt idx="506">
                  <c:v>2.1487350007992602E-2</c:v>
                </c:pt>
                <c:pt idx="507">
                  <c:v>1.1276730382307131E-2</c:v>
                </c:pt>
              </c:numCache>
            </c:numRef>
          </c:val>
          <c:smooth val="0"/>
        </c:ser>
        <c:dLbls>
          <c:showLegendKey val="0"/>
          <c:showVal val="0"/>
          <c:showCatName val="0"/>
          <c:showSerName val="0"/>
          <c:showPercent val="0"/>
          <c:showBubbleSize val="0"/>
        </c:dLbls>
        <c:marker val="1"/>
        <c:smooth val="0"/>
        <c:axId val="183822336"/>
        <c:axId val="183288384"/>
      </c:lineChart>
      <c:catAx>
        <c:axId val="183822336"/>
        <c:scaling>
          <c:orientation val="minMax"/>
        </c:scaling>
        <c:delete val="0"/>
        <c:axPos val="b"/>
        <c:majorTickMark val="out"/>
        <c:minorTickMark val="none"/>
        <c:tickLblPos val="nextTo"/>
        <c:crossAx val="183288384"/>
        <c:crosses val="autoZero"/>
        <c:auto val="1"/>
        <c:lblAlgn val="ctr"/>
        <c:lblOffset val="100"/>
        <c:noMultiLvlLbl val="0"/>
      </c:catAx>
      <c:valAx>
        <c:axId val="183288384"/>
        <c:scaling>
          <c:orientation val="minMax"/>
        </c:scaling>
        <c:delete val="0"/>
        <c:axPos val="l"/>
        <c:majorGridlines/>
        <c:numFmt formatCode="General" sourceLinked="1"/>
        <c:majorTickMark val="out"/>
        <c:minorTickMark val="none"/>
        <c:tickLblPos val="nextTo"/>
        <c:crossAx val="1838223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CN-Pressure</a:t>
            </a:r>
            <a:r>
              <a:rPr lang="en-US" baseline="0"/>
              <a:t> corrected</a:t>
            </a:r>
            <a:endParaRPr lang="en-US"/>
          </a:p>
        </c:rich>
      </c:tx>
      <c:layout/>
      <c:overlay val="0"/>
    </c:title>
    <c:autoTitleDeleted val="0"/>
    <c:plotArea>
      <c:layout/>
      <c:lineChart>
        <c:grouping val="standard"/>
        <c:varyColors val="0"/>
        <c:dLbls>
          <c:showLegendKey val="0"/>
          <c:showVal val="0"/>
          <c:showCatName val="0"/>
          <c:showSerName val="0"/>
          <c:showPercent val="0"/>
          <c:showBubbleSize val="0"/>
        </c:dLbls>
        <c:marker val="1"/>
        <c:smooth val="0"/>
        <c:axId val="183705600"/>
        <c:axId val="183290688"/>
      </c:lineChart>
      <c:catAx>
        <c:axId val="183705600"/>
        <c:scaling>
          <c:orientation val="minMax"/>
        </c:scaling>
        <c:delete val="0"/>
        <c:axPos val="b"/>
        <c:majorTickMark val="out"/>
        <c:minorTickMark val="none"/>
        <c:tickLblPos val="nextTo"/>
        <c:crossAx val="183290688"/>
        <c:crosses val="autoZero"/>
        <c:auto val="1"/>
        <c:lblAlgn val="ctr"/>
        <c:lblOffset val="100"/>
        <c:noMultiLvlLbl val="0"/>
      </c:catAx>
      <c:valAx>
        <c:axId val="183290688"/>
        <c:scaling>
          <c:orientation val="minMax"/>
        </c:scaling>
        <c:delete val="0"/>
        <c:axPos val="l"/>
        <c:majorGridlines/>
        <c:numFmt formatCode="General" sourceLinked="1"/>
        <c:majorTickMark val="out"/>
        <c:minorTickMark val="none"/>
        <c:tickLblPos val="nextTo"/>
        <c:crossAx val="183705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 CN</a:t>
            </a:r>
            <a:r>
              <a:rPr lang="en-US" baseline="0"/>
              <a:t> Pressure corrected</a:t>
            </a:r>
            <a:endParaRPr lang="en-US"/>
          </a:p>
        </c:rich>
      </c:tx>
      <c:layout>
        <c:manualLayout>
          <c:xMode val="edge"/>
          <c:yMode val="edge"/>
          <c:x val="0.16032671916010496"/>
          <c:y val="2.7777777777777776E-2"/>
        </c:manualLayout>
      </c:layout>
      <c:overlay val="0"/>
    </c:title>
    <c:autoTitleDeleted val="0"/>
    <c:plotArea>
      <c:layout/>
      <c:lineChart>
        <c:grouping val="standard"/>
        <c:varyColors val="0"/>
        <c:ser>
          <c:idx val="0"/>
          <c:order val="0"/>
          <c:tx>
            <c:strRef>
              <c:f>Sheet2!$E$1</c:f>
              <c:strCache>
                <c:ptCount val="1"/>
                <c:pt idx="0">
                  <c:v>relative cn</c:v>
                </c:pt>
              </c:strCache>
            </c:strRef>
          </c:tx>
          <c:trendline>
            <c:trendlineType val="linear"/>
            <c:dispRSqr val="0"/>
            <c:dispEq val="1"/>
            <c:trendlineLbl>
              <c:layout>
                <c:manualLayout>
                  <c:x val="0.3001205161854768"/>
                  <c:y val="-0.3411774569845436"/>
                </c:manualLayout>
              </c:layout>
              <c:tx>
                <c:rich>
                  <a:bodyPr/>
                  <a:lstStyle/>
                  <a:p>
                    <a:pPr>
                      <a:defRPr/>
                    </a:pPr>
                    <a:r>
                      <a:rPr lang="en-US" baseline="0"/>
                      <a:t>trend=( 5E-05x ±1.58E-05)/day</a:t>
                    </a:r>
                    <a:endParaRPr lang="en-US"/>
                  </a:p>
                </c:rich>
              </c:tx>
              <c:numFmt formatCode="General" sourceLinked="0"/>
            </c:trendlineLbl>
          </c:trendline>
          <c:val>
            <c:numRef>
              <c:f>Sheet2!$E$2:$E$307</c:f>
              <c:numCache>
                <c:formatCode>General</c:formatCode>
                <c:ptCount val="306"/>
                <c:pt idx="0">
                  <c:v>-4.0481435144257817E-2</c:v>
                </c:pt>
                <c:pt idx="1">
                  <c:v>-5.0781344102255294E-2</c:v>
                </c:pt>
                <c:pt idx="2">
                  <c:v>-5.1044999569014413E-2</c:v>
                </c:pt>
                <c:pt idx="3">
                  <c:v>-4.98346995563093E-2</c:v>
                </c:pt>
                <c:pt idx="4">
                  <c:v>-3.9804083435248397E-2</c:v>
                </c:pt>
                <c:pt idx="5">
                  <c:v>-4.2657460032740097E-2</c:v>
                </c:pt>
                <c:pt idx="6">
                  <c:v>-4.5772757521551702E-2</c:v>
                </c:pt>
                <c:pt idx="7">
                  <c:v>-4.2312279520338107E-2</c:v>
                </c:pt>
                <c:pt idx="8">
                  <c:v>-3.4226556110485584E-2</c:v>
                </c:pt>
                <c:pt idx="9">
                  <c:v>-4.2105865043073169E-2</c:v>
                </c:pt>
                <c:pt idx="10">
                  <c:v>-3.4223086959607386E-2</c:v>
                </c:pt>
                <c:pt idx="11">
                  <c:v>-4.6967879999164103E-2</c:v>
                </c:pt>
                <c:pt idx="12">
                  <c:v>-4.2304473930861841E-2</c:v>
                </c:pt>
                <c:pt idx="13">
                  <c:v>-4.5660877405723305E-2</c:v>
                </c:pt>
                <c:pt idx="14">
                  <c:v>-4.6513421234092037E-2</c:v>
                </c:pt>
                <c:pt idx="15">
                  <c:v>-4.7411931311600042E-2</c:v>
                </c:pt>
                <c:pt idx="16">
                  <c:v>-4.6023403672516706E-2</c:v>
                </c:pt>
                <c:pt idx="17">
                  <c:v>-4.3952320598106547E-2</c:v>
                </c:pt>
                <c:pt idx="18">
                  <c:v>-4.7633089680098849E-2</c:v>
                </c:pt>
                <c:pt idx="19">
                  <c:v>-3.3874437296327095E-2</c:v>
                </c:pt>
                <c:pt idx="20">
                  <c:v>-4.9581885186045255E-2</c:v>
                </c:pt>
                <c:pt idx="21">
                  <c:v>-5.137196703930455E-2</c:v>
                </c:pt>
                <c:pt idx="22">
                  <c:v>-4.6189922914680416E-2</c:v>
                </c:pt>
                <c:pt idx="23">
                  <c:v>-4.1242046474349203E-2</c:v>
                </c:pt>
                <c:pt idx="24">
                  <c:v>-3.5822365514554172E-2</c:v>
                </c:pt>
                <c:pt idx="25">
                  <c:v>-4.750212923443884E-2</c:v>
                </c:pt>
                <c:pt idx="26">
                  <c:v>-1.4847012015971269E-2</c:v>
                </c:pt>
                <c:pt idx="27">
                  <c:v>-1.6032594328667642E-2</c:v>
                </c:pt>
                <c:pt idx="28">
                  <c:v>-2.3704621496269757E-2</c:v>
                </c:pt>
                <c:pt idx="29">
                  <c:v>-2.0482647617947262E-2</c:v>
                </c:pt>
                <c:pt idx="30">
                  <c:v>-4.354382808217365E-2</c:v>
                </c:pt>
                <c:pt idx="31">
                  <c:v>-5.1525476965674152E-2</c:v>
                </c:pt>
                <c:pt idx="32">
                  <c:v>-1.9148759105198802E-2</c:v>
                </c:pt>
                <c:pt idx="33">
                  <c:v>-2.2433177699332878E-2</c:v>
                </c:pt>
                <c:pt idx="34">
                  <c:v>-2.2538119513404883E-2</c:v>
                </c:pt>
                <c:pt idx="35">
                  <c:v>-1.9839120130002334E-2</c:v>
                </c:pt>
                <c:pt idx="36">
                  <c:v>-1.3036982545161033E-2</c:v>
                </c:pt>
                <c:pt idx="37">
                  <c:v>-1.4481883886018671E-2</c:v>
                </c:pt>
                <c:pt idx="38">
                  <c:v>-2.5722889204393808E-3</c:v>
                </c:pt>
                <c:pt idx="39">
                  <c:v>-6.6599051275361353E-4</c:v>
                </c:pt>
                <c:pt idx="40">
                  <c:v>-5.8142104163125983E-3</c:v>
                </c:pt>
                <c:pt idx="41">
                  <c:v>-1.1065637558504817E-2</c:v>
                </c:pt>
                <c:pt idx="42">
                  <c:v>-2.5193843695432761E-3</c:v>
                </c:pt>
                <c:pt idx="43">
                  <c:v>-1.1613009852535044E-4</c:v>
                </c:pt>
                <c:pt idx="44">
                  <c:v>-4.1533544332742148E-3</c:v>
                </c:pt>
                <c:pt idx="45">
                  <c:v>-1.1230511409834514E-3</c:v>
                </c:pt>
                <c:pt idx="46">
                  <c:v>-8.9199677402086192E-3</c:v>
                </c:pt>
                <c:pt idx="47">
                  <c:v>-6.0570509778014436E-3</c:v>
                </c:pt>
                <c:pt idx="48">
                  <c:v>-2.580094509915433E-3</c:v>
                </c:pt>
                <c:pt idx="49">
                  <c:v>-1.9322305833725409E-3</c:v>
                </c:pt>
                <c:pt idx="50">
                  <c:v>4.6928911220628638E-4</c:v>
                </c:pt>
                <c:pt idx="51">
                  <c:v>-5.8889109031390502E-5</c:v>
                </c:pt>
                <c:pt idx="52">
                  <c:v>-2.0232957939309943E-3</c:v>
                </c:pt>
                <c:pt idx="53">
                  <c:v>2.2961528832373561E-2</c:v>
                </c:pt>
                <c:pt idx="54">
                  <c:v>2.4048240345035214E-2</c:v>
                </c:pt>
                <c:pt idx="55">
                  <c:v>2.3259008520197393E-2</c:v>
                </c:pt>
                <c:pt idx="56">
                  <c:v>2.397885732746691E-2</c:v>
                </c:pt>
                <c:pt idx="57">
                  <c:v>2.5665731942093952E-2</c:v>
                </c:pt>
                <c:pt idx="58">
                  <c:v>9.3138892767110973E-3</c:v>
                </c:pt>
                <c:pt idx="59">
                  <c:v>2.3420324036043154E-2</c:v>
                </c:pt>
                <c:pt idx="60">
                  <c:v>1.7380532356732554E-2</c:v>
                </c:pt>
                <c:pt idx="61">
                  <c:v>2.089825134743967E-2</c:v>
                </c:pt>
                <c:pt idx="62">
                  <c:v>1.9649357031212164E-2</c:v>
                </c:pt>
                <c:pt idx="63">
                  <c:v>1.2663354449815404E-2</c:v>
                </c:pt>
                <c:pt idx="64">
                  <c:v>9.9964447120381404E-3</c:v>
                </c:pt>
                <c:pt idx="65">
                  <c:v>1.8291762654128012E-2</c:v>
                </c:pt>
                <c:pt idx="66">
                  <c:v>2.5683077696485809E-2</c:v>
                </c:pt>
                <c:pt idx="67">
                  <c:v>3.0209452305090343E-2</c:v>
                </c:pt>
                <c:pt idx="68">
                  <c:v>2.8510435662389394E-2</c:v>
                </c:pt>
                <c:pt idx="69">
                  <c:v>3.1244126554576201E-2</c:v>
                </c:pt>
                <c:pt idx="70">
                  <c:v>3.2576280491885455E-2</c:v>
                </c:pt>
                <c:pt idx="71">
                  <c:v>3.1623998575761904E-2</c:v>
                </c:pt>
                <c:pt idx="72">
                  <c:v>3.0547694515735281E-2</c:v>
                </c:pt>
                <c:pt idx="73">
                  <c:v>3.1507782021335105E-2</c:v>
                </c:pt>
                <c:pt idx="74">
                  <c:v>3.0156114110334847E-2</c:v>
                </c:pt>
                <c:pt idx="75">
                  <c:v>2.5441104422716621E-2</c:v>
                </c:pt>
                <c:pt idx="76">
                  <c:v>2.5813691227058021E-2</c:v>
                </c:pt>
                <c:pt idx="77">
                  <c:v>3.1949073781936677E-2</c:v>
                </c:pt>
                <c:pt idx="78">
                  <c:v>3.2171257126830971E-2</c:v>
                </c:pt>
                <c:pt idx="79">
                  <c:v>3.0338244531451536E-2</c:v>
                </c:pt>
                <c:pt idx="80">
                  <c:v>3.1746286144225873E-2</c:v>
                </c:pt>
                <c:pt idx="81">
                  <c:v>3.3252764913175109E-2</c:v>
                </c:pt>
                <c:pt idx="82">
                  <c:v>2.5855234308827083E-2</c:v>
                </c:pt>
                <c:pt idx="83">
                  <c:v>2.8881201162519552E-2</c:v>
                </c:pt>
                <c:pt idx="84">
                  <c:v>3.2528579667307302E-2</c:v>
                </c:pt>
                <c:pt idx="85">
                  <c:v>1.5435206001664563E-2</c:v>
                </c:pt>
                <c:pt idx="86">
                  <c:v>8.260568341253674E-3</c:v>
                </c:pt>
                <c:pt idx="87">
                  <c:v>1.8838876657244024E-2</c:v>
                </c:pt>
                <c:pt idx="88">
                  <c:v>1.7764740816516546E-2</c:v>
                </c:pt>
                <c:pt idx="89">
                  <c:v>1.928249432582025E-2</c:v>
                </c:pt>
                <c:pt idx="90">
                  <c:v>7.0350907934560707E-3</c:v>
                </c:pt>
                <c:pt idx="91">
                  <c:v>1.7415657509376535E-2</c:v>
                </c:pt>
                <c:pt idx="92">
                  <c:v>1.5257845663005776E-2</c:v>
                </c:pt>
                <c:pt idx="93">
                  <c:v>1.769232229192922E-2</c:v>
                </c:pt>
                <c:pt idx="94">
                  <c:v>3.0182477201176503E-3</c:v>
                </c:pt>
                <c:pt idx="95">
                  <c:v>8.4019362395490391E-3</c:v>
                </c:pt>
                <c:pt idx="96">
                  <c:v>1.7260413007567511E-2</c:v>
                </c:pt>
                <c:pt idx="97">
                  <c:v>-5.1398942143220903E-3</c:v>
                </c:pt>
                <c:pt idx="98">
                  <c:v>-8.9842362160655852E-4</c:v>
                </c:pt>
                <c:pt idx="99">
                  <c:v>-2.8450509082542574E-3</c:v>
                </c:pt>
                <c:pt idx="100">
                  <c:v>-6.3003251831498996E-3</c:v>
                </c:pt>
                <c:pt idx="101">
                  <c:v>-1.5376146709535218E-3</c:v>
                </c:pt>
                <c:pt idx="102">
                  <c:v>-3.5930865664109243E-3</c:v>
                </c:pt>
                <c:pt idx="103">
                  <c:v>1.7041333673762876E-3</c:v>
                </c:pt>
                <c:pt idx="104">
                  <c:v>1.7041333673762876E-3</c:v>
                </c:pt>
                <c:pt idx="105">
                  <c:v>-1.0402251637615342E-3</c:v>
                </c:pt>
                <c:pt idx="106">
                  <c:v>8.1316869302834691E-4</c:v>
                </c:pt>
                <c:pt idx="107">
                  <c:v>-9.4780673877725447E-3</c:v>
                </c:pt>
                <c:pt idx="108">
                  <c:v>-5.4347720389867271E-3</c:v>
                </c:pt>
                <c:pt idx="109">
                  <c:v>-5.1993034231147591E-3</c:v>
                </c:pt>
                <c:pt idx="110">
                  <c:v>-4.4582060667147042E-3</c:v>
                </c:pt>
                <c:pt idx="111">
                  <c:v>-4.5440675509549897E-3</c:v>
                </c:pt>
                <c:pt idx="112">
                  <c:v>-2.7089645465878092E-2</c:v>
                </c:pt>
                <c:pt idx="113">
                  <c:v>-2.6414028332307878E-2</c:v>
                </c:pt>
                <c:pt idx="114">
                  <c:v>-2.4703736949251803E-2</c:v>
                </c:pt>
                <c:pt idx="115">
                  <c:v>-3.5378314202117796E-2</c:v>
                </c:pt>
                <c:pt idx="116">
                  <c:v>-1.8300985359287425E-2</c:v>
                </c:pt>
                <c:pt idx="117">
                  <c:v>-1.8336977799651065E-2</c:v>
                </c:pt>
                <c:pt idx="118">
                  <c:v>-7.4755000432110289E-3</c:v>
                </c:pt>
                <c:pt idx="119">
                  <c:v>-7.944702699515865E-3</c:v>
                </c:pt>
                <c:pt idx="120">
                  <c:v>-9.2889986648996802E-3</c:v>
                </c:pt>
                <c:pt idx="121">
                  <c:v>-6.8454155149196049E-3</c:v>
                </c:pt>
                <c:pt idx="122">
                  <c:v>-9.4633234965396627E-3</c:v>
                </c:pt>
                <c:pt idx="123">
                  <c:v>-1.5677006363630633E-2</c:v>
                </c:pt>
                <c:pt idx="124">
                  <c:v>-2.5917072468975393E-2</c:v>
                </c:pt>
                <c:pt idx="125">
                  <c:v>-2.3063695871483911E-2</c:v>
                </c:pt>
                <c:pt idx="126">
                  <c:v>-2.1286623334019057E-2</c:v>
                </c:pt>
                <c:pt idx="127">
                  <c:v>-3.1204925695391298E-2</c:v>
                </c:pt>
                <c:pt idx="128">
                  <c:v>-2.7226243281715225E-2</c:v>
                </c:pt>
                <c:pt idx="129">
                  <c:v>2.7895962313051165E-2</c:v>
                </c:pt>
                <c:pt idx="130">
                  <c:v>3.2594059890137139E-2</c:v>
                </c:pt>
                <c:pt idx="131">
                  <c:v>3.0473975059569121E-2</c:v>
                </c:pt>
                <c:pt idx="132">
                  <c:v>6.6404748810370519E-3</c:v>
                </c:pt>
                <c:pt idx="133">
                  <c:v>1.150639263186601E-2</c:v>
                </c:pt>
                <c:pt idx="134">
                  <c:v>2.8542411565049921E-4</c:v>
                </c:pt>
                <c:pt idx="135">
                  <c:v>8.3224902285973968E-4</c:v>
                </c:pt>
                <c:pt idx="136">
                  <c:v>3.3790394114723943E-3</c:v>
                </c:pt>
                <c:pt idx="137">
                  <c:v>5.5286120245064E-3</c:v>
                </c:pt>
                <c:pt idx="138">
                  <c:v>2.794921132320027E-3</c:v>
                </c:pt>
                <c:pt idx="139">
                  <c:v>2.6951830445654263E-3</c:v>
                </c:pt>
                <c:pt idx="140">
                  <c:v>7.404555362006307E-3</c:v>
                </c:pt>
                <c:pt idx="141">
                  <c:v>7.7965694112665691E-3</c:v>
                </c:pt>
                <c:pt idx="142">
                  <c:v>3.0687761482450938E-2</c:v>
                </c:pt>
                <c:pt idx="143">
                  <c:v>2.7047321279420458E-2</c:v>
                </c:pt>
                <c:pt idx="144">
                  <c:v>2.5704326245615913E-2</c:v>
                </c:pt>
                <c:pt idx="145">
                  <c:v>3.0154379534895748E-2</c:v>
                </c:pt>
                <c:pt idx="146">
                  <c:v>2.6369102282691268E-2</c:v>
                </c:pt>
                <c:pt idx="147">
                  <c:v>2.4847879622508715E-2</c:v>
                </c:pt>
                <c:pt idx="148">
                  <c:v>2.1160605882619084E-2</c:v>
                </c:pt>
                <c:pt idx="149">
                  <c:v>2.2737768600716329E-2</c:v>
                </c:pt>
                <c:pt idx="150">
                  <c:v>1.941779121007866E-2</c:v>
                </c:pt>
                <c:pt idx="151">
                  <c:v>2.3891261267787307E-2</c:v>
                </c:pt>
                <c:pt idx="152">
                  <c:v>2.1650623444194411E-2</c:v>
                </c:pt>
                <c:pt idx="153">
                  <c:v>2.3034381000820062E-2</c:v>
                </c:pt>
                <c:pt idx="154">
                  <c:v>2.3894730418665723E-2</c:v>
                </c:pt>
                <c:pt idx="155">
                  <c:v>2.7321817842674651E-2</c:v>
                </c:pt>
                <c:pt idx="156">
                  <c:v>3.1447939168682826E-2</c:v>
                </c:pt>
                <c:pt idx="157">
                  <c:v>7.4855575791794567E-4</c:v>
                </c:pt>
                <c:pt idx="158">
                  <c:v>1.7982863677996438E-2</c:v>
                </c:pt>
                <c:pt idx="159">
                  <c:v>1.2359370104094573E-2</c:v>
                </c:pt>
                <c:pt idx="160">
                  <c:v>1.404581107486135E-2</c:v>
                </c:pt>
                <c:pt idx="161">
                  <c:v>-5.4859420144430784E-3</c:v>
                </c:pt>
                <c:pt idx="162">
                  <c:v>-2.8888489380939492E-3</c:v>
                </c:pt>
                <c:pt idx="163">
                  <c:v>9.7314883136999722E-3</c:v>
                </c:pt>
                <c:pt idx="164">
                  <c:v>1.0865033363220119E-2</c:v>
                </c:pt>
                <c:pt idx="165">
                  <c:v>7.9179896920111015E-3</c:v>
                </c:pt>
                <c:pt idx="166">
                  <c:v>7.5953586603191431E-3</c:v>
                </c:pt>
                <c:pt idx="167">
                  <c:v>1.1604396144180856E-2</c:v>
                </c:pt>
                <c:pt idx="168">
                  <c:v>1.761903647962311E-2</c:v>
                </c:pt>
                <c:pt idx="169">
                  <c:v>1.6779068323188331E-2</c:v>
                </c:pt>
                <c:pt idx="170">
                  <c:v>2.410851684154754E-2</c:v>
                </c:pt>
                <c:pt idx="171">
                  <c:v>2.6079428184344146E-2</c:v>
                </c:pt>
                <c:pt idx="172">
                  <c:v>2.8005674209580746E-2</c:v>
                </c:pt>
                <c:pt idx="173">
                  <c:v>3.1955302484650006E-2</c:v>
                </c:pt>
                <c:pt idx="174">
                  <c:v>3.1403707494983085E-2</c:v>
                </c:pt>
                <c:pt idx="175">
                  <c:v>3.1353404807245737E-2</c:v>
                </c:pt>
                <c:pt idx="176">
                  <c:v>2.8675653972973399E-2</c:v>
                </c:pt>
                <c:pt idx="177">
                  <c:v>3.1302668475649213E-2</c:v>
                </c:pt>
                <c:pt idx="178">
                  <c:v>-1.7545577755513769E-2</c:v>
                </c:pt>
                <c:pt idx="179">
                  <c:v>-2.0467036438994612E-2</c:v>
                </c:pt>
                <c:pt idx="180">
                  <c:v>-1.6053409233937915E-2</c:v>
                </c:pt>
                <c:pt idx="181">
                  <c:v>-2.5855061397024075E-2</c:v>
                </c:pt>
                <c:pt idx="182">
                  <c:v>-2.6064511381307928E-2</c:v>
                </c:pt>
                <c:pt idx="183">
                  <c:v>-3.2999433171856042E-3</c:v>
                </c:pt>
                <c:pt idx="184">
                  <c:v>-1.1305876256834687E-2</c:v>
                </c:pt>
                <c:pt idx="185">
                  <c:v>-2.5664258098711784E-2</c:v>
                </c:pt>
                <c:pt idx="186">
                  <c:v>-1.598619443566876E-2</c:v>
                </c:pt>
                <c:pt idx="187">
                  <c:v>-2.6704136074514721E-2</c:v>
                </c:pt>
                <c:pt idx="188">
                  <c:v>-3.3279911564539591E-2</c:v>
                </c:pt>
                <c:pt idx="189">
                  <c:v>-3.9348323738597278E-2</c:v>
                </c:pt>
                <c:pt idx="190">
                  <c:v>-3.6346207297193886E-2</c:v>
                </c:pt>
                <c:pt idx="191">
                  <c:v>-4.38048816857739E-2</c:v>
                </c:pt>
                <c:pt idx="192">
                  <c:v>-1.6914192295643515E-2</c:v>
                </c:pt>
                <c:pt idx="193">
                  <c:v>-1.8545560496215478E-2</c:v>
                </c:pt>
                <c:pt idx="194">
                  <c:v>-8.7564840050637117E-3</c:v>
                </c:pt>
                <c:pt idx="195">
                  <c:v>-1.5778479026824114E-2</c:v>
                </c:pt>
                <c:pt idx="196">
                  <c:v>-1.2194846169427327E-2</c:v>
                </c:pt>
                <c:pt idx="197">
                  <c:v>-2.0046835538847091E-2</c:v>
                </c:pt>
                <c:pt idx="198">
                  <c:v>-2.2318695720345613E-2</c:v>
                </c:pt>
                <c:pt idx="199">
                  <c:v>-1.6855650374570284E-2</c:v>
                </c:pt>
                <c:pt idx="200">
                  <c:v>-2.8174622403100424E-2</c:v>
                </c:pt>
                <c:pt idx="201">
                  <c:v>-3.9916397194936955E-2</c:v>
                </c:pt>
                <c:pt idx="202">
                  <c:v>-4.3395955525981827E-2</c:v>
                </c:pt>
                <c:pt idx="203">
                  <c:v>-1.3752494913832694E-2</c:v>
                </c:pt>
                <c:pt idx="204">
                  <c:v>-1.9274949468401019E-2</c:v>
                </c:pt>
                <c:pt idx="205">
                  <c:v>-4.2668734773095109E-2</c:v>
                </c:pt>
                <c:pt idx="206">
                  <c:v>-1.6418537363890515E-2</c:v>
                </c:pt>
                <c:pt idx="207">
                  <c:v>-2.3293960761038256E-2</c:v>
                </c:pt>
                <c:pt idx="208">
                  <c:v>-2.2608803462552566E-2</c:v>
                </c:pt>
                <c:pt idx="209">
                  <c:v>-5.1248378539261202E-2</c:v>
                </c:pt>
                <c:pt idx="210">
                  <c:v>-4.5348220182806216E-2</c:v>
                </c:pt>
                <c:pt idx="211">
                  <c:v>-3.9084234627978443E-2</c:v>
                </c:pt>
                <c:pt idx="212">
                  <c:v>-3.9872599165096716E-2</c:v>
                </c:pt>
                <c:pt idx="213">
                  <c:v>-4.4518659479006788E-2</c:v>
                </c:pt>
                <c:pt idx="214">
                  <c:v>-4.6352539362105885E-2</c:v>
                </c:pt>
                <c:pt idx="215">
                  <c:v>-4.8363345940003938E-2</c:v>
                </c:pt>
                <c:pt idx="216">
                  <c:v>-2.8247474571547252E-2</c:v>
                </c:pt>
                <c:pt idx="217">
                  <c:v>-2.4242339882423237E-2</c:v>
                </c:pt>
                <c:pt idx="218">
                  <c:v>-8.2174646873307416E-3</c:v>
                </c:pt>
                <c:pt idx="219">
                  <c:v>-7.1108055571184768E-3</c:v>
                </c:pt>
                <c:pt idx="220">
                  <c:v>-1.2602471397639911E-2</c:v>
                </c:pt>
                <c:pt idx="221">
                  <c:v>-2.6733190213121202E-2</c:v>
                </c:pt>
                <c:pt idx="222">
                  <c:v>-1.6200414502410405E-2</c:v>
                </c:pt>
                <c:pt idx="223">
                  <c:v>-1.0810221325082017E-2</c:v>
                </c:pt>
                <c:pt idx="224">
                  <c:v>-1.3024406873226859E-2</c:v>
                </c:pt>
                <c:pt idx="225">
                  <c:v>-2.6426604004242377E-2</c:v>
                </c:pt>
                <c:pt idx="226">
                  <c:v>-2.6936569183368321E-2</c:v>
                </c:pt>
                <c:pt idx="227">
                  <c:v>-2.1474391125312433E-2</c:v>
                </c:pt>
                <c:pt idx="228">
                  <c:v>-2.0308322786307061E-2</c:v>
                </c:pt>
                <c:pt idx="229">
                  <c:v>-1.6725123572770104E-2</c:v>
                </c:pt>
                <c:pt idx="230">
                  <c:v>-1.270437770469344E-2</c:v>
                </c:pt>
                <c:pt idx="231">
                  <c:v>-2.0890706490020002E-2</c:v>
                </c:pt>
                <c:pt idx="232">
                  <c:v>-1.3112002932906897E-2</c:v>
                </c:pt>
                <c:pt idx="233">
                  <c:v>-1.4670952608891752E-2</c:v>
                </c:pt>
                <c:pt idx="234">
                  <c:v>-3.9352315717945414E-3</c:v>
                </c:pt>
                <c:pt idx="235">
                  <c:v>2.8897679629191535E-2</c:v>
                </c:pt>
                <c:pt idx="236">
                  <c:v>2.8736797757205602E-2</c:v>
                </c:pt>
                <c:pt idx="237">
                  <c:v>2.7513054784846662E-2</c:v>
                </c:pt>
                <c:pt idx="238">
                  <c:v>2.5794090524594658E-2</c:v>
                </c:pt>
                <c:pt idx="239">
                  <c:v>2.5882120228134527E-2</c:v>
                </c:pt>
                <c:pt idx="240">
                  <c:v>2.729579921108621E-2</c:v>
                </c:pt>
                <c:pt idx="241">
                  <c:v>2.4673554790868735E-2</c:v>
                </c:pt>
                <c:pt idx="242">
                  <c:v>2.2896048609543505E-2</c:v>
                </c:pt>
                <c:pt idx="243">
                  <c:v>2.6902917874106508E-2</c:v>
                </c:pt>
                <c:pt idx="244">
                  <c:v>2.2182704460170552E-2</c:v>
                </c:pt>
                <c:pt idx="245">
                  <c:v>2.5095490266455026E-2</c:v>
                </c:pt>
                <c:pt idx="246">
                  <c:v>2.4090303799436025E-2</c:v>
                </c:pt>
                <c:pt idx="247">
                  <c:v>2.3042186590296554E-2</c:v>
                </c:pt>
                <c:pt idx="248">
                  <c:v>2.4862623513741817E-2</c:v>
                </c:pt>
                <c:pt idx="249">
                  <c:v>2.6086366486100975E-2</c:v>
                </c:pt>
                <c:pt idx="250">
                  <c:v>2.6755912605634018E-2</c:v>
                </c:pt>
                <c:pt idx="251">
                  <c:v>2.9407211164458522E-2</c:v>
                </c:pt>
                <c:pt idx="252">
                  <c:v>3.1503445582737467E-2</c:v>
                </c:pt>
                <c:pt idx="253">
                  <c:v>2.9392033629365374E-2</c:v>
                </c:pt>
                <c:pt idx="254">
                  <c:v>2.3502282725545848E-2</c:v>
                </c:pt>
                <c:pt idx="255">
                  <c:v>2.5387766227961343E-2</c:v>
                </c:pt>
                <c:pt idx="256">
                  <c:v>-1.1873196168410725E-4</c:v>
                </c:pt>
                <c:pt idx="257">
                  <c:v>4.1643684415719699E-3</c:v>
                </c:pt>
                <c:pt idx="258">
                  <c:v>-7.7408900854094636E-3</c:v>
                </c:pt>
                <c:pt idx="259">
                  <c:v>-2.8732377591409713E-3</c:v>
                </c:pt>
                <c:pt idx="260">
                  <c:v>-6.0119520163818274E-3</c:v>
                </c:pt>
                <c:pt idx="261">
                  <c:v>6.6226062981761323E-4</c:v>
                </c:pt>
                <c:pt idx="262">
                  <c:v>2.0382125969667761E-3</c:v>
                </c:pt>
                <c:pt idx="263">
                  <c:v>7.7241508866798978E-3</c:v>
                </c:pt>
                <c:pt idx="264">
                  <c:v>1.366064614275196E-3</c:v>
                </c:pt>
                <c:pt idx="265">
                  <c:v>-5.1229731853289745E-2</c:v>
                </c:pt>
                <c:pt idx="266">
                  <c:v>-4.4245030203472147E-2</c:v>
                </c:pt>
                <c:pt idx="267">
                  <c:v>-4.930391947191276E-2</c:v>
                </c:pt>
                <c:pt idx="268">
                  <c:v>-3.0486811463560443E-2</c:v>
                </c:pt>
                <c:pt idx="269">
                  <c:v>-3.2519733878308144E-2</c:v>
                </c:pt>
                <c:pt idx="270">
                  <c:v>-2.7927445403014159E-2</c:v>
                </c:pt>
                <c:pt idx="271">
                  <c:v>-2.9038874615684E-2</c:v>
                </c:pt>
                <c:pt idx="272">
                  <c:v>-3.9801047928229812E-2</c:v>
                </c:pt>
                <c:pt idx="273">
                  <c:v>-4.6730676807852596E-2</c:v>
                </c:pt>
                <c:pt idx="274">
                  <c:v>-8.4893593874261781E-3</c:v>
                </c:pt>
                <c:pt idx="275">
                  <c:v>2.3989151037149075E-4</c:v>
                </c:pt>
                <c:pt idx="276">
                  <c:v>5.3074536560081403E-3</c:v>
                </c:pt>
                <c:pt idx="277">
                  <c:v>3.2125201693086834E-3</c:v>
                </c:pt>
                <c:pt idx="278">
                  <c:v>1.1583492054305499E-3</c:v>
                </c:pt>
                <c:pt idx="279">
                  <c:v>1.3331165993909129E-2</c:v>
                </c:pt>
                <c:pt idx="280">
                  <c:v>7.7237172428202871E-3</c:v>
                </c:pt>
                <c:pt idx="281">
                  <c:v>3.6834574010526184E-3</c:v>
                </c:pt>
                <c:pt idx="282">
                  <c:v>-8.8432127770243108E-3</c:v>
                </c:pt>
                <c:pt idx="283">
                  <c:v>7.2081146935167838E-3</c:v>
                </c:pt>
                <c:pt idx="284">
                  <c:v>1.1075784279083132E-2</c:v>
                </c:pt>
                <c:pt idx="285">
                  <c:v>1.0593572306984511E-2</c:v>
                </c:pt>
                <c:pt idx="286">
                  <c:v>1.2247056344406235E-2</c:v>
                </c:pt>
                <c:pt idx="287">
                  <c:v>1.2469515644483982E-2</c:v>
                </c:pt>
                <c:pt idx="288">
                  <c:v>1.0370245719186669E-2</c:v>
                </c:pt>
                <c:pt idx="289">
                  <c:v>1.2489029618175423E-2</c:v>
                </c:pt>
                <c:pt idx="290">
                  <c:v>1.3102202035934162E-2</c:v>
                </c:pt>
                <c:pt idx="291">
                  <c:v>1.996027967868939E-2</c:v>
                </c:pt>
                <c:pt idx="292">
                  <c:v>2.17893894793308E-2</c:v>
                </c:pt>
                <c:pt idx="293">
                  <c:v>1.6539263268718289E-2</c:v>
                </c:pt>
                <c:pt idx="294">
                  <c:v>1.1559730826621506E-2</c:v>
                </c:pt>
                <c:pt idx="295">
                  <c:v>1.2930045423593108E-2</c:v>
                </c:pt>
                <c:pt idx="296">
                  <c:v>8.6833711045600625E-3</c:v>
                </c:pt>
                <c:pt idx="297">
                  <c:v>5.3448915759041074E-3</c:v>
                </c:pt>
                <c:pt idx="298">
                  <c:v>1.3905310464285862E-2</c:v>
                </c:pt>
                <c:pt idx="299">
                  <c:v>1.4438692411841489E-2</c:v>
                </c:pt>
                <c:pt idx="300">
                  <c:v>2.5088985608558025E-2</c:v>
                </c:pt>
                <c:pt idx="301">
                  <c:v>1.7463358333954473E-2</c:v>
                </c:pt>
                <c:pt idx="302">
                  <c:v>2.1452014556405743E-2</c:v>
                </c:pt>
                <c:pt idx="303">
                  <c:v>1.6491128800280523E-2</c:v>
                </c:pt>
                <c:pt idx="304">
                  <c:v>1.2204992890005205E-2</c:v>
                </c:pt>
                <c:pt idx="305">
                  <c:v>-9.3008582484730654E-3</c:v>
                </c:pt>
              </c:numCache>
            </c:numRef>
          </c:val>
          <c:smooth val="0"/>
        </c:ser>
        <c:dLbls>
          <c:showLegendKey val="0"/>
          <c:showVal val="0"/>
          <c:showCatName val="0"/>
          <c:showSerName val="0"/>
          <c:showPercent val="0"/>
          <c:showBubbleSize val="0"/>
        </c:dLbls>
        <c:marker val="1"/>
        <c:smooth val="0"/>
        <c:axId val="183706112"/>
        <c:axId val="183292416"/>
      </c:lineChart>
      <c:catAx>
        <c:axId val="183706112"/>
        <c:scaling>
          <c:orientation val="minMax"/>
        </c:scaling>
        <c:delete val="0"/>
        <c:axPos val="b"/>
        <c:majorTickMark val="out"/>
        <c:minorTickMark val="none"/>
        <c:tickLblPos val="nextTo"/>
        <c:crossAx val="183292416"/>
        <c:crosses val="autoZero"/>
        <c:auto val="1"/>
        <c:lblAlgn val="ctr"/>
        <c:lblOffset val="100"/>
        <c:noMultiLvlLbl val="0"/>
      </c:catAx>
      <c:valAx>
        <c:axId val="183292416"/>
        <c:scaling>
          <c:orientation val="minMax"/>
        </c:scaling>
        <c:delete val="0"/>
        <c:axPos val="l"/>
        <c:majorGridlines/>
        <c:numFmt formatCode="General" sourceLinked="1"/>
        <c:majorTickMark val="out"/>
        <c:minorTickMark val="none"/>
        <c:tickLblPos val="nextTo"/>
        <c:crossAx val="1837061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CD</a:t>
            </a:r>
            <a:r>
              <a:rPr lang="en-US" baseline="0"/>
              <a:t> Pressure corrected</a:t>
            </a:r>
            <a:endParaRPr lang="en-US"/>
          </a:p>
        </c:rich>
      </c:tx>
      <c:layout>
        <c:manualLayout>
          <c:xMode val="edge"/>
          <c:yMode val="edge"/>
          <c:x val="0.21443338582677166"/>
          <c:y val="3.2407407407407406E-2"/>
        </c:manualLayout>
      </c:layout>
      <c:overlay val="0"/>
    </c:title>
    <c:autoTitleDeleted val="0"/>
    <c:plotArea>
      <c:layout/>
      <c:lineChart>
        <c:grouping val="standard"/>
        <c:varyColors val="0"/>
        <c:ser>
          <c:idx val="0"/>
          <c:order val="0"/>
          <c:tx>
            <c:strRef>
              <c:f>Sheet2!$C$1</c:f>
              <c:strCache>
                <c:ptCount val="1"/>
                <c:pt idx="0">
                  <c:v>relative cd</c:v>
                </c:pt>
              </c:strCache>
            </c:strRef>
          </c:tx>
          <c:trendline>
            <c:trendlineType val="linear"/>
            <c:dispRSqr val="0"/>
            <c:dispEq val="1"/>
            <c:trendlineLbl>
              <c:layout>
                <c:manualLayout>
                  <c:x val="0.33257469816272967"/>
                  <c:y val="-0.27981517935258093"/>
                </c:manualLayout>
              </c:layout>
              <c:tx>
                <c:rich>
                  <a:bodyPr/>
                  <a:lstStyle/>
                  <a:p>
                    <a:pPr>
                      <a:defRPr/>
                    </a:pPr>
                    <a:r>
                      <a:rPr lang="en-US" baseline="0"/>
                      <a:t>trend =( 6E-06x ±2.74E-06)/day</a:t>
                    </a:r>
                    <a:endParaRPr lang="en-US"/>
                  </a:p>
                </c:rich>
              </c:tx>
              <c:numFmt formatCode="General" sourceLinked="0"/>
            </c:trendlineLbl>
          </c:trendline>
          <c:val>
            <c:numRef>
              <c:f>Sheet2!$C$2:$C$981</c:f>
              <c:numCache>
                <c:formatCode>General</c:formatCode>
                <c:ptCount val="980"/>
                <c:pt idx="0">
                  <c:v>-4.6581069676221026E-2</c:v>
                </c:pt>
                <c:pt idx="1">
                  <c:v>-4.8032042031116051E-2</c:v>
                </c:pt>
                <c:pt idx="2">
                  <c:v>-4.3341750043506343E-2</c:v>
                </c:pt>
                <c:pt idx="3">
                  <c:v>-4.4830883058063611E-2</c:v>
                </c:pt>
                <c:pt idx="4">
                  <c:v>-4.1612378330619426E-2</c:v>
                </c:pt>
                <c:pt idx="5">
                  <c:v>-4.0481435144257817E-2</c:v>
                </c:pt>
                <c:pt idx="6">
                  <c:v>-3.7593367037982189E-2</c:v>
                </c:pt>
                <c:pt idx="7">
                  <c:v>-4.2657460032740097E-2</c:v>
                </c:pt>
                <c:pt idx="8">
                  <c:v>-4.5772757521551702E-2</c:v>
                </c:pt>
                <c:pt idx="9">
                  <c:v>-4.1425911470904769E-2</c:v>
                </c:pt>
                <c:pt idx="10">
                  <c:v>-3.9207389484161963E-2</c:v>
                </c:pt>
                <c:pt idx="11">
                  <c:v>-4.2312279520338107E-2</c:v>
                </c:pt>
                <c:pt idx="12">
                  <c:v>-4.1398158263877452E-2</c:v>
                </c:pt>
                <c:pt idx="13">
                  <c:v>-4.7711145574862973E-2</c:v>
                </c:pt>
                <c:pt idx="14">
                  <c:v>-4.135566116561714E-2</c:v>
                </c:pt>
                <c:pt idx="15">
                  <c:v>-4.2950603281965739E-2</c:v>
                </c:pt>
                <c:pt idx="16">
                  <c:v>-4.6435365339328127E-2</c:v>
                </c:pt>
                <c:pt idx="17">
                  <c:v>-4.3974870078816029E-2</c:v>
                </c:pt>
                <c:pt idx="18">
                  <c:v>-3.4149367503441122E-2</c:v>
                </c:pt>
                <c:pt idx="19">
                  <c:v>-2.6279887831675897E-2</c:v>
                </c:pt>
                <c:pt idx="20">
                  <c:v>-1.7872111581944083E-2</c:v>
                </c:pt>
                <c:pt idx="21">
                  <c:v>-1.717481225538383E-2</c:v>
                </c:pt>
                <c:pt idx="22">
                  <c:v>-2.5868504356677906E-2</c:v>
                </c:pt>
                <c:pt idx="23">
                  <c:v>-2.8282166080331187E-2</c:v>
                </c:pt>
                <c:pt idx="24">
                  <c:v>-3.6494513497245862E-2</c:v>
                </c:pt>
                <c:pt idx="25">
                  <c:v>-4.0836155821575279E-2</c:v>
                </c:pt>
                <c:pt idx="26">
                  <c:v>-4.1183938197135693E-2</c:v>
                </c:pt>
                <c:pt idx="27">
                  <c:v>-4.2818775548586076E-2</c:v>
                </c:pt>
                <c:pt idx="28">
                  <c:v>-4.6334759963853979E-2</c:v>
                </c:pt>
                <c:pt idx="29">
                  <c:v>-4.6147425816420104E-2</c:v>
                </c:pt>
                <c:pt idx="30">
                  <c:v>-4.6654789132387513E-2</c:v>
                </c:pt>
                <c:pt idx="31">
                  <c:v>-4.7968730027584922E-2</c:v>
                </c:pt>
                <c:pt idx="32">
                  <c:v>-4.6976552876360031E-2</c:v>
                </c:pt>
                <c:pt idx="33">
                  <c:v>-4.4146593047297254E-2</c:v>
                </c:pt>
                <c:pt idx="34">
                  <c:v>-4.7339079143153759E-2</c:v>
                </c:pt>
                <c:pt idx="35">
                  <c:v>-4.7154346858878426E-2</c:v>
                </c:pt>
                <c:pt idx="36">
                  <c:v>-3.8777214775239134E-2</c:v>
                </c:pt>
                <c:pt idx="37">
                  <c:v>-3.452663766146806E-2</c:v>
                </c:pt>
                <c:pt idx="38">
                  <c:v>-3.7221300606272753E-2</c:v>
                </c:pt>
                <c:pt idx="39">
                  <c:v>-4.5123159019569599E-2</c:v>
                </c:pt>
                <c:pt idx="40">
                  <c:v>-3.4223086959607386E-2</c:v>
                </c:pt>
                <c:pt idx="41">
                  <c:v>-3.7168396055376869E-2</c:v>
                </c:pt>
                <c:pt idx="42">
                  <c:v>-4.4263676889443708E-2</c:v>
                </c:pt>
                <c:pt idx="43">
                  <c:v>-4.6967879999164103E-2</c:v>
                </c:pt>
                <c:pt idx="44">
                  <c:v>-4.2304473930861841E-2</c:v>
                </c:pt>
                <c:pt idx="45">
                  <c:v>-4.5089334798505E-2</c:v>
                </c:pt>
                <c:pt idx="46">
                  <c:v>-4.435300752456274E-2</c:v>
                </c:pt>
                <c:pt idx="47">
                  <c:v>-4.381875828928767E-2</c:v>
                </c:pt>
                <c:pt idx="48">
                  <c:v>-4.1933274786872067E-2</c:v>
                </c:pt>
                <c:pt idx="49">
                  <c:v>-4.7484783480046762E-2</c:v>
                </c:pt>
                <c:pt idx="50">
                  <c:v>-4.4964445366882377E-2</c:v>
                </c:pt>
                <c:pt idx="51">
                  <c:v>-4.504076668620751E-2</c:v>
                </c:pt>
                <c:pt idx="52">
                  <c:v>-4.2523897723921435E-2</c:v>
                </c:pt>
                <c:pt idx="53">
                  <c:v>-4.7411931311600042E-2</c:v>
                </c:pt>
                <c:pt idx="54">
                  <c:v>-4.5313095030162891E-2</c:v>
                </c:pt>
                <c:pt idx="55">
                  <c:v>-4.839803744878831E-2</c:v>
                </c:pt>
                <c:pt idx="56">
                  <c:v>-4.1081598246222775E-2</c:v>
                </c:pt>
                <c:pt idx="57">
                  <c:v>-4.6424957886692993E-2</c:v>
                </c:pt>
                <c:pt idx="58">
                  <c:v>-4.3952320598106547E-2</c:v>
                </c:pt>
                <c:pt idx="59">
                  <c:v>-4.7633089680098849E-2</c:v>
                </c:pt>
                <c:pt idx="60">
                  <c:v>-4.7165621599233112E-2</c:v>
                </c:pt>
                <c:pt idx="61">
                  <c:v>-3.7693105125736349E-2</c:v>
                </c:pt>
                <c:pt idx="62">
                  <c:v>-3.990468881072233E-2</c:v>
                </c:pt>
                <c:pt idx="63">
                  <c:v>-2.9950827652846276E-2</c:v>
                </c:pt>
                <c:pt idx="64">
                  <c:v>-3.3496299850580717E-2</c:v>
                </c:pt>
                <c:pt idx="65">
                  <c:v>-3.3874437296327095E-2</c:v>
                </c:pt>
                <c:pt idx="66">
                  <c:v>-4.6437099914767119E-2</c:v>
                </c:pt>
                <c:pt idx="67">
                  <c:v>-4.6189922914680416E-2</c:v>
                </c:pt>
                <c:pt idx="68">
                  <c:v>-4.1242046474349203E-2</c:v>
                </c:pt>
                <c:pt idx="69">
                  <c:v>-3.6074746240958279E-2</c:v>
                </c:pt>
                <c:pt idx="70">
                  <c:v>-2.3994295594617316E-2</c:v>
                </c:pt>
                <c:pt idx="71">
                  <c:v>-4.750212923443884E-2</c:v>
                </c:pt>
                <c:pt idx="72">
                  <c:v>-1.2237343267687748E-2</c:v>
                </c:pt>
                <c:pt idx="73">
                  <c:v>-1.6227734065578335E-2</c:v>
                </c:pt>
                <c:pt idx="74">
                  <c:v>-1.2608542411677737E-2</c:v>
                </c:pt>
                <c:pt idx="75">
                  <c:v>-1.4847012015971269E-2</c:v>
                </c:pt>
                <c:pt idx="76">
                  <c:v>-1.7291028809810521E-2</c:v>
                </c:pt>
                <c:pt idx="77">
                  <c:v>-1.3580771945351905E-2</c:v>
                </c:pt>
                <c:pt idx="78">
                  <c:v>-1.5595481317987984E-2</c:v>
                </c:pt>
                <c:pt idx="79">
                  <c:v>-1.2525282790595555E-2</c:v>
                </c:pt>
                <c:pt idx="80">
                  <c:v>-2.0261489249448674E-2</c:v>
                </c:pt>
                <c:pt idx="81">
                  <c:v>-2.0645697709232559E-2</c:v>
                </c:pt>
                <c:pt idx="82">
                  <c:v>-1.6952786599165583E-2</c:v>
                </c:pt>
                <c:pt idx="83">
                  <c:v>-1.4543461314110485E-2</c:v>
                </c:pt>
                <c:pt idx="84">
                  <c:v>-1.1659729646432382E-2</c:v>
                </c:pt>
                <c:pt idx="85">
                  <c:v>-1.0393489575813018E-2</c:v>
                </c:pt>
                <c:pt idx="86">
                  <c:v>-1.6906820350027073E-2</c:v>
                </c:pt>
                <c:pt idx="87">
                  <c:v>-1.1540043941127604E-2</c:v>
                </c:pt>
                <c:pt idx="88">
                  <c:v>-2.0482647617947262E-2</c:v>
                </c:pt>
                <c:pt idx="89">
                  <c:v>-4.354382808217365E-2</c:v>
                </c:pt>
                <c:pt idx="90">
                  <c:v>-4.6023403672516928E-2</c:v>
                </c:pt>
                <c:pt idx="91">
                  <c:v>-4.6719835711357523E-2</c:v>
                </c:pt>
                <c:pt idx="92">
                  <c:v>-3.6254274798915992E-2</c:v>
                </c:pt>
                <c:pt idx="93">
                  <c:v>-2.4028987103401466E-2</c:v>
                </c:pt>
                <c:pt idx="94">
                  <c:v>-1.6970999641277209E-2</c:v>
                </c:pt>
                <c:pt idx="95">
                  <c:v>-2.2433177699332878E-2</c:v>
                </c:pt>
                <c:pt idx="96">
                  <c:v>-2.2538119513404883E-2</c:v>
                </c:pt>
                <c:pt idx="97">
                  <c:v>-1.5009194819536907E-2</c:v>
                </c:pt>
                <c:pt idx="98">
                  <c:v>-2.2846006653863521E-2</c:v>
                </c:pt>
                <c:pt idx="99">
                  <c:v>-1.9839120130002334E-2</c:v>
                </c:pt>
                <c:pt idx="100">
                  <c:v>-1.7795790262619165E-2</c:v>
                </c:pt>
                <c:pt idx="101">
                  <c:v>-1.4481883886018671E-2</c:v>
                </c:pt>
                <c:pt idx="102">
                  <c:v>-2.0603200610972136E-2</c:v>
                </c:pt>
                <c:pt idx="103">
                  <c:v>-1.6088968030441728E-2</c:v>
                </c:pt>
                <c:pt idx="104">
                  <c:v>-1.2123728576419924E-2</c:v>
                </c:pt>
                <c:pt idx="105">
                  <c:v>-1.2960661225835899E-2</c:v>
                </c:pt>
                <c:pt idx="106">
                  <c:v>-1.5869544237382568E-2</c:v>
                </c:pt>
                <c:pt idx="107">
                  <c:v>-1.1676208113105019E-2</c:v>
                </c:pt>
                <c:pt idx="108">
                  <c:v>-1.403696528586274E-2</c:v>
                </c:pt>
                <c:pt idx="109">
                  <c:v>-2.5722889204393808E-3</c:v>
                </c:pt>
                <c:pt idx="110">
                  <c:v>-6.6599051275361353E-4</c:v>
                </c:pt>
                <c:pt idx="111">
                  <c:v>3.0276987004257519E-4</c:v>
                </c:pt>
                <c:pt idx="112">
                  <c:v>-4.1585581595915098E-3</c:v>
                </c:pt>
                <c:pt idx="113">
                  <c:v>1.3711791559852237E-4</c:v>
                </c:pt>
                <c:pt idx="114">
                  <c:v>8.7593330973783716E-6</c:v>
                </c:pt>
                <c:pt idx="115">
                  <c:v>3.3469497658469992E-3</c:v>
                </c:pt>
                <c:pt idx="116">
                  <c:v>-3.5826791137761153E-3</c:v>
                </c:pt>
                <c:pt idx="117">
                  <c:v>-6.2436070221219455E-4</c:v>
                </c:pt>
                <c:pt idx="118">
                  <c:v>2.0147958285379646E-3</c:v>
                </c:pt>
                <c:pt idx="119">
                  <c:v>-3.9070447209071726E-3</c:v>
                </c:pt>
                <c:pt idx="120">
                  <c:v>-1.2019743234671241E-3</c:v>
                </c:pt>
                <c:pt idx="121">
                  <c:v>-5.286032195074921E-3</c:v>
                </c:pt>
                <c:pt idx="122">
                  <c:v>-7.9225868626658872E-3</c:v>
                </c:pt>
                <c:pt idx="123">
                  <c:v>-5.8142104163125983E-3</c:v>
                </c:pt>
                <c:pt idx="124">
                  <c:v>-1.1065637558504817E-2</c:v>
                </c:pt>
                <c:pt idx="125">
                  <c:v>-2.5193843695432761E-3</c:v>
                </c:pt>
                <c:pt idx="126">
                  <c:v>-4.1446815560782857E-3</c:v>
                </c:pt>
                <c:pt idx="127">
                  <c:v>-4.0414743174454881E-3</c:v>
                </c:pt>
                <c:pt idx="128">
                  <c:v>-4.1533544332742148E-3</c:v>
                </c:pt>
                <c:pt idx="129">
                  <c:v>-1.1230511409834514E-3</c:v>
                </c:pt>
                <c:pt idx="130">
                  <c:v>-4.6884709562687223E-3</c:v>
                </c:pt>
                <c:pt idx="131">
                  <c:v>-2.2444541624294721E-3</c:v>
                </c:pt>
                <c:pt idx="132">
                  <c:v>-2.0224285062111179E-3</c:v>
                </c:pt>
                <c:pt idx="133">
                  <c:v>-4.0050482332224559E-3</c:v>
                </c:pt>
                <c:pt idx="134">
                  <c:v>-1.9478417623253002E-3</c:v>
                </c:pt>
                <c:pt idx="135">
                  <c:v>1.4493242353569424E-3</c:v>
                </c:pt>
                <c:pt idx="136">
                  <c:v>7.4682118247906555E-4</c:v>
                </c:pt>
                <c:pt idx="137">
                  <c:v>1.0633812001338519E-3</c:v>
                </c:pt>
                <c:pt idx="138">
                  <c:v>-1.2444714217279833E-3</c:v>
                </c:pt>
                <c:pt idx="139">
                  <c:v>2.1015246004979079E-3</c:v>
                </c:pt>
                <c:pt idx="140">
                  <c:v>-2.1915496115335856E-3</c:v>
                </c:pt>
                <c:pt idx="141">
                  <c:v>-3.0909269767612521E-3</c:v>
                </c:pt>
                <c:pt idx="142">
                  <c:v>-5.204507149432055E-3</c:v>
                </c:pt>
                <c:pt idx="143">
                  <c:v>-6.0570509778014436E-3</c:v>
                </c:pt>
                <c:pt idx="144">
                  <c:v>-2.580094509915433E-3</c:v>
                </c:pt>
                <c:pt idx="145">
                  <c:v>-1.9322305833725409E-3</c:v>
                </c:pt>
                <c:pt idx="146">
                  <c:v>-5.2903686336729944E-3</c:v>
                </c:pt>
                <c:pt idx="147">
                  <c:v>1.2576536493248847E-3</c:v>
                </c:pt>
                <c:pt idx="148">
                  <c:v>-4.2192682999643216E-3</c:v>
                </c:pt>
                <c:pt idx="149">
                  <c:v>4.6928911220628638E-4</c:v>
                </c:pt>
                <c:pt idx="150">
                  <c:v>-5.8889109031390502E-5</c:v>
                </c:pt>
                <c:pt idx="151">
                  <c:v>-2.0232957939309943E-3</c:v>
                </c:pt>
                <c:pt idx="152">
                  <c:v>2.3601587169440184E-2</c:v>
                </c:pt>
                <c:pt idx="153">
                  <c:v>1.8121196069273E-2</c:v>
                </c:pt>
                <c:pt idx="154">
                  <c:v>1.7744793198965714E-2</c:v>
                </c:pt>
                <c:pt idx="155">
                  <c:v>1.8913029757269793E-2</c:v>
                </c:pt>
                <c:pt idx="156">
                  <c:v>1.6926073591661036E-2</c:v>
                </c:pt>
                <c:pt idx="157">
                  <c:v>1.7838460272682488E-2</c:v>
                </c:pt>
                <c:pt idx="158">
                  <c:v>1.6857557861812391E-2</c:v>
                </c:pt>
                <c:pt idx="159">
                  <c:v>9.3138892767110973E-3</c:v>
                </c:pt>
                <c:pt idx="160">
                  <c:v>1.2343325281282203E-2</c:v>
                </c:pt>
                <c:pt idx="161">
                  <c:v>1.2955630411321284E-2</c:v>
                </c:pt>
                <c:pt idx="162">
                  <c:v>1.9805468820740631E-2</c:v>
                </c:pt>
                <c:pt idx="163">
                  <c:v>1.8158489441215689E-2</c:v>
                </c:pt>
                <c:pt idx="164">
                  <c:v>2.1098594810667875E-2</c:v>
                </c:pt>
                <c:pt idx="165">
                  <c:v>2.167967758280144E-2</c:v>
                </c:pt>
                <c:pt idx="166">
                  <c:v>2.0933810143943483E-2</c:v>
                </c:pt>
                <c:pt idx="167">
                  <c:v>2.0071726150658505E-2</c:v>
                </c:pt>
                <c:pt idx="168">
                  <c:v>2.3420324036043154E-2</c:v>
                </c:pt>
                <c:pt idx="169">
                  <c:v>1.1191567189649884E-2</c:v>
                </c:pt>
                <c:pt idx="170">
                  <c:v>1.2486427755016447E-2</c:v>
                </c:pt>
                <c:pt idx="171">
                  <c:v>1.8291762654128012E-2</c:v>
                </c:pt>
                <c:pt idx="172">
                  <c:v>1.9786735405997364E-2</c:v>
                </c:pt>
                <c:pt idx="173">
                  <c:v>1.8940704119958924E-2</c:v>
                </c:pt>
                <c:pt idx="174">
                  <c:v>3.0630954136817462E-2</c:v>
                </c:pt>
                <c:pt idx="175">
                  <c:v>2.8470540427287947E-2</c:v>
                </c:pt>
                <c:pt idx="176">
                  <c:v>3.0685593263152011E-2</c:v>
                </c:pt>
                <c:pt idx="177">
                  <c:v>3.2272729790024456E-2</c:v>
                </c:pt>
                <c:pt idx="178">
                  <c:v>3.3971746432725186E-2</c:v>
                </c:pt>
                <c:pt idx="179">
                  <c:v>2.5683077696485809E-2</c:v>
                </c:pt>
                <c:pt idx="180">
                  <c:v>3.3221542555269372E-2</c:v>
                </c:pt>
                <c:pt idx="181">
                  <c:v>2.7628404051553802E-2</c:v>
                </c:pt>
                <c:pt idx="182">
                  <c:v>2.7647484381384976E-2</c:v>
                </c:pt>
                <c:pt idx="183">
                  <c:v>2.5970149931674177E-2</c:v>
                </c:pt>
                <c:pt idx="184">
                  <c:v>3.037770612269337E-2</c:v>
                </c:pt>
                <c:pt idx="185">
                  <c:v>2.9780144883887392E-2</c:v>
                </c:pt>
                <c:pt idx="186">
                  <c:v>3.1877246589885777E-2</c:v>
                </c:pt>
                <c:pt idx="187">
                  <c:v>2.901476347133821E-2</c:v>
                </c:pt>
                <c:pt idx="188">
                  <c:v>2.7642280655067464E-2</c:v>
                </c:pt>
                <c:pt idx="189">
                  <c:v>2.8618846627339704E-2</c:v>
                </c:pt>
                <c:pt idx="190">
                  <c:v>3.1499109144138955E-2</c:v>
                </c:pt>
                <c:pt idx="191">
                  <c:v>3.024154195071552E-2</c:v>
                </c:pt>
                <c:pt idx="192">
                  <c:v>2.8407228423756814E-2</c:v>
                </c:pt>
                <c:pt idx="193">
                  <c:v>3.3623096769445443E-2</c:v>
                </c:pt>
                <c:pt idx="194">
                  <c:v>3.367513403262145E-2</c:v>
                </c:pt>
                <c:pt idx="195">
                  <c:v>3.322934814474586E-2</c:v>
                </c:pt>
                <c:pt idx="196">
                  <c:v>3.3702887239648552E-2</c:v>
                </c:pt>
                <c:pt idx="197">
                  <c:v>3.2802642586701444E-2</c:v>
                </c:pt>
                <c:pt idx="198">
                  <c:v>3.3975215583603821E-2</c:v>
                </c:pt>
                <c:pt idx="199">
                  <c:v>3.3423620593936894E-2</c:v>
                </c:pt>
                <c:pt idx="200">
                  <c:v>3.1623998575761904E-2</c:v>
                </c:pt>
                <c:pt idx="201">
                  <c:v>3.0547694515735281E-2</c:v>
                </c:pt>
                <c:pt idx="202">
                  <c:v>3.1507782021335105E-2</c:v>
                </c:pt>
                <c:pt idx="203">
                  <c:v>3.2340378232153223E-2</c:v>
                </c:pt>
                <c:pt idx="204">
                  <c:v>3.0517339445549203E-2</c:v>
                </c:pt>
                <c:pt idx="205">
                  <c:v>3.4006437941509336E-2</c:v>
                </c:pt>
                <c:pt idx="206">
                  <c:v>3.3621362194006126E-2</c:v>
                </c:pt>
                <c:pt idx="207">
                  <c:v>3.3612689316809975E-2</c:v>
                </c:pt>
                <c:pt idx="208">
                  <c:v>3.0689062414030646E-2</c:v>
                </c:pt>
                <c:pt idx="209">
                  <c:v>3.3048952299068492E-2</c:v>
                </c:pt>
                <c:pt idx="210">
                  <c:v>3.2984773007818137E-2</c:v>
                </c:pt>
                <c:pt idx="211">
                  <c:v>2.9775374801429489E-2</c:v>
                </c:pt>
                <c:pt idx="212">
                  <c:v>2.9939725824294054E-2</c:v>
                </c:pt>
                <c:pt idx="213">
                  <c:v>3.0359926724441686E-2</c:v>
                </c:pt>
                <c:pt idx="214">
                  <c:v>3.1769269268795294E-2</c:v>
                </c:pt>
                <c:pt idx="215">
                  <c:v>2.5441104422716621E-2</c:v>
                </c:pt>
                <c:pt idx="216">
                  <c:v>3.1032074707133483E-2</c:v>
                </c:pt>
                <c:pt idx="217">
                  <c:v>3.1963975361845941E-2</c:v>
                </c:pt>
                <c:pt idx="218">
                  <c:v>3.1331288970396193E-2</c:v>
                </c:pt>
                <c:pt idx="219">
                  <c:v>3.2724153048077388E-2</c:v>
                </c:pt>
                <c:pt idx="220">
                  <c:v>3.3086245671011615E-2</c:v>
                </c:pt>
                <c:pt idx="221">
                  <c:v>3.2471338677813343E-2</c:v>
                </c:pt>
                <c:pt idx="222">
                  <c:v>3.3460480322019759E-2</c:v>
                </c:pt>
                <c:pt idx="223">
                  <c:v>2.768954783578579E-2</c:v>
                </c:pt>
                <c:pt idx="224">
                  <c:v>3.1746286144225873E-2</c:v>
                </c:pt>
                <c:pt idx="225">
                  <c:v>3.3252764913175109E-2</c:v>
                </c:pt>
                <c:pt idx="226">
                  <c:v>3.3430992539553332E-2</c:v>
                </c:pt>
                <c:pt idx="227">
                  <c:v>3.1927549277622466E-2</c:v>
                </c:pt>
                <c:pt idx="228">
                  <c:v>2.5855234308827083E-2</c:v>
                </c:pt>
                <c:pt idx="229">
                  <c:v>2.4770691015464141E-2</c:v>
                </c:pt>
                <c:pt idx="230">
                  <c:v>5.2020781980764152E-3</c:v>
                </c:pt>
                <c:pt idx="231">
                  <c:v>1.5435206001664563E-2</c:v>
                </c:pt>
                <c:pt idx="232">
                  <c:v>3.096737258741494E-3</c:v>
                </c:pt>
                <c:pt idx="233">
                  <c:v>1.225052549528465E-2</c:v>
                </c:pt>
                <c:pt idx="234">
                  <c:v>1.7764740816516546E-2</c:v>
                </c:pt>
                <c:pt idx="235">
                  <c:v>1.928249432582025E-2</c:v>
                </c:pt>
                <c:pt idx="236">
                  <c:v>2.1242564572121779E-2</c:v>
                </c:pt>
                <c:pt idx="237">
                  <c:v>1.746465926553396E-2</c:v>
                </c:pt>
                <c:pt idx="238">
                  <c:v>1.6625124752958791E-2</c:v>
                </c:pt>
                <c:pt idx="239">
                  <c:v>1.8993687515192783E-2</c:v>
                </c:pt>
                <c:pt idx="240">
                  <c:v>2.2847480497245908E-2</c:v>
                </c:pt>
                <c:pt idx="241">
                  <c:v>1.2380618653224457E-2</c:v>
                </c:pt>
                <c:pt idx="242">
                  <c:v>-1.4778610029069809E-4</c:v>
                </c:pt>
                <c:pt idx="243">
                  <c:v>-1.1872304322342417E-3</c:v>
                </c:pt>
                <c:pt idx="244">
                  <c:v>4.9362545120183697E-3</c:v>
                </c:pt>
                <c:pt idx="245">
                  <c:v>9.9817008208046044E-3</c:v>
                </c:pt>
                <c:pt idx="246">
                  <c:v>1.3388840627262699E-2</c:v>
                </c:pt>
                <c:pt idx="247">
                  <c:v>1.5710136208778366E-2</c:v>
                </c:pt>
                <c:pt idx="248">
                  <c:v>1.7808105202496628E-2</c:v>
                </c:pt>
                <c:pt idx="249">
                  <c:v>1.8947287622194116E-2</c:v>
                </c:pt>
                <c:pt idx="250">
                  <c:v>1.5257845663005776E-2</c:v>
                </c:pt>
                <c:pt idx="251">
                  <c:v>1.769232229192922E-2</c:v>
                </c:pt>
                <c:pt idx="252">
                  <c:v>1.9544415217140489E-2</c:v>
                </c:pt>
                <c:pt idx="253">
                  <c:v>8.3442616061952506E-3</c:v>
                </c:pt>
                <c:pt idx="254">
                  <c:v>8.1165985797999902E-3</c:v>
                </c:pt>
                <c:pt idx="255">
                  <c:v>1.1574041073994559E-2</c:v>
                </c:pt>
                <c:pt idx="256">
                  <c:v>1.4731835661066809E-2</c:v>
                </c:pt>
                <c:pt idx="257">
                  <c:v>3.4896185957216334E-3</c:v>
                </c:pt>
                <c:pt idx="258">
                  <c:v>-3.4005486926596451E-3</c:v>
                </c:pt>
                <c:pt idx="259">
                  <c:v>-3.0299910959986069E-2</c:v>
                </c:pt>
                <c:pt idx="260">
                  <c:v>-1.9758028728219298E-2</c:v>
                </c:pt>
                <c:pt idx="261">
                  <c:v>-1.2282008585247098E-2</c:v>
                </c:pt>
                <c:pt idx="262">
                  <c:v>-6.3003251831498996E-3</c:v>
                </c:pt>
                <c:pt idx="263">
                  <c:v>-1.5376146709535218E-3</c:v>
                </c:pt>
                <c:pt idx="264">
                  <c:v>-3.5930865664109243E-3</c:v>
                </c:pt>
                <c:pt idx="265">
                  <c:v>1.7041333673762876E-3</c:v>
                </c:pt>
                <c:pt idx="266">
                  <c:v>-1.1083072497503506E-3</c:v>
                </c:pt>
                <c:pt idx="267">
                  <c:v>-2.5748907835981376E-3</c:v>
                </c:pt>
                <c:pt idx="268">
                  <c:v>-1.0402251637615342E-3</c:v>
                </c:pt>
                <c:pt idx="269">
                  <c:v>-2.5731562081586028E-3</c:v>
                </c:pt>
                <c:pt idx="270">
                  <c:v>-1.2154172831213925E-3</c:v>
                </c:pt>
                <c:pt idx="271">
                  <c:v>-9.8193451054362849E-3</c:v>
                </c:pt>
                <c:pt idx="272">
                  <c:v>-1.1792858311391647E-2</c:v>
                </c:pt>
                <c:pt idx="273">
                  <c:v>-9.4780673877725447E-3</c:v>
                </c:pt>
                <c:pt idx="274">
                  <c:v>-5.4347720389867271E-3</c:v>
                </c:pt>
                <c:pt idx="275">
                  <c:v>-5.1993034231147591E-3</c:v>
                </c:pt>
                <c:pt idx="276">
                  <c:v>-4.3471932386054185E-3</c:v>
                </c:pt>
                <c:pt idx="277">
                  <c:v>-2.4209472133681631E-3</c:v>
                </c:pt>
                <c:pt idx="278">
                  <c:v>2.6634378581888809E-4</c:v>
                </c:pt>
                <c:pt idx="279">
                  <c:v>-1.4998876551510021E-3</c:v>
                </c:pt>
                <c:pt idx="280">
                  <c:v>-2.3276181362786353E-2</c:v>
                </c:pt>
                <c:pt idx="281">
                  <c:v>-1.9159166557834267E-2</c:v>
                </c:pt>
                <c:pt idx="282">
                  <c:v>-1.816742305046844E-2</c:v>
                </c:pt>
                <c:pt idx="283">
                  <c:v>-1.8206450997850773E-2</c:v>
                </c:pt>
                <c:pt idx="284">
                  <c:v>-1.9375121200015229E-2</c:v>
                </c:pt>
                <c:pt idx="285">
                  <c:v>-3.091915439178209E-2</c:v>
                </c:pt>
                <c:pt idx="286">
                  <c:v>-4.4028641917431569E-2</c:v>
                </c:pt>
                <c:pt idx="287">
                  <c:v>-4.6882018514923157E-2</c:v>
                </c:pt>
                <c:pt idx="288">
                  <c:v>-4.4875982019482681E-2</c:v>
                </c:pt>
                <c:pt idx="289">
                  <c:v>-4.3382078922467732E-2</c:v>
                </c:pt>
                <c:pt idx="290">
                  <c:v>-4.1755480804353672E-2</c:v>
                </c:pt>
                <c:pt idx="291">
                  <c:v>-4.2119308002727E-2</c:v>
                </c:pt>
                <c:pt idx="292">
                  <c:v>-4.1586359699031093E-2</c:v>
                </c:pt>
                <c:pt idx="293">
                  <c:v>-3.9123262575360557E-2</c:v>
                </c:pt>
                <c:pt idx="294">
                  <c:v>-3.6383067025277188E-2</c:v>
                </c:pt>
                <c:pt idx="295">
                  <c:v>-3.1037105521648206E-2</c:v>
                </c:pt>
                <c:pt idx="296">
                  <c:v>-3.0178924323101475E-2</c:v>
                </c:pt>
                <c:pt idx="297">
                  <c:v>-2.7089645465878092E-2</c:v>
                </c:pt>
                <c:pt idx="298">
                  <c:v>-2.9983350942331174E-2</c:v>
                </c:pt>
                <c:pt idx="299">
                  <c:v>-3.5378314202117796E-2</c:v>
                </c:pt>
                <c:pt idx="300">
                  <c:v>-3.1963802450043148E-2</c:v>
                </c:pt>
                <c:pt idx="301">
                  <c:v>-2.0339111500353297E-2</c:v>
                </c:pt>
                <c:pt idx="302">
                  <c:v>-2.2129626997472094E-2</c:v>
                </c:pt>
                <c:pt idx="303">
                  <c:v>-2.0237205193299877E-2</c:v>
                </c:pt>
                <c:pt idx="304">
                  <c:v>-1.5972751476015144E-2</c:v>
                </c:pt>
                <c:pt idx="305">
                  <c:v>-1.8849544841936201E-2</c:v>
                </c:pt>
                <c:pt idx="306">
                  <c:v>-1.7670900830996327E-2</c:v>
                </c:pt>
                <c:pt idx="307">
                  <c:v>-1.9281887770158174E-2</c:v>
                </c:pt>
                <c:pt idx="308">
                  <c:v>-7.944702699515865E-3</c:v>
                </c:pt>
                <c:pt idx="309">
                  <c:v>-9.2889986648996802E-3</c:v>
                </c:pt>
                <c:pt idx="310">
                  <c:v>-6.8454155149196049E-3</c:v>
                </c:pt>
                <c:pt idx="311">
                  <c:v>-6.9889516325141159E-3</c:v>
                </c:pt>
                <c:pt idx="312">
                  <c:v>-9.4633234965396627E-3</c:v>
                </c:pt>
                <c:pt idx="313">
                  <c:v>-9.8653113545751226E-3</c:v>
                </c:pt>
                <c:pt idx="314">
                  <c:v>-9.2105091262758374E-3</c:v>
                </c:pt>
                <c:pt idx="315">
                  <c:v>-1.9327420375437183E-2</c:v>
                </c:pt>
                <c:pt idx="316">
                  <c:v>-3.6660599095549855E-2</c:v>
                </c:pt>
                <c:pt idx="317">
                  <c:v>-3.2106037636057953E-2</c:v>
                </c:pt>
                <c:pt idx="318">
                  <c:v>-1.9905467640552052E-2</c:v>
                </c:pt>
                <c:pt idx="319">
                  <c:v>-1.7065100358854141E-2</c:v>
                </c:pt>
                <c:pt idx="320">
                  <c:v>-1.5677006363630633E-2</c:v>
                </c:pt>
                <c:pt idx="321">
                  <c:v>-3.1793814057001241E-2</c:v>
                </c:pt>
                <c:pt idx="322">
                  <c:v>-3.1346727237546272E-2</c:v>
                </c:pt>
                <c:pt idx="323">
                  <c:v>-2.6767014434185804E-2</c:v>
                </c:pt>
                <c:pt idx="324">
                  <c:v>-2.3063695871483911E-2</c:v>
                </c:pt>
                <c:pt idx="325">
                  <c:v>-2.1286623334019057E-2</c:v>
                </c:pt>
                <c:pt idx="326">
                  <c:v>-1.8878165336682962E-2</c:v>
                </c:pt>
                <c:pt idx="327">
                  <c:v>-2.1329120432279261E-2</c:v>
                </c:pt>
                <c:pt idx="328">
                  <c:v>-1.7392067829144497E-2</c:v>
                </c:pt>
                <c:pt idx="329">
                  <c:v>-1.2665783401171261E-2</c:v>
                </c:pt>
                <c:pt idx="330">
                  <c:v>-8.930375192843865E-3</c:v>
                </c:pt>
                <c:pt idx="331">
                  <c:v>-1.0536158405687652E-2</c:v>
                </c:pt>
                <c:pt idx="332">
                  <c:v>-1.0694004770655435E-2</c:v>
                </c:pt>
                <c:pt idx="333">
                  <c:v>-3.0494183409177211E-2</c:v>
                </c:pt>
                <c:pt idx="334">
                  <c:v>-3.0795999535598789E-2</c:v>
                </c:pt>
                <c:pt idx="335">
                  <c:v>-2.924919188768773E-2</c:v>
                </c:pt>
                <c:pt idx="336">
                  <c:v>-1.8457530792675939E-2</c:v>
                </c:pt>
                <c:pt idx="337">
                  <c:v>-4.6286281036164419E-3</c:v>
                </c:pt>
                <c:pt idx="338">
                  <c:v>-1.0749511184710077E-2</c:v>
                </c:pt>
                <c:pt idx="339">
                  <c:v>-1.8379474897911488E-2</c:v>
                </c:pt>
                <c:pt idx="340">
                  <c:v>-1.4853083030008441E-2</c:v>
                </c:pt>
                <c:pt idx="341">
                  <c:v>-1.3709564171712442E-2</c:v>
                </c:pt>
                <c:pt idx="342">
                  <c:v>-1.4546063177269461E-2</c:v>
                </c:pt>
                <c:pt idx="343">
                  <c:v>3.2359892205844662E-2</c:v>
                </c:pt>
                <c:pt idx="344">
                  <c:v>3.0138768355942772E-2</c:v>
                </c:pt>
                <c:pt idx="345">
                  <c:v>2.9336527215310729E-2</c:v>
                </c:pt>
                <c:pt idx="346">
                  <c:v>2.6390784475681418E-2</c:v>
                </c:pt>
                <c:pt idx="347">
                  <c:v>2.3909040666039213E-2</c:v>
                </c:pt>
                <c:pt idx="348">
                  <c:v>2.1498848093264456E-2</c:v>
                </c:pt>
                <c:pt idx="349">
                  <c:v>2.4365234006550048E-2</c:v>
                </c:pt>
                <c:pt idx="350">
                  <c:v>2.8291879157049889E-2</c:v>
                </c:pt>
                <c:pt idx="351">
                  <c:v>2.7895962313051165E-2</c:v>
                </c:pt>
                <c:pt idx="352">
                  <c:v>3.2456594786580244E-2</c:v>
                </c:pt>
                <c:pt idx="353">
                  <c:v>3.2594059890137139E-2</c:v>
                </c:pt>
                <c:pt idx="354">
                  <c:v>3.2777491242833322E-2</c:v>
                </c:pt>
                <c:pt idx="355">
                  <c:v>3.219337296368073E-2</c:v>
                </c:pt>
                <c:pt idx="356">
                  <c:v>3.3372450618480327E-2</c:v>
                </c:pt>
                <c:pt idx="357">
                  <c:v>3.3891088674802415E-2</c:v>
                </c:pt>
                <c:pt idx="358">
                  <c:v>2.3343569072858627E-2</c:v>
                </c:pt>
                <c:pt idx="359">
                  <c:v>1.6132505328224925E-2</c:v>
                </c:pt>
                <c:pt idx="360">
                  <c:v>2.642764420376428E-2</c:v>
                </c:pt>
                <c:pt idx="361">
                  <c:v>2.7836986748118107E-2</c:v>
                </c:pt>
                <c:pt idx="362">
                  <c:v>2.6120190707165251E-2</c:v>
                </c:pt>
                <c:pt idx="363">
                  <c:v>3.0473975059569121E-2</c:v>
                </c:pt>
                <c:pt idx="364">
                  <c:v>2.853255149923959E-2</c:v>
                </c:pt>
                <c:pt idx="365">
                  <c:v>1.3011570469235975E-2</c:v>
                </c:pt>
                <c:pt idx="366">
                  <c:v>1.5795997693019089E-2</c:v>
                </c:pt>
                <c:pt idx="367">
                  <c:v>2.3677908488765317E-2</c:v>
                </c:pt>
                <c:pt idx="368">
                  <c:v>2.508421552610034E-2</c:v>
                </c:pt>
                <c:pt idx="369">
                  <c:v>2.5760266303530385E-2</c:v>
                </c:pt>
                <c:pt idx="370">
                  <c:v>2.5962344342197907E-2</c:v>
                </c:pt>
                <c:pt idx="371">
                  <c:v>3.0304853954246435E-2</c:v>
                </c:pt>
                <c:pt idx="372">
                  <c:v>2.0180570759468427E-2</c:v>
                </c:pt>
                <c:pt idx="373">
                  <c:v>1.2464745562026515E-2</c:v>
                </c:pt>
                <c:pt idx="374">
                  <c:v>1.8457703704478617E-2</c:v>
                </c:pt>
                <c:pt idx="375">
                  <c:v>2.3955440559038099E-2</c:v>
                </c:pt>
                <c:pt idx="376">
                  <c:v>2.9826978420745668E-2</c:v>
                </c:pt>
                <c:pt idx="377">
                  <c:v>3.2830395793728769E-2</c:v>
                </c:pt>
                <c:pt idx="378">
                  <c:v>3.1449673744121706E-2</c:v>
                </c:pt>
                <c:pt idx="379">
                  <c:v>2.5847862363210423E-2</c:v>
                </c:pt>
                <c:pt idx="380">
                  <c:v>2.6327472472150285E-2</c:v>
                </c:pt>
                <c:pt idx="381">
                  <c:v>2.454562985222742E-2</c:v>
                </c:pt>
                <c:pt idx="382">
                  <c:v>2.3386499814978659E-2</c:v>
                </c:pt>
                <c:pt idx="383">
                  <c:v>-2.1072403267276753E-2</c:v>
                </c:pt>
                <c:pt idx="384">
                  <c:v>-3.8960212484075156E-2</c:v>
                </c:pt>
                <c:pt idx="385">
                  <c:v>-2.0377272160015537E-2</c:v>
                </c:pt>
                <c:pt idx="386">
                  <c:v>-1.1939429936004307E-2</c:v>
                </c:pt>
                <c:pt idx="387">
                  <c:v>-1.2884339906511201E-2</c:v>
                </c:pt>
                <c:pt idx="388">
                  <c:v>-1.319925453333241E-3</c:v>
                </c:pt>
                <c:pt idx="389">
                  <c:v>4.4765920206291197E-3</c:v>
                </c:pt>
                <c:pt idx="390">
                  <c:v>1.5702764263162142E-2</c:v>
                </c:pt>
                <c:pt idx="391">
                  <c:v>2.0279875203363419E-2</c:v>
                </c:pt>
                <c:pt idx="392">
                  <c:v>1.6475517621327766E-2</c:v>
                </c:pt>
                <c:pt idx="393">
                  <c:v>1.5892700273754449E-2</c:v>
                </c:pt>
                <c:pt idx="394">
                  <c:v>1.4157691190690077E-2</c:v>
                </c:pt>
                <c:pt idx="395">
                  <c:v>1.4988119182209268E-2</c:v>
                </c:pt>
                <c:pt idx="396">
                  <c:v>1.7305945612846738E-2</c:v>
                </c:pt>
                <c:pt idx="397">
                  <c:v>2.0367904906902847E-2</c:v>
                </c:pt>
                <c:pt idx="398">
                  <c:v>2.2948953160439607E-2</c:v>
                </c:pt>
                <c:pt idx="399">
                  <c:v>2.7314012253197944E-2</c:v>
                </c:pt>
                <c:pt idx="400">
                  <c:v>1.6573954777502221E-2</c:v>
                </c:pt>
                <c:pt idx="401">
                  <c:v>2.9181716357361751E-2</c:v>
                </c:pt>
                <c:pt idx="402">
                  <c:v>1.7664569084902337E-2</c:v>
                </c:pt>
                <c:pt idx="403">
                  <c:v>1.9278591531082225E-2</c:v>
                </c:pt>
                <c:pt idx="404">
                  <c:v>1.2286084291788461E-2</c:v>
                </c:pt>
                <c:pt idx="405">
                  <c:v>1.0734940205279658E-2</c:v>
                </c:pt>
                <c:pt idx="406">
                  <c:v>3.5910912589153326E-3</c:v>
                </c:pt>
                <c:pt idx="407">
                  <c:v>4.6569878663062737E-3</c:v>
                </c:pt>
                <c:pt idx="408">
                  <c:v>7.4839121883502457E-3</c:v>
                </c:pt>
                <c:pt idx="409">
                  <c:v>7.7362929147544602E-3</c:v>
                </c:pt>
                <c:pt idx="410">
                  <c:v>4.9514320471112996E-3</c:v>
                </c:pt>
                <c:pt idx="411">
                  <c:v>7.1721222531529252E-3</c:v>
                </c:pt>
                <c:pt idx="412">
                  <c:v>6.6404748810370519E-3</c:v>
                </c:pt>
                <c:pt idx="413">
                  <c:v>3.6626424957821274E-3</c:v>
                </c:pt>
                <c:pt idx="414">
                  <c:v>1.150639263186601E-2</c:v>
                </c:pt>
                <c:pt idx="415">
                  <c:v>7.5797474813659475E-3</c:v>
                </c:pt>
                <c:pt idx="416">
                  <c:v>6.5606844108335024E-3</c:v>
                </c:pt>
                <c:pt idx="417">
                  <c:v>9.7579405891473694E-3</c:v>
                </c:pt>
                <c:pt idx="418">
                  <c:v>8.9210079397311765E-3</c:v>
                </c:pt>
                <c:pt idx="419">
                  <c:v>-1.2735600062599394E-2</c:v>
                </c:pt>
                <c:pt idx="420">
                  <c:v>-1.8594995896232841E-2</c:v>
                </c:pt>
                <c:pt idx="421">
                  <c:v>-8.4126044242414325E-3</c:v>
                </c:pt>
                <c:pt idx="422">
                  <c:v>-4.6151851439621737E-3</c:v>
                </c:pt>
                <c:pt idx="423">
                  <c:v>8.3224902285973968E-4</c:v>
                </c:pt>
                <c:pt idx="424">
                  <c:v>3.3790394114723943E-3</c:v>
                </c:pt>
                <c:pt idx="425">
                  <c:v>5.5286120245064E-3</c:v>
                </c:pt>
                <c:pt idx="426">
                  <c:v>6.2567000651126709E-3</c:v>
                </c:pt>
                <c:pt idx="427">
                  <c:v>3.0944113507664038E-3</c:v>
                </c:pt>
                <c:pt idx="428">
                  <c:v>3.1122706273831888E-2</c:v>
                </c:pt>
                <c:pt idx="429">
                  <c:v>3.0135299205064574E-2</c:v>
                </c:pt>
                <c:pt idx="430">
                  <c:v>3.289023864638127E-2</c:v>
                </c:pt>
                <c:pt idx="431">
                  <c:v>2.9731143127729967E-2</c:v>
                </c:pt>
                <c:pt idx="432">
                  <c:v>2.6951830445654263E-3</c:v>
                </c:pt>
                <c:pt idx="433">
                  <c:v>6.7822764231918091E-3</c:v>
                </c:pt>
                <c:pt idx="434">
                  <c:v>7.404555362006307E-3</c:v>
                </c:pt>
                <c:pt idx="435">
                  <c:v>7.7965694112665691E-3</c:v>
                </c:pt>
                <c:pt idx="436">
                  <c:v>6.5285947652081074E-3</c:v>
                </c:pt>
                <c:pt idx="437">
                  <c:v>1.0495568794669227E-2</c:v>
                </c:pt>
                <c:pt idx="438">
                  <c:v>1.546079098939252E-2</c:v>
                </c:pt>
                <c:pt idx="439">
                  <c:v>1.6619487382781448E-2</c:v>
                </c:pt>
                <c:pt idx="440">
                  <c:v>2.0750812435107353E-2</c:v>
                </c:pt>
                <c:pt idx="441">
                  <c:v>1.2164664011043928E-2</c:v>
                </c:pt>
                <c:pt idx="442">
                  <c:v>2.3438970722014937E-2</c:v>
                </c:pt>
                <c:pt idx="443">
                  <c:v>2.3625551698534548E-2</c:v>
                </c:pt>
                <c:pt idx="444">
                  <c:v>2.5141890159453912E-2</c:v>
                </c:pt>
                <c:pt idx="445">
                  <c:v>2.6369102282691487E-2</c:v>
                </c:pt>
                <c:pt idx="446">
                  <c:v>2.1555655438898369E-2</c:v>
                </c:pt>
                <c:pt idx="447">
                  <c:v>3.3849892508121482E-2</c:v>
                </c:pt>
                <c:pt idx="448">
                  <c:v>2.7047321279420458E-2</c:v>
                </c:pt>
                <c:pt idx="449">
                  <c:v>2.8263258662303128E-2</c:v>
                </c:pt>
                <c:pt idx="450">
                  <c:v>3.1495206349400715E-2</c:v>
                </c:pt>
                <c:pt idx="451">
                  <c:v>3.3362476809704909E-2</c:v>
                </c:pt>
                <c:pt idx="452">
                  <c:v>3.4256650448614624E-2</c:v>
                </c:pt>
                <c:pt idx="453">
                  <c:v>3.0719417484216725E-2</c:v>
                </c:pt>
                <c:pt idx="454">
                  <c:v>3.1150025836999162E-2</c:v>
                </c:pt>
                <c:pt idx="455">
                  <c:v>3.3854228946719335E-2</c:v>
                </c:pt>
                <c:pt idx="456">
                  <c:v>3.4237136474923838E-2</c:v>
                </c:pt>
                <c:pt idx="457">
                  <c:v>2.7791887786698929E-2</c:v>
                </c:pt>
                <c:pt idx="458">
                  <c:v>2.6867792721462745E-2</c:v>
                </c:pt>
                <c:pt idx="459">
                  <c:v>3.3003419693789483E-2</c:v>
                </c:pt>
                <c:pt idx="460">
                  <c:v>2.834695192724427E-2</c:v>
                </c:pt>
                <c:pt idx="461">
                  <c:v>1.950668820133775E-2</c:v>
                </c:pt>
                <c:pt idx="462">
                  <c:v>2.5684378628065298E-2</c:v>
                </c:pt>
                <c:pt idx="463">
                  <c:v>2.5799294250912392E-2</c:v>
                </c:pt>
                <c:pt idx="464">
                  <c:v>2.6369102282691268E-2</c:v>
                </c:pt>
                <c:pt idx="465">
                  <c:v>2.6503098235369539E-2</c:v>
                </c:pt>
                <c:pt idx="466">
                  <c:v>2.2243414600543146E-2</c:v>
                </c:pt>
                <c:pt idx="467">
                  <c:v>2.2579922235748763E-2</c:v>
                </c:pt>
                <c:pt idx="468">
                  <c:v>2.3717370080007155E-2</c:v>
                </c:pt>
                <c:pt idx="469">
                  <c:v>2.2757282574407112E-2</c:v>
                </c:pt>
                <c:pt idx="470">
                  <c:v>2.2648004321737143E-2</c:v>
                </c:pt>
                <c:pt idx="471">
                  <c:v>3.3339060041275223E-2</c:v>
                </c:pt>
                <c:pt idx="472">
                  <c:v>2.8386413518486541E-2</c:v>
                </c:pt>
                <c:pt idx="473">
                  <c:v>2.4301488359159087E-2</c:v>
                </c:pt>
                <c:pt idx="474">
                  <c:v>2.3167509665779112E-2</c:v>
                </c:pt>
                <c:pt idx="475">
                  <c:v>2.3840524936190786E-2</c:v>
                </c:pt>
                <c:pt idx="476">
                  <c:v>2.6155315859809014E-2</c:v>
                </c:pt>
                <c:pt idx="477">
                  <c:v>2.2894314034104187E-2</c:v>
                </c:pt>
                <c:pt idx="478">
                  <c:v>1.941779121007866E-2</c:v>
                </c:pt>
                <c:pt idx="479">
                  <c:v>2.7036046539065554E-2</c:v>
                </c:pt>
                <c:pt idx="480">
                  <c:v>2.3891261267787307E-2</c:v>
                </c:pt>
                <c:pt idx="481">
                  <c:v>2.0971537159746218E-2</c:v>
                </c:pt>
                <c:pt idx="482">
                  <c:v>2.3034381000820062E-2</c:v>
                </c:pt>
                <c:pt idx="483">
                  <c:v>2.3894730418665723E-2</c:v>
                </c:pt>
                <c:pt idx="484">
                  <c:v>2.7321817842674651E-2</c:v>
                </c:pt>
                <c:pt idx="485">
                  <c:v>3.1447939168682826E-2</c:v>
                </c:pt>
                <c:pt idx="486">
                  <c:v>3.2494755446242592E-2</c:v>
                </c:pt>
                <c:pt idx="487">
                  <c:v>-2.1427557588454046E-2</c:v>
                </c:pt>
                <c:pt idx="488">
                  <c:v>7.4855575791794567E-4</c:v>
                </c:pt>
                <c:pt idx="489">
                  <c:v>1.2359370104094573E-2</c:v>
                </c:pt>
                <c:pt idx="490">
                  <c:v>1.404581107486135E-2</c:v>
                </c:pt>
                <c:pt idx="491">
                  <c:v>1.7857540602513662E-2</c:v>
                </c:pt>
                <c:pt idx="492">
                  <c:v>1.8653277085248922E-2</c:v>
                </c:pt>
                <c:pt idx="493">
                  <c:v>-5.4859420144430784E-3</c:v>
                </c:pt>
                <c:pt idx="494">
                  <c:v>-2.8888489380939492E-3</c:v>
                </c:pt>
                <c:pt idx="495">
                  <c:v>9.7314883136999722E-3</c:v>
                </c:pt>
                <c:pt idx="496">
                  <c:v>9.2896052205621912E-3</c:v>
                </c:pt>
                <c:pt idx="497">
                  <c:v>1.1509772598138903E-3</c:v>
                </c:pt>
                <c:pt idx="498">
                  <c:v>1.0181610640173198E-2</c:v>
                </c:pt>
                <c:pt idx="499">
                  <c:v>1.0865033363220119E-2</c:v>
                </c:pt>
                <c:pt idx="500">
                  <c:v>7.9179896920111015E-3</c:v>
                </c:pt>
                <c:pt idx="501">
                  <c:v>7.5953586603191431E-3</c:v>
                </c:pt>
                <c:pt idx="502">
                  <c:v>1.1604396144180856E-2</c:v>
                </c:pt>
                <c:pt idx="503">
                  <c:v>1.761903647962311E-2</c:v>
                </c:pt>
                <c:pt idx="504">
                  <c:v>1.6779068323188331E-2</c:v>
                </c:pt>
                <c:pt idx="505">
                  <c:v>1.4512845511867477E-2</c:v>
                </c:pt>
                <c:pt idx="506">
                  <c:v>1.7840194848121806E-2</c:v>
                </c:pt>
                <c:pt idx="507">
                  <c:v>-1.3443740485654615E-2</c:v>
                </c:pt>
                <c:pt idx="508">
                  <c:v>-7.2291903308439867E-3</c:v>
                </c:pt>
                <c:pt idx="509">
                  <c:v>2.7303081972096257E-3</c:v>
                </c:pt>
                <c:pt idx="510">
                  <c:v>1.7489376965542695E-2</c:v>
                </c:pt>
                <c:pt idx="511">
                  <c:v>1.6196250975615667E-2</c:v>
                </c:pt>
                <c:pt idx="512">
                  <c:v>1.6556175379250537E-2</c:v>
                </c:pt>
                <c:pt idx="513">
                  <c:v>1.7407418276040219E-2</c:v>
                </c:pt>
                <c:pt idx="514">
                  <c:v>2.2916863514813993E-2</c:v>
                </c:pt>
                <c:pt idx="515">
                  <c:v>2.4388650774979731E-2</c:v>
                </c:pt>
                <c:pt idx="516">
                  <c:v>2.410851684154754E-2</c:v>
                </c:pt>
                <c:pt idx="517">
                  <c:v>2.8038631142925364E-2</c:v>
                </c:pt>
                <c:pt idx="518">
                  <c:v>2.8264125950022131E-2</c:v>
                </c:pt>
                <c:pt idx="519">
                  <c:v>2.6079428184344146E-2</c:v>
                </c:pt>
                <c:pt idx="520">
                  <c:v>2.7072038979428975E-2</c:v>
                </c:pt>
                <c:pt idx="521">
                  <c:v>2.8005674209580746E-2</c:v>
                </c:pt>
                <c:pt idx="522">
                  <c:v>3.1955302484650006E-2</c:v>
                </c:pt>
                <c:pt idx="523">
                  <c:v>3.1403707494983085E-2</c:v>
                </c:pt>
                <c:pt idx="524">
                  <c:v>3.3035075695554826E-2</c:v>
                </c:pt>
                <c:pt idx="525">
                  <c:v>3.1868573712689849E-2</c:v>
                </c:pt>
                <c:pt idx="526">
                  <c:v>3.3946161444997444E-2</c:v>
                </c:pt>
                <c:pt idx="527">
                  <c:v>3.3093183972768225E-2</c:v>
                </c:pt>
                <c:pt idx="528">
                  <c:v>2.6993983084664525E-2</c:v>
                </c:pt>
                <c:pt idx="529">
                  <c:v>1.0423583913942385E-2</c:v>
                </c:pt>
                <c:pt idx="530">
                  <c:v>1.2224506863696645E-2</c:v>
                </c:pt>
                <c:pt idx="531">
                  <c:v>1.3262216620200653E-2</c:v>
                </c:pt>
                <c:pt idx="532">
                  <c:v>1.6206224784390866E-2</c:v>
                </c:pt>
                <c:pt idx="533">
                  <c:v>1.8080433546451675E-2</c:v>
                </c:pt>
                <c:pt idx="534">
                  <c:v>2.4698272490877471E-2</c:v>
                </c:pt>
                <c:pt idx="535">
                  <c:v>3.1353404807245737E-2</c:v>
                </c:pt>
                <c:pt idx="536">
                  <c:v>3.2247144802296276E-2</c:v>
                </c:pt>
                <c:pt idx="537">
                  <c:v>2.8675653972973399E-2</c:v>
                </c:pt>
                <c:pt idx="538">
                  <c:v>3.1302668475649213E-2</c:v>
                </c:pt>
                <c:pt idx="539">
                  <c:v>-8.1667283557342197E-3</c:v>
                </c:pt>
                <c:pt idx="540">
                  <c:v>-4.282614749420284E-2</c:v>
                </c:pt>
                <c:pt idx="541">
                  <c:v>-4.4750658944000453E-2</c:v>
                </c:pt>
                <c:pt idx="542">
                  <c:v>-3.6650625286774E-2</c:v>
                </c:pt>
                <c:pt idx="543">
                  <c:v>-2.9634267635191055E-2</c:v>
                </c:pt>
                <c:pt idx="544">
                  <c:v>-2.6166851332220849E-2</c:v>
                </c:pt>
                <c:pt idx="545">
                  <c:v>-2.5578396614470846E-2</c:v>
                </c:pt>
                <c:pt idx="546">
                  <c:v>-1.6720353490311982E-2</c:v>
                </c:pt>
                <c:pt idx="547">
                  <c:v>-1.8550764222532774E-2</c:v>
                </c:pt>
                <c:pt idx="548">
                  <c:v>-2.0467036438994612E-2</c:v>
                </c:pt>
                <c:pt idx="549">
                  <c:v>-2.3676001001522992E-2</c:v>
                </c:pt>
                <c:pt idx="550">
                  <c:v>-2.7757023366111987E-2</c:v>
                </c:pt>
                <c:pt idx="551">
                  <c:v>-1.6438918625301179E-2</c:v>
                </c:pt>
                <c:pt idx="552">
                  <c:v>-9.384400314055772E-3</c:v>
                </c:pt>
                <c:pt idx="553">
                  <c:v>-5.2777929617386027E-3</c:v>
                </c:pt>
                <c:pt idx="554">
                  <c:v>4.4288911960507467E-3</c:v>
                </c:pt>
                <c:pt idx="555">
                  <c:v>1.1704912335044574E-3</c:v>
                </c:pt>
                <c:pt idx="556">
                  <c:v>4.7467521452850209E-3</c:v>
                </c:pt>
                <c:pt idx="557">
                  <c:v>-6.6429038323926916E-3</c:v>
                </c:pt>
                <c:pt idx="558">
                  <c:v>-4.632088336034032E-2</c:v>
                </c:pt>
                <c:pt idx="559">
                  <c:v>-4.2375591523869022E-2</c:v>
                </c:pt>
                <c:pt idx="560">
                  <c:v>-3.8221716990834181E-2</c:v>
                </c:pt>
                <c:pt idx="561">
                  <c:v>-3.1257830246286748E-2</c:v>
                </c:pt>
                <c:pt idx="562">
                  <c:v>-2.765251519589992E-2</c:v>
                </c:pt>
                <c:pt idx="563">
                  <c:v>-1.9847359363338434E-2</c:v>
                </c:pt>
                <c:pt idx="564">
                  <c:v>-1.8789268345423653E-2</c:v>
                </c:pt>
                <c:pt idx="565">
                  <c:v>-2.2287907006299814E-2</c:v>
                </c:pt>
                <c:pt idx="566">
                  <c:v>-1.6053409233937915E-2</c:v>
                </c:pt>
                <c:pt idx="567">
                  <c:v>-1.4266796531556929E-2</c:v>
                </c:pt>
                <c:pt idx="568">
                  <c:v>-1.9679972833455173E-2</c:v>
                </c:pt>
                <c:pt idx="569">
                  <c:v>-2.4362892875448221E-2</c:v>
                </c:pt>
                <c:pt idx="570">
                  <c:v>-2.5855061397024075E-2</c:v>
                </c:pt>
                <c:pt idx="571">
                  <c:v>-2.6064511381307928E-2</c:v>
                </c:pt>
                <c:pt idx="572">
                  <c:v>-2.5302599119637271E-2</c:v>
                </c:pt>
                <c:pt idx="573">
                  <c:v>-2.5246659061722802E-2</c:v>
                </c:pt>
                <c:pt idx="574">
                  <c:v>-2.3778340952436243E-2</c:v>
                </c:pt>
                <c:pt idx="575">
                  <c:v>-1.989159103703839E-2</c:v>
                </c:pt>
                <c:pt idx="576">
                  <c:v>-1.8115819431152477E-2</c:v>
                </c:pt>
                <c:pt idx="577">
                  <c:v>-1.2210023704520038E-2</c:v>
                </c:pt>
                <c:pt idx="578">
                  <c:v>-4.5327928106000852E-3</c:v>
                </c:pt>
                <c:pt idx="579">
                  <c:v>-4.8883807756368788E-3</c:v>
                </c:pt>
                <c:pt idx="580">
                  <c:v>-1.1305876256834687E-2</c:v>
                </c:pt>
                <c:pt idx="581">
                  <c:v>-2.5664258098711784E-2</c:v>
                </c:pt>
                <c:pt idx="582">
                  <c:v>-1.9763232454537247E-2</c:v>
                </c:pt>
                <c:pt idx="583">
                  <c:v>-1.8321800264557916E-2</c:v>
                </c:pt>
                <c:pt idx="584">
                  <c:v>-6.3033606901687043E-3</c:v>
                </c:pt>
                <c:pt idx="585">
                  <c:v>-5.5349437706009386E-3</c:v>
                </c:pt>
                <c:pt idx="586">
                  <c:v>-4.4738172456672458E-3</c:v>
                </c:pt>
                <c:pt idx="587">
                  <c:v>-1.3598206884349066E-3</c:v>
                </c:pt>
                <c:pt idx="588">
                  <c:v>-9.520130842173357E-3</c:v>
                </c:pt>
                <c:pt idx="589">
                  <c:v>-1.6279771328753908E-2</c:v>
                </c:pt>
                <c:pt idx="590">
                  <c:v>-1.7915042324064882E-2</c:v>
                </c:pt>
                <c:pt idx="591">
                  <c:v>-1.598619443566876E-2</c:v>
                </c:pt>
                <c:pt idx="592">
                  <c:v>-1.9175645024506464E-2</c:v>
                </c:pt>
                <c:pt idx="593">
                  <c:v>-3.3279911564539591E-2</c:v>
                </c:pt>
                <c:pt idx="594">
                  <c:v>-4.8634373352379606E-2</c:v>
                </c:pt>
                <c:pt idx="595">
                  <c:v>-3.9348323738597278E-2</c:v>
                </c:pt>
                <c:pt idx="596">
                  <c:v>-4.4374256073692837E-2</c:v>
                </c:pt>
                <c:pt idx="597">
                  <c:v>-3.7870465464395028E-2</c:v>
                </c:pt>
                <c:pt idx="598">
                  <c:v>-9.6155324913296657E-3</c:v>
                </c:pt>
                <c:pt idx="599">
                  <c:v>-1.1248201623481335E-2</c:v>
                </c:pt>
                <c:pt idx="600">
                  <c:v>-8.8015829664831093E-3</c:v>
                </c:pt>
                <c:pt idx="601">
                  <c:v>-1.8297516208409227E-2</c:v>
                </c:pt>
                <c:pt idx="602">
                  <c:v>-2.8990306503386513E-2</c:v>
                </c:pt>
                <c:pt idx="603">
                  <c:v>-3.6346207297193886E-2</c:v>
                </c:pt>
                <c:pt idx="604">
                  <c:v>-4.38048816857739E-2</c:v>
                </c:pt>
                <c:pt idx="605">
                  <c:v>-3.1583063141137901E-2</c:v>
                </c:pt>
                <c:pt idx="606">
                  <c:v>-1.5922882432137846E-2</c:v>
                </c:pt>
                <c:pt idx="607">
                  <c:v>-1.1831018971053996E-2</c:v>
                </c:pt>
                <c:pt idx="608">
                  <c:v>-1.1058699256748204E-2</c:v>
                </c:pt>
                <c:pt idx="609">
                  <c:v>-1.6418537363890515E-2</c:v>
                </c:pt>
                <c:pt idx="610">
                  <c:v>-3.9434185222837675E-2</c:v>
                </c:pt>
                <c:pt idx="611">
                  <c:v>-3.5734335811014414E-2</c:v>
                </c:pt>
                <c:pt idx="612">
                  <c:v>-3.372483016469574E-2</c:v>
                </c:pt>
                <c:pt idx="613">
                  <c:v>-3.0416561158272699E-2</c:v>
                </c:pt>
                <c:pt idx="614">
                  <c:v>-2.3498207019004704E-2</c:v>
                </c:pt>
                <c:pt idx="615">
                  <c:v>-1.9973116082680712E-2</c:v>
                </c:pt>
                <c:pt idx="616">
                  <c:v>-1.5677006363630633E-2</c:v>
                </c:pt>
                <c:pt idx="617">
                  <c:v>-1.758330477131629E-2</c:v>
                </c:pt>
                <c:pt idx="618">
                  <c:v>-1.8545560496215478E-2</c:v>
                </c:pt>
                <c:pt idx="619">
                  <c:v>-1.493374078793165E-2</c:v>
                </c:pt>
                <c:pt idx="620">
                  <c:v>-8.7564840050637117E-3</c:v>
                </c:pt>
                <c:pt idx="621">
                  <c:v>-1.2077328683421039E-2</c:v>
                </c:pt>
                <c:pt idx="622">
                  <c:v>-1.3419890073365538E-2</c:v>
                </c:pt>
                <c:pt idx="623">
                  <c:v>-1.330107165577998E-2</c:v>
                </c:pt>
                <c:pt idx="624">
                  <c:v>-1.6040833562003962E-2</c:v>
                </c:pt>
                <c:pt idx="625">
                  <c:v>-1.6857384950009713E-2</c:v>
                </c:pt>
                <c:pt idx="626">
                  <c:v>-1.7292763385249946E-2</c:v>
                </c:pt>
                <c:pt idx="627">
                  <c:v>-1.2805850367887138E-2</c:v>
                </c:pt>
                <c:pt idx="628">
                  <c:v>-1.1874383357034076E-2</c:v>
                </c:pt>
                <c:pt idx="629">
                  <c:v>-1.8109748417115087E-2</c:v>
                </c:pt>
                <c:pt idx="630">
                  <c:v>-2.4970427923029836E-2</c:v>
                </c:pt>
                <c:pt idx="631">
                  <c:v>-2.1474824769172372E-2</c:v>
                </c:pt>
                <c:pt idx="632">
                  <c:v>-2.0191672588020761E-2</c:v>
                </c:pt>
                <c:pt idx="633">
                  <c:v>-1.8850845773515361E-2</c:v>
                </c:pt>
                <c:pt idx="634">
                  <c:v>-1.6856084018430004E-2</c:v>
                </c:pt>
                <c:pt idx="635">
                  <c:v>-3.6884359327207086E-2</c:v>
                </c:pt>
                <c:pt idx="636">
                  <c:v>-2.9544503356212413E-2</c:v>
                </c:pt>
                <c:pt idx="637">
                  <c:v>-2.8757006106813695E-2</c:v>
                </c:pt>
                <c:pt idx="638">
                  <c:v>-1.4378676647386091E-2</c:v>
                </c:pt>
                <c:pt idx="639">
                  <c:v>-6.3250428831584174E-3</c:v>
                </c:pt>
                <c:pt idx="640">
                  <c:v>-1.5778479026824114E-2</c:v>
                </c:pt>
                <c:pt idx="641">
                  <c:v>-1.1422526455121098E-2</c:v>
                </c:pt>
                <c:pt idx="642">
                  <c:v>-1.2194846169427327E-2</c:v>
                </c:pt>
                <c:pt idx="643">
                  <c:v>-1.4801479410692042E-2</c:v>
                </c:pt>
                <c:pt idx="644">
                  <c:v>-2.0817854321573612E-2</c:v>
                </c:pt>
                <c:pt idx="645">
                  <c:v>-2.4518137377256808E-2</c:v>
                </c:pt>
                <c:pt idx="646">
                  <c:v>-2.0046835538847091E-2</c:v>
                </c:pt>
                <c:pt idx="647">
                  <c:v>-2.0687327519773212E-2</c:v>
                </c:pt>
                <c:pt idx="648">
                  <c:v>-1.8531683892701708E-2</c:v>
                </c:pt>
                <c:pt idx="649">
                  <c:v>-1.6302754453323326E-2</c:v>
                </c:pt>
                <c:pt idx="650">
                  <c:v>-1.1772043406121157E-2</c:v>
                </c:pt>
                <c:pt idx="651">
                  <c:v>-1.30252741609463E-2</c:v>
                </c:pt>
                <c:pt idx="652">
                  <c:v>-1.4205652747325378E-2</c:v>
                </c:pt>
                <c:pt idx="653">
                  <c:v>-1.2282008585246662E-2</c:v>
                </c:pt>
                <c:pt idx="654">
                  <c:v>-1.4700440391358609E-2</c:v>
                </c:pt>
                <c:pt idx="655">
                  <c:v>-1.2864825932819761E-2</c:v>
                </c:pt>
                <c:pt idx="656">
                  <c:v>-3.9041737529717908E-2</c:v>
                </c:pt>
                <c:pt idx="657">
                  <c:v>-3.7759452636286071E-2</c:v>
                </c:pt>
                <c:pt idx="658">
                  <c:v>-2.2318695720345613E-2</c:v>
                </c:pt>
                <c:pt idx="659">
                  <c:v>-2.7840716631053673E-2</c:v>
                </c:pt>
                <c:pt idx="660">
                  <c:v>-3.5194882849421946E-2</c:v>
                </c:pt>
                <c:pt idx="661">
                  <c:v>-3.4773381017695046E-2</c:v>
                </c:pt>
                <c:pt idx="662">
                  <c:v>-3.1393127130544832E-2</c:v>
                </c:pt>
                <c:pt idx="663">
                  <c:v>-3.0038857356386034E-2</c:v>
                </c:pt>
                <c:pt idx="664">
                  <c:v>-2.8364124769833663E-2</c:v>
                </c:pt>
                <c:pt idx="665">
                  <c:v>-2.7417046580027842E-2</c:v>
                </c:pt>
                <c:pt idx="666">
                  <c:v>-2.4736260238736811E-2</c:v>
                </c:pt>
                <c:pt idx="667">
                  <c:v>-2.4664275358010187E-2</c:v>
                </c:pt>
                <c:pt idx="668">
                  <c:v>-3.108740820938501E-2</c:v>
                </c:pt>
                <c:pt idx="669">
                  <c:v>-2.8000297571460334E-2</c:v>
                </c:pt>
                <c:pt idx="670">
                  <c:v>-3.5792877732087537E-2</c:v>
                </c:pt>
                <c:pt idx="671">
                  <c:v>-3.0563566426745407E-2</c:v>
                </c:pt>
                <c:pt idx="672">
                  <c:v>-2.2551562473058822E-2</c:v>
                </c:pt>
                <c:pt idx="673">
                  <c:v>-2.6323396765609144E-2</c:v>
                </c:pt>
                <c:pt idx="674">
                  <c:v>-3.7525718595853089E-2</c:v>
                </c:pt>
                <c:pt idx="675">
                  <c:v>-3.3521451194448951E-2</c:v>
                </c:pt>
                <c:pt idx="676">
                  <c:v>-1.405951476657233E-2</c:v>
                </c:pt>
                <c:pt idx="677">
                  <c:v>-1.2864392288960368E-2</c:v>
                </c:pt>
                <c:pt idx="678">
                  <c:v>-1.7060330276396127E-2</c:v>
                </c:pt>
                <c:pt idx="679">
                  <c:v>-1.8196043545215528E-2</c:v>
                </c:pt>
                <c:pt idx="680">
                  <c:v>-1.4948484679164532E-2</c:v>
                </c:pt>
                <c:pt idx="681">
                  <c:v>-1.5894261937390866E-2</c:v>
                </c:pt>
                <c:pt idx="682">
                  <c:v>-1.6855650374570284E-2</c:v>
                </c:pt>
                <c:pt idx="683">
                  <c:v>-1.6099375483076973E-2</c:v>
                </c:pt>
                <c:pt idx="684">
                  <c:v>-2.8174622403100424E-2</c:v>
                </c:pt>
                <c:pt idx="685">
                  <c:v>-3.9916397194936955E-2</c:v>
                </c:pt>
                <c:pt idx="686">
                  <c:v>-4.3395955525981827E-2</c:v>
                </c:pt>
                <c:pt idx="687">
                  <c:v>-4.2755897188914989E-2</c:v>
                </c:pt>
                <c:pt idx="688">
                  <c:v>-1.3752494913832694E-2</c:v>
                </c:pt>
                <c:pt idx="689">
                  <c:v>-1.94054762702012E-2</c:v>
                </c:pt>
                <c:pt idx="690">
                  <c:v>-4.2668734773095109E-2</c:v>
                </c:pt>
                <c:pt idx="691">
                  <c:v>-4.8625266831323739E-2</c:v>
                </c:pt>
                <c:pt idx="692">
                  <c:v>-3.9463239361444705E-2</c:v>
                </c:pt>
                <c:pt idx="693">
                  <c:v>-3.7905156973178741E-2</c:v>
                </c:pt>
                <c:pt idx="694">
                  <c:v>-2.9542335136913487E-2</c:v>
                </c:pt>
                <c:pt idx="695">
                  <c:v>-1.6418537363890515E-2</c:v>
                </c:pt>
                <c:pt idx="696">
                  <c:v>-1.413236693501883E-2</c:v>
                </c:pt>
                <c:pt idx="697">
                  <c:v>-2.2608803462552566E-2</c:v>
                </c:pt>
                <c:pt idx="698">
                  <c:v>-1.9579367457981459E-2</c:v>
                </c:pt>
                <c:pt idx="699">
                  <c:v>-1.6652271404323384E-2</c:v>
                </c:pt>
                <c:pt idx="700">
                  <c:v>-1.1567363504294659E-2</c:v>
                </c:pt>
                <c:pt idx="701">
                  <c:v>-1.0941181770741918E-2</c:v>
                </c:pt>
                <c:pt idx="702">
                  <c:v>-1.9494373261460616E-2</c:v>
                </c:pt>
                <c:pt idx="703">
                  <c:v>-4.3163522417128335E-2</c:v>
                </c:pt>
                <c:pt idx="704">
                  <c:v>-4.250915383268801E-2</c:v>
                </c:pt>
                <c:pt idx="705">
                  <c:v>-4.5348220182806216E-2</c:v>
                </c:pt>
                <c:pt idx="706">
                  <c:v>-4.4836954072100567E-2</c:v>
                </c:pt>
                <c:pt idx="707">
                  <c:v>-3.9872599165096716E-2</c:v>
                </c:pt>
                <c:pt idx="708">
                  <c:v>-4.4518659479006788E-2</c:v>
                </c:pt>
                <c:pt idx="709">
                  <c:v>-4.336776867509446E-2</c:v>
                </c:pt>
                <c:pt idx="710">
                  <c:v>-4.424112740873401E-2</c:v>
                </c:pt>
                <c:pt idx="711">
                  <c:v>-4.5231569984519916E-2</c:v>
                </c:pt>
                <c:pt idx="712">
                  <c:v>-4.3818758289287454E-2</c:v>
                </c:pt>
                <c:pt idx="713">
                  <c:v>-4.1618882988516535E-2</c:v>
                </c:pt>
                <c:pt idx="714">
                  <c:v>-4.6352539362105885E-2</c:v>
                </c:pt>
                <c:pt idx="715">
                  <c:v>-4.2727710338027726E-2</c:v>
                </c:pt>
                <c:pt idx="716">
                  <c:v>-2.8247474571547252E-2</c:v>
                </c:pt>
                <c:pt idx="717">
                  <c:v>-2.7998996639881282E-2</c:v>
                </c:pt>
                <c:pt idx="718">
                  <c:v>-2.4518571021116639E-2</c:v>
                </c:pt>
                <c:pt idx="719">
                  <c:v>-2.9296025424546335E-2</c:v>
                </c:pt>
                <c:pt idx="720">
                  <c:v>-1.9027772468314316E-2</c:v>
                </c:pt>
                <c:pt idx="721">
                  <c:v>-1.5981857997070904E-2</c:v>
                </c:pt>
                <c:pt idx="722">
                  <c:v>-1.4889075470371863E-2</c:v>
                </c:pt>
                <c:pt idx="723">
                  <c:v>-1.9565057210607969E-2</c:v>
                </c:pt>
                <c:pt idx="724">
                  <c:v>-2.2988675483738376E-2</c:v>
                </c:pt>
                <c:pt idx="725">
                  <c:v>-2.12120365901328E-2</c:v>
                </c:pt>
                <c:pt idx="726">
                  <c:v>-2.4242339882423237E-2</c:v>
                </c:pt>
                <c:pt idx="727">
                  <c:v>-2.2275331334365312E-2</c:v>
                </c:pt>
                <c:pt idx="728">
                  <c:v>-2.1575863788505914E-2</c:v>
                </c:pt>
                <c:pt idx="729">
                  <c:v>-1.7248098067690266E-2</c:v>
                </c:pt>
                <c:pt idx="730">
                  <c:v>-1.5384730402124534E-2</c:v>
                </c:pt>
                <c:pt idx="731">
                  <c:v>-1.3914244073538719E-2</c:v>
                </c:pt>
                <c:pt idx="732">
                  <c:v>-1.1291999653321245E-2</c:v>
                </c:pt>
                <c:pt idx="733">
                  <c:v>-8.0127847855046824E-3</c:v>
                </c:pt>
                <c:pt idx="734">
                  <c:v>-8.2174646873307416E-3</c:v>
                </c:pt>
                <c:pt idx="735">
                  <c:v>-7.1108055571184768E-3</c:v>
                </c:pt>
                <c:pt idx="736">
                  <c:v>-6.5440330323579673E-3</c:v>
                </c:pt>
                <c:pt idx="737">
                  <c:v>-6.0327669216525374E-3</c:v>
                </c:pt>
                <c:pt idx="738">
                  <c:v>-3.745729205061193E-3</c:v>
                </c:pt>
                <c:pt idx="739">
                  <c:v>-9.2517052929567724E-3</c:v>
                </c:pt>
                <c:pt idx="740">
                  <c:v>-1.5952803858464093E-2</c:v>
                </c:pt>
                <c:pt idx="741">
                  <c:v>-1.3141057071513489E-2</c:v>
                </c:pt>
                <c:pt idx="742">
                  <c:v>-6.5136779621723252E-3</c:v>
                </c:pt>
                <c:pt idx="743">
                  <c:v>-4.5054732474328115E-3</c:v>
                </c:pt>
                <c:pt idx="744">
                  <c:v>-1.2602471397639911E-2</c:v>
                </c:pt>
                <c:pt idx="745">
                  <c:v>-1.7614093485362418E-2</c:v>
                </c:pt>
                <c:pt idx="746">
                  <c:v>-2.150301162005952E-2</c:v>
                </c:pt>
                <c:pt idx="747">
                  <c:v>-2.1327819500699771E-2</c:v>
                </c:pt>
                <c:pt idx="748">
                  <c:v>-2.5449604388109653E-2</c:v>
                </c:pt>
                <c:pt idx="749">
                  <c:v>-2.6733190213121202E-2</c:v>
                </c:pt>
                <c:pt idx="750">
                  <c:v>-2.6090963656755981E-2</c:v>
                </c:pt>
                <c:pt idx="751">
                  <c:v>-1.6200414502410405E-2</c:v>
                </c:pt>
                <c:pt idx="752">
                  <c:v>-1.0810221325082017E-2</c:v>
                </c:pt>
                <c:pt idx="753">
                  <c:v>-1.3024406873226859E-2</c:v>
                </c:pt>
                <c:pt idx="754">
                  <c:v>-2.1095386391846282E-2</c:v>
                </c:pt>
                <c:pt idx="755">
                  <c:v>-2.6936569183368321E-2</c:v>
                </c:pt>
                <c:pt idx="756">
                  <c:v>-2.473712752645647E-2</c:v>
                </c:pt>
                <c:pt idx="757">
                  <c:v>-1.6418971007750346E-2</c:v>
                </c:pt>
                <c:pt idx="758">
                  <c:v>-9.7625377598023737E-3</c:v>
                </c:pt>
                <c:pt idx="759">
                  <c:v>-6.1637273673124382E-3</c:v>
                </c:pt>
                <c:pt idx="760">
                  <c:v>-6.2370131796189859E-3</c:v>
                </c:pt>
                <c:pt idx="761">
                  <c:v>-1.411805668764534E-2</c:v>
                </c:pt>
                <c:pt idx="762">
                  <c:v>-2.3396734355811008E-2</c:v>
                </c:pt>
                <c:pt idx="763">
                  <c:v>-2.7693277718721133E-2</c:v>
                </c:pt>
                <c:pt idx="764">
                  <c:v>-2.8742262215580267E-2</c:v>
                </c:pt>
                <c:pt idx="765">
                  <c:v>-2.8771749998046468E-2</c:v>
                </c:pt>
                <c:pt idx="766">
                  <c:v>-2.6615672727115351E-2</c:v>
                </c:pt>
                <c:pt idx="767">
                  <c:v>-2.7271775886994559E-2</c:v>
                </c:pt>
                <c:pt idx="768">
                  <c:v>-2.5871539863696273E-2</c:v>
                </c:pt>
                <c:pt idx="769">
                  <c:v>-2.2099705571145954E-2</c:v>
                </c:pt>
                <c:pt idx="770">
                  <c:v>-1.9696017656267981E-2</c:v>
                </c:pt>
                <c:pt idx="771">
                  <c:v>-2.514388546695016E-2</c:v>
                </c:pt>
                <c:pt idx="772">
                  <c:v>-2.4095768257810797E-2</c:v>
                </c:pt>
                <c:pt idx="773">
                  <c:v>-2.1474391125312433E-2</c:v>
                </c:pt>
                <c:pt idx="774">
                  <c:v>-2.0308322786307061E-2</c:v>
                </c:pt>
                <c:pt idx="775">
                  <c:v>-1.6725123572770104E-2</c:v>
                </c:pt>
                <c:pt idx="776">
                  <c:v>-1.3010096625853151E-2</c:v>
                </c:pt>
                <c:pt idx="777">
                  <c:v>-2.1809597828938675E-2</c:v>
                </c:pt>
                <c:pt idx="778">
                  <c:v>-2.486765432825665E-2</c:v>
                </c:pt>
                <c:pt idx="779">
                  <c:v>-2.1079775212893195E-2</c:v>
                </c:pt>
                <c:pt idx="780">
                  <c:v>-1.927451582454108E-2</c:v>
                </c:pt>
                <c:pt idx="781">
                  <c:v>-1.1262078226995214E-2</c:v>
                </c:pt>
                <c:pt idx="782">
                  <c:v>-2.0177362340647161E-2</c:v>
                </c:pt>
                <c:pt idx="783">
                  <c:v>-1.4627588222911454E-2</c:v>
                </c:pt>
                <c:pt idx="784">
                  <c:v>-1.270437770469344E-2</c:v>
                </c:pt>
                <c:pt idx="785">
                  <c:v>-1.9171742229768547E-2</c:v>
                </c:pt>
                <c:pt idx="786">
                  <c:v>-1.7539940385336426E-2</c:v>
                </c:pt>
                <c:pt idx="787">
                  <c:v>-1.4670952608891752E-2</c:v>
                </c:pt>
                <c:pt idx="788">
                  <c:v>-1.233924957474084E-2</c:v>
                </c:pt>
                <c:pt idx="789">
                  <c:v>-1.3680076389246022E-2</c:v>
                </c:pt>
                <c:pt idx="790">
                  <c:v>-9.6597641650296232E-3</c:v>
                </c:pt>
                <c:pt idx="791">
                  <c:v>-4.2283748210200801E-3</c:v>
                </c:pt>
                <c:pt idx="792">
                  <c:v>-1.2688766525740681E-2</c:v>
                </c:pt>
                <c:pt idx="793">
                  <c:v>-8.2911841434969019E-3</c:v>
                </c:pt>
                <c:pt idx="794">
                  <c:v>2.9317880529339386E-2</c:v>
                </c:pt>
                <c:pt idx="795">
                  <c:v>2.7994833113086107E-2</c:v>
                </c:pt>
                <c:pt idx="796">
                  <c:v>2.9640511561031344E-2</c:v>
                </c:pt>
                <c:pt idx="797">
                  <c:v>2.7760665428793411E-2</c:v>
                </c:pt>
                <c:pt idx="798">
                  <c:v>2.6741168714400479E-2</c:v>
                </c:pt>
                <c:pt idx="799">
                  <c:v>2.8503063716772952E-2</c:v>
                </c:pt>
                <c:pt idx="800">
                  <c:v>2.6829198417940348E-2</c:v>
                </c:pt>
                <c:pt idx="801">
                  <c:v>2.8897679629191535E-2</c:v>
                </c:pt>
                <c:pt idx="802">
                  <c:v>3.0310491324423997E-2</c:v>
                </c:pt>
                <c:pt idx="803">
                  <c:v>2.8736797757205602E-2</c:v>
                </c:pt>
                <c:pt idx="804">
                  <c:v>2.4775461097922044E-2</c:v>
                </c:pt>
                <c:pt idx="805">
                  <c:v>2.5794090524594658E-2</c:v>
                </c:pt>
                <c:pt idx="806">
                  <c:v>2.3857003402862984E-2</c:v>
                </c:pt>
                <c:pt idx="807">
                  <c:v>2.5882120228134527E-2</c:v>
                </c:pt>
                <c:pt idx="808">
                  <c:v>2.9480063332904805E-2</c:v>
                </c:pt>
                <c:pt idx="809">
                  <c:v>2.9101492243298593E-2</c:v>
                </c:pt>
                <c:pt idx="810">
                  <c:v>3.1898061495156484E-2</c:v>
                </c:pt>
                <c:pt idx="811">
                  <c:v>2.8372970558832492E-2</c:v>
                </c:pt>
                <c:pt idx="812">
                  <c:v>2.4892111296208237E-2</c:v>
                </c:pt>
                <c:pt idx="813">
                  <c:v>2.2983211025363492E-2</c:v>
                </c:pt>
                <c:pt idx="814">
                  <c:v>2.4673554790868735E-2</c:v>
                </c:pt>
                <c:pt idx="815">
                  <c:v>2.2896048609543505E-2</c:v>
                </c:pt>
                <c:pt idx="816">
                  <c:v>2.6902917874106508E-2</c:v>
                </c:pt>
                <c:pt idx="817">
                  <c:v>1.4228808783697915E-2</c:v>
                </c:pt>
                <c:pt idx="818">
                  <c:v>2.2182704460170552E-2</c:v>
                </c:pt>
                <c:pt idx="819">
                  <c:v>2.164411878629741E-2</c:v>
                </c:pt>
                <c:pt idx="820">
                  <c:v>2.1074310754518752E-2</c:v>
                </c:pt>
                <c:pt idx="821">
                  <c:v>2.700222231800084E-2</c:v>
                </c:pt>
                <c:pt idx="822">
                  <c:v>2.5386465296381857E-2</c:v>
                </c:pt>
                <c:pt idx="823">
                  <c:v>2.5081180019082192E-2</c:v>
                </c:pt>
                <c:pt idx="824">
                  <c:v>2.3303240193896915E-2</c:v>
                </c:pt>
                <c:pt idx="825">
                  <c:v>2.0448562664826055E-2</c:v>
                </c:pt>
                <c:pt idx="826">
                  <c:v>2.1613330072251722E-2</c:v>
                </c:pt>
                <c:pt idx="827">
                  <c:v>2.0652808922792289E-2</c:v>
                </c:pt>
                <c:pt idx="828">
                  <c:v>2.082670011057244E-2</c:v>
                </c:pt>
                <c:pt idx="829">
                  <c:v>2.1847497756544203E-2</c:v>
                </c:pt>
                <c:pt idx="830">
                  <c:v>2.3667934679989684E-2</c:v>
                </c:pt>
                <c:pt idx="831">
                  <c:v>2.592548461411439E-2</c:v>
                </c:pt>
                <c:pt idx="832">
                  <c:v>2.5095490266455026E-2</c:v>
                </c:pt>
                <c:pt idx="833">
                  <c:v>2.4090303799436025E-2</c:v>
                </c:pt>
                <c:pt idx="834">
                  <c:v>2.3042186590296554E-2</c:v>
                </c:pt>
                <c:pt idx="835">
                  <c:v>2.4862623513741817E-2</c:v>
                </c:pt>
                <c:pt idx="836">
                  <c:v>2.6086366486100975E-2</c:v>
                </c:pt>
                <c:pt idx="837">
                  <c:v>2.4556470948722275E-2</c:v>
                </c:pt>
                <c:pt idx="838">
                  <c:v>2.4789337701435269E-2</c:v>
                </c:pt>
                <c:pt idx="839">
                  <c:v>2.9407211164458522E-2</c:v>
                </c:pt>
                <c:pt idx="840">
                  <c:v>2.9392033629365374E-2</c:v>
                </c:pt>
                <c:pt idx="841">
                  <c:v>3.0222895264744393E-2</c:v>
                </c:pt>
                <c:pt idx="842">
                  <c:v>2.7062498814512951E-2</c:v>
                </c:pt>
                <c:pt idx="843">
                  <c:v>2.8096305776279151E-2</c:v>
                </c:pt>
                <c:pt idx="844">
                  <c:v>2.6216893287901048E-2</c:v>
                </c:pt>
                <c:pt idx="845">
                  <c:v>2.748486793395951E-2</c:v>
                </c:pt>
                <c:pt idx="846">
                  <c:v>2.7046453991700581E-2</c:v>
                </c:pt>
                <c:pt idx="847">
                  <c:v>2.5037815633101892E-2</c:v>
                </c:pt>
                <c:pt idx="848">
                  <c:v>2.3230388025450414E-2</c:v>
                </c:pt>
                <c:pt idx="849">
                  <c:v>2.7586774241013256E-2</c:v>
                </c:pt>
                <c:pt idx="850">
                  <c:v>3.3048518655208657E-2</c:v>
                </c:pt>
                <c:pt idx="851">
                  <c:v>3.4228897241587522E-2</c:v>
                </c:pt>
                <c:pt idx="852">
                  <c:v>2.3502282725545848E-2</c:v>
                </c:pt>
                <c:pt idx="853">
                  <c:v>2.5387766227961343E-2</c:v>
                </c:pt>
                <c:pt idx="854">
                  <c:v>2.7235522714573881E-2</c:v>
                </c:pt>
                <c:pt idx="855">
                  <c:v>1.2231878809313087E-2</c:v>
                </c:pt>
                <c:pt idx="856">
                  <c:v>1.0911866900078396E-2</c:v>
                </c:pt>
                <c:pt idx="857">
                  <c:v>9.4049544872693326E-3</c:v>
                </c:pt>
                <c:pt idx="858">
                  <c:v>8.437928679912679E-3</c:v>
                </c:pt>
                <c:pt idx="859">
                  <c:v>1.0881078186032489E-2</c:v>
                </c:pt>
                <c:pt idx="860">
                  <c:v>1.2041075511000688E-2</c:v>
                </c:pt>
                <c:pt idx="861">
                  <c:v>1.4588299543472953E-2</c:v>
                </c:pt>
                <c:pt idx="862">
                  <c:v>1.5926524494819377E-2</c:v>
                </c:pt>
                <c:pt idx="863">
                  <c:v>2.0388719812173557E-2</c:v>
                </c:pt>
                <c:pt idx="864">
                  <c:v>1.6248288238791896E-2</c:v>
                </c:pt>
                <c:pt idx="865">
                  <c:v>1.6579158503819736E-2</c:v>
                </c:pt>
                <c:pt idx="866">
                  <c:v>1.3365423858833452E-2</c:v>
                </c:pt>
                <c:pt idx="867">
                  <c:v>1.6144213712439005E-2</c:v>
                </c:pt>
                <c:pt idx="868">
                  <c:v>2.8599677112904755E-3</c:v>
                </c:pt>
                <c:pt idx="869">
                  <c:v>4.0216996116973361E-3</c:v>
                </c:pt>
                <c:pt idx="870">
                  <c:v>-2.0545181518362948E-3</c:v>
                </c:pt>
                <c:pt idx="871">
                  <c:v>2.4935386497581704E-3</c:v>
                </c:pt>
                <c:pt idx="872">
                  <c:v>-6.6047431727301242E-3</c:v>
                </c:pt>
                <c:pt idx="873">
                  <c:v>-1.0641967507479207E-2</c:v>
                </c:pt>
                <c:pt idx="874">
                  <c:v>-9.9667840177686037E-3</c:v>
                </c:pt>
                <c:pt idx="875">
                  <c:v>-2.8732377591409713E-3</c:v>
                </c:pt>
                <c:pt idx="876">
                  <c:v>-6.0119520163818274E-3</c:v>
                </c:pt>
                <c:pt idx="877">
                  <c:v>2.1748104128040198E-3</c:v>
                </c:pt>
                <c:pt idx="878">
                  <c:v>6.6226062981761323E-4</c:v>
                </c:pt>
                <c:pt idx="879">
                  <c:v>1.3946851090219576E-3</c:v>
                </c:pt>
                <c:pt idx="880">
                  <c:v>1.366064614275196E-3</c:v>
                </c:pt>
                <c:pt idx="881">
                  <c:v>1.0148130878362576E-3</c:v>
                </c:pt>
                <c:pt idx="882">
                  <c:v>3.8291240297841141E-3</c:v>
                </c:pt>
                <c:pt idx="883">
                  <c:v>-9.8081595496864659E-4</c:v>
                </c:pt>
                <c:pt idx="884">
                  <c:v>-3.3104719445179953E-2</c:v>
                </c:pt>
                <c:pt idx="885">
                  <c:v>-1.6647501321865266E-2</c:v>
                </c:pt>
                <c:pt idx="886">
                  <c:v>-4.4990897642330323E-2</c:v>
                </c:pt>
                <c:pt idx="887">
                  <c:v>-4.6304838537527516E-2</c:v>
                </c:pt>
                <c:pt idx="888">
                  <c:v>-4.1851316097369702E-2</c:v>
                </c:pt>
                <c:pt idx="889">
                  <c:v>-4.4253703080668401E-2</c:v>
                </c:pt>
                <c:pt idx="890">
                  <c:v>-3.7494929881807401E-2</c:v>
                </c:pt>
                <c:pt idx="891">
                  <c:v>-3.8422060454061949E-2</c:v>
                </c:pt>
                <c:pt idx="892">
                  <c:v>-3.3784239373488519E-2</c:v>
                </c:pt>
                <c:pt idx="893">
                  <c:v>-3.4710125576406715E-2</c:v>
                </c:pt>
                <c:pt idx="894">
                  <c:v>-3.0486811463560443E-2</c:v>
                </c:pt>
                <c:pt idx="895">
                  <c:v>-3.4903907819495116E-2</c:v>
                </c:pt>
                <c:pt idx="896">
                  <c:v>-2.8727084680487444E-2</c:v>
                </c:pt>
                <c:pt idx="897">
                  <c:v>-2.8041493738141379E-2</c:v>
                </c:pt>
                <c:pt idx="898">
                  <c:v>-2.9845885838774379E-2</c:v>
                </c:pt>
                <c:pt idx="899">
                  <c:v>-2.7927445403014159E-2</c:v>
                </c:pt>
                <c:pt idx="900">
                  <c:v>-2.7493801543212695E-2</c:v>
                </c:pt>
                <c:pt idx="901">
                  <c:v>-3.9801047928229812E-2</c:v>
                </c:pt>
                <c:pt idx="902">
                  <c:v>-4.1825297465781695E-2</c:v>
                </c:pt>
                <c:pt idx="903">
                  <c:v>-4.6730676807852596E-2</c:v>
                </c:pt>
                <c:pt idx="904">
                  <c:v>-4.5363397717899469E-2</c:v>
                </c:pt>
                <c:pt idx="905">
                  <c:v>-4.5799643440859475E-2</c:v>
                </c:pt>
                <c:pt idx="906">
                  <c:v>-4.6964844492145406E-2</c:v>
                </c:pt>
                <c:pt idx="907">
                  <c:v>-1.0899551960201153E-2</c:v>
                </c:pt>
                <c:pt idx="908">
                  <c:v>-9.0565655560460815E-3</c:v>
                </c:pt>
                <c:pt idx="909">
                  <c:v>-7.4104534642410163E-3</c:v>
                </c:pt>
                <c:pt idx="910">
                  <c:v>-5.1685147090690699E-3</c:v>
                </c:pt>
                <c:pt idx="911">
                  <c:v>-2.8381126064969901E-3</c:v>
                </c:pt>
                <c:pt idx="912">
                  <c:v>-2.2505251764664259E-3</c:v>
                </c:pt>
                <c:pt idx="913">
                  <c:v>-8.7590858682224694E-3</c:v>
                </c:pt>
                <c:pt idx="914">
                  <c:v>-5.9187185865251018E-3</c:v>
                </c:pt>
                <c:pt idx="915">
                  <c:v>-5.9672866988222592E-3</c:v>
                </c:pt>
                <c:pt idx="916">
                  <c:v>2.021644945689711E-4</c:v>
                </c:pt>
                <c:pt idx="917">
                  <c:v>2.3989151037149075E-4</c:v>
                </c:pt>
                <c:pt idx="918">
                  <c:v>2.4553779900958216E-3</c:v>
                </c:pt>
                <c:pt idx="919">
                  <c:v>7.220256721590909E-3</c:v>
                </c:pt>
                <c:pt idx="920">
                  <c:v>1.7168824968543052E-3</c:v>
                </c:pt>
                <c:pt idx="921">
                  <c:v>3.2125201693086834E-3</c:v>
                </c:pt>
                <c:pt idx="922">
                  <c:v>1.1583492054305499E-3</c:v>
                </c:pt>
                <c:pt idx="923">
                  <c:v>3.0603111745182436E-3</c:v>
                </c:pt>
                <c:pt idx="924">
                  <c:v>-4.8749378159834841E-3</c:v>
                </c:pt>
                <c:pt idx="925">
                  <c:v>-1.2129365946597267E-2</c:v>
                </c:pt>
                <c:pt idx="926">
                  <c:v>-7.3371676519344686E-3</c:v>
                </c:pt>
                <c:pt idx="927">
                  <c:v>-3.5449520979733773E-3</c:v>
                </c:pt>
                <c:pt idx="928">
                  <c:v>1.8799325881396012E-3</c:v>
                </c:pt>
                <c:pt idx="929">
                  <c:v>-3.6981175650927076E-4</c:v>
                </c:pt>
                <c:pt idx="930">
                  <c:v>3.0407080162228107E-4</c:v>
                </c:pt>
                <c:pt idx="931">
                  <c:v>-4.53582831761889E-3</c:v>
                </c:pt>
                <c:pt idx="932">
                  <c:v>-2.6085641720157344E-3</c:v>
                </c:pt>
                <c:pt idx="933">
                  <c:v>1.7840972951236815E-3</c:v>
                </c:pt>
                <c:pt idx="934">
                  <c:v>3.5698427097847936E-3</c:v>
                </c:pt>
                <c:pt idx="935">
                  <c:v>5.9310335264021264E-3</c:v>
                </c:pt>
                <c:pt idx="936">
                  <c:v>1.3331165993909129E-2</c:v>
                </c:pt>
                <c:pt idx="937">
                  <c:v>7.7237172428202871E-3</c:v>
                </c:pt>
                <c:pt idx="938">
                  <c:v>3.6834574010526184E-3</c:v>
                </c:pt>
                <c:pt idx="939">
                  <c:v>-1.5365216428433529E-2</c:v>
                </c:pt>
                <c:pt idx="940">
                  <c:v>-1.2115055699223777E-2</c:v>
                </c:pt>
                <c:pt idx="941">
                  <c:v>-7.9364634661797662E-3</c:v>
                </c:pt>
                <c:pt idx="942">
                  <c:v>-4.6021758281686075E-3</c:v>
                </c:pt>
                <c:pt idx="943">
                  <c:v>1.2064836738683153E-3</c:v>
                </c:pt>
                <c:pt idx="944">
                  <c:v>9.8012157905210556E-4</c:v>
                </c:pt>
                <c:pt idx="945">
                  <c:v>-2.5133133555061042E-3</c:v>
                </c:pt>
                <c:pt idx="946">
                  <c:v>-8.8432127770243108E-3</c:v>
                </c:pt>
                <c:pt idx="947">
                  <c:v>-1.3015300352170883E-2</c:v>
                </c:pt>
                <c:pt idx="948">
                  <c:v>-2.6781324681559294E-2</c:v>
                </c:pt>
                <c:pt idx="949">
                  <c:v>1.0593572306984511E-2</c:v>
                </c:pt>
                <c:pt idx="950">
                  <c:v>1.1974294356591359E-2</c:v>
                </c:pt>
                <c:pt idx="951">
                  <c:v>1.570016240000317E-2</c:v>
                </c:pt>
                <c:pt idx="952">
                  <c:v>1.7936030141137944E-2</c:v>
                </c:pt>
                <c:pt idx="953">
                  <c:v>1.0370245719186669E-2</c:v>
                </c:pt>
                <c:pt idx="954">
                  <c:v>1.3102202035934162E-2</c:v>
                </c:pt>
                <c:pt idx="955">
                  <c:v>1.2003348495197949E-2</c:v>
                </c:pt>
                <c:pt idx="956">
                  <c:v>1.2838980213034654E-2</c:v>
                </c:pt>
                <c:pt idx="957">
                  <c:v>2.17893894793308E-2</c:v>
                </c:pt>
                <c:pt idx="958">
                  <c:v>1.6539263268718289E-2</c:v>
                </c:pt>
                <c:pt idx="959">
                  <c:v>1.1559730826621506E-2</c:v>
                </c:pt>
                <c:pt idx="960">
                  <c:v>1.2930045423593108E-2</c:v>
                </c:pt>
                <c:pt idx="961">
                  <c:v>1.2666389956834207E-2</c:v>
                </c:pt>
                <c:pt idx="962">
                  <c:v>1.512861979278541E-2</c:v>
                </c:pt>
                <c:pt idx="963">
                  <c:v>1.9756900708443034E-2</c:v>
                </c:pt>
                <c:pt idx="964">
                  <c:v>1.4745278620720859E-2</c:v>
                </c:pt>
                <c:pt idx="965">
                  <c:v>1.5015872389236589E-2</c:v>
                </c:pt>
                <c:pt idx="966">
                  <c:v>9.0118449166790553E-3</c:v>
                </c:pt>
                <c:pt idx="967">
                  <c:v>1.6247420951072018E-2</c:v>
                </c:pt>
                <c:pt idx="968">
                  <c:v>1.3905310464285862E-2</c:v>
                </c:pt>
                <c:pt idx="969">
                  <c:v>1.6323742270397592E-2</c:v>
                </c:pt>
                <c:pt idx="970">
                  <c:v>2.1313248521269569E-2</c:v>
                </c:pt>
                <c:pt idx="971">
                  <c:v>1.6200587414213524E-2</c:v>
                </c:pt>
                <c:pt idx="972">
                  <c:v>1.9083451794171969E-2</c:v>
                </c:pt>
                <c:pt idx="973">
                  <c:v>1.5644222342088697E-2</c:v>
                </c:pt>
                <c:pt idx="974">
                  <c:v>2.1452014556405743E-2</c:v>
                </c:pt>
                <c:pt idx="975">
                  <c:v>1.6491128800280523E-2</c:v>
                </c:pt>
                <c:pt idx="976">
                  <c:v>1.2204992890005205E-2</c:v>
                </c:pt>
                <c:pt idx="977">
                  <c:v>1.4857158736549367E-2</c:v>
                </c:pt>
                <c:pt idx="978">
                  <c:v>1.4843282133035924E-2</c:v>
                </c:pt>
                <c:pt idx="979">
                  <c:v>-7.2218272277281394E-3</c:v>
                </c:pt>
              </c:numCache>
            </c:numRef>
          </c:val>
          <c:smooth val="0"/>
        </c:ser>
        <c:dLbls>
          <c:showLegendKey val="0"/>
          <c:showVal val="0"/>
          <c:showCatName val="0"/>
          <c:showSerName val="0"/>
          <c:showPercent val="0"/>
          <c:showBubbleSize val="0"/>
        </c:dLbls>
        <c:marker val="1"/>
        <c:smooth val="0"/>
        <c:axId val="183706624"/>
        <c:axId val="183294144"/>
      </c:lineChart>
      <c:catAx>
        <c:axId val="183706624"/>
        <c:scaling>
          <c:orientation val="minMax"/>
        </c:scaling>
        <c:delete val="0"/>
        <c:axPos val="b"/>
        <c:majorTickMark val="out"/>
        <c:minorTickMark val="none"/>
        <c:tickLblPos val="nextTo"/>
        <c:crossAx val="183294144"/>
        <c:crosses val="autoZero"/>
        <c:auto val="1"/>
        <c:lblAlgn val="ctr"/>
        <c:lblOffset val="100"/>
        <c:noMultiLvlLbl val="0"/>
      </c:catAx>
      <c:valAx>
        <c:axId val="183294144"/>
        <c:scaling>
          <c:orientation val="minMax"/>
        </c:scaling>
        <c:delete val="0"/>
        <c:axPos val="l"/>
        <c:majorGridlines/>
        <c:numFmt formatCode="General" sourceLinked="1"/>
        <c:majorTickMark val="out"/>
        <c:minorTickMark val="none"/>
        <c:tickLblPos val="nextTo"/>
        <c:crossAx val="1837066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CN</a:t>
            </a:r>
            <a:r>
              <a:rPr lang="en-US" baseline="0"/>
              <a:t> Obsereved</a:t>
            </a:r>
            <a:endParaRPr lang="en-US"/>
          </a:p>
        </c:rich>
      </c:tx>
      <c:layout/>
      <c:overlay val="0"/>
    </c:title>
    <c:autoTitleDeleted val="0"/>
    <c:plotArea>
      <c:layout/>
      <c:lineChart>
        <c:grouping val="standard"/>
        <c:varyColors val="0"/>
        <c:ser>
          <c:idx val="0"/>
          <c:order val="0"/>
          <c:tx>
            <c:strRef>
              <c:f>Sheet2!$D$1</c:f>
              <c:strCache>
                <c:ptCount val="1"/>
                <c:pt idx="0">
                  <c:v>rel cn</c:v>
                </c:pt>
              </c:strCache>
            </c:strRef>
          </c:tx>
          <c:trendline>
            <c:trendlineType val="linear"/>
            <c:dispRSqr val="0"/>
            <c:dispEq val="1"/>
            <c:trendlineLbl>
              <c:layout>
                <c:manualLayout>
                  <c:x val="0.27129406824146984"/>
                  <c:y val="-0.23922973170020415"/>
                </c:manualLayout>
              </c:layout>
              <c:tx>
                <c:rich>
                  <a:bodyPr/>
                  <a:lstStyle/>
                  <a:p>
                    <a:pPr>
                      <a:defRPr/>
                    </a:pPr>
                    <a:r>
                      <a:rPr lang="en-US" baseline="0"/>
                      <a:t>trend= (5E-05x±1.6E-05 )/day</a:t>
                    </a:r>
                    <a:endParaRPr lang="en-US"/>
                  </a:p>
                </c:rich>
              </c:tx>
              <c:numFmt formatCode="General" sourceLinked="0"/>
            </c:trendlineLbl>
          </c:trendline>
          <c:val>
            <c:numRef>
              <c:f>Sheet2!$D$2:$D$307</c:f>
              <c:numCache>
                <c:formatCode>General</c:formatCode>
                <c:ptCount val="306"/>
                <c:pt idx="0">
                  <c:v>-3.1658004300889317E-2</c:v>
                </c:pt>
                <c:pt idx="1">
                  <c:v>-4.2129978458186904E-2</c:v>
                </c:pt>
                <c:pt idx="2">
                  <c:v>-4.2358181284859256E-2</c:v>
                </c:pt>
                <c:pt idx="3">
                  <c:v>-4.1175797048416618E-2</c:v>
                </c:pt>
                <c:pt idx="4">
                  <c:v>-3.102811111849544E-2</c:v>
                </c:pt>
                <c:pt idx="5">
                  <c:v>-3.3918680256345139E-2</c:v>
                </c:pt>
                <c:pt idx="6">
                  <c:v>-3.6958715573067943E-2</c:v>
                </c:pt>
                <c:pt idx="7">
                  <c:v>-3.3492968550447658E-2</c:v>
                </c:pt>
                <c:pt idx="8">
                  <c:v>-2.5356403438042387E-2</c:v>
                </c:pt>
                <c:pt idx="9">
                  <c:v>-3.3326153618669627E-2</c:v>
                </c:pt>
                <c:pt idx="10">
                  <c:v>-2.5411118735665563E-2</c:v>
                </c:pt>
                <c:pt idx="11">
                  <c:v>-3.8274551754933134E-2</c:v>
                </c:pt>
                <c:pt idx="12">
                  <c:v>-3.3492968550447658E-2</c:v>
                </c:pt>
                <c:pt idx="13">
                  <c:v>-3.6902665755990514E-2</c:v>
                </c:pt>
                <c:pt idx="14">
                  <c:v>-3.7830156776676463E-2</c:v>
                </c:pt>
                <c:pt idx="15">
                  <c:v>-3.8737630005548855E-2</c:v>
                </c:pt>
                <c:pt idx="16">
                  <c:v>-3.7311028708983188E-2</c:v>
                </c:pt>
                <c:pt idx="17">
                  <c:v>-3.5142434595868785E-2</c:v>
                </c:pt>
                <c:pt idx="18">
                  <c:v>-3.8849729639703713E-2</c:v>
                </c:pt>
                <c:pt idx="19">
                  <c:v>-2.4985407029768078E-2</c:v>
                </c:pt>
                <c:pt idx="20">
                  <c:v>-4.0906224118663258E-2</c:v>
                </c:pt>
                <c:pt idx="21">
                  <c:v>-4.2667789798239361E-2</c:v>
                </c:pt>
                <c:pt idx="22">
                  <c:v>-3.7515210185479465E-2</c:v>
                </c:pt>
                <c:pt idx="23">
                  <c:v>-3.241734587034286E-2</c:v>
                </c:pt>
                <c:pt idx="24">
                  <c:v>-2.6987186211104453E-2</c:v>
                </c:pt>
                <c:pt idx="25">
                  <c:v>-3.8756313277908037E-2</c:v>
                </c:pt>
                <c:pt idx="26">
                  <c:v>-5.783006602935333E-3</c:v>
                </c:pt>
                <c:pt idx="27">
                  <c:v>-7.0067609424589788E-3</c:v>
                </c:pt>
                <c:pt idx="28">
                  <c:v>-1.4734963101871579E-2</c:v>
                </c:pt>
                <c:pt idx="29">
                  <c:v>-1.1436031011029203E-2</c:v>
                </c:pt>
                <c:pt idx="30">
                  <c:v>-3.4790121459953541E-2</c:v>
                </c:pt>
                <c:pt idx="31">
                  <c:v>-4.2834604730017392E-2</c:v>
                </c:pt>
                <c:pt idx="32">
                  <c:v>-1.0157561373882384E-2</c:v>
                </c:pt>
                <c:pt idx="33">
                  <c:v>-1.3475176737083943E-2</c:v>
                </c:pt>
                <c:pt idx="34">
                  <c:v>-1.3493860009443004E-2</c:v>
                </c:pt>
                <c:pt idx="35">
                  <c:v>-1.0824821100994508E-2</c:v>
                </c:pt>
                <c:pt idx="36">
                  <c:v>-3.9854088980952372E-3</c:v>
                </c:pt>
                <c:pt idx="37">
                  <c:v>-5.4120101946610261E-3</c:v>
                </c:pt>
                <c:pt idx="38">
                  <c:v>6.6173481657163871E-3</c:v>
                </c:pt>
                <c:pt idx="39">
                  <c:v>8.5257109852570866E-3</c:v>
                </c:pt>
                <c:pt idx="40">
                  <c:v>3.3170815554197596E-3</c:v>
                </c:pt>
                <c:pt idx="41">
                  <c:v>-2.0023129891180488E-3</c:v>
                </c:pt>
                <c:pt idx="42">
                  <c:v>6.6173481657163871E-3</c:v>
                </c:pt>
                <c:pt idx="43">
                  <c:v>9.0448390529502404E-3</c:v>
                </c:pt>
                <c:pt idx="44">
                  <c:v>4.9852308732000689E-3</c:v>
                </c:pt>
                <c:pt idx="45">
                  <c:v>8.0626327346412386E-3</c:v>
                </c:pt>
                <c:pt idx="46">
                  <c:v>1.1156582637317916E-4</c:v>
                </c:pt>
                <c:pt idx="47">
                  <c:v>3.0955513260185535E-3</c:v>
                </c:pt>
                <c:pt idx="48">
                  <c:v>6.5239318039207149E-3</c:v>
                </c:pt>
                <c:pt idx="49">
                  <c:v>7.2472413481102669E-3</c:v>
                </c:pt>
                <c:pt idx="50">
                  <c:v>9.5826503930026997E-3</c:v>
                </c:pt>
                <c:pt idx="51">
                  <c:v>9.1008888700276694E-3</c:v>
                </c:pt>
                <c:pt idx="52">
                  <c:v>7.1538249863144724E-3</c:v>
                </c:pt>
                <c:pt idx="53">
                  <c:v>3.2380246229515519E-2</c:v>
                </c:pt>
                <c:pt idx="54">
                  <c:v>3.3474552181979374E-2</c:v>
                </c:pt>
                <c:pt idx="55">
                  <c:v>3.2640477523089219E-2</c:v>
                </c:pt>
                <c:pt idx="56">
                  <c:v>3.3343769275465333E-2</c:v>
                </c:pt>
                <c:pt idx="57">
                  <c:v>3.5105334955041444E-2</c:v>
                </c:pt>
                <c:pt idx="58">
                  <c:v>1.8534606891938945E-2</c:v>
                </c:pt>
                <c:pt idx="59">
                  <c:v>3.280729245486725E-2</c:v>
                </c:pt>
                <c:pt idx="60">
                  <c:v>2.6764588366139892E-2</c:v>
                </c:pt>
                <c:pt idx="61">
                  <c:v>3.0211652116401113E-2</c:v>
                </c:pt>
                <c:pt idx="62">
                  <c:v>2.9025264321595714E-2</c:v>
                </c:pt>
                <c:pt idx="63">
                  <c:v>2.1964321889295237E-2</c:v>
                </c:pt>
                <c:pt idx="64">
                  <c:v>1.9331315006110735E-2</c:v>
                </c:pt>
                <c:pt idx="65">
                  <c:v>2.7554623883040655E-2</c:v>
                </c:pt>
                <c:pt idx="66">
                  <c:v>3.5049285137964015E-2</c:v>
                </c:pt>
                <c:pt idx="67">
                  <c:v>3.9665387930125709E-2</c:v>
                </c:pt>
                <c:pt idx="68">
                  <c:v>3.797855533998621E-2</c:v>
                </c:pt>
                <c:pt idx="69">
                  <c:v>4.0702309546057885E-2</c:v>
                </c:pt>
                <c:pt idx="70">
                  <c:v>4.2000796975018143E-2</c:v>
                </c:pt>
                <c:pt idx="71">
                  <c:v>4.2945636748608899E-2</c:v>
                </c:pt>
                <c:pt idx="72">
                  <c:v>4.1073305954332187E-2</c:v>
                </c:pt>
                <c:pt idx="73">
                  <c:v>3.9942967976604342E-2</c:v>
                </c:pt>
                <c:pt idx="74">
                  <c:v>4.0962540839631585E-2</c:v>
                </c:pt>
                <c:pt idx="75">
                  <c:v>3.9628021385407337E-2</c:v>
                </c:pt>
                <c:pt idx="76">
                  <c:v>3.4827754908562804E-2</c:v>
                </c:pt>
                <c:pt idx="77">
                  <c:v>3.513069082467165E-2</c:v>
                </c:pt>
                <c:pt idx="78">
                  <c:v>4.1389587064983323E-2</c:v>
                </c:pt>
                <c:pt idx="79">
                  <c:v>4.1639142202923363E-2</c:v>
                </c:pt>
                <c:pt idx="80">
                  <c:v>3.9822861225724086E-2</c:v>
                </c:pt>
                <c:pt idx="81">
                  <c:v>4.1184071069032796E-2</c:v>
                </c:pt>
                <c:pt idx="82">
                  <c:v>4.2816188361549108E-2</c:v>
                </c:pt>
                <c:pt idx="83">
                  <c:v>3.5272149886819475E-2</c:v>
                </c:pt>
                <c:pt idx="84">
                  <c:v>3.8321526839721808E-2</c:v>
                </c:pt>
                <c:pt idx="85">
                  <c:v>4.1991455338838489E-2</c:v>
                </c:pt>
                <c:pt idx="86">
                  <c:v>2.476280918480352E-2</c:v>
                </c:pt>
                <c:pt idx="87">
                  <c:v>1.7533717301270759E-2</c:v>
                </c:pt>
                <c:pt idx="88">
                  <c:v>2.8172506390346377E-2</c:v>
                </c:pt>
                <c:pt idx="89">
                  <c:v>2.7116901502055014E-2</c:v>
                </c:pt>
                <c:pt idx="90">
                  <c:v>2.8646260796596008E-2</c:v>
                </c:pt>
                <c:pt idx="91">
                  <c:v>1.6440745868261032E-2</c:v>
                </c:pt>
                <c:pt idx="92">
                  <c:v>2.6745905093780709E-2</c:v>
                </c:pt>
                <c:pt idx="93">
                  <c:v>2.4678734459187376E-2</c:v>
                </c:pt>
                <c:pt idx="94">
                  <c:v>2.6884695117020026E-2</c:v>
                </c:pt>
                <c:pt idx="95">
                  <c:v>1.2019482916416085E-2</c:v>
                </c:pt>
                <c:pt idx="96">
                  <c:v>1.7904713709545068E-2</c:v>
                </c:pt>
                <c:pt idx="97">
                  <c:v>2.6736563457601177E-2</c:v>
                </c:pt>
                <c:pt idx="98">
                  <c:v>4.0123661910705976E-3</c:v>
                </c:pt>
                <c:pt idx="99">
                  <c:v>8.2761558473171664E-3</c:v>
                </c:pt>
                <c:pt idx="100">
                  <c:v>6.3384335997835007E-3</c:v>
                </c:pt>
                <c:pt idx="101">
                  <c:v>2.8166367600856667E-3</c:v>
                </c:pt>
                <c:pt idx="102">
                  <c:v>7.5902128478458593E-3</c:v>
                </c:pt>
                <c:pt idx="103">
                  <c:v>5.5884336665094876E-3</c:v>
                </c:pt>
                <c:pt idx="104">
                  <c:v>1.0942525716857155E-2</c:v>
                </c:pt>
                <c:pt idx="105">
                  <c:v>8.0252661899229936E-3</c:v>
                </c:pt>
                <c:pt idx="106">
                  <c:v>9.9816717098157211E-3</c:v>
                </c:pt>
                <c:pt idx="107">
                  <c:v>1.0165835394498682E-2</c:v>
                </c:pt>
                <c:pt idx="108">
                  <c:v>3.6693946913350047E-3</c:v>
                </c:pt>
                <c:pt idx="109">
                  <c:v>3.9483092572678916E-3</c:v>
                </c:pt>
                <c:pt idx="110">
                  <c:v>4.7917255523375777E-3</c:v>
                </c:pt>
                <c:pt idx="111">
                  <c:v>4.5501775311230569E-3</c:v>
                </c:pt>
                <c:pt idx="112">
                  <c:v>6.7374549165965213E-3</c:v>
                </c:pt>
                <c:pt idx="113">
                  <c:v>-1.8145994826868808E-2</c:v>
                </c:pt>
                <c:pt idx="114">
                  <c:v>-1.745071019121797E-2</c:v>
                </c:pt>
                <c:pt idx="115">
                  <c:v>-1.578256087343766E-2</c:v>
                </c:pt>
                <c:pt idx="116">
                  <c:v>-2.6514766324309071E-2</c:v>
                </c:pt>
                <c:pt idx="117">
                  <c:v>-9.2767785340944538E-3</c:v>
                </c:pt>
                <c:pt idx="118">
                  <c:v>-9.3688603764358735E-3</c:v>
                </c:pt>
                <c:pt idx="119">
                  <c:v>1.6129002123754579E-3</c:v>
                </c:pt>
                <c:pt idx="120">
                  <c:v>1.1484874423053567E-3</c:v>
                </c:pt>
                <c:pt idx="121">
                  <c:v>-2.2206403718288281E-4</c:v>
                </c:pt>
                <c:pt idx="122">
                  <c:v>2.2334517585896846E-3</c:v>
                </c:pt>
                <c:pt idx="123">
                  <c:v>-3.6085406042219971E-4</c:v>
                </c:pt>
                <c:pt idx="124">
                  <c:v>-6.5610314447480606E-3</c:v>
                </c:pt>
                <c:pt idx="125">
                  <c:v>-1.6940923759704227E-2</c:v>
                </c:pt>
                <c:pt idx="126">
                  <c:v>-1.4058361738579923E-2</c:v>
                </c:pt>
                <c:pt idx="127">
                  <c:v>-1.2354180395535501E-2</c:v>
                </c:pt>
                <c:pt idx="128">
                  <c:v>-2.2307026485139932E-2</c:v>
                </c:pt>
                <c:pt idx="129">
                  <c:v>-1.8275443213928474E-2</c:v>
                </c:pt>
                <c:pt idx="130">
                  <c:v>3.7301953976694557E-2</c:v>
                </c:pt>
                <c:pt idx="131">
                  <c:v>4.2036829000282133E-2</c:v>
                </c:pt>
                <c:pt idx="132">
                  <c:v>3.9868234887167731E-2</c:v>
                </c:pt>
                <c:pt idx="133">
                  <c:v>1.5856226347310796E-2</c:v>
                </c:pt>
                <c:pt idx="134">
                  <c:v>2.0768592458310309E-2</c:v>
                </c:pt>
                <c:pt idx="135">
                  <c:v>9.4438603697633832E-3</c:v>
                </c:pt>
                <c:pt idx="136">
                  <c:v>1.005507027979808E-2</c:v>
                </c:pt>
                <c:pt idx="137">
                  <c:v>1.260400243736632E-2</c:v>
                </c:pt>
                <c:pt idx="138">
                  <c:v>1.4725888369582947E-2</c:v>
                </c:pt>
                <c:pt idx="139">
                  <c:v>1.2010141280236553E-2</c:v>
                </c:pt>
                <c:pt idx="140">
                  <c:v>1.1899376165535951E-2</c:v>
                </c:pt>
                <c:pt idx="141">
                  <c:v>1.667161773384189E-2</c:v>
                </c:pt>
                <c:pt idx="142">
                  <c:v>1.7014589233577484E-2</c:v>
                </c:pt>
                <c:pt idx="143">
                  <c:v>4.0119124544561902E-2</c:v>
                </c:pt>
                <c:pt idx="144">
                  <c:v>3.6467879317804403E-2</c:v>
                </c:pt>
                <c:pt idx="145">
                  <c:v>3.5086651682682254E-2</c:v>
                </c:pt>
                <c:pt idx="146">
                  <c:v>3.9581313204509562E-2</c:v>
                </c:pt>
                <c:pt idx="147">
                  <c:v>3.5716544865076139E-2</c:v>
                </c:pt>
                <c:pt idx="148">
                  <c:v>3.421521047907386E-2</c:v>
                </c:pt>
                <c:pt idx="149">
                  <c:v>3.2055958002138986E-2</c:v>
                </c:pt>
                <c:pt idx="150">
                  <c:v>3.2194748025378306E-2</c:v>
                </c:pt>
                <c:pt idx="151">
                  <c:v>2.8775709183655795E-2</c:v>
                </c:pt>
                <c:pt idx="152">
                  <c:v>3.3233004160764731E-2</c:v>
                </c:pt>
                <c:pt idx="153">
                  <c:v>3.1017701866752557E-2</c:v>
                </c:pt>
                <c:pt idx="154">
                  <c:v>3.2426954410413295E-2</c:v>
                </c:pt>
                <c:pt idx="155">
                  <c:v>3.3270370705483103E-2</c:v>
                </c:pt>
                <c:pt idx="156">
                  <c:v>3.67641426366421E-2</c:v>
                </c:pt>
                <c:pt idx="157">
                  <c:v>4.0897149386374627E-2</c:v>
                </c:pt>
                <c:pt idx="158">
                  <c:v>9.9443051650974761E-3</c:v>
                </c:pt>
                <c:pt idx="159">
                  <c:v>2.7330424614730942E-2</c:v>
                </c:pt>
                <c:pt idx="160">
                  <c:v>2.1685407323362351E-2</c:v>
                </c:pt>
                <c:pt idx="161">
                  <c:v>2.340960645822009E-2</c:v>
                </c:pt>
                <c:pt idx="162">
                  <c:v>3.6240210298913609E-3</c:v>
                </c:pt>
                <c:pt idx="163">
                  <c:v>6.227668485082897E-3</c:v>
                </c:pt>
                <c:pt idx="164">
                  <c:v>1.9016368414913856E-2</c:v>
                </c:pt>
                <c:pt idx="165">
                  <c:v>2.007330782265947E-2</c:v>
                </c:pt>
                <c:pt idx="166">
                  <c:v>1.7154713776271053E-2</c:v>
                </c:pt>
                <c:pt idx="167">
                  <c:v>1.6885140846517696E-2</c:v>
                </c:pt>
                <c:pt idx="168">
                  <c:v>2.0879357573010911E-2</c:v>
                </c:pt>
                <c:pt idx="169">
                  <c:v>2.6968769842636169E-2</c:v>
                </c:pt>
                <c:pt idx="170">
                  <c:v>2.6087987002848114E-2</c:v>
                </c:pt>
                <c:pt idx="171">
                  <c:v>3.3510584207243364E-2</c:v>
                </c:pt>
                <c:pt idx="172">
                  <c:v>3.5540388297118454E-2</c:v>
                </c:pt>
                <c:pt idx="173">
                  <c:v>3.7422060727574695E-2</c:v>
                </c:pt>
                <c:pt idx="174">
                  <c:v>4.139759418170872E-2</c:v>
                </c:pt>
                <c:pt idx="175">
                  <c:v>4.0850441205476734E-2</c:v>
                </c:pt>
                <c:pt idx="176">
                  <c:v>4.0805067544033208E-2</c:v>
                </c:pt>
                <c:pt idx="177">
                  <c:v>3.8079978818507283E-2</c:v>
                </c:pt>
                <c:pt idx="178">
                  <c:v>4.0814409180212737E-2</c:v>
                </c:pt>
                <c:pt idx="179">
                  <c:v>-8.4987536922817263E-3</c:v>
                </c:pt>
                <c:pt idx="180">
                  <c:v>-1.1445372647208856E-2</c:v>
                </c:pt>
                <c:pt idx="181">
                  <c:v>-7.0521346039026222E-3</c:v>
                </c:pt>
                <c:pt idx="182">
                  <c:v>-1.6884873942626798E-2</c:v>
                </c:pt>
                <c:pt idx="183">
                  <c:v>-1.712642196384144E-2</c:v>
                </c:pt>
                <c:pt idx="184">
                  <c:v>5.8379888044494069E-3</c:v>
                </c:pt>
                <c:pt idx="185">
                  <c:v>-2.2425264908784376E-3</c:v>
                </c:pt>
                <c:pt idx="186">
                  <c:v>-1.6718059010848767E-2</c:v>
                </c:pt>
                <c:pt idx="187">
                  <c:v>-6.9507111253815507E-3</c:v>
                </c:pt>
                <c:pt idx="188">
                  <c:v>-1.7803023327133096E-2</c:v>
                </c:pt>
                <c:pt idx="189">
                  <c:v>-2.4419570781176906E-2</c:v>
                </c:pt>
                <c:pt idx="190">
                  <c:v>-3.0490299778443104E-2</c:v>
                </c:pt>
                <c:pt idx="191">
                  <c:v>-2.7459606097899832E-2</c:v>
                </c:pt>
                <c:pt idx="192">
                  <c:v>-3.5031669481168183E-2</c:v>
                </c:pt>
                <c:pt idx="193">
                  <c:v>-7.9142341713314916E-3</c:v>
                </c:pt>
                <c:pt idx="194">
                  <c:v>-9.5183265553089747E-3</c:v>
                </c:pt>
                <c:pt idx="195">
                  <c:v>3.8914587285181299E-4</c:v>
                </c:pt>
                <c:pt idx="196">
                  <c:v>-6.7652129212443365E-3</c:v>
                </c:pt>
                <c:pt idx="197">
                  <c:v>-3.1233093306663687E-3</c:v>
                </c:pt>
                <c:pt idx="198">
                  <c:v>-1.1037009694216183E-2</c:v>
                </c:pt>
                <c:pt idx="199">
                  <c:v>-1.3336386713844624E-2</c:v>
                </c:pt>
                <c:pt idx="200">
                  <c:v>-7.8034690566308887E-3</c:v>
                </c:pt>
                <c:pt idx="201">
                  <c:v>-1.9193592598434773E-2</c:v>
                </c:pt>
                <c:pt idx="202">
                  <c:v>-3.1129534597016513E-2</c:v>
                </c:pt>
                <c:pt idx="203">
                  <c:v>-3.4604623255816445E-2</c:v>
                </c:pt>
                <c:pt idx="204">
                  <c:v>-4.7354088313692503E-3</c:v>
                </c:pt>
                <c:pt idx="205">
                  <c:v>-1.0296351397121701E-2</c:v>
                </c:pt>
                <c:pt idx="206">
                  <c:v>-3.3863964958721966E-2</c:v>
                </c:pt>
                <c:pt idx="207">
                  <c:v>-7.4231310121769291E-3</c:v>
                </c:pt>
                <c:pt idx="208">
                  <c:v>-1.433727630451281E-2</c:v>
                </c:pt>
                <c:pt idx="209">
                  <c:v>-1.363265003268232E-2</c:v>
                </c:pt>
                <c:pt idx="210">
                  <c:v>-4.2557024683538759E-2</c:v>
                </c:pt>
                <c:pt idx="211">
                  <c:v>-3.6559694256254924E-2</c:v>
                </c:pt>
                <c:pt idx="212">
                  <c:v>-3.0276776665767172E-2</c:v>
                </c:pt>
                <c:pt idx="213">
                  <c:v>-3.1073484779939084E-2</c:v>
                </c:pt>
                <c:pt idx="214">
                  <c:v>-3.5708270844459836E-2</c:v>
                </c:pt>
                <c:pt idx="215">
                  <c:v>-3.7625975300180067E-2</c:v>
                </c:pt>
                <c:pt idx="216">
                  <c:v>-3.9637096117696093E-2</c:v>
                </c:pt>
                <c:pt idx="217">
                  <c:v>-1.9304357713135375E-2</c:v>
                </c:pt>
                <c:pt idx="218">
                  <c:v>-1.5310140986642283E-2</c:v>
                </c:pt>
                <c:pt idx="219">
                  <c:v>8.989323043654369E-4</c:v>
                </c:pt>
                <c:pt idx="220">
                  <c:v>2.0666368268116536E-3</c:v>
                </c:pt>
                <c:pt idx="221">
                  <c:v>-3.5583626727435026E-3</c:v>
                </c:pt>
                <c:pt idx="222">
                  <c:v>-1.7728290237696606E-2</c:v>
                </c:pt>
                <c:pt idx="223">
                  <c:v>-7.192259146596193E-3</c:v>
                </c:pt>
                <c:pt idx="224">
                  <c:v>-1.7233984231851617E-3</c:v>
                </c:pt>
                <c:pt idx="225">
                  <c:v>-3.99475053427489E-3</c:v>
                </c:pt>
                <c:pt idx="226">
                  <c:v>-1.744136855503832E-2</c:v>
                </c:pt>
                <c:pt idx="227">
                  <c:v>-1.7988521531270309E-2</c:v>
                </c:pt>
                <c:pt idx="228">
                  <c:v>-1.2446262237877042E-2</c:v>
                </c:pt>
                <c:pt idx="229">
                  <c:v>-1.1343949168687783E-2</c:v>
                </c:pt>
                <c:pt idx="230">
                  <c:v>-7.7661025119125223E-3</c:v>
                </c:pt>
                <c:pt idx="231">
                  <c:v>-3.661120670718828E-3</c:v>
                </c:pt>
                <c:pt idx="232">
                  <c:v>-1.1871084353106338E-2</c:v>
                </c:pt>
                <c:pt idx="233">
                  <c:v>-4.0681491042571264E-3</c:v>
                </c:pt>
                <c:pt idx="234">
                  <c:v>-5.6255333073368333E-3</c:v>
                </c:pt>
                <c:pt idx="235">
                  <c:v>5.2361205305942425E-3</c:v>
                </c:pt>
                <c:pt idx="236">
                  <c:v>3.8237452114105661E-2</c:v>
                </c:pt>
                <c:pt idx="237">
                  <c:v>3.811734536322553E-2</c:v>
                </c:pt>
                <c:pt idx="238">
                  <c:v>3.6810850817539993E-2</c:v>
                </c:pt>
                <c:pt idx="239">
                  <c:v>3.5133359863580155E-2</c:v>
                </c:pt>
                <c:pt idx="240">
                  <c:v>3.5244124978280757E-2</c:v>
                </c:pt>
                <c:pt idx="241">
                  <c:v>3.6644035885761962E-2</c:v>
                </c:pt>
                <c:pt idx="242">
                  <c:v>3.4057737183475358E-2</c:v>
                </c:pt>
                <c:pt idx="243">
                  <c:v>3.2269481114814917E-2</c:v>
                </c:pt>
                <c:pt idx="244">
                  <c:v>3.6245014568948943E-2</c:v>
                </c:pt>
                <c:pt idx="245">
                  <c:v>3.1555513206804893E-2</c:v>
                </c:pt>
                <c:pt idx="246">
                  <c:v>3.4503466681186278E-2</c:v>
                </c:pt>
                <c:pt idx="247">
                  <c:v>3.3455868909620191E-2</c:v>
                </c:pt>
                <c:pt idx="248">
                  <c:v>3.2454979318952006E-2</c:v>
                </c:pt>
                <c:pt idx="249">
                  <c:v>3.4224552115253389E-2</c:v>
                </c:pt>
                <c:pt idx="250">
                  <c:v>3.5429623182417852E-2</c:v>
                </c:pt>
                <c:pt idx="251">
                  <c:v>3.6162274362787052E-2</c:v>
                </c:pt>
                <c:pt idx="252">
                  <c:v>3.8840654907415083E-2</c:v>
                </c:pt>
                <c:pt idx="253">
                  <c:v>4.0962540839631585E-2</c:v>
                </c:pt>
                <c:pt idx="254">
                  <c:v>3.8784605090337654E-2</c:v>
                </c:pt>
                <c:pt idx="255">
                  <c:v>3.6346438047469891E-2</c:v>
                </c:pt>
                <c:pt idx="256">
                  <c:v>4.1944747157940714E-2</c:v>
                </c:pt>
                <c:pt idx="257">
                  <c:v>9.0448390529502404E-3</c:v>
                </c:pt>
                <c:pt idx="258">
                  <c:v>1.3354002370640333E-2</c:v>
                </c:pt>
                <c:pt idx="259">
                  <c:v>1.3993770996995297E-3</c:v>
                </c:pt>
                <c:pt idx="260">
                  <c:v>6.1996435765441834E-3</c:v>
                </c:pt>
                <c:pt idx="261">
                  <c:v>3.0955513260185535E-3</c:v>
                </c:pt>
                <c:pt idx="262">
                  <c:v>9.8789137118403952E-3</c:v>
                </c:pt>
                <c:pt idx="263">
                  <c:v>1.1166724985166868E-2</c:v>
                </c:pt>
                <c:pt idx="264">
                  <c:v>1.6950532299774779E-2</c:v>
                </c:pt>
                <c:pt idx="265">
                  <c:v>1.0508806894234274E-2</c:v>
                </c:pt>
                <c:pt idx="266">
                  <c:v>-4.2528999775000048E-2</c:v>
                </c:pt>
                <c:pt idx="267">
                  <c:v>-3.5494747731784029E-2</c:v>
                </c:pt>
                <c:pt idx="268">
                  <c:v>-4.0619302436005096E-2</c:v>
                </c:pt>
                <c:pt idx="269">
                  <c:v>-2.1574375304770847E-2</c:v>
                </c:pt>
                <c:pt idx="270">
                  <c:v>-2.3613521030825466E-2</c:v>
                </c:pt>
                <c:pt idx="271">
                  <c:v>-1.901743603047721E-2</c:v>
                </c:pt>
                <c:pt idx="272">
                  <c:v>-2.0082382554948101E-2</c:v>
                </c:pt>
                <c:pt idx="273">
                  <c:v>-3.0990744573777197E-2</c:v>
                </c:pt>
                <c:pt idx="274">
                  <c:v>-3.7996971708454494E-2</c:v>
                </c:pt>
                <c:pt idx="275">
                  <c:v>6.0266898552774123E-4</c:v>
                </c:pt>
                <c:pt idx="276">
                  <c:v>9.4251770974042009E-3</c:v>
                </c:pt>
                <c:pt idx="277">
                  <c:v>1.452170689308655E-2</c:v>
                </c:pt>
                <c:pt idx="278">
                  <c:v>1.2353112779972147E-2</c:v>
                </c:pt>
                <c:pt idx="279">
                  <c:v>1.0351333598635775E-2</c:v>
                </c:pt>
                <c:pt idx="280">
                  <c:v>2.2622239980227832E-2</c:v>
                </c:pt>
                <c:pt idx="281">
                  <c:v>1.6931849027415593E-2</c:v>
                </c:pt>
                <c:pt idx="282">
                  <c:v>1.2900265756204137E-2</c:v>
                </c:pt>
                <c:pt idx="283">
                  <c:v>2.4101421343296518E-4</c:v>
                </c:pt>
                <c:pt idx="284">
                  <c:v>1.6450087504440686E-2</c:v>
                </c:pt>
                <c:pt idx="285">
                  <c:v>2.0369571141497286E-2</c:v>
                </c:pt>
                <c:pt idx="286">
                  <c:v>1.9859784709983543E-2</c:v>
                </c:pt>
                <c:pt idx="287">
                  <c:v>2.1509250755404788E-2</c:v>
                </c:pt>
                <c:pt idx="288">
                  <c:v>2.1750798776619309E-2</c:v>
                </c:pt>
                <c:pt idx="289">
                  <c:v>1.9664944869666797E-2</c:v>
                </c:pt>
                <c:pt idx="290">
                  <c:v>2.1778823685158023E-2</c:v>
                </c:pt>
                <c:pt idx="291">
                  <c:v>2.2399375231372372E-2</c:v>
                </c:pt>
                <c:pt idx="292">
                  <c:v>2.9285495615169417E-2</c:v>
                </c:pt>
                <c:pt idx="293">
                  <c:v>3.1111118228548229E-2</c:v>
                </c:pt>
                <c:pt idx="294">
                  <c:v>2.5829090228728663E-2</c:v>
                </c:pt>
                <c:pt idx="295">
                  <c:v>2.0888699209190439E-2</c:v>
                </c:pt>
                <c:pt idx="296">
                  <c:v>2.2279268480492116E-2</c:v>
                </c:pt>
                <c:pt idx="297">
                  <c:v>1.792339698190425E-2</c:v>
                </c:pt>
                <c:pt idx="298">
                  <c:v>1.4580425749072484E-2</c:v>
                </c:pt>
                <c:pt idx="299">
                  <c:v>2.318674170936463E-2</c:v>
                </c:pt>
                <c:pt idx="300">
                  <c:v>2.3771261230314866E-2</c:v>
                </c:pt>
                <c:pt idx="301">
                  <c:v>3.4503466681186278E-2</c:v>
                </c:pt>
                <c:pt idx="302">
                  <c:v>2.6773930002319424E-2</c:v>
                </c:pt>
                <c:pt idx="303">
                  <c:v>3.0824196545890064E-2</c:v>
                </c:pt>
                <c:pt idx="304">
                  <c:v>2.5819748592549135E-2</c:v>
                </c:pt>
                <c:pt idx="305">
                  <c:v>2.1537275663943502E-2</c:v>
                </c:pt>
              </c:numCache>
            </c:numRef>
          </c:val>
          <c:smooth val="0"/>
        </c:ser>
        <c:dLbls>
          <c:showLegendKey val="0"/>
          <c:showVal val="0"/>
          <c:showCatName val="0"/>
          <c:showSerName val="0"/>
          <c:showPercent val="0"/>
          <c:showBubbleSize val="0"/>
        </c:dLbls>
        <c:marker val="1"/>
        <c:smooth val="0"/>
        <c:axId val="183821312"/>
        <c:axId val="183681024"/>
      </c:lineChart>
      <c:catAx>
        <c:axId val="183821312"/>
        <c:scaling>
          <c:orientation val="minMax"/>
        </c:scaling>
        <c:delete val="0"/>
        <c:axPos val="b"/>
        <c:majorTickMark val="out"/>
        <c:minorTickMark val="none"/>
        <c:tickLblPos val="nextTo"/>
        <c:crossAx val="183681024"/>
        <c:crosses val="autoZero"/>
        <c:auto val="1"/>
        <c:lblAlgn val="ctr"/>
        <c:lblOffset val="100"/>
        <c:noMultiLvlLbl val="0"/>
      </c:catAx>
      <c:valAx>
        <c:axId val="183681024"/>
        <c:scaling>
          <c:orientation val="minMax"/>
        </c:scaling>
        <c:delete val="0"/>
        <c:axPos val="l"/>
        <c:majorGridlines/>
        <c:numFmt formatCode="General" sourceLinked="1"/>
        <c:majorTickMark val="out"/>
        <c:minorTickMark val="none"/>
        <c:tickLblPos val="nextTo"/>
        <c:crossAx val="183821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CD</a:t>
            </a:r>
            <a:r>
              <a:rPr lang="en-US" baseline="0"/>
              <a:t> Observed</a:t>
            </a:r>
            <a:endParaRPr lang="en-US"/>
          </a:p>
        </c:rich>
      </c:tx>
      <c:layout/>
      <c:overlay val="0"/>
    </c:title>
    <c:autoTitleDeleted val="0"/>
    <c:plotArea>
      <c:layout/>
      <c:lineChart>
        <c:grouping val="standard"/>
        <c:varyColors val="0"/>
        <c:ser>
          <c:idx val="0"/>
          <c:order val="0"/>
          <c:tx>
            <c:strRef>
              <c:f>Sheet2!$B$1</c:f>
              <c:strCache>
                <c:ptCount val="1"/>
                <c:pt idx="0">
                  <c:v>rel cd</c:v>
                </c:pt>
              </c:strCache>
            </c:strRef>
          </c:tx>
          <c:trendline>
            <c:trendlineType val="linear"/>
            <c:dispRSqr val="0"/>
            <c:dispEq val="1"/>
            <c:trendlineLbl>
              <c:layout>
                <c:manualLayout>
                  <c:x val="0.27235190793458508"/>
                  <c:y val="-0.2878415718868475"/>
                </c:manualLayout>
              </c:layout>
              <c:tx>
                <c:rich>
                  <a:bodyPr/>
                  <a:lstStyle/>
                  <a:p>
                    <a:pPr>
                      <a:defRPr/>
                    </a:pPr>
                    <a:r>
                      <a:rPr lang="en-US" baseline="0"/>
                      <a:t>trend = (6E-06</a:t>
                    </a:r>
                    <a:r>
                      <a:rPr lang="en-US" baseline="0">
                        <a:latin typeface="Calibri"/>
                        <a:cs typeface="Calibri"/>
                      </a:rPr>
                      <a:t>±2.75E-06)/day</a:t>
                    </a:r>
                    <a:endParaRPr lang="en-US"/>
                  </a:p>
                </c:rich>
              </c:tx>
              <c:numFmt formatCode="General" sourceLinked="0"/>
            </c:trendlineLbl>
          </c:trendline>
          <c:val>
            <c:numRef>
              <c:f>Sheet2!$B$2:$B$988</c:f>
              <c:numCache>
                <c:formatCode>General</c:formatCode>
                <c:ptCount val="987"/>
                <c:pt idx="0">
                  <c:v>-3.9799038421968969E-2</c:v>
                </c:pt>
                <c:pt idx="1">
                  <c:v>-4.1260010555756635E-2</c:v>
                </c:pt>
                <c:pt idx="2">
                  <c:v>-3.6506856913561148E-2</c:v>
                </c:pt>
                <c:pt idx="3">
                  <c:v>-3.8041077422333647E-2</c:v>
                </c:pt>
                <c:pt idx="4">
                  <c:v>-3.4804831036641629E-2</c:v>
                </c:pt>
                <c:pt idx="5">
                  <c:v>-3.3639515980065246E-2</c:v>
                </c:pt>
                <c:pt idx="6">
                  <c:v>-3.0716239923853549E-2</c:v>
                </c:pt>
                <c:pt idx="7">
                  <c:v>-3.5895565929597063E-2</c:v>
                </c:pt>
                <c:pt idx="8">
                  <c:v>-3.8929380442603877E-2</c:v>
                </c:pt>
                <c:pt idx="9">
                  <c:v>-3.4582422334415039E-2</c:v>
                </c:pt>
                <c:pt idx="10">
                  <c:v>-3.238097571896266E-2</c:v>
                </c:pt>
                <c:pt idx="11">
                  <c:v>-3.5470725354685276E-2</c:v>
                </c:pt>
                <c:pt idx="12">
                  <c:v>-3.4471883877619805E-2</c:v>
                </c:pt>
                <c:pt idx="13">
                  <c:v>-4.0908418355829666E-2</c:v>
                </c:pt>
                <c:pt idx="14">
                  <c:v>-3.4582422334415039E-2</c:v>
                </c:pt>
                <c:pt idx="15">
                  <c:v>-3.6173909754539331E-2</c:v>
                </c:pt>
                <c:pt idx="16">
                  <c:v>-3.9557984678837116E-2</c:v>
                </c:pt>
                <c:pt idx="17">
                  <c:v>-3.7154106190699532E-2</c:v>
                </c:pt>
                <c:pt idx="18">
                  <c:v>-2.7257584835934944E-2</c:v>
                </c:pt>
                <c:pt idx="19">
                  <c:v>-1.9285498060316347E-2</c:v>
                </c:pt>
                <c:pt idx="20">
                  <c:v>-1.0999109166581315E-2</c:v>
                </c:pt>
                <c:pt idx="21">
                  <c:v>-1.0166741269026757E-2</c:v>
                </c:pt>
                <c:pt idx="22">
                  <c:v>-1.8989840983105057E-2</c:v>
                </c:pt>
                <c:pt idx="23">
                  <c:v>-2.1431009553053049E-2</c:v>
                </c:pt>
                <c:pt idx="24">
                  <c:v>-2.9625505030898114E-2</c:v>
                </c:pt>
                <c:pt idx="25">
                  <c:v>-3.4009753220897485E-2</c:v>
                </c:pt>
                <c:pt idx="26">
                  <c:v>-3.426812021629836E-2</c:v>
                </c:pt>
                <c:pt idx="27">
                  <c:v>-3.6080684550013245E-2</c:v>
                </c:pt>
                <c:pt idx="28">
                  <c:v>-3.9539339637931846E-2</c:v>
                </c:pt>
                <c:pt idx="29">
                  <c:v>-3.9410156140231467E-2</c:v>
                </c:pt>
                <c:pt idx="30">
                  <c:v>-3.9909576878764202E-2</c:v>
                </c:pt>
                <c:pt idx="31">
                  <c:v>-4.1204075433040964E-2</c:v>
                </c:pt>
                <c:pt idx="32">
                  <c:v>-4.0261169078691171E-2</c:v>
                </c:pt>
                <c:pt idx="33">
                  <c:v>-3.7301934729305299E-2</c:v>
                </c:pt>
                <c:pt idx="34">
                  <c:v>-4.0594116237712995E-2</c:v>
                </c:pt>
                <c:pt idx="35">
                  <c:v>-4.0390352576391668E-2</c:v>
                </c:pt>
                <c:pt idx="36">
                  <c:v>-3.1918845062240457E-2</c:v>
                </c:pt>
                <c:pt idx="37">
                  <c:v>-2.7590531994956768E-2</c:v>
                </c:pt>
                <c:pt idx="38">
                  <c:v>-3.0383292764831728E-2</c:v>
                </c:pt>
                <c:pt idx="39">
                  <c:v>-3.8263486124560236E-2</c:v>
                </c:pt>
                <c:pt idx="40">
                  <c:v>-2.740541337454059E-2</c:v>
                </c:pt>
                <c:pt idx="41">
                  <c:v>-3.0383292764831728E-2</c:v>
                </c:pt>
                <c:pt idx="42">
                  <c:v>-3.7505698390626618E-2</c:v>
                </c:pt>
                <c:pt idx="43">
                  <c:v>-4.0242524037786026E-2</c:v>
                </c:pt>
                <c:pt idx="44">
                  <c:v>-3.5470725354685276E-2</c:v>
                </c:pt>
                <c:pt idx="45">
                  <c:v>-3.8392669622260733E-2</c:v>
                </c:pt>
                <c:pt idx="46">
                  <c:v>-3.7578946765611444E-2</c:v>
                </c:pt>
                <c:pt idx="47">
                  <c:v>-3.7006277652093883E-2</c:v>
                </c:pt>
                <c:pt idx="48">
                  <c:v>-3.5137778195663452E-2</c:v>
                </c:pt>
                <c:pt idx="49">
                  <c:v>-4.0650051360428666E-2</c:v>
                </c:pt>
                <c:pt idx="50">
                  <c:v>-3.8134302626859851E-2</c:v>
                </c:pt>
                <c:pt idx="51">
                  <c:v>-3.8319421247275907E-2</c:v>
                </c:pt>
                <c:pt idx="52">
                  <c:v>-3.5729092350086152E-2</c:v>
                </c:pt>
                <c:pt idx="53">
                  <c:v>-4.0704654694508229E-2</c:v>
                </c:pt>
                <c:pt idx="54">
                  <c:v>-3.8485894826786819E-2</c:v>
                </c:pt>
                <c:pt idx="55">
                  <c:v>-4.1703496171573692E-2</c:v>
                </c:pt>
                <c:pt idx="56">
                  <c:v>-3.4249475175393215E-2</c:v>
                </c:pt>
                <c:pt idx="57">
                  <c:v>-3.9632564842458057E-2</c:v>
                </c:pt>
                <c:pt idx="58">
                  <c:v>-3.7116816108889117E-2</c:v>
                </c:pt>
                <c:pt idx="59">
                  <c:v>-4.0816524939939577E-2</c:v>
                </c:pt>
                <c:pt idx="60">
                  <c:v>-4.0390352576391668E-2</c:v>
                </c:pt>
                <c:pt idx="61">
                  <c:v>-3.0809465128379756E-2</c:v>
                </c:pt>
                <c:pt idx="62">
                  <c:v>-3.3029556784737277E-2</c:v>
                </c:pt>
                <c:pt idx="63">
                  <c:v>-2.305845526635163E-2</c:v>
                </c:pt>
                <c:pt idx="64">
                  <c:v>-2.6628980599701708E-2</c:v>
                </c:pt>
                <c:pt idx="65">
                  <c:v>-2.6980572799628798E-2</c:v>
                </c:pt>
                <c:pt idx="66">
                  <c:v>-3.9651209883363202E-2</c:v>
                </c:pt>
                <c:pt idx="67">
                  <c:v>-3.948473630385229E-2</c:v>
                </c:pt>
                <c:pt idx="68">
                  <c:v>-3.4397303713998864E-2</c:v>
                </c:pt>
                <c:pt idx="69">
                  <c:v>-2.9217977708255349E-2</c:v>
                </c:pt>
                <c:pt idx="70">
                  <c:v>-1.7010803069879264E-2</c:v>
                </c:pt>
                <c:pt idx="71">
                  <c:v>-4.0723299735413492E-2</c:v>
                </c:pt>
                <c:pt idx="72">
                  <c:v>-5.2098239655098289E-3</c:v>
                </c:pt>
                <c:pt idx="73">
                  <c:v>-9.2597932078512593E-3</c:v>
                </c:pt>
                <c:pt idx="74">
                  <c:v>-5.5787294177059455E-3</c:v>
                </c:pt>
                <c:pt idx="75">
                  <c:v>-7.8174661149687345E-3</c:v>
                </c:pt>
                <c:pt idx="76">
                  <c:v>-1.0333214848537669E-2</c:v>
                </c:pt>
                <c:pt idx="77">
                  <c:v>-6.5775708947714137E-3</c:v>
                </c:pt>
                <c:pt idx="78">
                  <c:v>-8.5752538489023492E-3</c:v>
                </c:pt>
                <c:pt idx="79">
                  <c:v>-5.4495459200055657E-3</c:v>
                </c:pt>
                <c:pt idx="80">
                  <c:v>-1.329244919792354E-2</c:v>
                </c:pt>
                <c:pt idx="81">
                  <c:v>-1.3718621561471571E-2</c:v>
                </c:pt>
                <c:pt idx="82">
                  <c:v>-1.0000267689515846E-2</c:v>
                </c:pt>
                <c:pt idx="83">
                  <c:v>-7.5404540786625871E-3</c:v>
                </c:pt>
                <c:pt idx="84">
                  <c:v>-4.7104032269770953E-3</c:v>
                </c:pt>
                <c:pt idx="85">
                  <c:v>-3.3413245090793946E-3</c:v>
                </c:pt>
                <c:pt idx="86">
                  <c:v>-9.8710841918153453E-3</c:v>
                </c:pt>
                <c:pt idx="87">
                  <c:v>-4.5066395656557737E-3</c:v>
                </c:pt>
                <c:pt idx="88">
                  <c:v>-1.3458922777434452E-2</c:v>
                </c:pt>
                <c:pt idx="89">
                  <c:v>-3.676522390896203E-2</c:v>
                </c:pt>
                <c:pt idx="90">
                  <c:v>-3.9225037519815292E-2</c:v>
                </c:pt>
                <c:pt idx="91">
                  <c:v>-3.9890931837858939E-2</c:v>
                </c:pt>
                <c:pt idx="92">
                  <c:v>-2.9367138035497231E-2</c:v>
                </c:pt>
                <c:pt idx="93">
                  <c:v>-1.7084051444864089E-2</c:v>
                </c:pt>
                <c:pt idx="94">
                  <c:v>-1.0037557771326257E-2</c:v>
                </c:pt>
                <c:pt idx="95">
                  <c:v>-1.5493895813375919E-2</c:v>
                </c:pt>
                <c:pt idx="96">
                  <c:v>-1.5512540854281063E-2</c:v>
                </c:pt>
                <c:pt idx="97">
                  <c:v>-8.0585198581005872E-3</c:v>
                </c:pt>
                <c:pt idx="98">
                  <c:v>-1.5900091347382444E-2</c:v>
                </c:pt>
                <c:pt idx="99">
                  <c:v>-1.2848963582106483E-2</c:v>
                </c:pt>
                <c:pt idx="100">
                  <c:v>-1.0832635587070403E-2</c:v>
                </c:pt>
                <c:pt idx="101">
                  <c:v>-7.4472288741365012E-3</c:v>
                </c:pt>
                <c:pt idx="102">
                  <c:v>-1.3735934813740599E-2</c:v>
                </c:pt>
                <c:pt idx="103">
                  <c:v>-9.0573613351660545E-3</c:v>
                </c:pt>
                <c:pt idx="104">
                  <c:v>-5.135243801888888E-3</c:v>
                </c:pt>
                <c:pt idx="105">
                  <c:v>-5.9676116994434444E-3</c:v>
                </c:pt>
                <c:pt idx="106">
                  <c:v>-8.7790175102237921E-3</c:v>
                </c:pt>
                <c:pt idx="107">
                  <c:v>-4.6358230633561535E-3</c:v>
                </c:pt>
                <c:pt idx="108">
                  <c:v>-7.0037432583194429E-3</c:v>
                </c:pt>
                <c:pt idx="109">
                  <c:v>4.5575138915543772E-3</c:v>
                </c:pt>
                <c:pt idx="110">
                  <c:v>6.4619716411592268E-3</c:v>
                </c:pt>
                <c:pt idx="111">
                  <c:v>7.4062097841451346E-3</c:v>
                </c:pt>
                <c:pt idx="112">
                  <c:v>2.9660264714300895E-3</c:v>
                </c:pt>
                <c:pt idx="113">
                  <c:v>7.257049456903252E-3</c:v>
                </c:pt>
                <c:pt idx="114">
                  <c:v>7.1092209182976058E-3</c:v>
                </c:pt>
                <c:pt idx="115">
                  <c:v>1.0438692508515831E-2</c:v>
                </c:pt>
                <c:pt idx="116">
                  <c:v>3.4840922508679677E-3</c:v>
                </c:pt>
                <c:pt idx="117">
                  <c:v>6.6284452206701377E-3</c:v>
                </c:pt>
                <c:pt idx="118">
                  <c:v>9.181484036049483E-3</c:v>
                </c:pt>
                <c:pt idx="119">
                  <c:v>3.2257252554670868E-3</c:v>
                </c:pt>
                <c:pt idx="120">
                  <c:v>5.7774322822103158E-3</c:v>
                </c:pt>
                <c:pt idx="121">
                  <c:v>1.7461080807741509E-3</c:v>
                </c:pt>
                <c:pt idx="122">
                  <c:v>-9.1746919140042965E-4</c:v>
                </c:pt>
                <c:pt idx="123">
                  <c:v>1.2640005945104454E-3</c:v>
                </c:pt>
                <c:pt idx="124">
                  <c:v>-4.0445089089334498E-3</c:v>
                </c:pt>
                <c:pt idx="125">
                  <c:v>4.5575138915543772E-3</c:v>
                </c:pt>
                <c:pt idx="126">
                  <c:v>2.8741330555399985E-3</c:v>
                </c:pt>
                <c:pt idx="127">
                  <c:v>3.0033165532404997E-3</c:v>
                </c:pt>
                <c:pt idx="128">
                  <c:v>2.9287363896195583E-3</c:v>
                </c:pt>
                <c:pt idx="129">
                  <c:v>5.9998409844369029E-3</c:v>
                </c:pt>
                <c:pt idx="130">
                  <c:v>2.3933573579125304E-3</c:v>
                </c:pt>
                <c:pt idx="131">
                  <c:v>4.7053424301600226E-3</c:v>
                </c:pt>
                <c:pt idx="132">
                  <c:v>5.0009995073714347E-3</c:v>
                </c:pt>
                <c:pt idx="133">
                  <c:v>3.0778967168614414E-3</c:v>
                </c:pt>
                <c:pt idx="134">
                  <c:v>5.1488280459770809E-3</c:v>
                </c:pt>
                <c:pt idx="135">
                  <c:v>8.5528797998162473E-3</c:v>
                </c:pt>
                <c:pt idx="136">
                  <c:v>7.8310503590569274E-3</c:v>
                </c:pt>
                <c:pt idx="137">
                  <c:v>8.1453524771734846E-3</c:v>
                </c:pt>
                <c:pt idx="138">
                  <c:v>5.8893025276416672E-3</c:v>
                </c:pt>
                <c:pt idx="139">
                  <c:v>9.3293125746551284E-3</c:v>
                </c:pt>
                <c:pt idx="140">
                  <c:v>4.8531709687657893E-3</c:v>
                </c:pt>
                <c:pt idx="141">
                  <c:v>4.020803071211233E-3</c:v>
                </c:pt>
                <c:pt idx="142">
                  <c:v>1.7820663739484448E-3</c:v>
                </c:pt>
                <c:pt idx="143">
                  <c:v>1.0429236809199746E-3</c:v>
                </c:pt>
                <c:pt idx="144">
                  <c:v>4.4642886870282913E-3</c:v>
                </c:pt>
                <c:pt idx="145">
                  <c:v>5.1861181277876121E-3</c:v>
                </c:pt>
                <c:pt idx="146">
                  <c:v>1.7820663739484448E-3</c:v>
                </c:pt>
                <c:pt idx="147">
                  <c:v>8.3304710975896611E-3</c:v>
                </c:pt>
                <c:pt idx="148">
                  <c:v>2.8368429737295883E-3</c:v>
                </c:pt>
                <c:pt idx="149">
                  <c:v>7.5167482409403703E-3</c:v>
                </c:pt>
                <c:pt idx="150">
                  <c:v>7.0359725433127808E-3</c:v>
                </c:pt>
                <c:pt idx="151">
                  <c:v>5.0928929232614047E-3</c:v>
                </c:pt>
                <c:pt idx="152">
                  <c:v>3.0860339454278362E-2</c:v>
                </c:pt>
                <c:pt idx="153">
                  <c:v>2.5439959705403112E-2</c:v>
                </c:pt>
                <c:pt idx="154">
                  <c:v>2.4959184007775522E-2</c:v>
                </c:pt>
                <c:pt idx="155">
                  <c:v>2.6199079227972846E-2</c:v>
                </c:pt>
                <c:pt idx="156">
                  <c:v>2.41641061920315E-2</c:v>
                </c:pt>
                <c:pt idx="157">
                  <c:v>2.5033764171396466E-2</c:v>
                </c:pt>
                <c:pt idx="158">
                  <c:v>2.4108171069315822E-2</c:v>
                </c:pt>
                <c:pt idx="159">
                  <c:v>1.6450386411813903E-2</c:v>
                </c:pt>
                <c:pt idx="160">
                  <c:v>1.9576094340710688E-2</c:v>
                </c:pt>
                <c:pt idx="161">
                  <c:v>2.0112805161053952E-2</c:v>
                </c:pt>
                <c:pt idx="162">
                  <c:v>2.7067405418701694E-2</c:v>
                </c:pt>
                <c:pt idx="163">
                  <c:v>2.5385356371323553E-2</c:v>
                </c:pt>
                <c:pt idx="164">
                  <c:v>2.8381880802519958E-2</c:v>
                </c:pt>
                <c:pt idx="165">
                  <c:v>2.8973194956942661E-2</c:v>
                </c:pt>
                <c:pt idx="166">
                  <c:v>2.825136551618334E-2</c:v>
                </c:pt>
                <c:pt idx="167">
                  <c:v>2.7364394284549225E-2</c:v>
                </c:pt>
                <c:pt idx="168">
                  <c:v>3.069386587476745E-2</c:v>
                </c:pt>
                <c:pt idx="169">
                  <c:v>1.8393466031865278E-2</c:v>
                </c:pt>
                <c:pt idx="170">
                  <c:v>1.9779858002032129E-2</c:v>
                </c:pt>
                <c:pt idx="171">
                  <c:v>2.5451945803127918E-2</c:v>
                </c:pt>
                <c:pt idx="172">
                  <c:v>2.7008806718713908E-2</c:v>
                </c:pt>
                <c:pt idx="173">
                  <c:v>2.6103190446174526E-2</c:v>
                </c:pt>
                <c:pt idx="174">
                  <c:v>3.7925478168721459E-2</c:v>
                </c:pt>
                <c:pt idx="175">
                  <c:v>3.5817256757795291E-2</c:v>
                </c:pt>
                <c:pt idx="176">
                  <c:v>3.7981413291437137E-2</c:v>
                </c:pt>
                <c:pt idx="177">
                  <c:v>3.9627504045640985E-2</c:v>
                </c:pt>
                <c:pt idx="178">
                  <c:v>4.1384133256640067E-2</c:v>
                </c:pt>
                <c:pt idx="179">
                  <c:v>3.2931270783394119E-2</c:v>
                </c:pt>
                <c:pt idx="180">
                  <c:v>4.0607700481801186E-2</c:v>
                </c:pt>
                <c:pt idx="181">
                  <c:v>3.4928953737525054E-2</c:v>
                </c:pt>
                <c:pt idx="182">
                  <c:v>3.4891663655714528E-2</c:v>
                </c:pt>
                <c:pt idx="183">
                  <c:v>3.3357443146942029E-2</c:v>
                </c:pt>
                <c:pt idx="184">
                  <c:v>3.7685756214225721E-2</c:v>
                </c:pt>
                <c:pt idx="185">
                  <c:v>3.70931102711669E-2</c:v>
                </c:pt>
                <c:pt idx="186">
                  <c:v>3.9165373388918658E-2</c:v>
                </c:pt>
                <c:pt idx="187">
                  <c:v>3.6298032455422756E-2</c:v>
                </c:pt>
                <c:pt idx="188">
                  <c:v>3.5040823982956409E-2</c:v>
                </c:pt>
                <c:pt idx="189">
                  <c:v>3.6039665460021873E-2</c:v>
                </c:pt>
                <c:pt idx="190">
                  <c:v>3.892431964578693E-2</c:v>
                </c:pt>
                <c:pt idx="191">
                  <c:v>3.762982109151005E-2</c:v>
                </c:pt>
                <c:pt idx="192">
                  <c:v>3.574267659417435E-2</c:v>
                </c:pt>
                <c:pt idx="193">
                  <c:v>4.0940647640823009E-2</c:v>
                </c:pt>
                <c:pt idx="194">
                  <c:v>4.101522780444395E-2</c:v>
                </c:pt>
                <c:pt idx="195">
                  <c:v>4.0607700481801186E-2</c:v>
                </c:pt>
                <c:pt idx="196">
                  <c:v>4.099658276353868E-2</c:v>
                </c:pt>
                <c:pt idx="197">
                  <c:v>4.010827974326845E-2</c:v>
                </c:pt>
                <c:pt idx="198">
                  <c:v>4.1348174963465774E-2</c:v>
                </c:pt>
                <c:pt idx="199">
                  <c:v>4.081146414312263E-2</c:v>
                </c:pt>
                <c:pt idx="200">
                  <c:v>3.8942964686692075E-2</c:v>
                </c:pt>
                <c:pt idx="201">
                  <c:v>3.7814939711926225E-2</c:v>
                </c:pt>
                <c:pt idx="202">
                  <c:v>3.8832426229896834E-2</c:v>
                </c:pt>
                <c:pt idx="203">
                  <c:v>3.9683439168356656E-2</c:v>
                </c:pt>
                <c:pt idx="204">
                  <c:v>3.7870874834641903E-2</c:v>
                </c:pt>
                <c:pt idx="205">
                  <c:v>4.14214233384506E-2</c:v>
                </c:pt>
                <c:pt idx="206">
                  <c:v>4.1939489117888473E-2</c:v>
                </c:pt>
                <c:pt idx="207">
                  <c:v>4.0977937722633535E-2</c:v>
                </c:pt>
                <c:pt idx="208">
                  <c:v>4.099658276353868E-2</c:v>
                </c:pt>
                <c:pt idx="209">
                  <c:v>3.8018703373247545E-2</c:v>
                </c:pt>
                <c:pt idx="210">
                  <c:v>4.0422581861385129E-2</c:v>
                </c:pt>
                <c:pt idx="211">
                  <c:v>4.0367978527305566E-2</c:v>
                </c:pt>
                <c:pt idx="212">
                  <c:v>3.7121077832524739E-2</c:v>
                </c:pt>
                <c:pt idx="213">
                  <c:v>3.7259583850677812E-2</c:v>
                </c:pt>
                <c:pt idx="214">
                  <c:v>3.7639143611962619E-2</c:v>
                </c:pt>
                <c:pt idx="215">
                  <c:v>3.9118760786655674E-2</c:v>
                </c:pt>
                <c:pt idx="216">
                  <c:v>3.2710193869803651E-2</c:v>
                </c:pt>
                <c:pt idx="217">
                  <c:v>3.832368297091153E-2</c:v>
                </c:pt>
                <c:pt idx="218">
                  <c:v>3.9294556886619161E-2</c:v>
                </c:pt>
                <c:pt idx="219">
                  <c:v>3.8665952650385922E-2</c:v>
                </c:pt>
                <c:pt idx="220">
                  <c:v>4.000706380692591E-2</c:v>
                </c:pt>
                <c:pt idx="221">
                  <c:v>4.039461430002729E-2</c:v>
                </c:pt>
                <c:pt idx="222">
                  <c:v>3.9840590227414999E-2</c:v>
                </c:pt>
                <c:pt idx="223">
                  <c:v>4.0792819102217361E-2</c:v>
                </c:pt>
                <c:pt idx="224">
                  <c:v>3.4984888860240732E-2</c:v>
                </c:pt>
                <c:pt idx="225">
                  <c:v>3.9053503143487309E-2</c:v>
                </c:pt>
                <c:pt idx="226">
                  <c:v>4.0682280645422127E-2</c:v>
                </c:pt>
                <c:pt idx="227">
                  <c:v>4.0755529020406953E-2</c:v>
                </c:pt>
                <c:pt idx="228">
                  <c:v>3.9257266804808746E-2</c:v>
                </c:pt>
                <c:pt idx="229">
                  <c:v>3.3153679485620709E-2</c:v>
                </c:pt>
                <c:pt idx="230">
                  <c:v>3.205362207221258E-2</c:v>
                </c:pt>
                <c:pt idx="231">
                  <c:v>1.2307191964946266E-2</c:v>
                </c:pt>
                <c:pt idx="232">
                  <c:v>2.2665843976433297E-2</c:v>
                </c:pt>
                <c:pt idx="233">
                  <c:v>1.0208293074472789E-2</c:v>
                </c:pt>
                <c:pt idx="234">
                  <c:v>1.9401630029383318E-2</c:v>
                </c:pt>
                <c:pt idx="235">
                  <c:v>2.50151191304912E-2</c:v>
                </c:pt>
                <c:pt idx="236">
                  <c:v>2.6541348907447238E-2</c:v>
                </c:pt>
                <c:pt idx="237">
                  <c:v>2.8584312675205163E-2</c:v>
                </c:pt>
                <c:pt idx="238">
                  <c:v>2.4672849451016804E-2</c:v>
                </c:pt>
                <c:pt idx="239">
                  <c:v>2.3831159033009676E-2</c:v>
                </c:pt>
                <c:pt idx="240">
                  <c:v>2.6227046789330681E-2</c:v>
                </c:pt>
                <c:pt idx="241">
                  <c:v>3.0166477574876876E-2</c:v>
                </c:pt>
                <c:pt idx="242">
                  <c:v>1.8762371484061395E-2</c:v>
                </c:pt>
                <c:pt idx="243">
                  <c:v>7.165156041013282E-3</c:v>
                </c:pt>
                <c:pt idx="244">
                  <c:v>5.6948613867729182E-3</c:v>
                </c:pt>
                <c:pt idx="245">
                  <c:v>1.2400417169472473E-2</c:v>
                </c:pt>
                <c:pt idx="246">
                  <c:v>1.7430582847974104E-2</c:v>
                </c:pt>
                <c:pt idx="247">
                  <c:v>2.0417784758717937E-2</c:v>
                </c:pt>
                <c:pt idx="248">
                  <c:v>2.3127974633155499E-2</c:v>
                </c:pt>
                <c:pt idx="249">
                  <c:v>2.4802032948717304E-2</c:v>
                </c:pt>
                <c:pt idx="250">
                  <c:v>2.5985993046198828E-2</c:v>
                </c:pt>
                <c:pt idx="251">
                  <c:v>2.2581941292359783E-2</c:v>
                </c:pt>
                <c:pt idx="252">
                  <c:v>2.4783387907812041E-2</c:v>
                </c:pt>
                <c:pt idx="253">
                  <c:v>2.6679854925600311E-2</c:v>
                </c:pt>
                <c:pt idx="254">
                  <c:v>1.5544770139274522E-2</c:v>
                </c:pt>
                <c:pt idx="255">
                  <c:v>1.5146565337084451E-2</c:v>
                </c:pt>
                <c:pt idx="256">
                  <c:v>1.923515644987241E-2</c:v>
                </c:pt>
                <c:pt idx="257">
                  <c:v>2.1565786563025165E-2</c:v>
                </c:pt>
                <c:pt idx="258">
                  <c:v>1.0642456169837153E-2</c:v>
                </c:pt>
                <c:pt idx="259">
                  <c:v>3.6319207894737345E-3</c:v>
                </c:pt>
                <c:pt idx="260">
                  <c:v>-2.3374089173104424E-2</c:v>
                </c:pt>
                <c:pt idx="261">
                  <c:v>-1.2727770816222559E-2</c:v>
                </c:pt>
                <c:pt idx="262">
                  <c:v>-5.2644272995893884E-3</c:v>
                </c:pt>
                <c:pt idx="263">
                  <c:v>7.6457985597771139E-4</c:v>
                </c:pt>
                <c:pt idx="264">
                  <c:v>5.5283878072620073E-3</c:v>
                </c:pt>
                <c:pt idx="265">
                  <c:v>3.5307048531310714E-3</c:v>
                </c:pt>
                <c:pt idx="266">
                  <c:v>5.9625509026264923E-3</c:v>
                </c:pt>
                <c:pt idx="267">
                  <c:v>4.4922562483861294E-3</c:v>
                </c:pt>
                <c:pt idx="268">
                  <c:v>6.0184860253421684E-3</c:v>
                </c:pt>
                <c:pt idx="269">
                  <c:v>7.9149530431304408E-3</c:v>
                </c:pt>
                <c:pt idx="270">
                  <c:v>5.8799800071890947E-3</c:v>
                </c:pt>
                <c:pt idx="271">
                  <c:v>5.0755796709923764E-3</c:v>
                </c:pt>
                <c:pt idx="272">
                  <c:v>-4.7556840406040822E-3</c:v>
                </c:pt>
                <c:pt idx="273">
                  <c:v>-5.0153828246410799E-3</c:v>
                </c:pt>
                <c:pt idx="274">
                  <c:v>1.6155927944375334E-3</c:v>
                </c:pt>
                <c:pt idx="275">
                  <c:v>1.8939366193797965E-3</c:v>
                </c:pt>
                <c:pt idx="276">
                  <c:v>2.7356270373869252E-3</c:v>
                </c:pt>
                <c:pt idx="277">
                  <c:v>3.6319207894737345E-3</c:v>
                </c:pt>
                <c:pt idx="278">
                  <c:v>2.7169819964817806E-3</c:v>
                </c:pt>
                <c:pt idx="279">
                  <c:v>5.6389262640572421E-3</c:v>
                </c:pt>
                <c:pt idx="280">
                  <c:v>6.5458743252327402E-3</c:v>
                </c:pt>
                <c:pt idx="281">
                  <c:v>-1.6354231272288314E-2</c:v>
                </c:pt>
                <c:pt idx="282">
                  <c:v>-1.2127134141347161E-2</c:v>
                </c:pt>
                <c:pt idx="283">
                  <c:v>-1.118422778699737E-2</c:v>
                </c:pt>
                <c:pt idx="284">
                  <c:v>-1.1193550307450064E-2</c:v>
                </c:pt>
                <c:pt idx="285">
                  <c:v>-1.2394823657200736E-2</c:v>
                </c:pt>
                <c:pt idx="286">
                  <c:v>-2.3974725847979703E-2</c:v>
                </c:pt>
                <c:pt idx="287">
                  <c:v>-3.7227354565684358E-2</c:v>
                </c:pt>
                <c:pt idx="288">
                  <c:v>-4.0104018019632953E-2</c:v>
                </c:pt>
                <c:pt idx="289">
                  <c:v>-3.8106335065502019E-2</c:v>
                </c:pt>
                <c:pt idx="290">
                  <c:v>-3.6589427808998549E-2</c:v>
                </c:pt>
                <c:pt idx="291">
                  <c:v>-3.4915369493436862E-2</c:v>
                </c:pt>
                <c:pt idx="292">
                  <c:v>-3.529492925472167E-2</c:v>
                </c:pt>
                <c:pt idx="293">
                  <c:v>-3.4832798597999468E-2</c:v>
                </c:pt>
                <c:pt idx="294">
                  <c:v>-3.2233147180357018E-2</c:v>
                </c:pt>
                <c:pt idx="295">
                  <c:v>-2.9505644053650304E-2</c:v>
                </c:pt>
                <c:pt idx="296">
                  <c:v>-2.4131876907038038E-2</c:v>
                </c:pt>
                <c:pt idx="297">
                  <c:v>-2.3234251366315236E-2</c:v>
                </c:pt>
                <c:pt idx="298">
                  <c:v>-2.0155156039681436E-2</c:v>
                </c:pt>
                <c:pt idx="299">
                  <c:v>-2.3086422827709469E-2</c:v>
                </c:pt>
                <c:pt idx="300">
                  <c:v>-2.8506802576584837E-2</c:v>
                </c:pt>
                <c:pt idx="301">
                  <c:v>-2.5074783261387831E-2</c:v>
                </c:pt>
                <c:pt idx="302">
                  <c:v>-1.3393665134266203E-2</c:v>
                </c:pt>
                <c:pt idx="303">
                  <c:v>-1.5207561256617078E-2</c:v>
                </c:pt>
                <c:pt idx="304">
                  <c:v>-1.3301771718376234E-2</c:v>
                </c:pt>
                <c:pt idx="305">
                  <c:v>-8.9921036919976844E-3</c:v>
                </c:pt>
                <c:pt idx="306">
                  <c:v>-1.1878089666398852E-2</c:v>
                </c:pt>
                <c:pt idx="307">
                  <c:v>-1.0703452089369901E-2</c:v>
                </c:pt>
                <c:pt idx="308">
                  <c:v>-1.2274962679952928E-2</c:v>
                </c:pt>
                <c:pt idx="309">
                  <c:v>-9.0015593913140147E-4</c:v>
                </c:pt>
                <c:pt idx="310">
                  <c:v>-2.2679028683929856E-3</c:v>
                </c:pt>
                <c:pt idx="311">
                  <c:v>1.8258822200758009E-4</c:v>
                </c:pt>
                <c:pt idx="312">
                  <c:v>5.3404724307200147E-5</c:v>
                </c:pt>
                <c:pt idx="313">
                  <c:v>-2.4064088865460589E-3</c:v>
                </c:pt>
                <c:pt idx="314">
                  <c:v>-2.8139362091888229E-3</c:v>
                </c:pt>
                <c:pt idx="315">
                  <c:v>-2.1480418911451779E-3</c:v>
                </c:pt>
                <c:pt idx="316">
                  <c:v>-1.2340220323121176E-2</c:v>
                </c:pt>
                <c:pt idx="317">
                  <c:v>-2.9838591212672128E-2</c:v>
                </c:pt>
                <c:pt idx="318">
                  <c:v>-2.5177330986366611E-2</c:v>
                </c:pt>
                <c:pt idx="319">
                  <c:v>-1.2940856997996573E-2</c:v>
                </c:pt>
                <c:pt idx="320">
                  <c:v>-1.0166741269026757E-2</c:v>
                </c:pt>
                <c:pt idx="321">
                  <c:v>-8.5938988898076139E-3</c:v>
                </c:pt>
                <c:pt idx="322">
                  <c:v>-2.4889664640971657E-2</c:v>
                </c:pt>
                <c:pt idx="323">
                  <c:v>-2.4464824066059862E-2</c:v>
                </c:pt>
                <c:pt idx="324">
                  <c:v>-1.9831531401112185E-2</c:v>
                </c:pt>
                <c:pt idx="325">
                  <c:v>-1.607588744734605E-2</c:v>
                </c:pt>
                <c:pt idx="326">
                  <c:v>-1.4375193359062522E-2</c:v>
                </c:pt>
                <c:pt idx="327">
                  <c:v>-1.186876714594628E-2</c:v>
                </c:pt>
                <c:pt idx="328">
                  <c:v>-1.436587083860995E-2</c:v>
                </c:pt>
                <c:pt idx="329">
                  <c:v>-1.0342537368990242E-2</c:v>
                </c:pt>
                <c:pt idx="330">
                  <c:v>-5.6346645404216217E-3</c:v>
                </c:pt>
                <c:pt idx="331">
                  <c:v>-1.8989974161968692E-3</c:v>
                </c:pt>
                <c:pt idx="332">
                  <c:v>-3.4798305272324683E-3</c:v>
                </c:pt>
                <c:pt idx="333">
                  <c:v>-3.7302067908168931E-3</c:v>
                </c:pt>
                <c:pt idx="334">
                  <c:v>-2.3604488607147468E-2</c:v>
                </c:pt>
                <c:pt idx="335">
                  <c:v>-2.3826897309374054E-2</c:v>
                </c:pt>
                <c:pt idx="336">
                  <c:v>-2.2365925175586263E-2</c:v>
                </c:pt>
                <c:pt idx="337">
                  <c:v>-1.1489207384661354E-2</c:v>
                </c:pt>
                <c:pt idx="338">
                  <c:v>2.4759282533499279E-3</c:v>
                </c:pt>
                <c:pt idx="339">
                  <c:v>-3.7381975226333493E-3</c:v>
                </c:pt>
                <c:pt idx="340">
                  <c:v>-1.1414627221040533E-2</c:v>
                </c:pt>
                <c:pt idx="341">
                  <c:v>-7.8547561967791443E-3</c:v>
                </c:pt>
                <c:pt idx="342">
                  <c:v>-6.7080861811080307E-3</c:v>
                </c:pt>
                <c:pt idx="343">
                  <c:v>-7.4938414763994834E-3</c:v>
                </c:pt>
                <c:pt idx="344">
                  <c:v>3.9719397461530956E-2</c:v>
                </c:pt>
                <c:pt idx="345">
                  <c:v>3.7463347511999139E-2</c:v>
                </c:pt>
                <c:pt idx="346">
                  <c:v>4.1735725456567153E-2</c:v>
                </c:pt>
                <c:pt idx="347">
                  <c:v>3.6612334573539317E-2</c:v>
                </c:pt>
                <c:pt idx="348">
                  <c:v>3.3634455183248174E-2</c:v>
                </c:pt>
                <c:pt idx="349">
                  <c:v>3.1137351490584508E-2</c:v>
                </c:pt>
                <c:pt idx="350">
                  <c:v>2.8732141213810809E-2</c:v>
                </c:pt>
                <c:pt idx="351">
                  <c:v>3.1683384831380342E-2</c:v>
                </c:pt>
                <c:pt idx="352">
                  <c:v>3.5585525535116007E-2</c:v>
                </c:pt>
                <c:pt idx="353">
                  <c:v>3.5179330001109482E-2</c:v>
                </c:pt>
                <c:pt idx="354">
                  <c:v>3.9849912747867568E-2</c:v>
                </c:pt>
                <c:pt idx="355">
                  <c:v>3.9904516081947131E-2</c:v>
                </c:pt>
                <c:pt idx="356">
                  <c:v>4.1653154561129759E-2</c:v>
                </c:pt>
                <c:pt idx="357">
                  <c:v>4.0070989661458042E-2</c:v>
                </c:pt>
                <c:pt idx="358">
                  <c:v>3.9470352986582642E-2</c:v>
                </c:pt>
                <c:pt idx="359">
                  <c:v>4.070092568632739E-2</c:v>
                </c:pt>
                <c:pt idx="360">
                  <c:v>4.1217659677129155E-2</c:v>
                </c:pt>
                <c:pt idx="361">
                  <c:v>3.0600640670241364E-2</c:v>
                </c:pt>
                <c:pt idx="362">
                  <c:v>2.3350383335382086E-2</c:v>
                </c:pt>
                <c:pt idx="363">
                  <c:v>3.3726348599138145E-2</c:v>
                </c:pt>
                <c:pt idx="364">
                  <c:v>3.5179330001109482E-2</c:v>
                </c:pt>
                <c:pt idx="365">
                  <c:v>3.344001404237943E-2</c:v>
                </c:pt>
                <c:pt idx="366">
                  <c:v>3.7740359548305284E-2</c:v>
                </c:pt>
                <c:pt idx="367">
                  <c:v>3.5835901798700436E-2</c:v>
                </c:pt>
                <c:pt idx="368">
                  <c:v>2.0196707845127466E-2</c:v>
                </c:pt>
                <c:pt idx="369">
                  <c:v>2.2914888451381607E-2</c:v>
                </c:pt>
                <c:pt idx="370">
                  <c:v>3.0952232870168329E-2</c:v>
                </c:pt>
                <c:pt idx="371">
                  <c:v>3.2358601669876565E-2</c:v>
                </c:pt>
                <c:pt idx="372">
                  <c:v>3.3052463549278044E-2</c:v>
                </c:pt>
                <c:pt idx="373">
                  <c:v>3.3301508024226351E-2</c:v>
                </c:pt>
                <c:pt idx="374">
                  <c:v>3.7639143611962619E-2</c:v>
                </c:pt>
                <c:pt idx="375">
                  <c:v>2.7437642659534047E-2</c:v>
                </c:pt>
                <c:pt idx="376">
                  <c:v>1.9715932147499875E-2</c:v>
                </c:pt>
                <c:pt idx="377">
                  <c:v>2.5727626050797949E-2</c:v>
                </c:pt>
                <c:pt idx="378">
                  <c:v>3.1211931654205449E-2</c:v>
                </c:pt>
                <c:pt idx="379">
                  <c:v>3.7130400352977315E-2</c:v>
                </c:pt>
                <c:pt idx="380">
                  <c:v>4.0126924784173713E-2</c:v>
                </c:pt>
                <c:pt idx="381">
                  <c:v>3.8776491107181163E-2</c:v>
                </c:pt>
                <c:pt idx="382">
                  <c:v>3.3116389403810176E-2</c:v>
                </c:pt>
                <c:pt idx="383">
                  <c:v>3.3634455183248174E-2</c:v>
                </c:pt>
                <c:pt idx="384">
                  <c:v>3.1784600767722888E-2</c:v>
                </c:pt>
                <c:pt idx="385">
                  <c:v>3.0619285711146506E-2</c:v>
                </c:pt>
                <c:pt idx="386">
                  <c:v>-1.4143462136383362E-2</c:v>
                </c:pt>
                <c:pt idx="387">
                  <c:v>-3.2113286203109208E-2</c:v>
                </c:pt>
                <c:pt idx="388">
                  <c:v>-1.3393665134266203E-2</c:v>
                </c:pt>
                <c:pt idx="389">
                  <c:v>-4.9035125792097284E-3</c:v>
                </c:pt>
                <c:pt idx="390">
                  <c:v>-5.8943633244587399E-3</c:v>
                </c:pt>
                <c:pt idx="391">
                  <c:v>5.8053998435681538E-3</c:v>
                </c:pt>
                <c:pt idx="392">
                  <c:v>1.1669265208260459E-2</c:v>
                </c:pt>
                <c:pt idx="393">
                  <c:v>2.2897575199112456E-2</c:v>
                </c:pt>
                <c:pt idx="394">
                  <c:v>2.7521545343607564E-2</c:v>
                </c:pt>
                <c:pt idx="395">
                  <c:v>2.3627395371688235E-2</c:v>
                </c:pt>
                <c:pt idx="396">
                  <c:v>2.3146619674060766E-2</c:v>
                </c:pt>
                <c:pt idx="397">
                  <c:v>2.1343377860798578E-2</c:v>
                </c:pt>
                <c:pt idx="398">
                  <c:v>2.2138455676542726E-2</c:v>
                </c:pt>
                <c:pt idx="399">
                  <c:v>2.4543665953316304E-2</c:v>
                </c:pt>
                <c:pt idx="400">
                  <c:v>2.7576148677687123E-2</c:v>
                </c:pt>
                <c:pt idx="401">
                  <c:v>3.0249048470314274E-2</c:v>
                </c:pt>
                <c:pt idx="402">
                  <c:v>3.4633296660313645E-2</c:v>
                </c:pt>
                <c:pt idx="403">
                  <c:v>2.3812513992104409E-2</c:v>
                </c:pt>
                <c:pt idx="404">
                  <c:v>3.6473828555386244E-2</c:v>
                </c:pt>
                <c:pt idx="405">
                  <c:v>2.4839323030527716E-2</c:v>
                </c:pt>
                <c:pt idx="406">
                  <c:v>2.6522703866542093E-2</c:v>
                </c:pt>
                <c:pt idx="407">
                  <c:v>1.9474878404368144E-2</c:v>
                </c:pt>
                <c:pt idx="408">
                  <c:v>1.7957971147864678E-2</c:v>
                </c:pt>
                <c:pt idx="409">
                  <c:v>1.0679746251647684E-2</c:v>
                </c:pt>
                <c:pt idx="410">
                  <c:v>1.1873028869581902E-2</c:v>
                </c:pt>
                <c:pt idx="411">
                  <c:v>1.4647144598551718E-2</c:v>
                </c:pt>
                <c:pt idx="412">
                  <c:v>1.4860230780325612E-2</c:v>
                </c:pt>
                <c:pt idx="413">
                  <c:v>1.2084783262719679E-2</c:v>
                </c:pt>
                <c:pt idx="414">
                  <c:v>1.4360810041792878E-2</c:v>
                </c:pt>
                <c:pt idx="415">
                  <c:v>1.3777486619186629E-2</c:v>
                </c:pt>
                <c:pt idx="416">
                  <c:v>1.0818252269800759E-2</c:v>
                </c:pt>
                <c:pt idx="417">
                  <c:v>1.8679800588624E-2</c:v>
                </c:pt>
                <c:pt idx="418">
                  <c:v>1.4731047282625231E-2</c:v>
                </c:pt>
                <c:pt idx="419">
                  <c:v>1.3741528326012336E-2</c:v>
                </c:pt>
                <c:pt idx="420">
                  <c:v>1.6912517068536106E-2</c:v>
                </c:pt>
                <c:pt idx="421">
                  <c:v>1.6108116732339389E-2</c:v>
                </c:pt>
                <c:pt idx="422">
                  <c:v>-5.6812771426847253E-3</c:v>
                </c:pt>
                <c:pt idx="423">
                  <c:v>-1.1609068361909284E-2</c:v>
                </c:pt>
                <c:pt idx="424">
                  <c:v>-1.3343190344957661E-3</c:v>
                </c:pt>
                <c:pt idx="425">
                  <c:v>2.4386381715395178E-3</c:v>
                </c:pt>
                <c:pt idx="426">
                  <c:v>7.9882014181152667E-3</c:v>
                </c:pt>
                <c:pt idx="427">
                  <c:v>1.0531917713041917E-2</c:v>
                </c:pt>
                <c:pt idx="428">
                  <c:v>1.2649461644420781E-2</c:v>
                </c:pt>
                <c:pt idx="429">
                  <c:v>1.3425894419259662E-2</c:v>
                </c:pt>
                <c:pt idx="430">
                  <c:v>1.0242919579010966E-2</c:v>
                </c:pt>
                <c:pt idx="431">
                  <c:v>3.8452866468612033E-2</c:v>
                </c:pt>
                <c:pt idx="432">
                  <c:v>3.7463347511999139E-2</c:v>
                </c:pt>
                <c:pt idx="433">
                  <c:v>4.0164214865984128E-2</c:v>
                </c:pt>
                <c:pt idx="434">
                  <c:v>3.7010539375729505E-2</c:v>
                </c:pt>
                <c:pt idx="435">
                  <c:v>9.828733313187862E-3</c:v>
                </c:pt>
                <c:pt idx="436">
                  <c:v>1.3880034344165409E-2</c:v>
                </c:pt>
                <c:pt idx="437">
                  <c:v>1.4591209475836042E-2</c:v>
                </c:pt>
                <c:pt idx="438">
                  <c:v>1.4933479155310436E-2</c:v>
                </c:pt>
                <c:pt idx="439">
                  <c:v>1.3704238244201925E-2</c:v>
                </c:pt>
                <c:pt idx="440">
                  <c:v>1.7708926672916368E-2</c:v>
                </c:pt>
                <c:pt idx="441">
                  <c:v>2.2721779099148975E-2</c:v>
                </c:pt>
                <c:pt idx="442">
                  <c:v>2.3868449114820087E-2</c:v>
                </c:pt>
                <c:pt idx="443">
                  <c:v>2.8011643561687602E-2</c:v>
                </c:pt>
                <c:pt idx="444">
                  <c:v>1.9345694906667644E-2</c:v>
                </c:pt>
                <c:pt idx="445">
                  <c:v>3.0665898313409611E-2</c:v>
                </c:pt>
                <c:pt idx="446">
                  <c:v>3.0839030836100984E-2</c:v>
                </c:pt>
                <c:pt idx="447">
                  <c:v>3.2413205003956121E-2</c:v>
                </c:pt>
                <c:pt idx="448">
                  <c:v>3.3597165101437766E-2</c:v>
                </c:pt>
                <c:pt idx="449">
                  <c:v>2.8853333979694851E-2</c:v>
                </c:pt>
                <c:pt idx="450">
                  <c:v>4.1754370497472416E-2</c:v>
                </c:pt>
                <c:pt idx="451">
                  <c:v>4.1191023904407431E-2</c:v>
                </c:pt>
                <c:pt idx="452">
                  <c:v>3.4346962103554923E-2</c:v>
                </c:pt>
                <c:pt idx="453">
                  <c:v>3.5557557973758168E-2</c:v>
                </c:pt>
                <c:pt idx="454">
                  <c:v>3.8795136148086426E-2</c:v>
                </c:pt>
                <c:pt idx="455">
                  <c:v>4.1643832040677183E-2</c:v>
                </c:pt>
                <c:pt idx="456">
                  <c:v>4.0746206499954259E-2</c:v>
                </c:pt>
                <c:pt idx="457">
                  <c:v>4.1559929356603673E-2</c:v>
                </c:pt>
                <c:pt idx="458">
                  <c:v>4.1911521556530634E-2</c:v>
                </c:pt>
                <c:pt idx="459">
                  <c:v>3.8009380852794976E-2</c:v>
                </c:pt>
                <c:pt idx="460">
                  <c:v>3.8452866468612033E-2</c:v>
                </c:pt>
                <c:pt idx="461">
                  <c:v>4.1200346424860125E-2</c:v>
                </c:pt>
                <c:pt idx="462">
                  <c:v>4.160654195886665E-2</c:v>
                </c:pt>
                <c:pt idx="463">
                  <c:v>4.1920844076983328E-2</c:v>
                </c:pt>
                <c:pt idx="464">
                  <c:v>3.5142039919298949E-2</c:v>
                </c:pt>
                <c:pt idx="465">
                  <c:v>3.4161843483138749E-2</c:v>
                </c:pt>
                <c:pt idx="466">
                  <c:v>4.0340010965947734E-2</c:v>
                </c:pt>
                <c:pt idx="467">
                  <c:v>3.5650783178284379E-2</c:v>
                </c:pt>
                <c:pt idx="468">
                  <c:v>2.6743780780132564E-2</c:v>
                </c:pt>
                <c:pt idx="469">
                  <c:v>3.3005850947014942E-2</c:v>
                </c:pt>
                <c:pt idx="470">
                  <c:v>3.3079099321999768E-2</c:v>
                </c:pt>
                <c:pt idx="471">
                  <c:v>3.3597165101437766E-2</c:v>
                </c:pt>
                <c:pt idx="472">
                  <c:v>3.3763638680948678E-2</c:v>
                </c:pt>
                <c:pt idx="473">
                  <c:v>2.9500583256833232E-2</c:v>
                </c:pt>
                <c:pt idx="474">
                  <c:v>2.9833530415855056E-2</c:v>
                </c:pt>
                <c:pt idx="475">
                  <c:v>3.0998845472431435E-2</c:v>
                </c:pt>
                <c:pt idx="476">
                  <c:v>3.0082574890803362E-2</c:v>
                </c:pt>
                <c:pt idx="477">
                  <c:v>2.9906778790839882E-2</c:v>
                </c:pt>
                <c:pt idx="478">
                  <c:v>4.0691603165874696E-2</c:v>
                </c:pt>
                <c:pt idx="479">
                  <c:v>3.5678750739642218E-2</c:v>
                </c:pt>
                <c:pt idx="480">
                  <c:v>3.1590159626854138E-2</c:v>
                </c:pt>
                <c:pt idx="481">
                  <c:v>3.0406199529372614E-2</c:v>
                </c:pt>
                <c:pt idx="482">
                  <c:v>3.108141636786883E-2</c:v>
                </c:pt>
                <c:pt idx="483">
                  <c:v>3.3458659083284693E-2</c:v>
                </c:pt>
                <c:pt idx="484">
                  <c:v>3.0213090177139981E-2</c:v>
                </c:pt>
                <c:pt idx="485">
                  <c:v>2.6670532405147742E-2</c:v>
                </c:pt>
                <c:pt idx="486">
                  <c:v>3.4337639583102229E-2</c:v>
                </c:pt>
                <c:pt idx="487">
                  <c:v>3.1118706449679241E-2</c:v>
                </c:pt>
                <c:pt idx="488">
                  <c:v>2.8224729743461619E-2</c:v>
                </c:pt>
                <c:pt idx="489">
                  <c:v>3.0314306113482521E-2</c:v>
                </c:pt>
                <c:pt idx="490">
                  <c:v>3.1155996531489774E-2</c:v>
                </c:pt>
                <c:pt idx="491">
                  <c:v>3.4642619180766214E-2</c:v>
                </c:pt>
                <c:pt idx="492">
                  <c:v>3.8767168586728587E-2</c:v>
                </c:pt>
                <c:pt idx="493">
                  <c:v>3.9859235268320144E-2</c:v>
                </c:pt>
                <c:pt idx="494">
                  <c:v>4.1726402936114584E-2</c:v>
                </c:pt>
                <c:pt idx="495">
                  <c:v>4.1875563263356341E-2</c:v>
                </c:pt>
                <c:pt idx="496">
                  <c:v>-1.4457764254499919E-2</c:v>
                </c:pt>
                <c:pt idx="497">
                  <c:v>7.8776629613200311E-3</c:v>
                </c:pt>
                <c:pt idx="498">
                  <c:v>1.9594739381615954E-2</c:v>
                </c:pt>
                <c:pt idx="499">
                  <c:v>2.1315410299440739E-2</c:v>
                </c:pt>
                <c:pt idx="500">
                  <c:v>2.5061731732754302E-2</c:v>
                </c:pt>
                <c:pt idx="501">
                  <c:v>2.5875454589403594E-2</c:v>
                </c:pt>
                <c:pt idx="502">
                  <c:v>1.5703119808105463E-3</c:v>
                </c:pt>
                <c:pt idx="503">
                  <c:v>4.1686316098168783E-3</c:v>
                </c:pt>
                <c:pt idx="504">
                  <c:v>1.6931162109441372E-2</c:v>
                </c:pt>
                <c:pt idx="505">
                  <c:v>1.6441063891361209E-2</c:v>
                </c:pt>
                <c:pt idx="506">
                  <c:v>8.2931810157792513E-3</c:v>
                </c:pt>
                <c:pt idx="507">
                  <c:v>1.7394624554799811E-2</c:v>
                </c:pt>
                <c:pt idx="508">
                  <c:v>1.7985938709222514E-2</c:v>
                </c:pt>
                <c:pt idx="509">
                  <c:v>1.5073316962099625E-2</c:v>
                </c:pt>
                <c:pt idx="510">
                  <c:v>1.4804295657609936E-2</c:v>
                </c:pt>
                <c:pt idx="511">
                  <c:v>1.8790339045419234E-2</c:v>
                </c:pt>
                <c:pt idx="512">
                  <c:v>2.4867290591885555E-2</c:v>
                </c:pt>
                <c:pt idx="513">
                  <c:v>2.3988310092067894E-2</c:v>
                </c:pt>
                <c:pt idx="514">
                  <c:v>2.1704292581178241E-2</c:v>
                </c:pt>
                <c:pt idx="515">
                  <c:v>2.5097690025928598E-2</c:v>
                </c:pt>
                <c:pt idx="516">
                  <c:v>-6.375139022086208E-3</c:v>
                </c:pt>
                <c:pt idx="517">
                  <c:v>-1.8764901882465268E-4</c:v>
                </c:pt>
                <c:pt idx="518">
                  <c:v>9.8660233949982735E-3</c:v>
                </c:pt>
                <c:pt idx="519">
                  <c:v>2.4719462053279909E-2</c:v>
                </c:pt>
                <c:pt idx="520">
                  <c:v>2.3404986669461645E-2</c:v>
                </c:pt>
                <c:pt idx="521">
                  <c:v>2.3747256348936163E-2</c:v>
                </c:pt>
                <c:pt idx="522">
                  <c:v>2.4626236848753702E-2</c:v>
                </c:pt>
                <c:pt idx="523">
                  <c:v>3.0185122615782142E-2</c:v>
                </c:pt>
                <c:pt idx="524">
                  <c:v>3.163677222911724E-2</c:v>
                </c:pt>
                <c:pt idx="525">
                  <c:v>3.1395718485985387E-2</c:v>
                </c:pt>
                <c:pt idx="526">
                  <c:v>3.53364810601677E-2</c:v>
                </c:pt>
                <c:pt idx="527">
                  <c:v>3.5585525535116007E-2</c:v>
                </c:pt>
                <c:pt idx="528">
                  <c:v>3.342136900147416E-2</c:v>
                </c:pt>
                <c:pt idx="529">
                  <c:v>3.4384252185365338E-2</c:v>
                </c:pt>
                <c:pt idx="530">
                  <c:v>3.5299190978357292E-2</c:v>
                </c:pt>
                <c:pt idx="531">
                  <c:v>3.9266589325261322E-2</c:v>
                </c:pt>
                <c:pt idx="532">
                  <c:v>3.8720555984465485E-2</c:v>
                </c:pt>
                <c:pt idx="533">
                  <c:v>4.039461430002729E-2</c:v>
                </c:pt>
                <c:pt idx="534">
                  <c:v>3.921997672299822E-2</c:v>
                </c:pt>
                <c:pt idx="535">
                  <c:v>4.1301562361202665E-2</c:v>
                </c:pt>
                <c:pt idx="536">
                  <c:v>4.0422581861385129E-2</c:v>
                </c:pt>
                <c:pt idx="537">
                  <c:v>4.1810305620188094E-2</c:v>
                </c:pt>
                <c:pt idx="538">
                  <c:v>3.4300349501291821E-2</c:v>
                </c:pt>
                <c:pt idx="539">
                  <c:v>1.7625023988842855E-2</c:v>
                </c:pt>
                <c:pt idx="540">
                  <c:v>1.9401630029383318E-2</c:v>
                </c:pt>
                <c:pt idx="541">
                  <c:v>2.050168744279145E-2</c:v>
                </c:pt>
                <c:pt idx="542">
                  <c:v>2.3460921792177323E-2</c:v>
                </c:pt>
                <c:pt idx="543">
                  <c:v>2.5348066289513024E-2</c:v>
                </c:pt>
                <c:pt idx="544">
                  <c:v>3.1997686949496902E-2</c:v>
                </c:pt>
                <c:pt idx="545">
                  <c:v>3.8675275170838616E-2</c:v>
                </c:pt>
                <c:pt idx="546">
                  <c:v>3.959021396383057E-2</c:v>
                </c:pt>
                <c:pt idx="547">
                  <c:v>3.5955762775948363E-2</c:v>
                </c:pt>
                <c:pt idx="548">
                  <c:v>3.8684597691291192E-2</c:v>
                </c:pt>
                <c:pt idx="549">
                  <c:v>-1.1398778936270169E-3</c:v>
                </c:pt>
                <c:pt idx="550">
                  <c:v>-3.5970146093218004E-2</c:v>
                </c:pt>
                <c:pt idx="551">
                  <c:v>-3.7939861485991107E-2</c:v>
                </c:pt>
                <c:pt idx="552">
                  <c:v>-2.9773333569503759E-2</c:v>
                </c:pt>
                <c:pt idx="553">
                  <c:v>-2.2753475668687646E-2</c:v>
                </c:pt>
                <c:pt idx="554">
                  <c:v>-1.9212249685331643E-2</c:v>
                </c:pt>
                <c:pt idx="555">
                  <c:v>-1.8666216344535805E-2</c:v>
                </c:pt>
                <c:pt idx="556">
                  <c:v>-9.695288091851861E-3</c:v>
                </c:pt>
                <c:pt idx="557">
                  <c:v>-1.1526497466471886E-2</c:v>
                </c:pt>
                <c:pt idx="558">
                  <c:v>-1.3468245297887146E-2</c:v>
                </c:pt>
                <c:pt idx="559">
                  <c:v>-1.672313672448443E-2</c:v>
                </c:pt>
                <c:pt idx="560">
                  <c:v>-2.0839695398630224E-2</c:v>
                </c:pt>
                <c:pt idx="561">
                  <c:v>-9.3809859737351842E-3</c:v>
                </c:pt>
                <c:pt idx="562">
                  <c:v>-2.4250539274513244E-3</c:v>
                </c:pt>
                <c:pt idx="563">
                  <c:v>1.7634213330431792E-3</c:v>
                </c:pt>
                <c:pt idx="564">
                  <c:v>1.1585362524186946E-2</c:v>
                </c:pt>
                <c:pt idx="565">
                  <c:v>8.2385776816996919E-3</c:v>
                </c:pt>
                <c:pt idx="566">
                  <c:v>1.1891673910487045E-2</c:v>
                </c:pt>
                <c:pt idx="567">
                  <c:v>4.596002583137268E-4</c:v>
                </c:pt>
                <c:pt idx="568">
                  <c:v>-3.9613919801552787E-2</c:v>
                </c:pt>
                <c:pt idx="569">
                  <c:v>-3.5534651209217408E-2</c:v>
                </c:pt>
                <c:pt idx="570">
                  <c:v>-3.1382134241897196E-2</c:v>
                </c:pt>
                <c:pt idx="571">
                  <c:v>-2.4363608129717201E-2</c:v>
                </c:pt>
                <c:pt idx="572">
                  <c:v>-2.0682544339572007E-2</c:v>
                </c:pt>
                <c:pt idx="573">
                  <c:v>-1.2876931143464321E-2</c:v>
                </c:pt>
                <c:pt idx="574">
                  <c:v>-1.1775541941420194E-2</c:v>
                </c:pt>
                <c:pt idx="575">
                  <c:v>-1.5318099713412314E-2</c:v>
                </c:pt>
                <c:pt idx="576">
                  <c:v>-9.0839971078877767E-3</c:v>
                </c:pt>
                <c:pt idx="577">
                  <c:v>-7.2994003355307344E-3</c:v>
                </c:pt>
                <c:pt idx="578">
                  <c:v>-1.271045756395341E-2</c:v>
                </c:pt>
                <c:pt idx="579">
                  <c:v>-1.7416998603885913E-2</c:v>
                </c:pt>
                <c:pt idx="580">
                  <c:v>-1.8896615778578849E-2</c:v>
                </c:pt>
                <c:pt idx="581">
                  <c:v>-1.9137669521710702E-2</c:v>
                </c:pt>
                <c:pt idx="582">
                  <c:v>-1.8342591705966554E-2</c:v>
                </c:pt>
                <c:pt idx="583">
                  <c:v>-1.8277334062798307E-2</c:v>
                </c:pt>
                <c:pt idx="584">
                  <c:v>-1.6835006969915783E-2</c:v>
                </c:pt>
                <c:pt idx="585">
                  <c:v>-1.2912889436638736E-2</c:v>
                </c:pt>
                <c:pt idx="586">
                  <c:v>-1.1128292664281694E-2</c:v>
                </c:pt>
                <c:pt idx="587">
                  <c:v>-5.2284690064150945E-3</c:v>
                </c:pt>
                <c:pt idx="588">
                  <c:v>2.5505084169708692E-3</c:v>
                </c:pt>
                <c:pt idx="589">
                  <c:v>2.1895936965912089E-3</c:v>
                </c:pt>
                <c:pt idx="590">
                  <c:v>-4.2842308634291866E-3</c:v>
                </c:pt>
                <c:pt idx="591">
                  <c:v>-1.8730142199067937E-2</c:v>
                </c:pt>
                <c:pt idx="592">
                  <c:v>-1.2793028459390806E-2</c:v>
                </c:pt>
                <c:pt idx="593">
                  <c:v>-1.1332056325603137E-2</c:v>
                </c:pt>
                <c:pt idx="594">
                  <c:v>7.3794408325598981E-4</c:v>
                </c:pt>
                <c:pt idx="595">
                  <c:v>1.6062702739849612E-3</c:v>
                </c:pt>
                <c:pt idx="596">
                  <c:v>2.5957892305977356E-3</c:v>
                </c:pt>
                <c:pt idx="597">
                  <c:v>5.7414739890360219E-3</c:v>
                </c:pt>
                <c:pt idx="598">
                  <c:v>-2.4343764479038969E-3</c:v>
                </c:pt>
                <c:pt idx="599">
                  <c:v>-9.2051898737716999E-3</c:v>
                </c:pt>
                <c:pt idx="600">
                  <c:v>-1.0952496564318211E-2</c:v>
                </c:pt>
                <c:pt idx="601">
                  <c:v>-8.9827811715451136E-3</c:v>
                </c:pt>
                <c:pt idx="602">
                  <c:v>-1.2155101702705E-2</c:v>
                </c:pt>
                <c:pt idx="603">
                  <c:v>-2.6415894417927695E-2</c:v>
                </c:pt>
                <c:pt idx="604">
                  <c:v>-4.1925904873800282E-2</c:v>
                </c:pt>
                <c:pt idx="605">
                  <c:v>-3.247420092348887E-2</c:v>
                </c:pt>
                <c:pt idx="606">
                  <c:v>-3.7634881888327122E-2</c:v>
                </c:pt>
                <c:pt idx="607">
                  <c:v>-3.1095799685138478E-2</c:v>
                </c:pt>
                <c:pt idx="608">
                  <c:v>-2.5822049865095423E-3</c:v>
                </c:pt>
                <c:pt idx="609">
                  <c:v>-4.2296275293496272E-3</c:v>
                </c:pt>
                <c:pt idx="610">
                  <c:v>-1.6859112344228542E-3</c:v>
                </c:pt>
                <c:pt idx="611">
                  <c:v>-1.1322733805150443E-2</c:v>
                </c:pt>
                <c:pt idx="612">
                  <c:v>-2.2059613789286163E-2</c:v>
                </c:pt>
                <c:pt idx="613">
                  <c:v>-2.944970893093463E-2</c:v>
                </c:pt>
                <c:pt idx="614">
                  <c:v>-3.7006277652093883E-2</c:v>
                </c:pt>
                <c:pt idx="615">
                  <c:v>-2.4677910247833876E-2</c:v>
                </c:pt>
                <c:pt idx="616">
                  <c:v>-9.0014262124503783E-3</c:v>
                </c:pt>
                <c:pt idx="617">
                  <c:v>-4.7104032269770953E-3</c:v>
                </c:pt>
                <c:pt idx="618">
                  <c:v>-4.0538314293860223E-3</c:v>
                </c:pt>
                <c:pt idx="619">
                  <c:v>-9.3982992260043322E-3</c:v>
                </c:pt>
                <c:pt idx="620">
                  <c:v>-3.2612706941641943E-2</c:v>
                </c:pt>
                <c:pt idx="621">
                  <c:v>-2.8867717296964499E-2</c:v>
                </c:pt>
                <c:pt idx="622">
                  <c:v>-2.6851389301928298E-2</c:v>
                </c:pt>
                <c:pt idx="623">
                  <c:v>-2.3503272670804806E-2</c:v>
                </c:pt>
                <c:pt idx="624">
                  <c:v>-1.6548672413157061E-2</c:v>
                </c:pt>
                <c:pt idx="625">
                  <c:v>-1.3024759682070088E-2</c:v>
                </c:pt>
                <c:pt idx="626">
                  <c:v>-8.7150916556915387E-3</c:v>
                </c:pt>
                <c:pt idx="627">
                  <c:v>-1.0582259323485978E-2</c:v>
                </c:pt>
                <c:pt idx="628">
                  <c:v>-1.1545142507377031E-2</c:v>
                </c:pt>
                <c:pt idx="629">
                  <c:v>-7.9466496126692349E-3</c:v>
                </c:pt>
                <c:pt idx="630">
                  <c:v>-1.6579436730650163E-3</c:v>
                </c:pt>
                <c:pt idx="631">
                  <c:v>-5.0247053450936524E-3</c:v>
                </c:pt>
                <c:pt idx="632">
                  <c:v>-6.3937840629914736E-3</c:v>
                </c:pt>
                <c:pt idx="633">
                  <c:v>-6.3285264198231043E-3</c:v>
                </c:pt>
                <c:pt idx="634">
                  <c:v>-9.0653520669825103E-3</c:v>
                </c:pt>
                <c:pt idx="635">
                  <c:v>-9.8710841918153453E-3</c:v>
                </c:pt>
                <c:pt idx="636">
                  <c:v>-1.0333214848537669E-2</c:v>
                </c:pt>
                <c:pt idx="637">
                  <c:v>-5.7638480381221229E-3</c:v>
                </c:pt>
                <c:pt idx="638">
                  <c:v>-4.8302642042249034E-3</c:v>
                </c:pt>
                <c:pt idx="639">
                  <c:v>-1.1137615184734388E-2</c:v>
                </c:pt>
                <c:pt idx="640">
                  <c:v>-1.8009644546944734E-2</c:v>
                </c:pt>
                <c:pt idx="641">
                  <c:v>-1.4504376856763023E-2</c:v>
                </c:pt>
                <c:pt idx="642">
                  <c:v>-1.3163265700223161E-2</c:v>
                </c:pt>
                <c:pt idx="643">
                  <c:v>-1.1895402918668002E-2</c:v>
                </c:pt>
                <c:pt idx="644">
                  <c:v>-9.8337941100049356E-3</c:v>
                </c:pt>
                <c:pt idx="645">
                  <c:v>-3.0033032353540875E-2</c:v>
                </c:pt>
                <c:pt idx="646">
                  <c:v>-2.2614969650534573E-2</c:v>
                </c:pt>
                <c:pt idx="647">
                  <c:v>-2.1810569314337853E-2</c:v>
                </c:pt>
                <c:pt idx="648">
                  <c:v>-7.4379063536838081E-3</c:v>
                </c:pt>
                <c:pt idx="649">
                  <c:v>7.0065400144557965E-4</c:v>
                </c:pt>
                <c:pt idx="650">
                  <c:v>-8.7976625511289354E-3</c:v>
                </c:pt>
                <c:pt idx="651">
                  <c:v>-4.386778588407845E-3</c:v>
                </c:pt>
                <c:pt idx="652">
                  <c:v>-5.1632113632467252E-3</c:v>
                </c:pt>
                <c:pt idx="653">
                  <c:v>-7.77085351270563E-3</c:v>
                </c:pt>
                <c:pt idx="654">
                  <c:v>-1.3885095140982481E-2</c:v>
                </c:pt>
                <c:pt idx="655">
                  <c:v>-1.7528868849317265E-2</c:v>
                </c:pt>
                <c:pt idx="656">
                  <c:v>-1.3060717975244381E-2</c:v>
                </c:pt>
                <c:pt idx="657">
                  <c:v>-1.3718621561471571E-2</c:v>
                </c:pt>
                <c:pt idx="658">
                  <c:v>-1.1590423321004018E-2</c:v>
                </c:pt>
                <c:pt idx="659">
                  <c:v>-9.2877607692090983E-3</c:v>
                </c:pt>
                <c:pt idx="660">
                  <c:v>-4.7104032269770953E-3</c:v>
                </c:pt>
                <c:pt idx="661">
                  <c:v>-6.0235468221591197E-3</c:v>
                </c:pt>
                <c:pt idx="662">
                  <c:v>-7.2075069196407644E-3</c:v>
                </c:pt>
                <c:pt idx="663">
                  <c:v>-5.2923948609472264E-3</c:v>
                </c:pt>
                <c:pt idx="664">
                  <c:v>-7.7069276581734989E-3</c:v>
                </c:pt>
                <c:pt idx="665">
                  <c:v>-5.9116765767277682E-3</c:v>
                </c:pt>
                <c:pt idx="666">
                  <c:v>-3.2233147180357018E-2</c:v>
                </c:pt>
                <c:pt idx="667">
                  <c:v>-3.0938648626080138E-2</c:v>
                </c:pt>
                <c:pt idx="668">
                  <c:v>-1.5355389795222845E-2</c:v>
                </c:pt>
                <c:pt idx="669">
                  <c:v>-2.0839695398630224E-2</c:v>
                </c:pt>
                <c:pt idx="670">
                  <c:v>-2.8321683956168658E-2</c:v>
                </c:pt>
                <c:pt idx="671">
                  <c:v>-2.793280167443116E-2</c:v>
                </c:pt>
                <c:pt idx="672">
                  <c:v>-2.4446179025154596E-2</c:v>
                </c:pt>
                <c:pt idx="673">
                  <c:v>-2.3114390389067308E-2</c:v>
                </c:pt>
                <c:pt idx="674">
                  <c:v>-2.1431009553053049E-2</c:v>
                </c:pt>
                <c:pt idx="675">
                  <c:v>-2.0478780678250565E-2</c:v>
                </c:pt>
                <c:pt idx="676">
                  <c:v>-1.7805880885623411E-2</c:v>
                </c:pt>
                <c:pt idx="677">
                  <c:v>-1.7695342428828177E-2</c:v>
                </c:pt>
                <c:pt idx="678">
                  <c:v>-2.4159844468395877E-2</c:v>
                </c:pt>
                <c:pt idx="679">
                  <c:v>-2.1079417353125962E-2</c:v>
                </c:pt>
                <c:pt idx="680">
                  <c:v>-2.889435306968622E-2</c:v>
                </c:pt>
                <c:pt idx="681">
                  <c:v>-2.3585843566242201E-2</c:v>
                </c:pt>
                <c:pt idx="682">
                  <c:v>-1.5576466708813316E-2</c:v>
                </c:pt>
                <c:pt idx="683">
                  <c:v>-1.9396036517111581E-2</c:v>
                </c:pt>
                <c:pt idx="684">
                  <c:v>-3.0661636589773989E-2</c:v>
                </c:pt>
                <c:pt idx="685">
                  <c:v>-2.6675593201964814E-2</c:v>
                </c:pt>
                <c:pt idx="686">
                  <c:v>-7.0130657787720154E-3</c:v>
                </c:pt>
                <c:pt idx="687">
                  <c:v>-5.8570732426482088E-3</c:v>
                </c:pt>
                <c:pt idx="688">
                  <c:v>-1.007351606450055E-2</c:v>
                </c:pt>
                <c:pt idx="689">
                  <c:v>-1.1229508600624357E-2</c:v>
                </c:pt>
                <c:pt idx="690">
                  <c:v>-7.9466496126692349E-3</c:v>
                </c:pt>
                <c:pt idx="691">
                  <c:v>-8.9548136101872747E-3</c:v>
                </c:pt>
                <c:pt idx="692">
                  <c:v>-9.8337941100049356E-3</c:v>
                </c:pt>
                <c:pt idx="693">
                  <c:v>-9.1212871896981865E-3</c:v>
                </c:pt>
                <c:pt idx="694">
                  <c:v>-2.1200610119009883E-2</c:v>
                </c:pt>
                <c:pt idx="695">
                  <c:v>-3.3112127680174679E-2</c:v>
                </c:pt>
                <c:pt idx="696">
                  <c:v>-3.6580105288545973E-2</c:v>
                </c:pt>
                <c:pt idx="697">
                  <c:v>-3.5951501052312741E-2</c:v>
                </c:pt>
                <c:pt idx="698">
                  <c:v>-6.7720120356401627E-3</c:v>
                </c:pt>
                <c:pt idx="699">
                  <c:v>-1.2478726341274249E-2</c:v>
                </c:pt>
                <c:pt idx="700">
                  <c:v>-3.5840962595517507E-2</c:v>
                </c:pt>
                <c:pt idx="701">
                  <c:v>-4.1778076335194633E-2</c:v>
                </c:pt>
                <c:pt idx="702">
                  <c:v>-3.259406190073668E-2</c:v>
                </c:pt>
                <c:pt idx="703">
                  <c:v>-3.1133089766948886E-2</c:v>
                </c:pt>
                <c:pt idx="704">
                  <c:v>-2.2577679568724161E-2</c:v>
                </c:pt>
                <c:pt idx="705">
                  <c:v>-9.4542343487200083E-3</c:v>
                </c:pt>
                <c:pt idx="706">
                  <c:v>-7.1329267560198235E-3</c:v>
                </c:pt>
                <c:pt idx="707">
                  <c:v>-1.5651046872434137E-2</c:v>
                </c:pt>
                <c:pt idx="708">
                  <c:v>-1.2654522441237733E-2</c:v>
                </c:pt>
                <c:pt idx="709">
                  <c:v>-9.7046106123044335E-3</c:v>
                </c:pt>
                <c:pt idx="710">
                  <c:v>-4.5066395656557737E-3</c:v>
                </c:pt>
                <c:pt idx="711">
                  <c:v>-3.9419611839546708E-3</c:v>
                </c:pt>
                <c:pt idx="712">
                  <c:v>-1.2478726341274249E-2</c:v>
                </c:pt>
                <c:pt idx="713">
                  <c:v>-3.636701910677196E-2</c:v>
                </c:pt>
                <c:pt idx="714">
                  <c:v>-3.5794349993254405E-2</c:v>
                </c:pt>
                <c:pt idx="715">
                  <c:v>-3.8531175640413806E-2</c:v>
                </c:pt>
                <c:pt idx="716">
                  <c:v>-3.8041077422333647E-2</c:v>
                </c:pt>
                <c:pt idx="717">
                  <c:v>-3.3056192557459001E-2</c:v>
                </c:pt>
                <c:pt idx="718">
                  <c:v>-3.7681494490590099E-2</c:v>
                </c:pt>
                <c:pt idx="719">
                  <c:v>-3.6608072849903812E-2</c:v>
                </c:pt>
                <c:pt idx="720">
                  <c:v>-3.7403150665647839E-2</c:v>
                </c:pt>
                <c:pt idx="721">
                  <c:v>-3.8467249785881674E-2</c:v>
                </c:pt>
                <c:pt idx="722">
                  <c:v>-3.698763261118862E-2</c:v>
                </c:pt>
                <c:pt idx="723">
                  <c:v>-3.4842121118452037E-2</c:v>
                </c:pt>
                <c:pt idx="724">
                  <c:v>-3.9595274760647524E-2</c:v>
                </c:pt>
                <c:pt idx="725">
                  <c:v>-3.5942178531860172E-2</c:v>
                </c:pt>
                <c:pt idx="726">
                  <c:v>-2.1311148575805121E-2</c:v>
                </c:pt>
                <c:pt idx="727">
                  <c:v>-2.1034136539498975E-2</c:v>
                </c:pt>
                <c:pt idx="728">
                  <c:v>-1.7592794703849397E-2</c:v>
                </c:pt>
                <c:pt idx="729">
                  <c:v>-2.2365925175586263E-2</c:v>
                </c:pt>
                <c:pt idx="730">
                  <c:v>-1.2025918205004619E-2</c:v>
                </c:pt>
                <c:pt idx="731">
                  <c:v>-9.0480388147133606E-3</c:v>
                </c:pt>
                <c:pt idx="732">
                  <c:v>-7.9466496126692349E-3</c:v>
                </c:pt>
                <c:pt idx="733">
                  <c:v>-1.2598587318522057E-2</c:v>
                </c:pt>
                <c:pt idx="734">
                  <c:v>-1.6057242406440783E-2</c:v>
                </c:pt>
                <c:pt idx="735">
                  <c:v>-1.426332311363117E-2</c:v>
                </c:pt>
                <c:pt idx="736">
                  <c:v>-1.7325105187995942E-2</c:v>
                </c:pt>
                <c:pt idx="737">
                  <c:v>-1.5308777192959741E-2</c:v>
                </c:pt>
                <c:pt idx="738">
                  <c:v>-1.4624237834010831E-2</c:v>
                </c:pt>
                <c:pt idx="739">
                  <c:v>-1.0295924766727138E-2</c:v>
                </c:pt>
                <c:pt idx="740">
                  <c:v>-8.3914670171224091E-3</c:v>
                </c:pt>
                <c:pt idx="741">
                  <c:v>-6.9105180537932355E-3</c:v>
                </c:pt>
                <c:pt idx="742">
                  <c:v>-4.2203050088969341E-3</c:v>
                </c:pt>
                <c:pt idx="743">
                  <c:v>-9.0015593913140147E-4</c:v>
                </c:pt>
                <c:pt idx="744">
                  <c:v>-1.1492004140797102E-3</c:v>
                </c:pt>
                <c:pt idx="745">
                  <c:v>1.6114642496668809E-5</c:v>
                </c:pt>
                <c:pt idx="746">
                  <c:v>5.3418042193466829E-4</c:v>
                </c:pt>
                <c:pt idx="747">
                  <c:v>1.0522462013726678E-3</c:v>
                </c:pt>
                <c:pt idx="748">
                  <c:v>3.36423127362016E-3</c:v>
                </c:pt>
                <c:pt idx="749">
                  <c:v>-2.1853319729555881E-3</c:v>
                </c:pt>
                <c:pt idx="750">
                  <c:v>-8.9268460488294375E-3</c:v>
                </c:pt>
                <c:pt idx="751">
                  <c:v>-6.1154402380492112E-3</c:v>
                </c:pt>
                <c:pt idx="752">
                  <c:v>6.3539635827733151E-4</c:v>
                </c:pt>
                <c:pt idx="753">
                  <c:v>2.5691534578760138E-3</c:v>
                </c:pt>
                <c:pt idx="754">
                  <c:v>-5.5973744586112111E-3</c:v>
                </c:pt>
                <c:pt idx="755">
                  <c:v>-1.062887192574896E-2</c:v>
                </c:pt>
                <c:pt idx="756">
                  <c:v>-1.4532344418120862E-2</c:v>
                </c:pt>
                <c:pt idx="757">
                  <c:v>-1.4347225797704683E-2</c:v>
                </c:pt>
                <c:pt idx="758">
                  <c:v>-1.851838780593016E-2</c:v>
                </c:pt>
                <c:pt idx="759">
                  <c:v>-1.9738306196586099E-2</c:v>
                </c:pt>
                <c:pt idx="760">
                  <c:v>-1.9146992042163274E-2</c:v>
                </c:pt>
                <c:pt idx="761">
                  <c:v>-9.2238349146769663E-3</c:v>
                </c:pt>
                <c:pt idx="762">
                  <c:v>-3.766165083991187E-3</c:v>
                </c:pt>
                <c:pt idx="763">
                  <c:v>-6.0328693426118137E-3</c:v>
                </c:pt>
                <c:pt idx="764">
                  <c:v>-1.4162107177288628E-2</c:v>
                </c:pt>
                <c:pt idx="765">
                  <c:v>-1.9998004980623096E-2</c:v>
                </c:pt>
                <c:pt idx="766">
                  <c:v>-1.7749945762907737E-2</c:v>
                </c:pt>
                <c:pt idx="767">
                  <c:v>-9.4542343487200083E-3</c:v>
                </c:pt>
                <c:pt idx="768">
                  <c:v>-2.7033977523935877E-3</c:v>
                </c:pt>
                <c:pt idx="769">
                  <c:v>9.4969847639388833E-4</c:v>
                </c:pt>
                <c:pt idx="770">
                  <c:v>8.7645010140906319E-4</c:v>
                </c:pt>
                <c:pt idx="771">
                  <c:v>-7.0956366742094129E-3</c:v>
                </c:pt>
                <c:pt idx="772">
                  <c:v>-1.6418157126820446E-2</c:v>
                </c:pt>
                <c:pt idx="773">
                  <c:v>-2.078376027591455E-2</c:v>
                </c:pt>
                <c:pt idx="774">
                  <c:v>-2.1866504437053531E-2</c:v>
                </c:pt>
                <c:pt idx="775">
                  <c:v>-2.1847859396148386E-2</c:v>
                </c:pt>
                <c:pt idx="776">
                  <c:v>-1.9683702862506539E-2</c:v>
                </c:pt>
                <c:pt idx="777">
                  <c:v>-2.0312307098739654E-2</c:v>
                </c:pt>
                <c:pt idx="778">
                  <c:v>-1.8915260819484116E-2</c:v>
                </c:pt>
                <c:pt idx="779">
                  <c:v>-1.5179593695259241E-2</c:v>
                </c:pt>
                <c:pt idx="780">
                  <c:v>-1.2654522441237733E-2</c:v>
                </c:pt>
                <c:pt idx="781">
                  <c:v>-1.8194763167360909E-2</c:v>
                </c:pt>
                <c:pt idx="782">
                  <c:v>-1.7130664047127195E-2</c:v>
                </c:pt>
                <c:pt idx="783">
                  <c:v>-1.4467086774952613E-2</c:v>
                </c:pt>
                <c:pt idx="784">
                  <c:v>-1.3367029361544483E-2</c:v>
                </c:pt>
                <c:pt idx="785">
                  <c:v>-9.7965040281944044E-3</c:v>
                </c:pt>
                <c:pt idx="786">
                  <c:v>-5.9769342198961375E-3</c:v>
                </c:pt>
                <c:pt idx="787">
                  <c:v>-1.4846646536237419E-2</c:v>
                </c:pt>
                <c:pt idx="788">
                  <c:v>-1.796303194468175E-2</c:v>
                </c:pt>
                <c:pt idx="789">
                  <c:v>-1.4068881972762421E-2</c:v>
                </c:pt>
                <c:pt idx="790">
                  <c:v>-1.2302930241310767E-2</c:v>
                </c:pt>
                <c:pt idx="791">
                  <c:v>-4.237618261166083E-3</c:v>
                </c:pt>
                <c:pt idx="792">
                  <c:v>-1.3209878302486143E-2</c:v>
                </c:pt>
                <c:pt idx="793">
                  <c:v>-7.6043799331947191E-3</c:v>
                </c:pt>
                <c:pt idx="794">
                  <c:v>-5.6999221835899909E-3</c:v>
                </c:pt>
                <c:pt idx="795">
                  <c:v>-1.2201714304968104E-2</c:v>
                </c:pt>
                <c:pt idx="796">
                  <c:v>-1.0536978509858991E-2</c:v>
                </c:pt>
                <c:pt idx="797">
                  <c:v>-7.6603150559103952E-3</c:v>
                </c:pt>
                <c:pt idx="798">
                  <c:v>-5.311039901852492E-3</c:v>
                </c:pt>
                <c:pt idx="799">
                  <c:v>-6.6801186197501927E-3</c:v>
                </c:pt>
                <c:pt idx="800">
                  <c:v>-2.647462629677912E-3</c:v>
                </c:pt>
                <c:pt idx="801">
                  <c:v>2.9207456578031021E-3</c:v>
                </c:pt>
                <c:pt idx="802">
                  <c:v>-5.7185672244951351E-3</c:v>
                </c:pt>
                <c:pt idx="803">
                  <c:v>-1.2504163504222523E-3</c:v>
                </c:pt>
                <c:pt idx="804">
                  <c:v>3.6584367012181478E-2</c:v>
                </c:pt>
                <c:pt idx="805">
                  <c:v>3.5252578376094183E-2</c:v>
                </c:pt>
                <c:pt idx="806">
                  <c:v>3.6881355878029001E-2</c:v>
                </c:pt>
                <c:pt idx="807">
                  <c:v>3.5050146503408978E-2</c:v>
                </c:pt>
                <c:pt idx="808">
                  <c:v>3.3958079821817429E-2</c:v>
                </c:pt>
                <c:pt idx="809">
                  <c:v>3.5798611716890021E-2</c:v>
                </c:pt>
                <c:pt idx="810">
                  <c:v>3.4087263319517808E-2</c:v>
                </c:pt>
                <c:pt idx="811">
                  <c:v>3.6112913835006581E-2</c:v>
                </c:pt>
                <c:pt idx="812">
                  <c:v>3.7601853530152211E-2</c:v>
                </c:pt>
                <c:pt idx="813">
                  <c:v>3.5993052857758771E-2</c:v>
                </c:pt>
                <c:pt idx="814">
                  <c:v>3.2089580365386873E-2</c:v>
                </c:pt>
                <c:pt idx="815">
                  <c:v>3.3015173467467636E-2</c:v>
                </c:pt>
                <c:pt idx="816">
                  <c:v>3.1128028970131935E-2</c:v>
                </c:pt>
                <c:pt idx="817">
                  <c:v>3.312571192426287E-2</c:v>
                </c:pt>
                <c:pt idx="818">
                  <c:v>3.6769485632597652E-2</c:v>
                </c:pt>
                <c:pt idx="819">
                  <c:v>3.6372612619043697E-2</c:v>
                </c:pt>
                <c:pt idx="820">
                  <c:v>3.9229299243450914E-2</c:v>
                </c:pt>
                <c:pt idx="821">
                  <c:v>3.5770644155532189E-2</c:v>
                </c:pt>
                <c:pt idx="822">
                  <c:v>3.2154838008555238E-2</c:v>
                </c:pt>
                <c:pt idx="823">
                  <c:v>3.0230403429409008E-2</c:v>
                </c:pt>
                <c:pt idx="824">
                  <c:v>3.1941751826781224E-2</c:v>
                </c:pt>
                <c:pt idx="825">
                  <c:v>3.0157155054424303E-2</c:v>
                </c:pt>
                <c:pt idx="826">
                  <c:v>3.4124553401328341E-2</c:v>
                </c:pt>
                <c:pt idx="827">
                  <c:v>2.1491206399404224E-2</c:v>
                </c:pt>
                <c:pt idx="828">
                  <c:v>2.9444648134117558E-2</c:v>
                </c:pt>
                <c:pt idx="829">
                  <c:v>2.889861479332172E-2</c:v>
                </c:pt>
                <c:pt idx="830">
                  <c:v>2.8335268200256853E-2</c:v>
                </c:pt>
                <c:pt idx="831">
                  <c:v>3.430967202174439E-2</c:v>
                </c:pt>
                <c:pt idx="832">
                  <c:v>3.261696866527744E-2</c:v>
                </c:pt>
                <c:pt idx="833">
                  <c:v>3.2386569231234397E-2</c:v>
                </c:pt>
                <c:pt idx="834">
                  <c:v>3.0600640670241364E-2</c:v>
                </c:pt>
                <c:pt idx="835">
                  <c:v>2.7742622257198032E-2</c:v>
                </c:pt>
                <c:pt idx="836">
                  <c:v>2.8917259834226983E-2</c:v>
                </c:pt>
                <c:pt idx="837">
                  <c:v>2.7955708438971928E-2</c:v>
                </c:pt>
                <c:pt idx="838">
                  <c:v>2.8048933643498135E-2</c:v>
                </c:pt>
                <c:pt idx="839">
                  <c:v>2.9139668536453573E-2</c:v>
                </c:pt>
                <c:pt idx="840">
                  <c:v>3.0970877911073596E-2</c:v>
                </c:pt>
                <c:pt idx="841">
                  <c:v>3.3200292087883693E-2</c:v>
                </c:pt>
                <c:pt idx="842">
                  <c:v>3.2386569231234397E-2</c:v>
                </c:pt>
                <c:pt idx="843">
                  <c:v>3.1341115151905831E-2</c:v>
                </c:pt>
                <c:pt idx="844">
                  <c:v>3.034227367484036E-2</c:v>
                </c:pt>
                <c:pt idx="845">
                  <c:v>3.2108225406292136E-2</c:v>
                </c:pt>
                <c:pt idx="846">
                  <c:v>3.3310830544678927E-2</c:v>
                </c:pt>
                <c:pt idx="847">
                  <c:v>3.1784600767722888E-2</c:v>
                </c:pt>
                <c:pt idx="848">
                  <c:v>3.2016331990402165E-2</c:v>
                </c:pt>
                <c:pt idx="849">
                  <c:v>3.6714882298518096E-2</c:v>
                </c:pt>
                <c:pt idx="850">
                  <c:v>3.6658947175802419E-2</c:v>
                </c:pt>
                <c:pt idx="851">
                  <c:v>3.7528605155167385E-2</c:v>
                </c:pt>
                <c:pt idx="852">
                  <c:v>3.4337639583102229E-2</c:v>
                </c:pt>
                <c:pt idx="853">
                  <c:v>3.5391084394247256E-2</c:v>
                </c:pt>
                <c:pt idx="854">
                  <c:v>3.3551884287810779E-2</c:v>
                </c:pt>
                <c:pt idx="855">
                  <c:v>3.4679909262576747E-2</c:v>
                </c:pt>
                <c:pt idx="856">
                  <c:v>3.4346962103554923E-2</c:v>
                </c:pt>
                <c:pt idx="857">
                  <c:v>3.2339956628971295E-2</c:v>
                </c:pt>
                <c:pt idx="858">
                  <c:v>3.0518069774803966E-2</c:v>
                </c:pt>
                <c:pt idx="859">
                  <c:v>3.4900986176167222E-2</c:v>
                </c:pt>
                <c:pt idx="860">
                  <c:v>3.422576933767088E-2</c:v>
                </c:pt>
                <c:pt idx="861">
                  <c:v>3.981262266605716E-2</c:v>
                </c:pt>
                <c:pt idx="862">
                  <c:v>4.1587896917961505E-2</c:v>
                </c:pt>
                <c:pt idx="863">
                  <c:v>1.9392307508930746E-2</c:v>
                </c:pt>
                <c:pt idx="864">
                  <c:v>1.8077832125112485E-2</c:v>
                </c:pt>
                <c:pt idx="865">
                  <c:v>1.6579569909514282E-2</c:v>
                </c:pt>
                <c:pt idx="866">
                  <c:v>1.5645986075617187E-2</c:v>
                </c:pt>
                <c:pt idx="867">
                  <c:v>1.8115122206923018E-2</c:v>
                </c:pt>
                <c:pt idx="868">
                  <c:v>1.926179222259413E-2</c:v>
                </c:pt>
                <c:pt idx="869">
                  <c:v>2.1796185997068208E-2</c:v>
                </c:pt>
                <c:pt idx="870">
                  <c:v>2.3137297153608193E-2</c:v>
                </c:pt>
                <c:pt idx="871">
                  <c:v>2.7660051361760637E-2</c:v>
                </c:pt>
                <c:pt idx="872">
                  <c:v>2.3470244312630017E-2</c:v>
                </c:pt>
                <c:pt idx="873">
                  <c:v>2.3793868951199146E-2</c:v>
                </c:pt>
                <c:pt idx="874">
                  <c:v>2.0584258338228849E-2</c:v>
                </c:pt>
                <c:pt idx="875">
                  <c:v>2.3396995937645191E-2</c:v>
                </c:pt>
                <c:pt idx="876">
                  <c:v>9.9485942904356701E-3</c:v>
                </c:pt>
                <c:pt idx="877">
                  <c:v>1.1197812031085563E-2</c:v>
                </c:pt>
                <c:pt idx="878">
                  <c:v>5.0103220278240072E-3</c:v>
                </c:pt>
                <c:pt idx="879">
                  <c:v>9.634292172319113E-3</c:v>
                </c:pt>
                <c:pt idx="880">
                  <c:v>4.596002583137268E-4</c:v>
                </c:pt>
                <c:pt idx="881">
                  <c:v>-3.599691504480276E-3</c:v>
                </c:pt>
                <c:pt idx="882">
                  <c:v>-2.8978388932623367E-3</c:v>
                </c:pt>
                <c:pt idx="883">
                  <c:v>4.1406640484590411E-3</c:v>
                </c:pt>
                <c:pt idx="884">
                  <c:v>1.0429236809199746E-3</c:v>
                </c:pt>
                <c:pt idx="885">
                  <c:v>9.2733774519394522E-3</c:v>
                </c:pt>
                <c:pt idx="886">
                  <c:v>7.812405318151661E-3</c:v>
                </c:pt>
                <c:pt idx="887">
                  <c:v>8.5528797998162473E-3</c:v>
                </c:pt>
                <c:pt idx="888">
                  <c:v>8.4410095543848967E-3</c:v>
                </c:pt>
                <c:pt idx="889">
                  <c:v>8.1639975180787493E-3</c:v>
                </c:pt>
                <c:pt idx="890">
                  <c:v>1.0934117881140338E-2</c:v>
                </c:pt>
                <c:pt idx="891">
                  <c:v>6.0464535867000065E-3</c:v>
                </c:pt>
                <c:pt idx="892">
                  <c:v>-2.6221453277058944E-2</c:v>
                </c:pt>
                <c:pt idx="893">
                  <c:v>-9.6579980100413299E-3</c:v>
                </c:pt>
                <c:pt idx="894">
                  <c:v>-3.8235518563202398E-2</c:v>
                </c:pt>
                <c:pt idx="895">
                  <c:v>-3.9576629719742379E-2</c:v>
                </c:pt>
                <c:pt idx="896">
                  <c:v>-3.507252055249508E-2</c:v>
                </c:pt>
                <c:pt idx="897">
                  <c:v>-3.7505698390626618E-2</c:v>
                </c:pt>
                <c:pt idx="898">
                  <c:v>-3.0652314069321417E-2</c:v>
                </c:pt>
                <c:pt idx="899">
                  <c:v>-3.1557930341860801E-2</c:v>
                </c:pt>
                <c:pt idx="900">
                  <c:v>-2.6905992636007858E-2</c:v>
                </c:pt>
                <c:pt idx="901">
                  <c:v>-2.7862216876718568E-2</c:v>
                </c:pt>
                <c:pt idx="902">
                  <c:v>-2.3576521045789629E-2</c:v>
                </c:pt>
                <c:pt idx="903">
                  <c:v>-2.8026026878957246E-2</c:v>
                </c:pt>
                <c:pt idx="904">
                  <c:v>-2.1838536875695692E-2</c:v>
                </c:pt>
                <c:pt idx="905">
                  <c:v>-2.1163320037199475E-2</c:v>
                </c:pt>
                <c:pt idx="906">
                  <c:v>-2.2891981686840718E-2</c:v>
                </c:pt>
                <c:pt idx="907">
                  <c:v>-2.1024814019046403E-2</c:v>
                </c:pt>
                <c:pt idx="908">
                  <c:v>-2.0544038321418934E-2</c:v>
                </c:pt>
                <c:pt idx="909">
                  <c:v>-3.2973621662021606E-2</c:v>
                </c:pt>
                <c:pt idx="910">
                  <c:v>-3.4980627136605109E-2</c:v>
                </c:pt>
                <c:pt idx="911">
                  <c:v>-3.996551200147988E-2</c:v>
                </c:pt>
                <c:pt idx="912">
                  <c:v>-3.8624400844939892E-2</c:v>
                </c:pt>
                <c:pt idx="913">
                  <c:v>-3.9013283126677394E-2</c:v>
                </c:pt>
                <c:pt idx="914">
                  <c:v>-4.0178598183253769E-2</c:v>
                </c:pt>
                <c:pt idx="915">
                  <c:v>-3.8500677680647008E-3</c:v>
                </c:pt>
                <c:pt idx="916">
                  <c:v>-2.0375034343499427E-3</c:v>
                </c:pt>
                <c:pt idx="917">
                  <c:v>-3.2615503697772601E-4</c:v>
                </c:pt>
                <c:pt idx="918">
                  <c:v>1.8939366193797965E-3</c:v>
                </c:pt>
                <c:pt idx="919">
                  <c:v>4.1686316098168783E-3</c:v>
                </c:pt>
                <c:pt idx="920">
                  <c:v>4.8624934892183619E-3</c:v>
                </c:pt>
                <c:pt idx="921">
                  <c:v>-1.6672661935175886E-3</c:v>
                </c:pt>
                <c:pt idx="922">
                  <c:v>1.097527014999534E-3</c:v>
                </c:pt>
                <c:pt idx="923">
                  <c:v>1.1721071786204755E-3</c:v>
                </c:pt>
                <c:pt idx="924">
                  <c:v>7.3036620591663548E-3</c:v>
                </c:pt>
                <c:pt idx="925">
                  <c:v>7.359597181882031E-3</c:v>
                </c:pt>
                <c:pt idx="926">
                  <c:v>9.5796888382395536E-3</c:v>
                </c:pt>
                <c:pt idx="927">
                  <c:v>1.442473589632513E-2</c:v>
                </c:pt>
                <c:pt idx="928">
                  <c:v>8.8298918361223947E-3</c:v>
                </c:pt>
                <c:pt idx="929">
                  <c:v>1.0281541449457492E-2</c:v>
                </c:pt>
                <c:pt idx="930">
                  <c:v>8.2838584953265574E-3</c:v>
                </c:pt>
                <c:pt idx="931">
                  <c:v>1.018032551311495E-2</c:v>
                </c:pt>
                <c:pt idx="932">
                  <c:v>2.2175612579490469E-3</c:v>
                </c:pt>
                <c:pt idx="933">
                  <c:v>-5.1259212814363155E-3</c:v>
                </c:pt>
                <c:pt idx="934">
                  <c:v>-2.249391006350629E-4</c:v>
                </c:pt>
                <c:pt idx="935">
                  <c:v>3.5120598122258058E-3</c:v>
                </c:pt>
                <c:pt idx="936">
                  <c:v>9.0243329769911437E-3</c:v>
                </c:pt>
                <c:pt idx="937">
                  <c:v>6.7403154661014892E-3</c:v>
                </c:pt>
                <c:pt idx="938">
                  <c:v>7.4701356386772666E-3</c:v>
                </c:pt>
                <c:pt idx="939">
                  <c:v>2.5505084169708692E-3</c:v>
                </c:pt>
                <c:pt idx="940">
                  <c:v>4.5069059233830457E-3</c:v>
                </c:pt>
                <c:pt idx="941">
                  <c:v>8.9044719997433356E-3</c:v>
                </c:pt>
                <c:pt idx="942">
                  <c:v>1.0679746251647684E-2</c:v>
                </c:pt>
                <c:pt idx="943">
                  <c:v>1.3075634007968691E-2</c:v>
                </c:pt>
                <c:pt idx="944">
                  <c:v>2.0529655004149289E-2</c:v>
                </c:pt>
                <c:pt idx="945">
                  <c:v>1.4850908259873039E-2</c:v>
                </c:pt>
                <c:pt idx="946">
                  <c:v>1.0827574790253329E-2</c:v>
                </c:pt>
                <c:pt idx="947">
                  <c:v>-8.3914670171224091E-3</c:v>
                </c:pt>
                <c:pt idx="948">
                  <c:v>-5.0619954269041836E-3</c:v>
                </c:pt>
                <c:pt idx="949">
                  <c:v>-8.8151089822613579E-4</c:v>
                </c:pt>
                <c:pt idx="950">
                  <c:v>2.4572832124446623E-3</c:v>
                </c:pt>
                <c:pt idx="951">
                  <c:v>8.3211485771370886E-3</c:v>
                </c:pt>
                <c:pt idx="952">
                  <c:v>8.1173849158156456E-3</c:v>
                </c:pt>
                <c:pt idx="953">
                  <c:v>4.5668364120069497E-3</c:v>
                </c:pt>
                <c:pt idx="954">
                  <c:v>-1.8057722116706619E-3</c:v>
                </c:pt>
                <c:pt idx="955">
                  <c:v>-5.98625674034871E-3</c:v>
                </c:pt>
                <c:pt idx="956">
                  <c:v>-1.9859498962470024E-2</c:v>
                </c:pt>
                <c:pt idx="957">
                  <c:v>1.77728525274485E-2</c:v>
                </c:pt>
                <c:pt idx="958">
                  <c:v>1.9179221327156732E-2</c:v>
                </c:pt>
                <c:pt idx="959">
                  <c:v>2.2933533492286752E-2</c:v>
                </c:pt>
                <c:pt idx="960">
                  <c:v>2.5162947669096967E-2</c:v>
                </c:pt>
                <c:pt idx="961">
                  <c:v>1.7578411386579753E-2</c:v>
                </c:pt>
                <c:pt idx="962">
                  <c:v>2.03072463019227E-2</c:v>
                </c:pt>
                <c:pt idx="963">
                  <c:v>1.9160576286251466E-2</c:v>
                </c:pt>
                <c:pt idx="964">
                  <c:v>1.9983621663353452E-2</c:v>
                </c:pt>
                <c:pt idx="965">
                  <c:v>2.9001162518300497E-2</c:v>
                </c:pt>
                <c:pt idx="966">
                  <c:v>2.3729943096667015E-2</c:v>
                </c:pt>
                <c:pt idx="967">
                  <c:v>1.8799661565871807E-2</c:v>
                </c:pt>
                <c:pt idx="968">
                  <c:v>2.0187385324674772E-2</c:v>
                </c:pt>
                <c:pt idx="969">
                  <c:v>1.9873083206558215E-2</c:v>
                </c:pt>
                <c:pt idx="970">
                  <c:v>2.2304929256053638E-2</c:v>
                </c:pt>
                <c:pt idx="971">
                  <c:v>2.7003479564169562E-2</c:v>
                </c:pt>
                <c:pt idx="972">
                  <c:v>2.1971982097031814E-2</c:v>
                </c:pt>
                <c:pt idx="973">
                  <c:v>2.2213035840163545E-2</c:v>
                </c:pt>
                <c:pt idx="974">
                  <c:v>1.6201341936865597E-2</c:v>
                </c:pt>
                <c:pt idx="975">
                  <c:v>2.3432954230819484E-2</c:v>
                </c:pt>
                <c:pt idx="976">
                  <c:v>2.1093001597214153E-2</c:v>
                </c:pt>
                <c:pt idx="977">
                  <c:v>2.3516856914892997E-2</c:v>
                </c:pt>
                <c:pt idx="978">
                  <c:v>2.8593635195657736E-2</c:v>
                </c:pt>
                <c:pt idx="979">
                  <c:v>2.3460921792177323E-2</c:v>
                </c:pt>
                <c:pt idx="980">
                  <c:v>2.6300295164315507E-2</c:v>
                </c:pt>
                <c:pt idx="981">
                  <c:v>2.2841640076396781E-2</c:v>
                </c:pt>
                <c:pt idx="982">
                  <c:v>2.8714827961541779E-2</c:v>
                </c:pt>
                <c:pt idx="983">
                  <c:v>2.3720620576214442E-2</c:v>
                </c:pt>
                <c:pt idx="984">
                  <c:v>1.9446910843010305E-2</c:v>
                </c:pt>
                <c:pt idx="985">
                  <c:v>2.2055884781105328E-2</c:v>
                </c:pt>
                <c:pt idx="986">
                  <c:v>2.2037239740200061E-2</c:v>
                </c:pt>
              </c:numCache>
            </c:numRef>
          </c:val>
          <c:smooth val="0"/>
        </c:ser>
        <c:dLbls>
          <c:showLegendKey val="0"/>
          <c:showVal val="0"/>
          <c:showCatName val="0"/>
          <c:showSerName val="0"/>
          <c:showPercent val="0"/>
          <c:showBubbleSize val="0"/>
        </c:dLbls>
        <c:marker val="1"/>
        <c:smooth val="0"/>
        <c:axId val="183707136"/>
        <c:axId val="183682752"/>
      </c:lineChart>
      <c:catAx>
        <c:axId val="183707136"/>
        <c:scaling>
          <c:orientation val="minMax"/>
        </c:scaling>
        <c:delete val="0"/>
        <c:axPos val="b"/>
        <c:majorTickMark val="out"/>
        <c:minorTickMark val="none"/>
        <c:tickLblPos val="nextTo"/>
        <c:crossAx val="183682752"/>
        <c:crosses val="autoZero"/>
        <c:auto val="1"/>
        <c:lblAlgn val="ctr"/>
        <c:lblOffset val="100"/>
        <c:noMultiLvlLbl val="0"/>
      </c:catAx>
      <c:valAx>
        <c:axId val="183682752"/>
        <c:scaling>
          <c:orientation val="minMax"/>
        </c:scaling>
        <c:delete val="0"/>
        <c:axPos val="l"/>
        <c:majorGridlines/>
        <c:numFmt formatCode="General" sourceLinked="1"/>
        <c:majorTickMark val="out"/>
        <c:minorTickMark val="none"/>
        <c:tickLblPos val="nextTo"/>
        <c:crossAx val="1837071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CN-</a:t>
            </a:r>
            <a:r>
              <a:rPr lang="en-US" baseline="0"/>
              <a:t> Pressure corrected</a:t>
            </a:r>
            <a:endParaRPr lang="en-US"/>
          </a:p>
        </c:rich>
      </c:tx>
      <c:layout/>
      <c:overlay val="0"/>
    </c:title>
    <c:autoTitleDeleted val="0"/>
    <c:plotArea>
      <c:layout/>
      <c:lineChart>
        <c:grouping val="standard"/>
        <c:varyColors val="0"/>
        <c:ser>
          <c:idx val="0"/>
          <c:order val="0"/>
          <c:tx>
            <c:strRef>
              <c:f>Sheet2!$E$1</c:f>
              <c:strCache>
                <c:ptCount val="1"/>
                <c:pt idx="0">
                  <c:v>relative</c:v>
                </c:pt>
              </c:strCache>
            </c:strRef>
          </c:tx>
          <c:trendline>
            <c:trendlineType val="linear"/>
            <c:dispRSqr val="0"/>
            <c:dispEq val="1"/>
            <c:trendlineLbl>
              <c:layout>
                <c:manualLayout>
                  <c:x val="0.31256377952755904"/>
                  <c:y val="-0.25720435987168272"/>
                </c:manualLayout>
              </c:layout>
              <c:tx>
                <c:rich>
                  <a:bodyPr/>
                  <a:lstStyle/>
                  <a:p>
                    <a:pPr>
                      <a:defRPr/>
                    </a:pPr>
                    <a:r>
                      <a:rPr lang="en-US" baseline="0"/>
                      <a:t>trend =( 8E-06x ±1.14E-05)/day</a:t>
                    </a:r>
                    <a:endParaRPr lang="en-US"/>
                  </a:p>
                </c:rich>
              </c:tx>
              <c:numFmt formatCode="General" sourceLinked="0"/>
            </c:trendlineLbl>
          </c:trendline>
          <c:val>
            <c:numRef>
              <c:f>Sheet2!$E$2:$E$325</c:f>
              <c:numCache>
                <c:formatCode>General</c:formatCode>
                <c:ptCount val="324"/>
                <c:pt idx="0">
                  <c:v>-2.9361939291236115E-2</c:v>
                </c:pt>
                <c:pt idx="1">
                  <c:v>-2.8821619041923766E-2</c:v>
                </c:pt>
                <c:pt idx="2">
                  <c:v>-2.4559767187797902E-2</c:v>
                </c:pt>
                <c:pt idx="3">
                  <c:v>-3.6347074584913548E-2</c:v>
                </c:pt>
                <c:pt idx="4">
                  <c:v>-3.466800555976321E-2</c:v>
                </c:pt>
                <c:pt idx="5">
                  <c:v>-3.0816380797009123E-2</c:v>
                </c:pt>
                <c:pt idx="6">
                  <c:v>-2.9407038252655514E-2</c:v>
                </c:pt>
                <c:pt idx="7">
                  <c:v>-3.0753068793478208E-2</c:v>
                </c:pt>
                <c:pt idx="8">
                  <c:v>-3.2178022516784796E-2</c:v>
                </c:pt>
                <c:pt idx="9">
                  <c:v>-2.0422804765294983E-2</c:v>
                </c:pt>
                <c:pt idx="10">
                  <c:v>-2.3793952131389001E-2</c:v>
                </c:pt>
                <c:pt idx="11">
                  <c:v>-3.110258574447794E-2</c:v>
                </c:pt>
                <c:pt idx="12">
                  <c:v>1.0781250913671711E-3</c:v>
                </c:pt>
                <c:pt idx="13">
                  <c:v>-8.1516400052481213E-4</c:v>
                </c:pt>
                <c:pt idx="14">
                  <c:v>-5.7153396162778741E-3</c:v>
                </c:pt>
                <c:pt idx="15">
                  <c:v>-4.7864744685837879E-3</c:v>
                </c:pt>
                <c:pt idx="16">
                  <c:v>-3.0761830855281515E-3</c:v>
                </c:pt>
                <c:pt idx="17">
                  <c:v>-1.8127094171507381E-2</c:v>
                </c:pt>
                <c:pt idx="18">
                  <c:v>9.6355392777198388E-5</c:v>
                </c:pt>
                <c:pt idx="19">
                  <c:v>-6.0743967321933009E-3</c:v>
                </c:pt>
                <c:pt idx="20">
                  <c:v>6.5923404125988495E-3</c:v>
                </c:pt>
                <c:pt idx="21">
                  <c:v>4.2974971065307989E-3</c:v>
                </c:pt>
                <c:pt idx="22">
                  <c:v>9.2670557398523822E-3</c:v>
                </c:pt>
                <c:pt idx="23">
                  <c:v>-6.654612216607206E-3</c:v>
                </c:pt>
                <c:pt idx="24">
                  <c:v>-2.4491340642555323E-3</c:v>
                </c:pt>
                <c:pt idx="25">
                  <c:v>-1.3913810429679109E-2</c:v>
                </c:pt>
                <c:pt idx="26">
                  <c:v>-1.2119392137821851E-2</c:v>
                </c:pt>
                <c:pt idx="27">
                  <c:v>-1.2679660004684921E-2</c:v>
                </c:pt>
                <c:pt idx="28">
                  <c:v>-1.0050910926570227E-2</c:v>
                </c:pt>
                <c:pt idx="29">
                  <c:v>-1.2206120909781794E-2</c:v>
                </c:pt>
                <c:pt idx="30">
                  <c:v>-2.0068173272585767E-3</c:v>
                </c:pt>
                <c:pt idx="31">
                  <c:v>-2.6711597204736683E-3</c:v>
                </c:pt>
                <c:pt idx="32">
                  <c:v>-5.0986980476409368E-3</c:v>
                </c:pt>
                <c:pt idx="33">
                  <c:v>-1.9990117377820882E-3</c:v>
                </c:pt>
                <c:pt idx="34">
                  <c:v>4.6851747171934239E-3</c:v>
                </c:pt>
                <c:pt idx="35">
                  <c:v>3.9288998257000027E-3</c:v>
                </c:pt>
                <c:pt idx="36">
                  <c:v>1.2862741440716463E-3</c:v>
                </c:pt>
                <c:pt idx="37">
                  <c:v>-1.9752391358042173E-2</c:v>
                </c:pt>
                <c:pt idx="38">
                  <c:v>-1.0024981479590145E-3</c:v>
                </c:pt>
                <c:pt idx="39">
                  <c:v>5.7753553807337078E-3</c:v>
                </c:pt>
                <c:pt idx="40">
                  <c:v>1.3166292142579431E-3</c:v>
                </c:pt>
                <c:pt idx="41">
                  <c:v>1.1344987931414727E-3</c:v>
                </c:pt>
                <c:pt idx="42">
                  <c:v>1.2619900879229584E-3</c:v>
                </c:pt>
                <c:pt idx="43">
                  <c:v>-2.1091572781714979E-3</c:v>
                </c:pt>
                <c:pt idx="44">
                  <c:v>8.5436485970950002E-4</c:v>
                </c:pt>
                <c:pt idx="45">
                  <c:v>6.7206989951002121E-3</c:v>
                </c:pt>
                <c:pt idx="46">
                  <c:v>2.530320567530011E-2</c:v>
                </c:pt>
                <c:pt idx="47">
                  <c:v>2.575096267162915E-2</c:v>
                </c:pt>
                <c:pt idx="48">
                  <c:v>2.3192138181184073E-3</c:v>
                </c:pt>
                <c:pt idx="49">
                  <c:v>-1.9513109132039336E-3</c:v>
                </c:pt>
                <c:pt idx="50">
                  <c:v>2.1997104888175883E-2</c:v>
                </c:pt>
                <c:pt idx="51">
                  <c:v>1.9820212711973949E-2</c:v>
                </c:pt>
                <c:pt idx="52">
                  <c:v>2.2285911698803566E-2</c:v>
                </c:pt>
                <c:pt idx="53">
                  <c:v>2.124863558615895E-2</c:v>
                </c:pt>
                <c:pt idx="54">
                  <c:v>1.5736154840366372E-2</c:v>
                </c:pt>
                <c:pt idx="55">
                  <c:v>1.9713536322462956E-2</c:v>
                </c:pt>
                <c:pt idx="56">
                  <c:v>2.0002343133090419E-2</c:v>
                </c:pt>
                <c:pt idx="57">
                  <c:v>1.7350177286546257E-2</c:v>
                </c:pt>
                <c:pt idx="58">
                  <c:v>3.1584103340660238E-2</c:v>
                </c:pt>
                <c:pt idx="59">
                  <c:v>3.3680337758938965E-2</c:v>
                </c:pt>
                <c:pt idx="60">
                  <c:v>2.1934660172364191E-2</c:v>
                </c:pt>
                <c:pt idx="61">
                  <c:v>2.5067737059427924E-2</c:v>
                </c:pt>
                <c:pt idx="62">
                  <c:v>8.43922961149173E-3</c:v>
                </c:pt>
                <c:pt idx="63">
                  <c:v>4.1334905429181402E-4</c:v>
                </c:pt>
                <c:pt idx="64">
                  <c:v>1.0169813071349669E-3</c:v>
                </c:pt>
                <c:pt idx="65">
                  <c:v>4.6955821698288882E-3</c:v>
                </c:pt>
                <c:pt idx="66">
                  <c:v>5.5489932859172798E-3</c:v>
                </c:pt>
                <c:pt idx="67">
                  <c:v>1.9251271967914731E-2</c:v>
                </c:pt>
                <c:pt idx="68">
                  <c:v>2.1055664068547624E-2</c:v>
                </c:pt>
                <c:pt idx="69">
                  <c:v>1.2691107656842508E-2</c:v>
                </c:pt>
                <c:pt idx="70">
                  <c:v>1.5678046563153188E-2</c:v>
                </c:pt>
                <c:pt idx="71">
                  <c:v>2.7565959335742546E-2</c:v>
                </c:pt>
                <c:pt idx="72">
                  <c:v>3.4010340736247799E-2</c:v>
                </c:pt>
                <c:pt idx="73">
                  <c:v>2.4541293413629126E-2</c:v>
                </c:pt>
                <c:pt idx="74">
                  <c:v>2.3884322966030696E-2</c:v>
                </c:pt>
                <c:pt idx="75">
                  <c:v>2.750655012694966E-2</c:v>
                </c:pt>
                <c:pt idx="76">
                  <c:v>2.2857887949881372E-2</c:v>
                </c:pt>
                <c:pt idx="77">
                  <c:v>3.2063279805740488E-2</c:v>
                </c:pt>
                <c:pt idx="78">
                  <c:v>3.1273614337042843E-2</c:v>
                </c:pt>
                <c:pt idx="79">
                  <c:v>3.0813518201793545E-2</c:v>
                </c:pt>
                <c:pt idx="80">
                  <c:v>6.7471512705480465E-3</c:v>
                </c:pt>
                <c:pt idx="81">
                  <c:v>1.4077900720486525E-2</c:v>
                </c:pt>
                <c:pt idx="82">
                  <c:v>1.3493348797474984E-2</c:v>
                </c:pt>
                <c:pt idx="83">
                  <c:v>1.4201055576670375E-2</c:v>
                </c:pt>
                <c:pt idx="84">
                  <c:v>1.8252590158792728E-2</c:v>
                </c:pt>
                <c:pt idx="85">
                  <c:v>2.0239979968261317E-2</c:v>
                </c:pt>
                <c:pt idx="86">
                  <c:v>1.0629998391207325E-2</c:v>
                </c:pt>
                <c:pt idx="87">
                  <c:v>1.3131689818400582E-2</c:v>
                </c:pt>
                <c:pt idx="88">
                  <c:v>1.1699364149477118E-2</c:v>
                </c:pt>
                <c:pt idx="89">
                  <c:v>1.9032715462575227E-2</c:v>
                </c:pt>
                <c:pt idx="90">
                  <c:v>-5.423930942491652E-3</c:v>
                </c:pt>
                <c:pt idx="91">
                  <c:v>-9.157693759988528E-4</c:v>
                </c:pt>
                <c:pt idx="92">
                  <c:v>2.0997900250588094E-3</c:v>
                </c:pt>
                <c:pt idx="93">
                  <c:v>-1.1672305318366992E-2</c:v>
                </c:pt>
                <c:pt idx="94">
                  <c:v>-1.4170961238541009E-2</c:v>
                </c:pt>
                <c:pt idx="95">
                  <c:v>-9.8965337124810784E-3</c:v>
                </c:pt>
                <c:pt idx="96">
                  <c:v>-8.1771358083694654E-3</c:v>
                </c:pt>
                <c:pt idx="97">
                  <c:v>-5.4907120969011998E-3</c:v>
                </c:pt>
                <c:pt idx="98">
                  <c:v>-2.9903216012876479E-3</c:v>
                </c:pt>
                <c:pt idx="99">
                  <c:v>-4.9577637932054011E-3</c:v>
                </c:pt>
                <c:pt idx="100">
                  <c:v>7.7275062946023957E-5</c:v>
                </c:pt>
                <c:pt idx="101">
                  <c:v>-1.7207015643982279E-4</c:v>
                </c:pt>
                <c:pt idx="102">
                  <c:v>9.0857034218509236E-4</c:v>
                </c:pt>
                <c:pt idx="103">
                  <c:v>1.4592980441325771E-3</c:v>
                </c:pt>
                <c:pt idx="104">
                  <c:v>1.1197549019077168E-3</c:v>
                </c:pt>
                <c:pt idx="105">
                  <c:v>-4.5588114421883088E-3</c:v>
                </c:pt>
                <c:pt idx="106">
                  <c:v>-2.1841253830704239E-2</c:v>
                </c:pt>
                <c:pt idx="107">
                  <c:v>-3.7344544647060708E-3</c:v>
                </c:pt>
                <c:pt idx="108">
                  <c:v>-4.2730401385792111E-3</c:v>
                </c:pt>
                <c:pt idx="109">
                  <c:v>-4.556209579029552E-3</c:v>
                </c:pt>
                <c:pt idx="110">
                  <c:v>-4.1056536086960605E-3</c:v>
                </c:pt>
                <c:pt idx="111">
                  <c:v>-6.9286751360017884E-3</c:v>
                </c:pt>
                <c:pt idx="112">
                  <c:v>-4.5995739650098507E-3</c:v>
                </c:pt>
                <c:pt idx="113">
                  <c:v>-4.7647922755936377E-3</c:v>
                </c:pt>
                <c:pt idx="114">
                  <c:v>-2.0072509711179694E-3</c:v>
                </c:pt>
                <c:pt idx="115">
                  <c:v>-2.4090125801835209E-3</c:v>
                </c:pt>
                <c:pt idx="116">
                  <c:v>4.8143114028084872E-4</c:v>
                </c:pt>
                <c:pt idx="117">
                  <c:v>1.9783697443142775E-3</c:v>
                </c:pt>
                <c:pt idx="118">
                  <c:v>-3.8406972103576724E-3</c:v>
                </c:pt>
                <c:pt idx="119">
                  <c:v>-2.1820872569293687E-2</c:v>
                </c:pt>
                <c:pt idx="120">
                  <c:v>-2.1376387612997587E-2</c:v>
                </c:pt>
                <c:pt idx="121">
                  <c:v>-1.568654652854622E-2</c:v>
                </c:pt>
                <c:pt idx="122">
                  <c:v>1.705174112639572E-3</c:v>
                </c:pt>
                <c:pt idx="123">
                  <c:v>2.450607907638137E-3</c:v>
                </c:pt>
                <c:pt idx="124">
                  <c:v>-1.3566461697978198E-2</c:v>
                </c:pt>
                <c:pt idx="125">
                  <c:v>-7.7872899784081307E-3</c:v>
                </c:pt>
                <c:pt idx="126">
                  <c:v>-3.2081000035141046E-4</c:v>
                </c:pt>
                <c:pt idx="127">
                  <c:v>-2.1408132799372822E-3</c:v>
                </c:pt>
                <c:pt idx="128">
                  <c:v>4.2727794065222811E-3</c:v>
                </c:pt>
                <c:pt idx="129">
                  <c:v>3.8929073853367995E-3</c:v>
                </c:pt>
                <c:pt idx="130">
                  <c:v>-3.1338577188815037E-3</c:v>
                </c:pt>
                <c:pt idx="131">
                  <c:v>2.2436386118154471E-2</c:v>
                </c:pt>
                <c:pt idx="132">
                  <c:v>2.4934608394469097E-2</c:v>
                </c:pt>
                <c:pt idx="133">
                  <c:v>2.8411131218494839E-2</c:v>
                </c:pt>
                <c:pt idx="134">
                  <c:v>2.8718584715093868E-2</c:v>
                </c:pt>
                <c:pt idx="135">
                  <c:v>3.1405875714281793E-2</c:v>
                </c:pt>
                <c:pt idx="136">
                  <c:v>3.005160594012278E-2</c:v>
                </c:pt>
                <c:pt idx="137">
                  <c:v>3.4013376243266606E-2</c:v>
                </c:pt>
                <c:pt idx="138">
                  <c:v>3.0542924433277378E-2</c:v>
                </c:pt>
                <c:pt idx="139">
                  <c:v>3.7249226106639765E-4</c:v>
                </c:pt>
                <c:pt idx="140">
                  <c:v>7.2354342566840575E-3</c:v>
                </c:pt>
                <c:pt idx="141">
                  <c:v>2.2286778986523224E-2</c:v>
                </c:pt>
                <c:pt idx="142">
                  <c:v>1.7739155828788371E-2</c:v>
                </c:pt>
                <c:pt idx="143">
                  <c:v>4.3955006188463007E-3</c:v>
                </c:pt>
                <c:pt idx="144">
                  <c:v>1.1055836661532517E-2</c:v>
                </c:pt>
                <c:pt idx="145">
                  <c:v>1.4155956615251415E-2</c:v>
                </c:pt>
                <c:pt idx="146">
                  <c:v>1.4753951497917006E-2</c:v>
                </c:pt>
                <c:pt idx="147">
                  <c:v>1.6185409879120594E-2</c:v>
                </c:pt>
                <c:pt idx="148">
                  <c:v>1.6852787779354488E-2</c:v>
                </c:pt>
                <c:pt idx="149">
                  <c:v>2.5318816854253086E-2</c:v>
                </c:pt>
                <c:pt idx="150">
                  <c:v>3.3663425648406499E-2</c:v>
                </c:pt>
                <c:pt idx="151">
                  <c:v>3.0106245066457763E-2</c:v>
                </c:pt>
                <c:pt idx="152">
                  <c:v>2.9679539508413351E-2</c:v>
                </c:pt>
                <c:pt idx="153">
                  <c:v>3.1596245368734364E-2</c:v>
                </c:pt>
                <c:pt idx="154">
                  <c:v>3.1219408854567247E-2</c:v>
                </c:pt>
                <c:pt idx="155">
                  <c:v>3.0521675884147493E-2</c:v>
                </c:pt>
                <c:pt idx="156">
                  <c:v>2.1635879552961531E-2</c:v>
                </c:pt>
                <c:pt idx="157">
                  <c:v>1.9347107260930869E-2</c:v>
                </c:pt>
                <c:pt idx="158">
                  <c:v>2.913228095734428E-2</c:v>
                </c:pt>
                <c:pt idx="159">
                  <c:v>3.4050235971349464E-2</c:v>
                </c:pt>
                <c:pt idx="160">
                  <c:v>2.6038232017662994E-2</c:v>
                </c:pt>
                <c:pt idx="161">
                  <c:v>8.568021837852921E-3</c:v>
                </c:pt>
                <c:pt idx="162">
                  <c:v>3.1264507815986865E-2</c:v>
                </c:pt>
                <c:pt idx="163">
                  <c:v>3.2586254300660873E-2</c:v>
                </c:pt>
                <c:pt idx="164">
                  <c:v>3.1155663207176942E-2</c:v>
                </c:pt>
                <c:pt idx="165">
                  <c:v>3.0697735291226574E-2</c:v>
                </c:pt>
                <c:pt idx="166">
                  <c:v>3.2517304926952179E-2</c:v>
                </c:pt>
                <c:pt idx="167">
                  <c:v>2.6221663370358951E-2</c:v>
                </c:pt>
                <c:pt idx="168">
                  <c:v>2.7735947728784457E-2</c:v>
                </c:pt>
                <c:pt idx="169">
                  <c:v>2.0618551057867963E-2</c:v>
                </c:pt>
                <c:pt idx="170">
                  <c:v>1.7823282737589777E-2</c:v>
                </c:pt>
                <c:pt idx="171">
                  <c:v>2.0906056936915943E-2</c:v>
                </c:pt>
                <c:pt idx="172">
                  <c:v>2.9705468955397146E-3</c:v>
                </c:pt>
                <c:pt idx="173">
                  <c:v>-1.4578242007501905E-3</c:v>
                </c:pt>
                <c:pt idx="174">
                  <c:v>5.857314070235967E-3</c:v>
                </c:pt>
                <c:pt idx="175">
                  <c:v>1.4448232576757076E-2</c:v>
                </c:pt>
                <c:pt idx="176">
                  <c:v>1.9673207443501459E-2</c:v>
                </c:pt>
                <c:pt idx="177">
                  <c:v>2.5137987364715668E-2</c:v>
                </c:pt>
                <c:pt idx="178">
                  <c:v>2.5458016533248869E-2</c:v>
                </c:pt>
                <c:pt idx="179">
                  <c:v>2.9923681001481465E-2</c:v>
                </c:pt>
                <c:pt idx="180">
                  <c:v>3.42640223942315E-2</c:v>
                </c:pt>
                <c:pt idx="181">
                  <c:v>3.3360742234265592E-2</c:v>
                </c:pt>
                <c:pt idx="182">
                  <c:v>1.9243900022297852E-2</c:v>
                </c:pt>
                <c:pt idx="183">
                  <c:v>2.0382648798136168E-2</c:v>
                </c:pt>
                <c:pt idx="184">
                  <c:v>3.3665593867705866E-2</c:v>
                </c:pt>
                <c:pt idx="185">
                  <c:v>-1.1195730716445059E-2</c:v>
                </c:pt>
                <c:pt idx="186">
                  <c:v>-2.0036861730071454E-2</c:v>
                </c:pt>
                <c:pt idx="187">
                  <c:v>-1.3194395266268767E-2</c:v>
                </c:pt>
                <c:pt idx="188">
                  <c:v>3.8534457940945267E-3</c:v>
                </c:pt>
                <c:pt idx="189">
                  <c:v>-2.1165636697134137E-2</c:v>
                </c:pt>
                <c:pt idx="190">
                  <c:v>-1.02378114301446E-2</c:v>
                </c:pt>
                <c:pt idx="191">
                  <c:v>-9.2634136771712876E-3</c:v>
                </c:pt>
                <c:pt idx="192">
                  <c:v>-7.0285024083603816E-4</c:v>
                </c:pt>
                <c:pt idx="193">
                  <c:v>-8.6242226278245415E-3</c:v>
                </c:pt>
                <c:pt idx="194">
                  <c:v>-5.8870625847593167E-3</c:v>
                </c:pt>
                <c:pt idx="195">
                  <c:v>-2.1050721074286603E-2</c:v>
                </c:pt>
                <c:pt idx="196">
                  <c:v>-1.5516124491644264E-2</c:v>
                </c:pt>
                <c:pt idx="197">
                  <c:v>-3.0126453416066075E-2</c:v>
                </c:pt>
                <c:pt idx="198">
                  <c:v>-2.7139514509755283E-2</c:v>
                </c:pt>
                <c:pt idx="199">
                  <c:v>-2.9864532524745725E-2</c:v>
                </c:pt>
                <c:pt idx="200">
                  <c:v>-2.9441729761439557E-2</c:v>
                </c:pt>
                <c:pt idx="201">
                  <c:v>-2.9164631335026607E-2</c:v>
                </c:pt>
                <c:pt idx="202">
                  <c:v>-2.8596557878687045E-2</c:v>
                </c:pt>
                <c:pt idx="203">
                  <c:v>-1.8036028960949146E-2</c:v>
                </c:pt>
                <c:pt idx="204">
                  <c:v>-1.5836587304037513E-2</c:v>
                </c:pt>
                <c:pt idx="205">
                  <c:v>-1.4977105173911511E-2</c:v>
                </c:pt>
                <c:pt idx="206">
                  <c:v>-2.1021666935680014E-2</c:v>
                </c:pt>
                <c:pt idx="207">
                  <c:v>-1.4700006747498344E-2</c:v>
                </c:pt>
                <c:pt idx="208">
                  <c:v>-1.5108065619571412E-2</c:v>
                </c:pt>
                <c:pt idx="209">
                  <c:v>-1.5530868382877584E-2</c:v>
                </c:pt>
                <c:pt idx="210">
                  <c:v>-1.194680188162053E-2</c:v>
                </c:pt>
                <c:pt idx="211">
                  <c:v>-1.0795911077708309E-2</c:v>
                </c:pt>
                <c:pt idx="212">
                  <c:v>-1.4030894271825349E-2</c:v>
                </c:pt>
                <c:pt idx="213">
                  <c:v>-1.9419786517574578E-2</c:v>
                </c:pt>
                <c:pt idx="214">
                  <c:v>-2.4910585070376901E-2</c:v>
                </c:pt>
                <c:pt idx="215">
                  <c:v>-2.511483132834335E-2</c:v>
                </c:pt>
                <c:pt idx="216">
                  <c:v>-3.6419059465640606E-2</c:v>
                </c:pt>
                <c:pt idx="217">
                  <c:v>-3.187360452720446E-2</c:v>
                </c:pt>
                <c:pt idx="218">
                  <c:v>-3.8458486538285423E-2</c:v>
                </c:pt>
                <c:pt idx="219">
                  <c:v>-1.471561792645132E-2</c:v>
                </c:pt>
                <c:pt idx="220">
                  <c:v>-1.3213475596099943E-2</c:v>
                </c:pt>
                <c:pt idx="221">
                  <c:v>-1.2981476131106607E-2</c:v>
                </c:pt>
                <c:pt idx="222">
                  <c:v>-1.369438663661973E-2</c:v>
                </c:pt>
                <c:pt idx="223">
                  <c:v>-1.5428962075824055E-2</c:v>
                </c:pt>
                <c:pt idx="224">
                  <c:v>-1.2529619229193628E-2</c:v>
                </c:pt>
                <c:pt idx="225">
                  <c:v>-3.7604730962945121E-3</c:v>
                </c:pt>
                <c:pt idx="226">
                  <c:v>-8.0869378855306703E-3</c:v>
                </c:pt>
                <c:pt idx="227">
                  <c:v>-1.0256458116115728E-2</c:v>
                </c:pt>
                <c:pt idx="228">
                  <c:v>-9.1211784911562638E-3</c:v>
                </c:pt>
                <c:pt idx="229">
                  <c:v>-4.7942800580604945E-3</c:v>
                </c:pt>
                <c:pt idx="230">
                  <c:v>-5.1732847915265364E-3</c:v>
                </c:pt>
                <c:pt idx="231">
                  <c:v>-1.2718687952067148E-2</c:v>
                </c:pt>
                <c:pt idx="232">
                  <c:v>-1.8080260634648668E-2</c:v>
                </c:pt>
                <c:pt idx="233">
                  <c:v>-9.2365277578636239E-3</c:v>
                </c:pt>
                <c:pt idx="234">
                  <c:v>-5.9317279023188858E-3</c:v>
                </c:pt>
                <c:pt idx="235">
                  <c:v>-5.5371119898996483E-3</c:v>
                </c:pt>
                <c:pt idx="236">
                  <c:v>1.5854884073343569E-3</c:v>
                </c:pt>
                <c:pt idx="237">
                  <c:v>8.4265647549520355E-4</c:v>
                </c:pt>
                <c:pt idx="238">
                  <c:v>4.6288010154191227E-3</c:v>
                </c:pt>
                <c:pt idx="239">
                  <c:v>3.3182400864938436E-4</c:v>
                </c:pt>
                <c:pt idx="240">
                  <c:v>-4.1832758596004639E-3</c:v>
                </c:pt>
                <c:pt idx="241">
                  <c:v>-6.2513234269924766E-3</c:v>
                </c:pt>
                <c:pt idx="242">
                  <c:v>-8.5812918857038536E-3</c:v>
                </c:pt>
                <c:pt idx="243">
                  <c:v>-5.9603483970658653E-3</c:v>
                </c:pt>
                <c:pt idx="244">
                  <c:v>-5.6984275057458452E-3</c:v>
                </c:pt>
                <c:pt idx="245">
                  <c:v>-6.7612886061184192E-3</c:v>
                </c:pt>
                <c:pt idx="246">
                  <c:v>-4.9837824247936247E-3</c:v>
                </c:pt>
                <c:pt idx="247">
                  <c:v>-3.7908281664805906E-3</c:v>
                </c:pt>
                <c:pt idx="248">
                  <c:v>-2.0709966185089306E-3</c:v>
                </c:pt>
                <c:pt idx="249">
                  <c:v>-9.2010581459670807E-4</c:v>
                </c:pt>
                <c:pt idx="250">
                  <c:v>-3.0766167293879805E-3</c:v>
                </c:pt>
                <c:pt idx="251">
                  <c:v>-9.5431139667432122E-3</c:v>
                </c:pt>
                <c:pt idx="252">
                  <c:v>-5.7413582478663154E-3</c:v>
                </c:pt>
                <c:pt idx="253">
                  <c:v>-5.4937476039197851E-3</c:v>
                </c:pt>
                <c:pt idx="254">
                  <c:v>-4.1837095034609481E-3</c:v>
                </c:pt>
                <c:pt idx="255">
                  <c:v>-3.5124288084881529E-3</c:v>
                </c:pt>
                <c:pt idx="256">
                  <c:v>-1.165539320783409E-2</c:v>
                </c:pt>
                <c:pt idx="257">
                  <c:v>-3.6880545717076223E-3</c:v>
                </c:pt>
                <c:pt idx="258">
                  <c:v>3.2583218793642066E-2</c:v>
                </c:pt>
                <c:pt idx="259">
                  <c:v>3.3866370974793898E-2</c:v>
                </c:pt>
                <c:pt idx="260">
                  <c:v>3.4111813399441061E-2</c:v>
                </c:pt>
                <c:pt idx="261">
                  <c:v>3.1052455968543925E-2</c:v>
                </c:pt>
                <c:pt idx="262">
                  <c:v>3.1767101049495927E-2</c:v>
                </c:pt>
                <c:pt idx="263">
                  <c:v>3.2875061111288122E-2</c:v>
                </c:pt>
                <c:pt idx="264">
                  <c:v>3.0805712612317054E-2</c:v>
                </c:pt>
                <c:pt idx="265">
                  <c:v>2.9378590669711758E-2</c:v>
                </c:pt>
                <c:pt idx="266">
                  <c:v>3.2290509188276362E-2</c:v>
                </c:pt>
                <c:pt idx="267">
                  <c:v>3.0383777136730544E-2</c:v>
                </c:pt>
                <c:pt idx="268">
                  <c:v>3.1708559128423137E-2</c:v>
                </c:pt>
                <c:pt idx="269">
                  <c:v>3.336984875532157E-2</c:v>
                </c:pt>
                <c:pt idx="270">
                  <c:v>3.3108361507861159E-2</c:v>
                </c:pt>
                <c:pt idx="271">
                  <c:v>2.592548461411439E-2</c:v>
                </c:pt>
                <c:pt idx="272">
                  <c:v>2.6344516561248567E-2</c:v>
                </c:pt>
                <c:pt idx="273">
                  <c:v>2.8722921153691943E-2</c:v>
                </c:pt>
                <c:pt idx="274">
                  <c:v>2.6493558070454386E-2</c:v>
                </c:pt>
                <c:pt idx="275">
                  <c:v>2.512367711734196E-2</c:v>
                </c:pt>
                <c:pt idx="276">
                  <c:v>2.8461000262372142E-2</c:v>
                </c:pt>
                <c:pt idx="277">
                  <c:v>1.7958579621847316E-2</c:v>
                </c:pt>
                <c:pt idx="278">
                  <c:v>2.570692810877467E-2</c:v>
                </c:pt>
                <c:pt idx="279">
                  <c:v>3.0732860443870556E-2</c:v>
                </c:pt>
                <c:pt idx="280">
                  <c:v>3.0310491324423778E-2</c:v>
                </c:pt>
                <c:pt idx="281">
                  <c:v>3.1708559128423137E-2</c:v>
                </c:pt>
                <c:pt idx="282">
                  <c:v>2.9917609987444076E-2</c:v>
                </c:pt>
                <c:pt idx="283">
                  <c:v>2.1948970419737899E-2</c:v>
                </c:pt>
                <c:pt idx="284">
                  <c:v>2.644932639675443E-2</c:v>
                </c:pt>
                <c:pt idx="285">
                  <c:v>1.9851435069879686E-2</c:v>
                </c:pt>
                <c:pt idx="286">
                  <c:v>2.4934608394468878E-2</c:v>
                </c:pt>
                <c:pt idx="287">
                  <c:v>2.7630572270852732E-2</c:v>
                </c:pt>
                <c:pt idx="288">
                  <c:v>3.0441451770084116E-2</c:v>
                </c:pt>
                <c:pt idx="289">
                  <c:v>3.299127766571492E-2</c:v>
                </c:pt>
                <c:pt idx="290">
                  <c:v>1.6691816722759325E-3</c:v>
                </c:pt>
                <c:pt idx="291">
                  <c:v>9.4097245697272354E-3</c:v>
                </c:pt>
                <c:pt idx="292">
                  <c:v>9.8013049751274495E-3</c:v>
                </c:pt>
                <c:pt idx="293">
                  <c:v>1.0737542068438414E-2</c:v>
                </c:pt>
                <c:pt idx="294">
                  <c:v>1.3136893544718095E-2</c:v>
                </c:pt>
                <c:pt idx="295">
                  <c:v>1.1399282598494749E-2</c:v>
                </c:pt>
                <c:pt idx="296">
                  <c:v>9.0996692099692307E-3</c:v>
                </c:pt>
                <c:pt idx="297">
                  <c:v>1.2436558711139146E-2</c:v>
                </c:pt>
                <c:pt idx="298">
                  <c:v>-9.2178810718920607E-3</c:v>
                </c:pt>
                <c:pt idx="299">
                  <c:v>-5.6316463513365169E-3</c:v>
                </c:pt>
                <c:pt idx="300">
                  <c:v>-1.5900855779893606E-3</c:v>
                </c:pt>
                <c:pt idx="301">
                  <c:v>-7.1923306027604703E-3</c:v>
                </c:pt>
                <c:pt idx="302">
                  <c:v>-3.3697599786135192E-3</c:v>
                </c:pt>
                <c:pt idx="303">
                  <c:v>3.5230091729256427E-3</c:v>
                </c:pt>
                <c:pt idx="304">
                  <c:v>-3.5622022051325752E-2</c:v>
                </c:pt>
                <c:pt idx="305">
                  <c:v>-3.4090825582367888E-2</c:v>
                </c:pt>
                <c:pt idx="306">
                  <c:v>-3.3976343603380407E-2</c:v>
                </c:pt>
                <c:pt idx="307">
                  <c:v>-3.2429535955469678E-2</c:v>
                </c:pt>
                <c:pt idx="308">
                  <c:v>-2.3708957934868047E-2</c:v>
                </c:pt>
                <c:pt idx="309">
                  <c:v>-2.7487296885315805E-2</c:v>
                </c:pt>
                <c:pt idx="310">
                  <c:v>-2.49313999756475E-2</c:v>
                </c:pt>
                <c:pt idx="311">
                  <c:v>-2.0799207635602158E-2</c:v>
                </c:pt>
                <c:pt idx="312">
                  <c:v>-1.9513887235151184E-2</c:v>
                </c:pt>
                <c:pt idx="313">
                  <c:v>-2.752719212041747E-2</c:v>
                </c:pt>
                <c:pt idx="314">
                  <c:v>-3.6822348255255558E-2</c:v>
                </c:pt>
                <c:pt idx="315">
                  <c:v>1.7835424765663903E-2</c:v>
                </c:pt>
                <c:pt idx="316">
                  <c:v>-8.2313412908446206E-3</c:v>
                </c:pt>
                <c:pt idx="317">
                  <c:v>4.6712981136797635E-3</c:v>
                </c:pt>
                <c:pt idx="318">
                  <c:v>-1.1755220480195085E-3</c:v>
                </c:pt>
                <c:pt idx="319">
                  <c:v>6.2857542037196984E-3</c:v>
                </c:pt>
                <c:pt idx="320">
                  <c:v>1.0897123008845077E-2</c:v>
                </c:pt>
                <c:pt idx="321">
                  <c:v>1.834018621847255E-2</c:v>
                </c:pt>
                <c:pt idx="322">
                  <c:v>5.2810013805600882E-3</c:v>
                </c:pt>
                <c:pt idx="323">
                  <c:v>-2.1762398200179766E-3</c:v>
                </c:pt>
              </c:numCache>
            </c:numRef>
          </c:val>
          <c:smooth val="0"/>
        </c:ser>
        <c:dLbls>
          <c:showLegendKey val="0"/>
          <c:showVal val="0"/>
          <c:showCatName val="0"/>
          <c:showSerName val="0"/>
          <c:showPercent val="0"/>
          <c:showBubbleSize val="0"/>
        </c:dLbls>
        <c:marker val="1"/>
        <c:smooth val="0"/>
        <c:axId val="183709184"/>
        <c:axId val="183685056"/>
      </c:lineChart>
      <c:catAx>
        <c:axId val="183709184"/>
        <c:scaling>
          <c:orientation val="minMax"/>
        </c:scaling>
        <c:delete val="0"/>
        <c:axPos val="b"/>
        <c:majorTickMark val="out"/>
        <c:minorTickMark val="none"/>
        <c:tickLblPos val="nextTo"/>
        <c:crossAx val="183685056"/>
        <c:crosses val="autoZero"/>
        <c:auto val="1"/>
        <c:lblAlgn val="ctr"/>
        <c:lblOffset val="100"/>
        <c:noMultiLvlLbl val="0"/>
      </c:catAx>
      <c:valAx>
        <c:axId val="183685056"/>
        <c:scaling>
          <c:orientation val="minMax"/>
        </c:scaling>
        <c:delete val="0"/>
        <c:axPos val="l"/>
        <c:majorGridlines/>
        <c:numFmt formatCode="General" sourceLinked="1"/>
        <c:majorTickMark val="out"/>
        <c:minorTickMark val="none"/>
        <c:tickLblPos val="nextTo"/>
        <c:crossAx val="1837091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CD-</a:t>
            </a:r>
            <a:r>
              <a:rPr lang="en-US" baseline="0"/>
              <a:t> Pressure corrected</a:t>
            </a:r>
            <a:endParaRPr lang="en-US"/>
          </a:p>
        </c:rich>
      </c:tx>
      <c:layout/>
      <c:overlay val="0"/>
    </c:title>
    <c:autoTitleDeleted val="0"/>
    <c:plotArea>
      <c:layout/>
      <c:lineChart>
        <c:grouping val="standard"/>
        <c:varyColors val="0"/>
        <c:ser>
          <c:idx val="0"/>
          <c:order val="0"/>
          <c:tx>
            <c:strRef>
              <c:f>Sheet2!$C$1</c:f>
              <c:strCache>
                <c:ptCount val="1"/>
                <c:pt idx="0">
                  <c:v>relative</c:v>
                </c:pt>
              </c:strCache>
            </c:strRef>
          </c:tx>
          <c:trendline>
            <c:trendlineType val="linear"/>
            <c:dispRSqr val="0"/>
            <c:dispEq val="1"/>
            <c:trendlineLbl>
              <c:layout>
                <c:manualLayout>
                  <c:x val="0.29611418572678416"/>
                  <c:y val="-0.2869400699912511"/>
                </c:manualLayout>
              </c:layout>
              <c:tx>
                <c:rich>
                  <a:bodyPr/>
                  <a:lstStyle/>
                  <a:p>
                    <a:pPr>
                      <a:defRPr/>
                    </a:pPr>
                    <a:r>
                      <a:rPr lang="en-US" baseline="0"/>
                      <a:t>trend =( -2E-06x + 3.62E-06)/day</a:t>
                    </a:r>
                    <a:endParaRPr lang="en-US"/>
                  </a:p>
                </c:rich>
              </c:tx>
              <c:numFmt formatCode="General" sourceLinked="0"/>
            </c:trendlineLbl>
          </c:trendline>
          <c:val>
            <c:numRef>
              <c:f>Sheet2!$C$2:$C$749</c:f>
              <c:numCache>
                <c:formatCode>General</c:formatCode>
                <c:ptCount val="748"/>
                <c:pt idx="0">
                  <c:v>-3.4295071840334118E-2</c:v>
                </c:pt>
                <c:pt idx="1">
                  <c:v>-4.0908140702302233E-2</c:v>
                </c:pt>
                <c:pt idx="2">
                  <c:v>-4.0618466603955107E-2</c:v>
                </c:pt>
                <c:pt idx="3">
                  <c:v>-4.1420707744587261E-2</c:v>
                </c:pt>
                <c:pt idx="4">
                  <c:v>-4.0939363060207859E-2</c:v>
                </c:pt>
                <c:pt idx="5">
                  <c:v>-4.1190009211172975E-2</c:v>
                </c:pt>
                <c:pt idx="6">
                  <c:v>-3.8558658269899411E-2</c:v>
                </c:pt>
                <c:pt idx="7">
                  <c:v>-3.9056481420951229E-2</c:v>
                </c:pt>
                <c:pt idx="8">
                  <c:v>-3.3243919124176388E-2</c:v>
                </c:pt>
                <c:pt idx="9">
                  <c:v>-2.8821619041923766E-2</c:v>
                </c:pt>
                <c:pt idx="10">
                  <c:v>-2.4559767187797902E-2</c:v>
                </c:pt>
                <c:pt idx="11">
                  <c:v>-2.6729721062243004E-2</c:v>
                </c:pt>
                <c:pt idx="12">
                  <c:v>-2.8149471059232076E-2</c:v>
                </c:pt>
                <c:pt idx="13">
                  <c:v>-2.8464296501447658E-2</c:v>
                </c:pt>
                <c:pt idx="14">
                  <c:v>-3.0874489074222522E-2</c:v>
                </c:pt>
                <c:pt idx="15">
                  <c:v>-3.3421713106694791E-2</c:v>
                </c:pt>
                <c:pt idx="16">
                  <c:v>-3.6347074584913548E-2</c:v>
                </c:pt>
                <c:pt idx="17">
                  <c:v>-3.8906440645459825E-2</c:v>
                </c:pt>
                <c:pt idx="18">
                  <c:v>-3.0604762593426232E-2</c:v>
                </c:pt>
                <c:pt idx="19">
                  <c:v>-3.466800555976321E-2</c:v>
                </c:pt>
                <c:pt idx="20">
                  <c:v>-3.4420828559676507E-2</c:v>
                </c:pt>
                <c:pt idx="21">
                  <c:v>-3.0816380797009123E-2</c:v>
                </c:pt>
                <c:pt idx="22">
                  <c:v>-2.6177258784856314E-2</c:v>
                </c:pt>
                <c:pt idx="23">
                  <c:v>-3.2652428899407254E-2</c:v>
                </c:pt>
                <c:pt idx="24">
                  <c:v>-2.6453923567409544E-2</c:v>
                </c:pt>
                <c:pt idx="25">
                  <c:v>-3.313724273466518E-2</c:v>
                </c:pt>
                <c:pt idx="26">
                  <c:v>-3.1952527709688136E-2</c:v>
                </c:pt>
                <c:pt idx="27">
                  <c:v>-3.3583895910260314E-2</c:v>
                </c:pt>
                <c:pt idx="28">
                  <c:v>-2.2678620123980371E-2</c:v>
                </c:pt>
                <c:pt idx="29">
                  <c:v>-2.2251914565936066E-2</c:v>
                </c:pt>
                <c:pt idx="30">
                  <c:v>-2.0422804765294983E-2</c:v>
                </c:pt>
                <c:pt idx="31">
                  <c:v>-2.3793952131389001E-2</c:v>
                </c:pt>
                <c:pt idx="32">
                  <c:v>-3.110258574447794E-2</c:v>
                </c:pt>
                <c:pt idx="33">
                  <c:v>-3.8491877115490084E-2</c:v>
                </c:pt>
                <c:pt idx="34">
                  <c:v>-1.1298937955078074E-2</c:v>
                </c:pt>
                <c:pt idx="35">
                  <c:v>-6.2790766340195796E-3</c:v>
                </c:pt>
                <c:pt idx="36">
                  <c:v>-8.1516400052481213E-4</c:v>
                </c:pt>
                <c:pt idx="37">
                  <c:v>-5.7153396162778741E-3</c:v>
                </c:pt>
                <c:pt idx="38">
                  <c:v>-8.6866673436355787E-3</c:v>
                </c:pt>
                <c:pt idx="39">
                  <c:v>-3.0761830855281515E-3</c:v>
                </c:pt>
                <c:pt idx="40">
                  <c:v>-3.770013261209881E-3</c:v>
                </c:pt>
                <c:pt idx="41">
                  <c:v>-1.8127094171507381E-2</c:v>
                </c:pt>
                <c:pt idx="42">
                  <c:v>-1.4359596317554917E-2</c:v>
                </c:pt>
                <c:pt idx="43">
                  <c:v>-8.1220630381744329E-3</c:v>
                </c:pt>
                <c:pt idx="44">
                  <c:v>-5.3831684196705464E-3</c:v>
                </c:pt>
                <c:pt idx="45">
                  <c:v>5.4683355279942902E-3</c:v>
                </c:pt>
                <c:pt idx="46">
                  <c:v>9.6355392777198388E-5</c:v>
                </c:pt>
                <c:pt idx="47">
                  <c:v>-2.9286485259630641E-2</c:v>
                </c:pt>
                <c:pt idx="48">
                  <c:v>-6.726597097334485E-3</c:v>
                </c:pt>
                <c:pt idx="49">
                  <c:v>-6.0743967321933009E-3</c:v>
                </c:pt>
                <c:pt idx="50">
                  <c:v>-6.0258286198954887E-3</c:v>
                </c:pt>
                <c:pt idx="51">
                  <c:v>-3.705833969959309E-3</c:v>
                </c:pt>
                <c:pt idx="52">
                  <c:v>-2.4638779554886328E-3</c:v>
                </c:pt>
                <c:pt idx="53">
                  <c:v>5.3434460963713432E-3</c:v>
                </c:pt>
                <c:pt idx="54">
                  <c:v>6.0199305176612157E-3</c:v>
                </c:pt>
                <c:pt idx="55">
                  <c:v>5.2653010170002794E-4</c:v>
                </c:pt>
                <c:pt idx="56">
                  <c:v>1.197810796672168E-3</c:v>
                </c:pt>
                <c:pt idx="57">
                  <c:v>1.0607793369750952E-3</c:v>
                </c:pt>
                <c:pt idx="58">
                  <c:v>4.2974971065307989E-3</c:v>
                </c:pt>
                <c:pt idx="59">
                  <c:v>9.175990529294584E-3</c:v>
                </c:pt>
                <c:pt idx="60">
                  <c:v>8.3824222658580357E-3</c:v>
                </c:pt>
                <c:pt idx="61">
                  <c:v>6.0277361071379224E-3</c:v>
                </c:pt>
                <c:pt idx="62">
                  <c:v>-6.654612216607206E-3</c:v>
                </c:pt>
                <c:pt idx="63">
                  <c:v>-1.3913810429679109E-2</c:v>
                </c:pt>
                <c:pt idx="64">
                  <c:v>-1.2119392137821851E-2</c:v>
                </c:pt>
                <c:pt idx="65">
                  <c:v>-1.2679660004684921E-2</c:v>
                </c:pt>
                <c:pt idx="66">
                  <c:v>-1.0050910926570227E-2</c:v>
                </c:pt>
                <c:pt idx="67">
                  <c:v>-1.2206120909781794E-2</c:v>
                </c:pt>
                <c:pt idx="68">
                  <c:v>-1.1241696965584552E-2</c:v>
                </c:pt>
                <c:pt idx="69">
                  <c:v>-9.8887281230043717E-3</c:v>
                </c:pt>
                <c:pt idx="70">
                  <c:v>-7.9746241258423327E-3</c:v>
                </c:pt>
                <c:pt idx="71">
                  <c:v>-6.3970277638856965E-3</c:v>
                </c:pt>
                <c:pt idx="72">
                  <c:v>-4.2938550438499212E-3</c:v>
                </c:pt>
                <c:pt idx="73">
                  <c:v>-2.0068173272585767E-3</c:v>
                </c:pt>
                <c:pt idx="74">
                  <c:v>-3.3363694014088546E-3</c:v>
                </c:pt>
                <c:pt idx="75">
                  <c:v>-2.6711597204736683E-3</c:v>
                </c:pt>
                <c:pt idx="76">
                  <c:v>-5.0986980476409368E-3</c:v>
                </c:pt>
                <c:pt idx="77">
                  <c:v>-1.9990117377820882E-3</c:v>
                </c:pt>
                <c:pt idx="78">
                  <c:v>3.0919671762835912E-3</c:v>
                </c:pt>
                <c:pt idx="79">
                  <c:v>4.6851747171934239E-3</c:v>
                </c:pt>
                <c:pt idx="80">
                  <c:v>3.9288998257000027E-3</c:v>
                </c:pt>
                <c:pt idx="81">
                  <c:v>1.2862741440716463E-3</c:v>
                </c:pt>
                <c:pt idx="82">
                  <c:v>1.8604186144483793E-3</c:v>
                </c:pt>
                <c:pt idx="83">
                  <c:v>-9.279114040731969E-4</c:v>
                </c:pt>
                <c:pt idx="84">
                  <c:v>1.4866176072996329E-3</c:v>
                </c:pt>
                <c:pt idx="85">
                  <c:v>-1.0024981479590145E-3</c:v>
                </c:pt>
                <c:pt idx="86">
                  <c:v>1.6583405757808578E-3</c:v>
                </c:pt>
                <c:pt idx="87">
                  <c:v>-7.91217941003086E-3</c:v>
                </c:pt>
                <c:pt idx="88">
                  <c:v>7.3633591953255906E-3</c:v>
                </c:pt>
                <c:pt idx="89">
                  <c:v>5.7753553807337078E-3</c:v>
                </c:pt>
                <c:pt idx="90">
                  <c:v>1.8092486389918096E-3</c:v>
                </c:pt>
                <c:pt idx="91">
                  <c:v>1.3166292142579431E-3</c:v>
                </c:pt>
                <c:pt idx="92">
                  <c:v>1.2619900879229584E-3</c:v>
                </c:pt>
                <c:pt idx="93">
                  <c:v>2.040216277182717E-2</c:v>
                </c:pt>
                <c:pt idx="94">
                  <c:v>1.8700386577290864E-2</c:v>
                </c:pt>
                <c:pt idx="95">
                  <c:v>1.8542697900999681E-2</c:v>
                </c:pt>
                <c:pt idx="96">
                  <c:v>2.0844479508824346E-2</c:v>
                </c:pt>
                <c:pt idx="97">
                  <c:v>2.4301488359159303E-2</c:v>
                </c:pt>
                <c:pt idx="98">
                  <c:v>2.308641826399651E-2</c:v>
                </c:pt>
                <c:pt idx="99">
                  <c:v>2.530320567530011E-2</c:v>
                </c:pt>
                <c:pt idx="100">
                  <c:v>2.575096267162915E-2</c:v>
                </c:pt>
                <c:pt idx="101">
                  <c:v>2.9802694364597197E-2</c:v>
                </c:pt>
                <c:pt idx="102">
                  <c:v>2.3742955067735331E-2</c:v>
                </c:pt>
                <c:pt idx="103">
                  <c:v>2.289821682884265E-2</c:v>
                </c:pt>
                <c:pt idx="104">
                  <c:v>2.5808834415828198E-2</c:v>
                </c:pt>
                <c:pt idx="105">
                  <c:v>2.0280742491082641E-2</c:v>
                </c:pt>
                <c:pt idx="106">
                  <c:v>1.5707534345619608E-2</c:v>
                </c:pt>
                <c:pt idx="107">
                  <c:v>4.5143190364316391E-3</c:v>
                </c:pt>
                <c:pt idx="108">
                  <c:v>2.3192138181184073E-3</c:v>
                </c:pt>
                <c:pt idx="109">
                  <c:v>6.3425615493533918E-3</c:v>
                </c:pt>
                <c:pt idx="110">
                  <c:v>8.572358276451213E-3</c:v>
                </c:pt>
                <c:pt idx="111">
                  <c:v>-3.6166678739236173E-2</c:v>
                </c:pt>
                <c:pt idx="112">
                  <c:v>-3.3141579173262818E-2</c:v>
                </c:pt>
                <c:pt idx="113">
                  <c:v>-6.4586051919775112E-3</c:v>
                </c:pt>
                <c:pt idx="114">
                  <c:v>1.8308416473779667E-4</c:v>
                </c:pt>
                <c:pt idx="115">
                  <c:v>6.9193078828890999E-3</c:v>
                </c:pt>
                <c:pt idx="116">
                  <c:v>-1.9513109132039336E-3</c:v>
                </c:pt>
                <c:pt idx="117">
                  <c:v>5.6365893455971004E-3</c:v>
                </c:pt>
                <c:pt idx="118">
                  <c:v>1.2240118042649186E-2</c:v>
                </c:pt>
                <c:pt idx="119">
                  <c:v>1.0803889578987914E-2</c:v>
                </c:pt>
                <c:pt idx="120">
                  <c:v>1.5055333980478862E-2</c:v>
                </c:pt>
                <c:pt idx="121">
                  <c:v>1.9867913536551887E-2</c:v>
                </c:pt>
                <c:pt idx="122">
                  <c:v>1.935968293286526E-2</c:v>
                </c:pt>
                <c:pt idx="123">
                  <c:v>2.0128099852432808E-2</c:v>
                </c:pt>
                <c:pt idx="124">
                  <c:v>2.1997104888175883E-2</c:v>
                </c:pt>
                <c:pt idx="125">
                  <c:v>1.9820212711973949E-2</c:v>
                </c:pt>
                <c:pt idx="126">
                  <c:v>2.296326340781266E-2</c:v>
                </c:pt>
                <c:pt idx="127">
                  <c:v>2.2285911698803566E-2</c:v>
                </c:pt>
                <c:pt idx="128">
                  <c:v>2.324599920440339E-2</c:v>
                </c:pt>
                <c:pt idx="129">
                  <c:v>1.9175817936309472E-2</c:v>
                </c:pt>
                <c:pt idx="130">
                  <c:v>1.7437773346226298E-2</c:v>
                </c:pt>
                <c:pt idx="131">
                  <c:v>1.8927773648502896E-2</c:v>
                </c:pt>
                <c:pt idx="132">
                  <c:v>1.9684915827716195E-2</c:v>
                </c:pt>
                <c:pt idx="133">
                  <c:v>1.7909577865690109E-2</c:v>
                </c:pt>
                <c:pt idx="134">
                  <c:v>2.124863558615895E-2</c:v>
                </c:pt>
                <c:pt idx="135">
                  <c:v>1.5736154840366372E-2</c:v>
                </c:pt>
                <c:pt idx="136">
                  <c:v>1.9713536322462956E-2</c:v>
                </c:pt>
                <c:pt idx="137">
                  <c:v>2.3752495232650918E-2</c:v>
                </c:pt>
                <c:pt idx="138">
                  <c:v>1.6758687061777668E-2</c:v>
                </c:pt>
                <c:pt idx="139">
                  <c:v>2.1533973245908219E-2</c:v>
                </c:pt>
                <c:pt idx="140">
                  <c:v>1.7350177286546257E-2</c:v>
                </c:pt>
                <c:pt idx="141">
                  <c:v>1.4374513120590697E-2</c:v>
                </c:pt>
                <c:pt idx="142">
                  <c:v>1.2514180962043769E-2</c:v>
                </c:pt>
                <c:pt idx="143">
                  <c:v>2.419567925736775E-2</c:v>
                </c:pt>
                <c:pt idx="144">
                  <c:v>3.066911479647981E-2</c:v>
                </c:pt>
                <c:pt idx="145">
                  <c:v>3.2532048818185499E-2</c:v>
                </c:pt>
                <c:pt idx="146">
                  <c:v>-3.0211103153333376E-3</c:v>
                </c:pt>
                <c:pt idx="147">
                  <c:v>2.363445491817928E-3</c:v>
                </c:pt>
                <c:pt idx="148">
                  <c:v>-4.8562911300119209E-3</c:v>
                </c:pt>
                <c:pt idx="149">
                  <c:v>-1.3477678449669568E-4</c:v>
                </c:pt>
                <c:pt idx="150">
                  <c:v>3.9041821256914854E-3</c:v>
                </c:pt>
                <c:pt idx="151">
                  <c:v>2.1934660172364191E-2</c:v>
                </c:pt>
                <c:pt idx="152">
                  <c:v>2.5067737059427924E-2</c:v>
                </c:pt>
                <c:pt idx="153">
                  <c:v>8.43922961149173E-3</c:v>
                </c:pt>
                <c:pt idx="154">
                  <c:v>4.1334905429181402E-4</c:v>
                </c:pt>
                <c:pt idx="155">
                  <c:v>1.0169813071349669E-3</c:v>
                </c:pt>
                <c:pt idx="156">
                  <c:v>4.6955821698288882E-3</c:v>
                </c:pt>
                <c:pt idx="157">
                  <c:v>5.5489932859172798E-3</c:v>
                </c:pt>
                <c:pt idx="158">
                  <c:v>1.0727568259662998E-2</c:v>
                </c:pt>
                <c:pt idx="159">
                  <c:v>4.1513591257777496E-3</c:v>
                </c:pt>
                <c:pt idx="160">
                  <c:v>6.5350994231051082E-3</c:v>
                </c:pt>
                <c:pt idx="161">
                  <c:v>4.6383411803347097E-3</c:v>
                </c:pt>
                <c:pt idx="162">
                  <c:v>1.1988170960105019E-2</c:v>
                </c:pt>
                <c:pt idx="163">
                  <c:v>2.0734333968434934E-2</c:v>
                </c:pt>
                <c:pt idx="164">
                  <c:v>2.4400359159194248E-2</c:v>
                </c:pt>
                <c:pt idx="165">
                  <c:v>2.1827550138993804E-2</c:v>
                </c:pt>
                <c:pt idx="166">
                  <c:v>1.9251271967914731E-2</c:v>
                </c:pt>
                <c:pt idx="167">
                  <c:v>2.1055664068547624E-2</c:v>
                </c:pt>
                <c:pt idx="168">
                  <c:v>1.5678046563153188E-2</c:v>
                </c:pt>
                <c:pt idx="169">
                  <c:v>2.7565959335742546E-2</c:v>
                </c:pt>
                <c:pt idx="170">
                  <c:v>3.0999551417648041E-2</c:v>
                </c:pt>
                <c:pt idx="171">
                  <c:v>3.3551545532578206E-2</c:v>
                </c:pt>
                <c:pt idx="172">
                  <c:v>3.1502144651157762E-2</c:v>
                </c:pt>
                <c:pt idx="173">
                  <c:v>3.4010340736247799E-2</c:v>
                </c:pt>
                <c:pt idx="174">
                  <c:v>3.1950966046052375E-2</c:v>
                </c:pt>
                <c:pt idx="175">
                  <c:v>2.5240327315629026E-2</c:v>
                </c:pt>
                <c:pt idx="176">
                  <c:v>1.5974225319397531E-2</c:v>
                </c:pt>
                <c:pt idx="177">
                  <c:v>8.2839851096833585E-3</c:v>
                </c:pt>
                <c:pt idx="178">
                  <c:v>2.9544242624155375E-2</c:v>
                </c:pt>
                <c:pt idx="179">
                  <c:v>2.4541293413629126E-2</c:v>
                </c:pt>
                <c:pt idx="180">
                  <c:v>2.6677423067010174E-2</c:v>
                </c:pt>
                <c:pt idx="181">
                  <c:v>3.2482613418168028E-2</c:v>
                </c:pt>
                <c:pt idx="182">
                  <c:v>2.2857887949881372E-2</c:v>
                </c:pt>
                <c:pt idx="183">
                  <c:v>3.2063279805740488E-2</c:v>
                </c:pt>
                <c:pt idx="184">
                  <c:v>3.1378989794974131E-2</c:v>
                </c:pt>
                <c:pt idx="185">
                  <c:v>3.1820005600392255E-2</c:v>
                </c:pt>
                <c:pt idx="186">
                  <c:v>2.9832182147063402E-2</c:v>
                </c:pt>
                <c:pt idx="187">
                  <c:v>6.7471512705480465E-3</c:v>
                </c:pt>
                <c:pt idx="188">
                  <c:v>7.9015112253386834E-3</c:v>
                </c:pt>
                <c:pt idx="189">
                  <c:v>8.2410543675631078E-3</c:v>
                </c:pt>
                <c:pt idx="190">
                  <c:v>9.99124098572041E-3</c:v>
                </c:pt>
                <c:pt idx="191">
                  <c:v>2.0239979968261317E-2</c:v>
                </c:pt>
                <c:pt idx="192">
                  <c:v>1.5305112843724102E-2</c:v>
                </c:pt>
                <c:pt idx="193">
                  <c:v>1.3131689818400582E-2</c:v>
                </c:pt>
                <c:pt idx="194">
                  <c:v>1.9032715462575227E-2</c:v>
                </c:pt>
                <c:pt idx="195">
                  <c:v>1.9266883146867926E-2</c:v>
                </c:pt>
                <c:pt idx="196">
                  <c:v>1.7707066183162756E-2</c:v>
                </c:pt>
                <c:pt idx="197">
                  <c:v>4.4813621030865862E-3</c:v>
                </c:pt>
                <c:pt idx="198">
                  <c:v>2.7728052954702665E-3</c:v>
                </c:pt>
                <c:pt idx="199">
                  <c:v>-3.2223210662809822E-3</c:v>
                </c:pt>
                <c:pt idx="200">
                  <c:v>-2.0741533002248586E-2</c:v>
                </c:pt>
                <c:pt idx="201">
                  <c:v>-1.8670883571697817E-2</c:v>
                </c:pt>
                <c:pt idx="202">
                  <c:v>-8.1771358083694654E-3</c:v>
                </c:pt>
                <c:pt idx="203">
                  <c:v>-5.4907120969011998E-3</c:v>
                </c:pt>
                <c:pt idx="204">
                  <c:v>-2.9903216012876479E-3</c:v>
                </c:pt>
                <c:pt idx="205">
                  <c:v>-1.482975544618537E-3</c:v>
                </c:pt>
                <c:pt idx="206">
                  <c:v>-4.9577637932054011E-3</c:v>
                </c:pt>
                <c:pt idx="207">
                  <c:v>1.4658027020295783E-3</c:v>
                </c:pt>
                <c:pt idx="208">
                  <c:v>2.5009105953746119E-3</c:v>
                </c:pt>
                <c:pt idx="209">
                  <c:v>7.7275062946023957E-5</c:v>
                </c:pt>
                <c:pt idx="210">
                  <c:v>-1.7207015643982279E-4</c:v>
                </c:pt>
                <c:pt idx="211">
                  <c:v>-7.3631862835224736E-3</c:v>
                </c:pt>
                <c:pt idx="212">
                  <c:v>-2.3285721527701829E-2</c:v>
                </c:pt>
                <c:pt idx="213">
                  <c:v>-1.7613659841502698E-2</c:v>
                </c:pt>
                <c:pt idx="214">
                  <c:v>9.0857034218509236E-4</c:v>
                </c:pt>
                <c:pt idx="215">
                  <c:v>1.4592980441325771E-3</c:v>
                </c:pt>
                <c:pt idx="216">
                  <c:v>1.1197549019077168E-3</c:v>
                </c:pt>
                <c:pt idx="217">
                  <c:v>-8.719190633120804E-3</c:v>
                </c:pt>
                <c:pt idx="218">
                  <c:v>-3.8118076108341559E-2</c:v>
                </c:pt>
                <c:pt idx="219">
                  <c:v>-1.2262928255415705E-2</c:v>
                </c:pt>
                <c:pt idx="220">
                  <c:v>-3.2561797332709176E-2</c:v>
                </c:pt>
                <c:pt idx="221">
                  <c:v>-2.1841253830704239E-2</c:v>
                </c:pt>
                <c:pt idx="222">
                  <c:v>-2.5976915321628217E-2</c:v>
                </c:pt>
                <c:pt idx="223">
                  <c:v>-2.9662020842218702E-2</c:v>
                </c:pt>
                <c:pt idx="224">
                  <c:v>-1.1491042184969743E-2</c:v>
                </c:pt>
                <c:pt idx="225">
                  <c:v>-1.8059012085518782E-2</c:v>
                </c:pt>
                <c:pt idx="226">
                  <c:v>-3.0619072840799504E-2</c:v>
                </c:pt>
                <c:pt idx="227">
                  <c:v>-2.1009524907605451E-2</c:v>
                </c:pt>
                <c:pt idx="228">
                  <c:v>-1.3454581582149471E-2</c:v>
                </c:pt>
                <c:pt idx="229">
                  <c:v>-4.5995739650098507E-3</c:v>
                </c:pt>
                <c:pt idx="230">
                  <c:v>-4.7647922755936377E-3</c:v>
                </c:pt>
                <c:pt idx="231">
                  <c:v>-2.0072509711179694E-3</c:v>
                </c:pt>
                <c:pt idx="232">
                  <c:v>-2.4846928607591243E-3</c:v>
                </c:pt>
                <c:pt idx="233">
                  <c:v>4.8143114028084872E-4</c:v>
                </c:pt>
                <c:pt idx="234">
                  <c:v>1.9783697443142775E-3</c:v>
                </c:pt>
                <c:pt idx="235">
                  <c:v>3.0299561043323838E-3</c:v>
                </c:pt>
                <c:pt idx="236">
                  <c:v>2.527362870822664E-3</c:v>
                </c:pt>
                <c:pt idx="237">
                  <c:v>-4.7144895878569451E-3</c:v>
                </c:pt>
                <c:pt idx="238">
                  <c:v>-5.8489911097035806E-4</c:v>
                </c:pt>
                <c:pt idx="239">
                  <c:v>4.5411157711313803E-4</c:v>
                </c:pt>
                <c:pt idx="240">
                  <c:v>-3.8406972103576724E-3</c:v>
                </c:pt>
                <c:pt idx="241">
                  <c:v>-3.732286245407143E-3</c:v>
                </c:pt>
                <c:pt idx="242">
                  <c:v>-4.4647107246112688E-3</c:v>
                </c:pt>
                <c:pt idx="243">
                  <c:v>-2.1820872569293687E-2</c:v>
                </c:pt>
                <c:pt idx="244">
                  <c:v>-3.4178421642047929E-2</c:v>
                </c:pt>
                <c:pt idx="245">
                  <c:v>-2.1376387612997587E-2</c:v>
                </c:pt>
                <c:pt idx="246">
                  <c:v>-1.568654652854622E-2</c:v>
                </c:pt>
                <c:pt idx="247">
                  <c:v>-3.3324666066703919E-3</c:v>
                </c:pt>
                <c:pt idx="248">
                  <c:v>2.450607907638137E-3</c:v>
                </c:pt>
                <c:pt idx="249">
                  <c:v>-1.1590435813473093E-3</c:v>
                </c:pt>
                <c:pt idx="250">
                  <c:v>1.2080537102242524E-2</c:v>
                </c:pt>
                <c:pt idx="251">
                  <c:v>2.3872959041072233E-3</c:v>
                </c:pt>
                <c:pt idx="252">
                  <c:v>4.1244732064703044E-3</c:v>
                </c:pt>
                <c:pt idx="253">
                  <c:v>1.6357910950712681E-3</c:v>
                </c:pt>
                <c:pt idx="254">
                  <c:v>-3.5384474400761579E-3</c:v>
                </c:pt>
                <c:pt idx="255">
                  <c:v>-6.277342058580263E-3</c:v>
                </c:pt>
                <c:pt idx="256">
                  <c:v>-4.4022660088002324E-3</c:v>
                </c:pt>
                <c:pt idx="257">
                  <c:v>-1.0705279511009903E-2</c:v>
                </c:pt>
                <c:pt idx="258">
                  <c:v>-7.7872899784081307E-3</c:v>
                </c:pt>
                <c:pt idx="259">
                  <c:v>-6.995022646551506E-3</c:v>
                </c:pt>
                <c:pt idx="260">
                  <c:v>-1.0703544935570585E-2</c:v>
                </c:pt>
                <c:pt idx="261">
                  <c:v>-1.2851382973166146E-2</c:v>
                </c:pt>
                <c:pt idx="262">
                  <c:v>-1.31913597592504E-2</c:v>
                </c:pt>
                <c:pt idx="263">
                  <c:v>-8.3848512172141117E-3</c:v>
                </c:pt>
                <c:pt idx="264">
                  <c:v>-5.2409332336555235E-3</c:v>
                </c:pt>
                <c:pt idx="265">
                  <c:v>-4.4464976824997527E-3</c:v>
                </c:pt>
                <c:pt idx="266">
                  <c:v>3.1491189811691923E-4</c:v>
                </c:pt>
                <c:pt idx="267">
                  <c:v>2.1994389282065793E-4</c:v>
                </c:pt>
                <c:pt idx="268">
                  <c:v>1.8825344512981396E-3</c:v>
                </c:pt>
                <c:pt idx="269">
                  <c:v>-3.2081000035141046E-4</c:v>
                </c:pt>
                <c:pt idx="270">
                  <c:v>-4.3658399245765454E-3</c:v>
                </c:pt>
                <c:pt idx="271">
                  <c:v>-2.1408132799372822E-3</c:v>
                </c:pt>
                <c:pt idx="272">
                  <c:v>-2.9760113539141582E-3</c:v>
                </c:pt>
                <c:pt idx="273">
                  <c:v>6.8590313863765547E-3</c:v>
                </c:pt>
                <c:pt idx="274">
                  <c:v>-9.4529160439046356E-3</c:v>
                </c:pt>
                <c:pt idx="275">
                  <c:v>-7.4069843133623831E-3</c:v>
                </c:pt>
                <c:pt idx="276">
                  <c:v>5.0195141331001161E-3</c:v>
                </c:pt>
                <c:pt idx="277">
                  <c:v>4.807028641797567E-3</c:v>
                </c:pt>
                <c:pt idx="278">
                  <c:v>-1.043555303021383E-2</c:v>
                </c:pt>
                <c:pt idx="279">
                  <c:v>6.7727362582760036E-3</c:v>
                </c:pt>
                <c:pt idx="280">
                  <c:v>-1.8775391741910102E-2</c:v>
                </c:pt>
                <c:pt idx="281">
                  <c:v>3.0492188101680855E-2</c:v>
                </c:pt>
                <c:pt idx="282">
                  <c:v>3.4171656252093778E-2</c:v>
                </c:pt>
                <c:pt idx="283">
                  <c:v>2.8718584715093868E-2</c:v>
                </c:pt>
                <c:pt idx="284">
                  <c:v>3.1405875714281793E-2</c:v>
                </c:pt>
                <c:pt idx="285">
                  <c:v>3.005160594012278E-2</c:v>
                </c:pt>
                <c:pt idx="286">
                  <c:v>3.1085846545748592E-2</c:v>
                </c:pt>
                <c:pt idx="287">
                  <c:v>3.4013376243266606E-2</c:v>
                </c:pt>
                <c:pt idx="288">
                  <c:v>1.9455084582021349E-2</c:v>
                </c:pt>
                <c:pt idx="289">
                  <c:v>1.8821964546711339E-2</c:v>
                </c:pt>
                <c:pt idx="290">
                  <c:v>1.9756033420723379E-2</c:v>
                </c:pt>
                <c:pt idx="291">
                  <c:v>3.1748888007384631E-2</c:v>
                </c:pt>
                <c:pt idx="292">
                  <c:v>3.3818670150215745E-2</c:v>
                </c:pt>
                <c:pt idx="293">
                  <c:v>1.430209459600359E-2</c:v>
                </c:pt>
                <c:pt idx="294">
                  <c:v>-1.3004025611815979E-2</c:v>
                </c:pt>
                <c:pt idx="295">
                  <c:v>2.7447574562017039E-2</c:v>
                </c:pt>
                <c:pt idx="296">
                  <c:v>2.9664795617179811E-2</c:v>
                </c:pt>
                <c:pt idx="297">
                  <c:v>3.3138282934188065E-2</c:v>
                </c:pt>
                <c:pt idx="298">
                  <c:v>3.3428390676394582E-2</c:v>
                </c:pt>
                <c:pt idx="299">
                  <c:v>3.2487817144486196E-2</c:v>
                </c:pt>
                <c:pt idx="300">
                  <c:v>3.3134577250295075E-2</c:v>
                </c:pt>
                <c:pt idx="301">
                  <c:v>3.115999964577458E-2</c:v>
                </c:pt>
                <c:pt idx="302">
                  <c:v>3.3159531483317947E-2</c:v>
                </c:pt>
                <c:pt idx="303">
                  <c:v>3.160491824593073E-2</c:v>
                </c:pt>
                <c:pt idx="304">
                  <c:v>3.3115299809617992E-2</c:v>
                </c:pt>
                <c:pt idx="305">
                  <c:v>3.3526394188709646E-2</c:v>
                </c:pt>
                <c:pt idx="306">
                  <c:v>3.3399336537788205E-2</c:v>
                </c:pt>
                <c:pt idx="307">
                  <c:v>3.1758428172300221E-2</c:v>
                </c:pt>
                <c:pt idx="308">
                  <c:v>3.099738319834933E-2</c:v>
                </c:pt>
                <c:pt idx="309">
                  <c:v>1.5231827031417552E-2</c:v>
                </c:pt>
                <c:pt idx="310">
                  <c:v>1.7211411251409868E-2</c:v>
                </c:pt>
                <c:pt idx="311">
                  <c:v>2.1080292583949092E-3</c:v>
                </c:pt>
                <c:pt idx="312">
                  <c:v>-1.4386048593002751E-2</c:v>
                </c:pt>
                <c:pt idx="313">
                  <c:v>-1.289951744160435E-2</c:v>
                </c:pt>
                <c:pt idx="314">
                  <c:v>-1.04867230056704E-2</c:v>
                </c:pt>
                <c:pt idx="315">
                  <c:v>7.2354342566840575E-3</c:v>
                </c:pt>
                <c:pt idx="316">
                  <c:v>1.3308182869339928E-2</c:v>
                </c:pt>
                <c:pt idx="317">
                  <c:v>2.2286778986523224E-2</c:v>
                </c:pt>
                <c:pt idx="318">
                  <c:v>1.7739155828788371E-2</c:v>
                </c:pt>
                <c:pt idx="319">
                  <c:v>1.8400029071125049E-2</c:v>
                </c:pt>
                <c:pt idx="320">
                  <c:v>1.9378329618836388E-2</c:v>
                </c:pt>
                <c:pt idx="321">
                  <c:v>1.5825485475485727E-2</c:v>
                </c:pt>
                <c:pt idx="322">
                  <c:v>1.3720578180010415E-2</c:v>
                </c:pt>
                <c:pt idx="323">
                  <c:v>1.4939117426051843E-2</c:v>
                </c:pt>
                <c:pt idx="324">
                  <c:v>1.5653328863144453E-2</c:v>
                </c:pt>
                <c:pt idx="325">
                  <c:v>1.4784306568102866E-2</c:v>
                </c:pt>
                <c:pt idx="326">
                  <c:v>1.6474216689748494E-2</c:v>
                </c:pt>
                <c:pt idx="327">
                  <c:v>1.4144681874895855E-2</c:v>
                </c:pt>
                <c:pt idx="328">
                  <c:v>1.2516782825202306E-2</c:v>
                </c:pt>
                <c:pt idx="329">
                  <c:v>1.4181107959119105E-2</c:v>
                </c:pt>
                <c:pt idx="330">
                  <c:v>1.1720179054747608E-2</c:v>
                </c:pt>
                <c:pt idx="331">
                  <c:v>1.3684152095787383E-2</c:v>
                </c:pt>
                <c:pt idx="332">
                  <c:v>9.1248205538377956E-3</c:v>
                </c:pt>
                <c:pt idx="333">
                  <c:v>1.0487329561333128E-2</c:v>
                </c:pt>
                <c:pt idx="334">
                  <c:v>6.9869563250183056E-3</c:v>
                </c:pt>
                <c:pt idx="335">
                  <c:v>1.3122149653485213E-2</c:v>
                </c:pt>
                <c:pt idx="336">
                  <c:v>1.3766978073009519E-2</c:v>
                </c:pt>
                <c:pt idx="337">
                  <c:v>4.3955006188463007E-3</c:v>
                </c:pt>
                <c:pt idx="338">
                  <c:v>1.1055836661532517E-2</c:v>
                </c:pt>
                <c:pt idx="339">
                  <c:v>1.145608994412888E-2</c:v>
                </c:pt>
                <c:pt idx="340">
                  <c:v>1.7337167970752475E-2</c:v>
                </c:pt>
                <c:pt idx="341">
                  <c:v>1.8459871923777547E-2</c:v>
                </c:pt>
                <c:pt idx="342">
                  <c:v>1.6538829624858458E-2</c:v>
                </c:pt>
                <c:pt idx="343">
                  <c:v>2.2121994319798614E-2</c:v>
                </c:pt>
                <c:pt idx="344">
                  <c:v>1.9638949578576918E-2</c:v>
                </c:pt>
                <c:pt idx="345">
                  <c:v>1.2820333527063528E-2</c:v>
                </c:pt>
                <c:pt idx="346">
                  <c:v>1.3481206769400423E-2</c:v>
                </c:pt>
                <c:pt idx="347">
                  <c:v>1.7569601079605639E-2</c:v>
                </c:pt>
                <c:pt idx="348">
                  <c:v>1.882977013618805E-2</c:v>
                </c:pt>
                <c:pt idx="349">
                  <c:v>1.7133789000505464E-2</c:v>
                </c:pt>
                <c:pt idx="350">
                  <c:v>1.4155956615251415E-2</c:v>
                </c:pt>
                <c:pt idx="351">
                  <c:v>1.4753951497917006E-2</c:v>
                </c:pt>
                <c:pt idx="352">
                  <c:v>1.6185409879120594E-2</c:v>
                </c:pt>
                <c:pt idx="353">
                  <c:v>2.0711784487725128E-2</c:v>
                </c:pt>
                <c:pt idx="354">
                  <c:v>2.0986714694839148E-2</c:v>
                </c:pt>
                <c:pt idx="355">
                  <c:v>1.6852787779354488E-2</c:v>
                </c:pt>
                <c:pt idx="356">
                  <c:v>1.896073058184795E-2</c:v>
                </c:pt>
                <c:pt idx="357">
                  <c:v>1.9677110238239485E-2</c:v>
                </c:pt>
                <c:pt idx="358">
                  <c:v>2.5318816854253086E-2</c:v>
                </c:pt>
                <c:pt idx="359">
                  <c:v>2.8533418786958812E-2</c:v>
                </c:pt>
                <c:pt idx="360">
                  <c:v>3.4006004297649946E-2</c:v>
                </c:pt>
                <c:pt idx="361">
                  <c:v>3.315866419559807E-2</c:v>
                </c:pt>
                <c:pt idx="362">
                  <c:v>3.2589723451539286E-2</c:v>
                </c:pt>
                <c:pt idx="363">
                  <c:v>2.9679539508413351E-2</c:v>
                </c:pt>
                <c:pt idx="364">
                  <c:v>2.7158334107529526E-2</c:v>
                </c:pt>
                <c:pt idx="365">
                  <c:v>2.9114501559092811E-2</c:v>
                </c:pt>
                <c:pt idx="366">
                  <c:v>3.1596245368734364E-2</c:v>
                </c:pt>
                <c:pt idx="367">
                  <c:v>2.9336093571450901E-2</c:v>
                </c:pt>
                <c:pt idx="368">
                  <c:v>3.0266693294584521E-2</c:v>
                </c:pt>
                <c:pt idx="369">
                  <c:v>3.1219408854567247E-2</c:v>
                </c:pt>
                <c:pt idx="370">
                  <c:v>3.0521675884147493E-2</c:v>
                </c:pt>
                <c:pt idx="371">
                  <c:v>2.1635879552961531E-2</c:v>
                </c:pt>
                <c:pt idx="372">
                  <c:v>1.6943419346053114E-2</c:v>
                </c:pt>
                <c:pt idx="373">
                  <c:v>1.9347107260930869E-2</c:v>
                </c:pt>
                <c:pt idx="374">
                  <c:v>2.1207439419477798E-2</c:v>
                </c:pt>
                <c:pt idx="375">
                  <c:v>2.913228095734428E-2</c:v>
                </c:pt>
                <c:pt idx="376">
                  <c:v>3.4050235971349464E-2</c:v>
                </c:pt>
                <c:pt idx="377">
                  <c:v>2.6038232017662994E-2</c:v>
                </c:pt>
                <c:pt idx="378">
                  <c:v>8.568021837852921E-3</c:v>
                </c:pt>
                <c:pt idx="379">
                  <c:v>2.1548627952534052E-3</c:v>
                </c:pt>
                <c:pt idx="380">
                  <c:v>1.9418658497797881E-2</c:v>
                </c:pt>
                <c:pt idx="381">
                  <c:v>2.9470089524129169E-2</c:v>
                </c:pt>
                <c:pt idx="382">
                  <c:v>2.1845329537245491E-2</c:v>
                </c:pt>
                <c:pt idx="383">
                  <c:v>2.5815339073724981E-2</c:v>
                </c:pt>
                <c:pt idx="384">
                  <c:v>3.1264507815986865E-2</c:v>
                </c:pt>
                <c:pt idx="385">
                  <c:v>3.2586254300660873E-2</c:v>
                </c:pt>
                <c:pt idx="386">
                  <c:v>3.3478259720271658E-2</c:v>
                </c:pt>
                <c:pt idx="387">
                  <c:v>3.3937488567800864E-2</c:v>
                </c:pt>
                <c:pt idx="388">
                  <c:v>3.3115299809618207E-2</c:v>
                </c:pt>
                <c:pt idx="389">
                  <c:v>3.4007738873089041E-2</c:v>
                </c:pt>
                <c:pt idx="390">
                  <c:v>3.0697735291226574E-2</c:v>
                </c:pt>
                <c:pt idx="391">
                  <c:v>3.0435380756046723E-2</c:v>
                </c:pt>
                <c:pt idx="392">
                  <c:v>3.0523410459586592E-2</c:v>
                </c:pt>
                <c:pt idx="393">
                  <c:v>2.889117497129497E-2</c:v>
                </c:pt>
                <c:pt idx="394">
                  <c:v>3.2517304926952179E-2</c:v>
                </c:pt>
                <c:pt idx="395">
                  <c:v>3.0639193370153781E-2</c:v>
                </c:pt>
                <c:pt idx="396">
                  <c:v>2.6221663370358951E-2</c:v>
                </c:pt>
                <c:pt idx="397">
                  <c:v>2.7735947728784457E-2</c:v>
                </c:pt>
                <c:pt idx="398">
                  <c:v>3.3191621128943125E-2</c:v>
                </c:pt>
                <c:pt idx="399">
                  <c:v>3.0285339980555648E-2</c:v>
                </c:pt>
                <c:pt idx="400">
                  <c:v>2.7424591437447403E-2</c:v>
                </c:pt>
                <c:pt idx="401">
                  <c:v>2.810454500961547E-2</c:v>
                </c:pt>
                <c:pt idx="402">
                  <c:v>2.7322685130394091E-2</c:v>
                </c:pt>
                <c:pt idx="403">
                  <c:v>2.968561052245074E-2</c:v>
                </c:pt>
                <c:pt idx="404">
                  <c:v>2.0618551057867963E-2</c:v>
                </c:pt>
                <c:pt idx="405">
                  <c:v>1.7823282737589777E-2</c:v>
                </c:pt>
                <c:pt idx="406">
                  <c:v>2.0906056936915943E-2</c:v>
                </c:pt>
                <c:pt idx="407">
                  <c:v>2.9705468955397146E-3</c:v>
                </c:pt>
                <c:pt idx="408">
                  <c:v>-4.884911624759119E-3</c:v>
                </c:pt>
                <c:pt idx="409">
                  <c:v>5.857314070235967E-3</c:v>
                </c:pt>
                <c:pt idx="410">
                  <c:v>1.4813360706709456E-2</c:v>
                </c:pt>
                <c:pt idx="411">
                  <c:v>1.4448232576757076E-2</c:v>
                </c:pt>
                <c:pt idx="412">
                  <c:v>1.2484693179577348E-2</c:v>
                </c:pt>
                <c:pt idx="413">
                  <c:v>1.9673207443501459E-2</c:v>
                </c:pt>
                <c:pt idx="414">
                  <c:v>2.5137987364715668E-2</c:v>
                </c:pt>
                <c:pt idx="415">
                  <c:v>2.5458016533248869E-2</c:v>
                </c:pt>
                <c:pt idx="416">
                  <c:v>2.3456316476406357E-2</c:v>
                </c:pt>
                <c:pt idx="417">
                  <c:v>7.8286590568919651E-3</c:v>
                </c:pt>
                <c:pt idx="418">
                  <c:v>6.4982396950220289E-3</c:v>
                </c:pt>
                <c:pt idx="419">
                  <c:v>9.0740842222408382E-3</c:v>
                </c:pt>
                <c:pt idx="420">
                  <c:v>1.5320290378817032E-2</c:v>
                </c:pt>
                <c:pt idx="421">
                  <c:v>2.0262529448971122E-2</c:v>
                </c:pt>
                <c:pt idx="422">
                  <c:v>1.9279892462661711E-2</c:v>
                </c:pt>
                <c:pt idx="423">
                  <c:v>2.5911608010600946E-2</c:v>
                </c:pt>
                <c:pt idx="424">
                  <c:v>3.0614475670144827E-2</c:v>
                </c:pt>
                <c:pt idx="425">
                  <c:v>2.2550868097142174E-2</c:v>
                </c:pt>
                <c:pt idx="426">
                  <c:v>1.0613086280675515E-2</c:v>
                </c:pt>
                <c:pt idx="427">
                  <c:v>1.0685938449122016E-2</c:v>
                </c:pt>
                <c:pt idx="428">
                  <c:v>2.9923681001481465E-2</c:v>
                </c:pt>
                <c:pt idx="429">
                  <c:v>3.3360742234265592E-2</c:v>
                </c:pt>
                <c:pt idx="430">
                  <c:v>2.835128836584256E-2</c:v>
                </c:pt>
                <c:pt idx="431">
                  <c:v>3.14579129774578E-2</c:v>
                </c:pt>
                <c:pt idx="432">
                  <c:v>2.3850932388825814E-2</c:v>
                </c:pt>
                <c:pt idx="433">
                  <c:v>2.2555204535740028E-2</c:v>
                </c:pt>
                <c:pt idx="434">
                  <c:v>2.0382648798136168E-2</c:v>
                </c:pt>
                <c:pt idx="435">
                  <c:v>2.5451511875352086E-2</c:v>
                </c:pt>
                <c:pt idx="436">
                  <c:v>3.1278818063360136E-2</c:v>
                </c:pt>
                <c:pt idx="437">
                  <c:v>-2.3365511997905271E-2</c:v>
                </c:pt>
                <c:pt idx="438">
                  <c:v>-2.0576314691664037E-2</c:v>
                </c:pt>
                <c:pt idx="439">
                  <c:v>-4.2804120841958707E-3</c:v>
                </c:pt>
                <c:pt idx="440">
                  <c:v>-2.3268464957915602E-3</c:v>
                </c:pt>
                <c:pt idx="441">
                  <c:v>-5.1117965480419888E-4</c:v>
                </c:pt>
                <c:pt idx="442">
                  <c:v>-1.1312903743197693E-3</c:v>
                </c:pt>
                <c:pt idx="443">
                  <c:v>2.9983001025665995E-3</c:v>
                </c:pt>
                <c:pt idx="444">
                  <c:v>5.9162896351690249E-3</c:v>
                </c:pt>
                <c:pt idx="445">
                  <c:v>-1.1195730716445059E-2</c:v>
                </c:pt>
                <c:pt idx="446">
                  <c:v>-2.0036861730071454E-2</c:v>
                </c:pt>
                <c:pt idx="447">
                  <c:v>-2.8276095066293905E-2</c:v>
                </c:pt>
                <c:pt idx="448">
                  <c:v>-3.0871453567203826E-2</c:v>
                </c:pt>
                <c:pt idx="449">
                  <c:v>-2.5733207472420042E-2</c:v>
                </c:pt>
                <c:pt idx="450">
                  <c:v>-1.9503046138656218E-2</c:v>
                </c:pt>
                <c:pt idx="451">
                  <c:v>-1.5559488877624563E-2</c:v>
                </c:pt>
                <c:pt idx="452">
                  <c:v>-4.4317537912666521E-3</c:v>
                </c:pt>
                <c:pt idx="453">
                  <c:v>-2.981138287079874E-2</c:v>
                </c:pt>
                <c:pt idx="454">
                  <c:v>-3.8367421327727073E-2</c:v>
                </c:pt>
                <c:pt idx="455">
                  <c:v>-2.4009473129710353E-2</c:v>
                </c:pt>
                <c:pt idx="456">
                  <c:v>-9.8518683949215102E-3</c:v>
                </c:pt>
                <c:pt idx="457">
                  <c:v>-1.2357985445320544E-3</c:v>
                </c:pt>
                <c:pt idx="458">
                  <c:v>-2.9834970424581349E-5</c:v>
                </c:pt>
                <c:pt idx="459">
                  <c:v>1.7732561986286068E-3</c:v>
                </c:pt>
                <c:pt idx="460">
                  <c:v>-3.9491081753079841E-3</c:v>
                </c:pt>
                <c:pt idx="461">
                  <c:v>-1.8594128608512853E-2</c:v>
                </c:pt>
                <c:pt idx="462">
                  <c:v>-2.1165636697134137E-2</c:v>
                </c:pt>
                <c:pt idx="463">
                  <c:v>-1.02378114301446E-2</c:v>
                </c:pt>
                <c:pt idx="464">
                  <c:v>-9.2634136771712876E-3</c:v>
                </c:pt>
                <c:pt idx="465">
                  <c:v>-3.1494688978344816E-3</c:v>
                </c:pt>
                <c:pt idx="466">
                  <c:v>-5.8870625847593167E-3</c:v>
                </c:pt>
                <c:pt idx="467">
                  <c:v>-3.8636803349268731E-3</c:v>
                </c:pt>
                <c:pt idx="468">
                  <c:v>-9.3687891351030127E-3</c:v>
                </c:pt>
                <c:pt idx="469">
                  <c:v>-1.1612028821854664E-2</c:v>
                </c:pt>
                <c:pt idx="470">
                  <c:v>-1.9754993221201146E-2</c:v>
                </c:pt>
                <c:pt idx="471">
                  <c:v>-2.08920074215996E-2</c:v>
                </c:pt>
                <c:pt idx="472">
                  <c:v>-2.1050721074286603E-2</c:v>
                </c:pt>
                <c:pt idx="473">
                  <c:v>-1.8327437634735697E-2</c:v>
                </c:pt>
                <c:pt idx="474">
                  <c:v>-1.6288444205950273E-2</c:v>
                </c:pt>
                <c:pt idx="475">
                  <c:v>-2.1385927777912955E-2</c:v>
                </c:pt>
                <c:pt idx="476">
                  <c:v>-1.8880333555982107E-2</c:v>
                </c:pt>
                <c:pt idx="477">
                  <c:v>-2.7139514509755283E-2</c:v>
                </c:pt>
                <c:pt idx="478">
                  <c:v>-2.9864532524745725E-2</c:v>
                </c:pt>
                <c:pt idx="479">
                  <c:v>-2.9441729761439557E-2</c:v>
                </c:pt>
                <c:pt idx="480">
                  <c:v>-2.9164631335026607E-2</c:v>
                </c:pt>
                <c:pt idx="481">
                  <c:v>-2.8596557878687045E-2</c:v>
                </c:pt>
                <c:pt idx="482">
                  <c:v>-3.3913898887569259E-2</c:v>
                </c:pt>
                <c:pt idx="483">
                  <c:v>-2.8334203343507416E-2</c:v>
                </c:pt>
                <c:pt idx="484">
                  <c:v>-3.1698412407845038E-2</c:v>
                </c:pt>
                <c:pt idx="485">
                  <c:v>-3.168540309205093E-2</c:v>
                </c:pt>
                <c:pt idx="486">
                  <c:v>-2.8567503740080234E-2</c:v>
                </c:pt>
                <c:pt idx="487">
                  <c:v>-2.9660286266779495E-2</c:v>
                </c:pt>
                <c:pt idx="488">
                  <c:v>-2.6935268251788942E-2</c:v>
                </c:pt>
                <c:pt idx="489">
                  <c:v>-1.8036028960949146E-2</c:v>
                </c:pt>
                <c:pt idx="490">
                  <c:v>-4.0862174453163064E-2</c:v>
                </c:pt>
                <c:pt idx="491">
                  <c:v>-1.5820976125084533E-2</c:v>
                </c:pt>
                <c:pt idx="492">
                  <c:v>-2.0089332637107729E-2</c:v>
                </c:pt>
                <c:pt idx="493">
                  <c:v>-1.5836587304037513E-2</c:v>
                </c:pt>
                <c:pt idx="494">
                  <c:v>-1.4977105173911511E-2</c:v>
                </c:pt>
                <c:pt idx="495">
                  <c:v>-2.1021666935680014E-2</c:v>
                </c:pt>
                <c:pt idx="496">
                  <c:v>-3.0490280614438859E-2</c:v>
                </c:pt>
                <c:pt idx="497">
                  <c:v>-3.4947705849335133E-2</c:v>
                </c:pt>
                <c:pt idx="498">
                  <c:v>-2.1109262995360051E-2</c:v>
                </c:pt>
                <c:pt idx="499">
                  <c:v>-1.6405094404236684E-2</c:v>
                </c:pt>
                <c:pt idx="500">
                  <c:v>-1.4700006747498344E-2</c:v>
                </c:pt>
                <c:pt idx="501">
                  <c:v>-1.0970235909348727E-2</c:v>
                </c:pt>
                <c:pt idx="502">
                  <c:v>-1.194680188162053E-2</c:v>
                </c:pt>
                <c:pt idx="503">
                  <c:v>-1.0795911077708309E-2</c:v>
                </c:pt>
                <c:pt idx="504">
                  <c:v>-1.4030894271825349E-2</c:v>
                </c:pt>
                <c:pt idx="505">
                  <c:v>-1.9419786517574578E-2</c:v>
                </c:pt>
                <c:pt idx="506">
                  <c:v>-2.4910585070376901E-2</c:v>
                </c:pt>
                <c:pt idx="507">
                  <c:v>-2.3837936008597346E-2</c:v>
                </c:pt>
                <c:pt idx="508">
                  <c:v>-1.6156616472570714E-2</c:v>
                </c:pt>
                <c:pt idx="509">
                  <c:v>-2.3149123711864915E-2</c:v>
                </c:pt>
                <c:pt idx="510">
                  <c:v>-2.3149123711864915E-2</c:v>
                </c:pt>
                <c:pt idx="511">
                  <c:v>-2.511483132834335E-2</c:v>
                </c:pt>
                <c:pt idx="512">
                  <c:v>-3.9799313352790168E-2</c:v>
                </c:pt>
                <c:pt idx="513">
                  <c:v>-2.355631529621767E-2</c:v>
                </c:pt>
                <c:pt idx="514">
                  <c:v>-3.8501850924265064E-2</c:v>
                </c:pt>
                <c:pt idx="515">
                  <c:v>-2.8655099799760383E-2</c:v>
                </c:pt>
                <c:pt idx="516">
                  <c:v>-3.1670659200817936E-2</c:v>
                </c:pt>
                <c:pt idx="517">
                  <c:v>-3.5429050533714312E-2</c:v>
                </c:pt>
                <c:pt idx="518">
                  <c:v>-3.6419059465640606E-2</c:v>
                </c:pt>
                <c:pt idx="519">
                  <c:v>-3.2384870637910436E-2</c:v>
                </c:pt>
                <c:pt idx="520">
                  <c:v>-2.9819867207186376E-2</c:v>
                </c:pt>
                <c:pt idx="521">
                  <c:v>-4.0964080760216598E-2</c:v>
                </c:pt>
                <c:pt idx="522">
                  <c:v>-3.8386068013698316E-2</c:v>
                </c:pt>
                <c:pt idx="523">
                  <c:v>-3.5821931870694233E-2</c:v>
                </c:pt>
                <c:pt idx="524">
                  <c:v>-4.0891662235629817E-2</c:v>
                </c:pt>
                <c:pt idx="525">
                  <c:v>-3.8458486538285423E-2</c:v>
                </c:pt>
                <c:pt idx="526">
                  <c:v>-2.7839849343334232E-2</c:v>
                </c:pt>
                <c:pt idx="527">
                  <c:v>-2.3891955643704613E-2</c:v>
                </c:pt>
                <c:pt idx="528">
                  <c:v>-4.1415937662129247E-2</c:v>
                </c:pt>
                <c:pt idx="529">
                  <c:v>-1.5297134342444495E-2</c:v>
                </c:pt>
                <c:pt idx="530">
                  <c:v>-1.4787169163318552E-2</c:v>
                </c:pt>
                <c:pt idx="531">
                  <c:v>-9.0045282928700714E-3</c:v>
                </c:pt>
                <c:pt idx="532">
                  <c:v>-5.8289543075461352E-3</c:v>
                </c:pt>
                <c:pt idx="533">
                  <c:v>-1.471561792645132E-2</c:v>
                </c:pt>
                <c:pt idx="534">
                  <c:v>-1.3213475596099943E-2</c:v>
                </c:pt>
                <c:pt idx="535">
                  <c:v>-1.2981476131106607E-2</c:v>
                </c:pt>
                <c:pt idx="536">
                  <c:v>-1.369438663661973E-2</c:v>
                </c:pt>
                <c:pt idx="537">
                  <c:v>-1.3971918706892291E-2</c:v>
                </c:pt>
                <c:pt idx="538">
                  <c:v>-1.5428962075824055E-2</c:v>
                </c:pt>
                <c:pt idx="539">
                  <c:v>-1.2529619229193628E-2</c:v>
                </c:pt>
                <c:pt idx="540">
                  <c:v>-1.1348806998954939E-2</c:v>
                </c:pt>
                <c:pt idx="541">
                  <c:v>-1.5050390986218061E-2</c:v>
                </c:pt>
                <c:pt idx="542">
                  <c:v>-1.0912127632135326E-2</c:v>
                </c:pt>
                <c:pt idx="543">
                  <c:v>-9.5283700755096745E-3</c:v>
                </c:pt>
                <c:pt idx="544">
                  <c:v>-9.4416413035497311E-3</c:v>
                </c:pt>
                <c:pt idx="545">
                  <c:v>-1.443947597236748E-3</c:v>
                </c:pt>
                <c:pt idx="546">
                  <c:v>-2.5670851941216491E-3</c:v>
                </c:pt>
                <c:pt idx="547">
                  <c:v>-3.7604730962945121E-3</c:v>
                </c:pt>
                <c:pt idx="548">
                  <c:v>-8.0869378855306703E-3</c:v>
                </c:pt>
                <c:pt idx="549">
                  <c:v>-9.1211784911562638E-3</c:v>
                </c:pt>
                <c:pt idx="550">
                  <c:v>-4.7942800580604945E-3</c:v>
                </c:pt>
                <c:pt idx="551">
                  <c:v>-5.1732847915265364E-3</c:v>
                </c:pt>
                <c:pt idx="552">
                  <c:v>-1.2718687952067148E-2</c:v>
                </c:pt>
                <c:pt idx="553">
                  <c:v>-1.8080260634648668E-2</c:v>
                </c:pt>
                <c:pt idx="554">
                  <c:v>-1.901216128936134E-2</c:v>
                </c:pt>
                <c:pt idx="555">
                  <c:v>-9.2365277578636239E-3</c:v>
                </c:pt>
                <c:pt idx="556">
                  <c:v>-5.8731859812456563E-3</c:v>
                </c:pt>
                <c:pt idx="557">
                  <c:v>-9.7174387983829762E-3</c:v>
                </c:pt>
                <c:pt idx="558">
                  <c:v>-9.1645428771367811E-3</c:v>
                </c:pt>
                <c:pt idx="559">
                  <c:v>-4.1689656122271919E-3</c:v>
                </c:pt>
                <c:pt idx="560">
                  <c:v>-8.7725288278767376E-3</c:v>
                </c:pt>
                <c:pt idx="561">
                  <c:v>-8.7707942524369829E-3</c:v>
                </c:pt>
                <c:pt idx="562">
                  <c:v>-1.0213961017855086E-2</c:v>
                </c:pt>
                <c:pt idx="563">
                  <c:v>-9.3102472140295638E-3</c:v>
                </c:pt>
                <c:pt idx="564">
                  <c:v>-5.9317279023188858E-3</c:v>
                </c:pt>
                <c:pt idx="565">
                  <c:v>6.0563566018849027E-3</c:v>
                </c:pt>
                <c:pt idx="566">
                  <c:v>8.4265647549520355E-4</c:v>
                </c:pt>
                <c:pt idx="567">
                  <c:v>4.6288010154191227E-3</c:v>
                </c:pt>
                <c:pt idx="568">
                  <c:v>-8.9177995209094724E-3</c:v>
                </c:pt>
                <c:pt idx="569">
                  <c:v>-7.8393272415843585E-3</c:v>
                </c:pt>
                <c:pt idx="570">
                  <c:v>-9.5426803228831642E-3</c:v>
                </c:pt>
                <c:pt idx="571">
                  <c:v>-5.1585409002934358E-3</c:v>
                </c:pt>
                <c:pt idx="572">
                  <c:v>-5.9603483970658653E-3</c:v>
                </c:pt>
                <c:pt idx="573">
                  <c:v>-5.6984275057458452E-3</c:v>
                </c:pt>
                <c:pt idx="574">
                  <c:v>-3.7908281664805906E-3</c:v>
                </c:pt>
                <c:pt idx="575">
                  <c:v>-2.0709966185089306E-3</c:v>
                </c:pt>
                <c:pt idx="576">
                  <c:v>-7.0154930925698719E-4</c:v>
                </c:pt>
                <c:pt idx="577">
                  <c:v>-3.0766167293879805E-3</c:v>
                </c:pt>
                <c:pt idx="578">
                  <c:v>-4.6936746825864536E-3</c:v>
                </c:pt>
                <c:pt idx="579">
                  <c:v>-4.9555955739064737E-3</c:v>
                </c:pt>
                <c:pt idx="580">
                  <c:v>-9.3393013526363745E-3</c:v>
                </c:pt>
                <c:pt idx="581">
                  <c:v>-4.7647922755938562E-3</c:v>
                </c:pt>
                <c:pt idx="582">
                  <c:v>-6.9941553588316295E-3</c:v>
                </c:pt>
                <c:pt idx="583">
                  <c:v>-5.7413582478663154E-3</c:v>
                </c:pt>
                <c:pt idx="584">
                  <c:v>-5.4937476039197851E-3</c:v>
                </c:pt>
                <c:pt idx="585">
                  <c:v>-4.1837095034609481E-3</c:v>
                </c:pt>
                <c:pt idx="586">
                  <c:v>-3.5124288084881529E-3</c:v>
                </c:pt>
                <c:pt idx="587">
                  <c:v>-1.165539320783409E-2</c:v>
                </c:pt>
                <c:pt idx="588">
                  <c:v>-1.0024458651122611E-2</c:v>
                </c:pt>
                <c:pt idx="589">
                  <c:v>-8.5973367085166608E-3</c:v>
                </c:pt>
                <c:pt idx="590">
                  <c:v>-9.1641092332769517E-3</c:v>
                </c:pt>
                <c:pt idx="591">
                  <c:v>-8.2031544399572519E-3</c:v>
                </c:pt>
                <c:pt idx="592">
                  <c:v>-1.0475448265315495E-2</c:v>
                </c:pt>
                <c:pt idx="593">
                  <c:v>-1.1669703455208236E-2</c:v>
                </c:pt>
                <c:pt idx="594">
                  <c:v>2.0360443776678483E-3</c:v>
                </c:pt>
                <c:pt idx="595">
                  <c:v>2.639208540726069E-2</c:v>
                </c:pt>
                <c:pt idx="596">
                  <c:v>2.7061631526793729E-2</c:v>
                </c:pt>
                <c:pt idx="597">
                  <c:v>3.3866370974793898E-2</c:v>
                </c:pt>
                <c:pt idx="598">
                  <c:v>3.4038961230994563E-2</c:v>
                </c:pt>
                <c:pt idx="599">
                  <c:v>3.4111813399441061E-2</c:v>
                </c:pt>
                <c:pt idx="600">
                  <c:v>3.3908868073054099E-2</c:v>
                </c:pt>
                <c:pt idx="601">
                  <c:v>3.1052455968543925E-2</c:v>
                </c:pt>
                <c:pt idx="602">
                  <c:v>3.1767101049495927E-2</c:v>
                </c:pt>
                <c:pt idx="603">
                  <c:v>3.2875061111288122E-2</c:v>
                </c:pt>
                <c:pt idx="604">
                  <c:v>3.0805712612317054E-2</c:v>
                </c:pt>
                <c:pt idx="605">
                  <c:v>2.9378590669711758E-2</c:v>
                </c:pt>
                <c:pt idx="606">
                  <c:v>2.962706860137751E-2</c:v>
                </c:pt>
                <c:pt idx="607">
                  <c:v>3.2247578446155889E-2</c:v>
                </c:pt>
                <c:pt idx="608">
                  <c:v>3.2290509188276362E-2</c:v>
                </c:pt>
                <c:pt idx="609">
                  <c:v>3.1708559128423137E-2</c:v>
                </c:pt>
                <c:pt idx="610">
                  <c:v>3.248044519886932E-2</c:v>
                </c:pt>
                <c:pt idx="611">
                  <c:v>2.67559126056338E-2</c:v>
                </c:pt>
                <c:pt idx="612">
                  <c:v>2.592548461411439E-2</c:v>
                </c:pt>
                <c:pt idx="613">
                  <c:v>2.6344516561248567E-2</c:v>
                </c:pt>
                <c:pt idx="614">
                  <c:v>2.9859935354090723E-2</c:v>
                </c:pt>
                <c:pt idx="615">
                  <c:v>3.3747552557208557E-2</c:v>
                </c:pt>
                <c:pt idx="616">
                  <c:v>3.3485198022028491E-2</c:v>
                </c:pt>
                <c:pt idx="617">
                  <c:v>3.0150043096297457E-2</c:v>
                </c:pt>
                <c:pt idx="618">
                  <c:v>2.8650502629105269E-2</c:v>
                </c:pt>
                <c:pt idx="619">
                  <c:v>2.9915875412005414E-2</c:v>
                </c:pt>
                <c:pt idx="620">
                  <c:v>2.8722921153691943E-2</c:v>
                </c:pt>
                <c:pt idx="621">
                  <c:v>2.6493558070454386E-2</c:v>
                </c:pt>
                <c:pt idx="622">
                  <c:v>2.512367711734196E-2</c:v>
                </c:pt>
                <c:pt idx="623">
                  <c:v>2.8461000262372142E-2</c:v>
                </c:pt>
                <c:pt idx="624">
                  <c:v>2.6464937575707188E-2</c:v>
                </c:pt>
                <c:pt idx="625">
                  <c:v>1.7958579621847316E-2</c:v>
                </c:pt>
                <c:pt idx="626">
                  <c:v>2.570692810877467E-2</c:v>
                </c:pt>
                <c:pt idx="627">
                  <c:v>3.0732860443870556E-2</c:v>
                </c:pt>
                <c:pt idx="628">
                  <c:v>3.1767534693356192E-2</c:v>
                </c:pt>
                <c:pt idx="629">
                  <c:v>3.4025084627480898E-2</c:v>
                </c:pt>
                <c:pt idx="630">
                  <c:v>3.3572360437848482E-2</c:v>
                </c:pt>
                <c:pt idx="631">
                  <c:v>3.3777473983534152E-2</c:v>
                </c:pt>
                <c:pt idx="632">
                  <c:v>3.0310491324423778E-2</c:v>
                </c:pt>
                <c:pt idx="633">
                  <c:v>2.806855256925183E-2</c:v>
                </c:pt>
                <c:pt idx="634">
                  <c:v>2.9917609987444076E-2</c:v>
                </c:pt>
                <c:pt idx="635">
                  <c:v>2.8999152292385453E-2</c:v>
                </c:pt>
                <c:pt idx="636">
                  <c:v>2.138089696339834E-2</c:v>
                </c:pt>
                <c:pt idx="637">
                  <c:v>2.1948970419737899E-2</c:v>
                </c:pt>
                <c:pt idx="638">
                  <c:v>2.1131551744012492E-2</c:v>
                </c:pt>
                <c:pt idx="639">
                  <c:v>2.4993583959401718E-2</c:v>
                </c:pt>
                <c:pt idx="640">
                  <c:v>2.644932639675443E-2</c:v>
                </c:pt>
                <c:pt idx="641">
                  <c:v>1.9851435069879686E-2</c:v>
                </c:pt>
                <c:pt idx="642">
                  <c:v>2.3769840987042993E-2</c:v>
                </c:pt>
                <c:pt idx="643">
                  <c:v>2.4934608394468878E-2</c:v>
                </c:pt>
                <c:pt idx="644">
                  <c:v>2.7630572270852732E-2</c:v>
                </c:pt>
                <c:pt idx="645">
                  <c:v>3.0441451770084116E-2</c:v>
                </c:pt>
                <c:pt idx="646">
                  <c:v>3.299127766571492E-2</c:v>
                </c:pt>
                <c:pt idx="647">
                  <c:v>-6.9087275184507371E-3</c:v>
                </c:pt>
                <c:pt idx="648">
                  <c:v>1.6691816722759325E-3</c:v>
                </c:pt>
                <c:pt idx="649">
                  <c:v>3.9774679379975973E-3</c:v>
                </c:pt>
                <c:pt idx="650">
                  <c:v>9.8013049751274495E-3</c:v>
                </c:pt>
                <c:pt idx="651">
                  <c:v>1.0737542068438414E-2</c:v>
                </c:pt>
                <c:pt idx="652">
                  <c:v>1.3136893544718095E-2</c:v>
                </c:pt>
                <c:pt idx="653">
                  <c:v>1.1399282598494749E-2</c:v>
                </c:pt>
                <c:pt idx="654">
                  <c:v>9.0996692099692307E-3</c:v>
                </c:pt>
                <c:pt idx="655">
                  <c:v>1.2436558711139146E-2</c:v>
                </c:pt>
                <c:pt idx="656">
                  <c:v>8.2987290009166777E-3</c:v>
                </c:pt>
                <c:pt idx="657">
                  <c:v>-9.2178810718920607E-3</c:v>
                </c:pt>
                <c:pt idx="658">
                  <c:v>-8.7027121664479488E-3</c:v>
                </c:pt>
                <c:pt idx="659">
                  <c:v>-6.4880929744439318E-3</c:v>
                </c:pt>
                <c:pt idx="660">
                  <c:v>-2.1269366764231847E-3</c:v>
                </c:pt>
                <c:pt idx="661">
                  <c:v>-7.1923306027604703E-3</c:v>
                </c:pt>
                <c:pt idx="662">
                  <c:v>3.5230091729256427E-3</c:v>
                </c:pt>
                <c:pt idx="663">
                  <c:v>-3.58007725061714E-3</c:v>
                </c:pt>
                <c:pt idx="664">
                  <c:v>9.8957255935736872E-5</c:v>
                </c:pt>
                <c:pt idx="665">
                  <c:v>-2.9252750223171995E-3</c:v>
                </c:pt>
                <c:pt idx="666">
                  <c:v>-2.804722029292544E-3</c:v>
                </c:pt>
                <c:pt idx="667">
                  <c:v>-5.3259274301763688E-3</c:v>
                </c:pt>
                <c:pt idx="668">
                  <c:v>-6.0788223553977694E-4</c:v>
                </c:pt>
                <c:pt idx="669">
                  <c:v>4.0932508485645681E-3</c:v>
                </c:pt>
                <c:pt idx="670">
                  <c:v>-4.0686115046083986E-2</c:v>
                </c:pt>
                <c:pt idx="671">
                  <c:v>-4.0038288827702925E-2</c:v>
                </c:pt>
                <c:pt idx="672">
                  <c:v>-4.1163556935724925E-2</c:v>
                </c:pt>
                <c:pt idx="673">
                  <c:v>-3.5219166905570851E-2</c:v>
                </c:pt>
                <c:pt idx="674">
                  <c:v>-3.6056099554986829E-2</c:v>
                </c:pt>
                <c:pt idx="675">
                  <c:v>-4.1883405742994873E-2</c:v>
                </c:pt>
                <c:pt idx="676">
                  <c:v>-4.0564694765339561E-2</c:v>
                </c:pt>
                <c:pt idx="677">
                  <c:v>-4.089383045492874E-2</c:v>
                </c:pt>
                <c:pt idx="678">
                  <c:v>-4.086520996018176E-2</c:v>
                </c:pt>
                <c:pt idx="679">
                  <c:v>-3.5622022051325752E-2</c:v>
                </c:pt>
                <c:pt idx="680">
                  <c:v>-3.4090825582367888E-2</c:v>
                </c:pt>
                <c:pt idx="681">
                  <c:v>-3.3976343603380407E-2</c:v>
                </c:pt>
                <c:pt idx="682">
                  <c:v>-3.2429535955469678E-2</c:v>
                </c:pt>
                <c:pt idx="683">
                  <c:v>-3.0107373086234353E-2</c:v>
                </c:pt>
                <c:pt idx="684">
                  <c:v>-2.3708957934868047E-2</c:v>
                </c:pt>
                <c:pt idx="685">
                  <c:v>-2.744133063617675E-2</c:v>
                </c:pt>
                <c:pt idx="686">
                  <c:v>-2.49313999756475E-2</c:v>
                </c:pt>
                <c:pt idx="687">
                  <c:v>-2.0799207635602158E-2</c:v>
                </c:pt>
                <c:pt idx="688">
                  <c:v>-2.1690345767493614E-2</c:v>
                </c:pt>
                <c:pt idx="689">
                  <c:v>-1.9513887235151184E-2</c:v>
                </c:pt>
                <c:pt idx="690">
                  <c:v>-2.752719212041747E-2</c:v>
                </c:pt>
                <c:pt idx="691">
                  <c:v>-2.4090564531493282E-2</c:v>
                </c:pt>
                <c:pt idx="692">
                  <c:v>-2.6875859042996164E-2</c:v>
                </c:pt>
                <c:pt idx="693">
                  <c:v>-4.1006144214617513E-2</c:v>
                </c:pt>
                <c:pt idx="694">
                  <c:v>-4.0308844888056826E-2</c:v>
                </c:pt>
                <c:pt idx="695">
                  <c:v>-4.1012215228654468E-2</c:v>
                </c:pt>
                <c:pt idx="696">
                  <c:v>-4.0587677889908982E-2</c:v>
                </c:pt>
                <c:pt idx="697">
                  <c:v>-4.1842209576314161E-2</c:v>
                </c:pt>
                <c:pt idx="698">
                  <c:v>-4.0584208739030896E-2</c:v>
                </c:pt>
                <c:pt idx="699">
                  <c:v>-4.0695655210999576E-2</c:v>
                </c:pt>
                <c:pt idx="700">
                  <c:v>-3.589218217598187E-2</c:v>
                </c:pt>
                <c:pt idx="701">
                  <c:v>-3.7350092832633838E-2</c:v>
                </c:pt>
                <c:pt idx="702">
                  <c:v>-3.4833657514207264E-2</c:v>
                </c:pt>
                <c:pt idx="703">
                  <c:v>-3.6822348255255558E-2</c:v>
                </c:pt>
                <c:pt idx="704">
                  <c:v>-3.3273840550502642E-2</c:v>
                </c:pt>
                <c:pt idx="705">
                  <c:v>-3.0028016259890523E-2</c:v>
                </c:pt>
                <c:pt idx="706">
                  <c:v>-2.3984755429701618E-2</c:v>
                </c:pt>
                <c:pt idx="707">
                  <c:v>1.7835424765663903E-2</c:v>
                </c:pt>
                <c:pt idx="708">
                  <c:v>-8.2313412908446206E-3</c:v>
                </c:pt>
                <c:pt idx="709">
                  <c:v>-1.484614472825161E-2</c:v>
                </c:pt>
                <c:pt idx="710">
                  <c:v>1.4302439055255496E-3</c:v>
                </c:pt>
                <c:pt idx="711">
                  <c:v>-3.7848463370476293E-4</c:v>
                </c:pt>
                <c:pt idx="712">
                  <c:v>4.6712981136797635E-3</c:v>
                </c:pt>
                <c:pt idx="713">
                  <c:v>-1.1755220480195085E-3</c:v>
                </c:pt>
                <c:pt idx="714">
                  <c:v>6.2857542037196984E-3</c:v>
                </c:pt>
                <c:pt idx="715">
                  <c:v>1.0559314442059752E-2</c:v>
                </c:pt>
                <c:pt idx="716">
                  <c:v>1.4305130103022612E-2</c:v>
                </c:pt>
                <c:pt idx="717">
                  <c:v>-6.5240854148073523E-3</c:v>
                </c:pt>
                <c:pt idx="718">
                  <c:v>-1.2930395340255778E-3</c:v>
                </c:pt>
                <c:pt idx="719">
                  <c:v>1.0897123008845077E-2</c:v>
                </c:pt>
                <c:pt idx="720">
                  <c:v>-3.2331621627758387E-3</c:v>
                </c:pt>
                <c:pt idx="721">
                  <c:v>-9.994537224796143E-3</c:v>
                </c:pt>
                <c:pt idx="722">
                  <c:v>-7.1615418887152173E-3</c:v>
                </c:pt>
                <c:pt idx="723">
                  <c:v>-5.9542773830284753E-3</c:v>
                </c:pt>
                <c:pt idx="724">
                  <c:v>5.2810013805600882E-3</c:v>
                </c:pt>
                <c:pt idx="725">
                  <c:v>1.4308165610040981E-2</c:v>
                </c:pt>
                <c:pt idx="726">
                  <c:v>1.7129452561907611E-2</c:v>
                </c:pt>
                <c:pt idx="727">
                  <c:v>1.7772112762132988E-2</c:v>
                </c:pt>
                <c:pt idx="728">
                  <c:v>2.6476212316062092E-2</c:v>
                </c:pt>
                <c:pt idx="729">
                  <c:v>2.4961060669916931E-2</c:v>
                </c:pt>
                <c:pt idx="730">
                  <c:v>2.8924131904640025E-2</c:v>
                </c:pt>
                <c:pt idx="731">
                  <c:v>1.3454754493952588E-2</c:v>
                </c:pt>
                <c:pt idx="732">
                  <c:v>1.2606547104181491E-2</c:v>
                </c:pt>
                <c:pt idx="733">
                  <c:v>9.0428618643353196E-3</c:v>
                </c:pt>
                <c:pt idx="734">
                  <c:v>5.9635568158871322E-3</c:v>
                </c:pt>
                <c:pt idx="735">
                  <c:v>7.9093168148147361E-3</c:v>
                </c:pt>
                <c:pt idx="736">
                  <c:v>8.2644711359921366E-3</c:v>
                </c:pt>
                <c:pt idx="737">
                  <c:v>1.1733188370541612E-2</c:v>
                </c:pt>
                <c:pt idx="738">
                  <c:v>1.4253960127566042E-2</c:v>
                </c:pt>
                <c:pt idx="739">
                  <c:v>1.9485439652207427E-2</c:v>
                </c:pt>
                <c:pt idx="740">
                  <c:v>2.5244663754226661E-2</c:v>
                </c:pt>
                <c:pt idx="741">
                  <c:v>2.8060313335915729E-2</c:v>
                </c:pt>
                <c:pt idx="742">
                  <c:v>2.8000904127123281E-2</c:v>
                </c:pt>
                <c:pt idx="743">
                  <c:v>2.5315347703374673E-2</c:v>
                </c:pt>
                <c:pt idx="744">
                  <c:v>2.8738532332644701E-2</c:v>
                </c:pt>
                <c:pt idx="745">
                  <c:v>3.1568492161707262E-2</c:v>
                </c:pt>
                <c:pt idx="746">
                  <c:v>7.4166973900808694E-3</c:v>
                </c:pt>
                <c:pt idx="747">
                  <c:v>-4.0327928540879231E-3</c:v>
                </c:pt>
              </c:numCache>
            </c:numRef>
          </c:val>
          <c:smooth val="0"/>
        </c:ser>
        <c:dLbls>
          <c:showLegendKey val="0"/>
          <c:showVal val="0"/>
          <c:showCatName val="0"/>
          <c:showSerName val="0"/>
          <c:showPercent val="0"/>
          <c:showBubbleSize val="0"/>
        </c:dLbls>
        <c:marker val="1"/>
        <c:smooth val="0"/>
        <c:axId val="184182272"/>
        <c:axId val="183686784"/>
      </c:lineChart>
      <c:catAx>
        <c:axId val="184182272"/>
        <c:scaling>
          <c:orientation val="minMax"/>
        </c:scaling>
        <c:delete val="0"/>
        <c:axPos val="b"/>
        <c:majorTickMark val="out"/>
        <c:minorTickMark val="none"/>
        <c:tickLblPos val="nextTo"/>
        <c:crossAx val="183686784"/>
        <c:crosses val="autoZero"/>
        <c:auto val="1"/>
        <c:lblAlgn val="ctr"/>
        <c:lblOffset val="100"/>
        <c:noMultiLvlLbl val="0"/>
      </c:catAx>
      <c:valAx>
        <c:axId val="183686784"/>
        <c:scaling>
          <c:orientation val="minMax"/>
        </c:scaling>
        <c:delete val="0"/>
        <c:axPos val="l"/>
        <c:majorGridlines/>
        <c:numFmt formatCode="General" sourceLinked="1"/>
        <c:majorTickMark val="out"/>
        <c:minorTickMark val="none"/>
        <c:tickLblPos val="nextTo"/>
        <c:crossAx val="1841822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n-US"/>
              <a:t>Spring</a:t>
            </a:r>
            <a:r>
              <a:rPr lang="en-US" baseline="0"/>
              <a:t> Observed</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30787510936132984"/>
                  <c:y val="-0.35431466899970837"/>
                </c:manualLayout>
              </c:layout>
              <c:tx>
                <c:rich>
                  <a:bodyPr/>
                  <a:lstStyle/>
                  <a:p>
                    <a:pPr>
                      <a:defRPr/>
                    </a:pPr>
                    <a:r>
                      <a:rPr lang="en-US" baseline="0"/>
                      <a:t>trend= (-0.0005x </a:t>
                    </a:r>
                    <a:r>
                      <a:rPr lang="en-US" baseline="0">
                        <a:latin typeface="Calibri"/>
                        <a:cs typeface="Calibri"/>
                      </a:rPr>
                      <a:t>±0.00056)/day</a:t>
                    </a:r>
                    <a:endParaRPr lang="en-US"/>
                  </a:p>
                </c:rich>
              </c:tx>
              <c:numFmt formatCode="General" sourceLinked="0"/>
            </c:trendlineLbl>
          </c:trendline>
          <c:val>
            <c:numRef>
              <c:f>Sheet1!$AN$3:$AN$39</c:f>
              <c:numCache>
                <c:formatCode>General</c:formatCode>
                <c:ptCount val="37"/>
                <c:pt idx="0">
                  <c:v>-7.0308030352478249E-2</c:v>
                </c:pt>
                <c:pt idx="1">
                  <c:v>-4.2594151215380759E-2</c:v>
                </c:pt>
                <c:pt idx="2">
                  <c:v>-5.0364607625644001E-2</c:v>
                </c:pt>
                <c:pt idx="3">
                  <c:v>-1.9052879006290598E-2</c:v>
                </c:pt>
                <c:pt idx="4">
                  <c:v>-2.8196146878935132E-3</c:v>
                </c:pt>
                <c:pt idx="5">
                  <c:v>2.0519501454070298E-2</c:v>
                </c:pt>
                <c:pt idx="6">
                  <c:v>3.0573132269525613E-2</c:v>
                </c:pt>
                <c:pt idx="7">
                  <c:v>5.4494933546147803E-2</c:v>
                </c:pt>
                <c:pt idx="8">
                  <c:v>4.3067169986826803E-2</c:v>
                </c:pt>
                <c:pt idx="9">
                  <c:v>2.3686613172383689E-2</c:v>
                </c:pt>
                <c:pt idx="10">
                  <c:v>5.9299113023739613E-3</c:v>
                </c:pt>
                <c:pt idx="11">
                  <c:v>-1.59240844510273E-2</c:v>
                </c:pt>
                <c:pt idx="12">
                  <c:v>-3.780186327114899E-3</c:v>
                </c:pt>
                <c:pt idx="13">
                  <c:v>1.9148011273173636E-2</c:v>
                </c:pt>
                <c:pt idx="14">
                  <c:v>3.6653669661130921E-2</c:v>
                </c:pt>
                <c:pt idx="15">
                  <c:v>1.8164977848715975E-2</c:v>
                </c:pt>
                <c:pt idx="16">
                  <c:v>-3.780186327114899E-3</c:v>
                </c:pt>
                <c:pt idx="17">
                  <c:v>1.9148011273173636E-2</c:v>
                </c:pt>
                <c:pt idx="18">
                  <c:v>3.6653669661130921E-2</c:v>
                </c:pt>
                <c:pt idx="19">
                  <c:v>1.8164977848715975E-2</c:v>
                </c:pt>
                <c:pt idx="20">
                  <c:v>3.107257667066135E-2</c:v>
                </c:pt>
                <c:pt idx="21">
                  <c:v>3.9881560327730679E-2</c:v>
                </c:pt>
                <c:pt idx="22">
                  <c:v>3.8827177703110768E-2</c:v>
                </c:pt>
                <c:pt idx="23">
                  <c:v>4.0305691684250744E-2</c:v>
                </c:pt>
                <c:pt idx="24">
                  <c:v>1.4868380544922876E-2</c:v>
                </c:pt>
                <c:pt idx="25">
                  <c:v>-3.6044558896782476E-3</c:v>
                </c:pt>
                <c:pt idx="26">
                  <c:v>-8.0730298702100874E-4</c:v>
                </c:pt>
                <c:pt idx="27">
                  <c:v>-4.0029543853993113E-2</c:v>
                </c:pt>
                <c:pt idx="28">
                  <c:v>-1.0002100837560309E-2</c:v>
                </c:pt>
                <c:pt idx="29">
                  <c:v>-2.1333410848513763E-2</c:v>
                </c:pt>
                <c:pt idx="30">
                  <c:v>-1.9639527985402406E-2</c:v>
                </c:pt>
                <c:pt idx="31">
                  <c:v>1.8715952227746718E-2</c:v>
                </c:pt>
                <c:pt idx="32">
                  <c:v>-5.8405926740226807E-2</c:v>
                </c:pt>
                <c:pt idx="33">
                  <c:v>-7.6449346692369927E-2</c:v>
                </c:pt>
                <c:pt idx="34">
                  <c:v>-5.8651685096341194E-2</c:v>
                </c:pt>
                <c:pt idx="35">
                  <c:v>-2.0991198944031824E-2</c:v>
                </c:pt>
                <c:pt idx="36">
                  <c:v>8.6517511604155255E-3</c:v>
                </c:pt>
              </c:numCache>
            </c:numRef>
          </c:val>
          <c:smooth val="0"/>
        </c:ser>
        <c:dLbls>
          <c:showLegendKey val="0"/>
          <c:showVal val="0"/>
          <c:showCatName val="0"/>
          <c:showSerName val="0"/>
          <c:showPercent val="0"/>
          <c:showBubbleSize val="0"/>
        </c:dLbls>
        <c:marker val="1"/>
        <c:smooth val="0"/>
        <c:axId val="133575168"/>
        <c:axId val="163510464"/>
      </c:lineChart>
      <c:catAx>
        <c:axId val="133575168"/>
        <c:scaling>
          <c:orientation val="minMax"/>
        </c:scaling>
        <c:delete val="0"/>
        <c:axPos val="b"/>
        <c:majorTickMark val="out"/>
        <c:minorTickMark val="none"/>
        <c:tickLblPos val="nextTo"/>
        <c:crossAx val="163510464"/>
        <c:crosses val="autoZero"/>
        <c:auto val="1"/>
        <c:lblAlgn val="ctr"/>
        <c:lblOffset val="100"/>
        <c:noMultiLvlLbl val="0"/>
      </c:catAx>
      <c:valAx>
        <c:axId val="163510464"/>
        <c:scaling>
          <c:orientation val="minMax"/>
        </c:scaling>
        <c:delete val="0"/>
        <c:axPos val="l"/>
        <c:majorGridlines/>
        <c:numFmt formatCode="General" sourceLinked="1"/>
        <c:majorTickMark val="out"/>
        <c:minorTickMark val="none"/>
        <c:tickLblPos val="nextTo"/>
        <c:crossAx val="13357516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CD</a:t>
            </a:r>
            <a:r>
              <a:rPr lang="en-US" baseline="0"/>
              <a:t> Observed</a:t>
            </a:r>
            <a:endParaRPr lang="en-US"/>
          </a:p>
        </c:rich>
      </c:tx>
      <c:layout/>
      <c:overlay val="0"/>
    </c:title>
    <c:autoTitleDeleted val="0"/>
    <c:plotArea>
      <c:layout/>
      <c:lineChart>
        <c:grouping val="standard"/>
        <c:varyColors val="0"/>
        <c:ser>
          <c:idx val="0"/>
          <c:order val="0"/>
          <c:tx>
            <c:strRef>
              <c:f>Sheet2!$C$1</c:f>
              <c:strCache>
                <c:ptCount val="1"/>
                <c:pt idx="0">
                  <c:v>relat cd</c:v>
                </c:pt>
              </c:strCache>
            </c:strRef>
          </c:tx>
          <c:trendline>
            <c:trendlineType val="linear"/>
            <c:dispRSqr val="0"/>
            <c:dispEq val="1"/>
            <c:trendlineLbl>
              <c:layout>
                <c:manualLayout>
                  <c:x val="0.27704724409448817"/>
                  <c:y val="-0.35794233441408058"/>
                </c:manualLayout>
              </c:layout>
              <c:tx>
                <c:rich>
                  <a:bodyPr/>
                  <a:lstStyle/>
                  <a:p>
                    <a:pPr>
                      <a:defRPr/>
                    </a:pPr>
                    <a:r>
                      <a:rPr lang="en-US" baseline="0"/>
                      <a:t>trend=( -2E-06x ±3.63E-06)/day</a:t>
                    </a:r>
                    <a:endParaRPr lang="en-US"/>
                  </a:p>
                </c:rich>
              </c:tx>
              <c:numFmt formatCode="General" sourceLinked="0"/>
            </c:trendlineLbl>
          </c:trendline>
          <c:val>
            <c:numRef>
              <c:f>Sheet2!$C$2:$C$750</c:f>
              <c:numCache>
                <c:formatCode>General</c:formatCode>
                <c:ptCount val="749"/>
                <c:pt idx="0">
                  <c:v>-3.0380325977003606E-2</c:v>
                </c:pt>
                <c:pt idx="1">
                  <c:v>-3.7111712200445096E-2</c:v>
                </c:pt>
                <c:pt idx="2">
                  <c:v>-3.6761202148573549E-2</c:v>
                </c:pt>
                <c:pt idx="3">
                  <c:v>-3.7535245179789782E-2</c:v>
                </c:pt>
                <c:pt idx="4">
                  <c:v>-3.7148887508976894E-2</c:v>
                </c:pt>
                <c:pt idx="5">
                  <c:v>-3.7296261053513732E-2</c:v>
                </c:pt>
                <c:pt idx="6">
                  <c:v>-3.4713904800142255E-2</c:v>
                </c:pt>
                <c:pt idx="7">
                  <c:v>-3.5157353123343345E-2</c:v>
                </c:pt>
                <c:pt idx="8">
                  <c:v>-2.9367298819511448E-2</c:v>
                </c:pt>
                <c:pt idx="9">
                  <c:v>-2.4959369379309097E-2</c:v>
                </c:pt>
                <c:pt idx="10">
                  <c:v>-2.0625790556170573E-2</c:v>
                </c:pt>
                <c:pt idx="11">
                  <c:v>-2.2820461449138709E-2</c:v>
                </c:pt>
                <c:pt idx="12">
                  <c:v>-2.4332699892629827E-2</c:v>
                </c:pt>
                <c:pt idx="13">
                  <c:v>-2.4646034635969462E-2</c:v>
                </c:pt>
                <c:pt idx="14">
                  <c:v>-2.6895140802144897E-2</c:v>
                </c:pt>
                <c:pt idx="15">
                  <c:v>-2.9550519982989628E-2</c:v>
                </c:pt>
                <c:pt idx="16">
                  <c:v>-3.2556409215705906E-2</c:v>
                </c:pt>
                <c:pt idx="17">
                  <c:v>-3.5064414852013802E-2</c:v>
                </c:pt>
                <c:pt idx="18">
                  <c:v>-2.6656156675868969E-2</c:v>
                </c:pt>
                <c:pt idx="19">
                  <c:v>-3.0860949608736608E-2</c:v>
                </c:pt>
                <c:pt idx="20">
                  <c:v>-3.0510439556865061E-2</c:v>
                </c:pt>
                <c:pt idx="21">
                  <c:v>-2.6913728456410851E-2</c:v>
                </c:pt>
                <c:pt idx="22">
                  <c:v>-2.2285402544198529E-2</c:v>
                </c:pt>
                <c:pt idx="23">
                  <c:v>-2.8757889297507562E-2</c:v>
                </c:pt>
                <c:pt idx="24">
                  <c:v>-2.2617324941804122E-2</c:v>
                </c:pt>
                <c:pt idx="25">
                  <c:v>-2.9255772893915951E-2</c:v>
                </c:pt>
                <c:pt idx="26">
                  <c:v>-2.8056869193764468E-2</c:v>
                </c:pt>
                <c:pt idx="27">
                  <c:v>-2.9699221217117041E-2</c:v>
                </c:pt>
                <c:pt idx="28">
                  <c:v>-1.8763042060807904E-2</c:v>
                </c:pt>
                <c:pt idx="29">
                  <c:v>-1.8302333772931431E-2</c:v>
                </c:pt>
                <c:pt idx="30">
                  <c:v>-1.6532523548898427E-2</c:v>
                </c:pt>
                <c:pt idx="31">
                  <c:v>-1.9814572216422428E-2</c:v>
                </c:pt>
                <c:pt idx="32">
                  <c:v>-2.7227063199750486E-2</c:v>
                </c:pt>
                <c:pt idx="33">
                  <c:v>-3.4622294218403162E-2</c:v>
                </c:pt>
                <c:pt idx="34">
                  <c:v>-7.3117193434149999E-3</c:v>
                </c:pt>
                <c:pt idx="35">
                  <c:v>-2.259860451857994E-3</c:v>
                </c:pt>
                <c:pt idx="36">
                  <c:v>3.179683800102473E-3</c:v>
                </c:pt>
                <c:pt idx="37">
                  <c:v>-1.7991521639813992E-3</c:v>
                </c:pt>
                <c:pt idx="38">
                  <c:v>-4.6749278168362243E-3</c:v>
                </c:pt>
                <c:pt idx="39">
                  <c:v>9.3057763392703817E-4</c:v>
                </c:pt>
                <c:pt idx="40">
                  <c:v>2.109698759181062E-4</c:v>
                </c:pt>
                <c:pt idx="41">
                  <c:v>-1.4209066765659287E-2</c:v>
                </c:pt>
                <c:pt idx="42">
                  <c:v>-1.0354783884663071E-2</c:v>
                </c:pt>
                <c:pt idx="43">
                  <c:v>-4.1226089472205397E-3</c:v>
                </c:pt>
                <c:pt idx="44">
                  <c:v>-1.392879149312102E-3</c:v>
                </c:pt>
                <c:pt idx="45">
                  <c:v>9.4862093546087111E-3</c:v>
                </c:pt>
                <c:pt idx="46">
                  <c:v>4.1210157197119493E-3</c:v>
                </c:pt>
                <c:pt idx="47">
                  <c:v>-2.5328467085446602E-2</c:v>
                </c:pt>
                <c:pt idx="48">
                  <c:v>-2.7391563940004247E-3</c:v>
                </c:pt>
                <c:pt idx="49">
                  <c:v>-2.1310745615869906E-3</c:v>
                </c:pt>
                <c:pt idx="50">
                  <c:v>-2.038136290257449E-3</c:v>
                </c:pt>
                <c:pt idx="51">
                  <c:v>2.4814518444989862E-4</c:v>
                </c:pt>
                <c:pt idx="52">
                  <c:v>1.538659466340472E-3</c:v>
                </c:pt>
                <c:pt idx="53">
                  <c:v>9.3760111186036634E-3</c:v>
                </c:pt>
                <c:pt idx="54">
                  <c:v>1.0021268259548891E-2</c:v>
                </c:pt>
                <c:pt idx="55">
                  <c:v>4.5259610447907954E-3</c:v>
                </c:pt>
                <c:pt idx="56">
                  <c:v>5.2269811485337707E-3</c:v>
                </c:pt>
                <c:pt idx="57">
                  <c:v>5.0981952582627678E-3</c:v>
                </c:pt>
                <c:pt idx="58">
                  <c:v>8.3058933087231841E-3</c:v>
                </c:pt>
                <c:pt idx="59">
                  <c:v>1.3230293999599758E-2</c:v>
                </c:pt>
                <c:pt idx="60">
                  <c:v>1.2437663314117694E-2</c:v>
                </c:pt>
                <c:pt idx="61">
                  <c:v>1.0131466495553937E-2</c:v>
                </c:pt>
                <c:pt idx="62">
                  <c:v>-2.6475458122613344E-3</c:v>
                </c:pt>
                <c:pt idx="63">
                  <c:v>-1.002286148705748E-2</c:v>
                </c:pt>
                <c:pt idx="64">
                  <c:v>-8.1787006459608912E-3</c:v>
                </c:pt>
                <c:pt idx="65">
                  <c:v>-8.6394089338373663E-3</c:v>
                </c:pt>
                <c:pt idx="66">
                  <c:v>-6.0769680243222962E-3</c:v>
                </c:pt>
                <c:pt idx="67">
                  <c:v>-8.2902265715563903E-3</c:v>
                </c:pt>
                <c:pt idx="68">
                  <c:v>-7.2572840702077018E-3</c:v>
                </c:pt>
                <c:pt idx="69">
                  <c:v>-5.8738315169875868E-3</c:v>
                </c:pt>
                <c:pt idx="70">
                  <c:v>-3.9752354026837003E-3</c:v>
                </c:pt>
                <c:pt idx="71">
                  <c:v>-2.4072339963948333E-3</c:v>
                </c:pt>
                <c:pt idx="72">
                  <c:v>-3.413489936975787E-4</c:v>
                </c:pt>
                <c:pt idx="73">
                  <c:v>1.999367754216946E-3</c:v>
                </c:pt>
                <c:pt idx="74">
                  <c:v>7.0885347232649341E-4</c:v>
                </c:pt>
                <c:pt idx="75">
                  <c:v>1.243912377266673E-3</c:v>
                </c:pt>
                <c:pt idx="76">
                  <c:v>-1.1353073687702163E-3</c:v>
                </c:pt>
                <c:pt idx="77">
                  <c:v>1.8891695182118994E-3</c:v>
                </c:pt>
                <c:pt idx="78">
                  <c:v>7.0897296438963159E-3</c:v>
                </c:pt>
                <c:pt idx="79">
                  <c:v>8.674991014860689E-3</c:v>
                </c:pt>
                <c:pt idx="80">
                  <c:v>8.0111462196495054E-3</c:v>
                </c:pt>
                <c:pt idx="81">
                  <c:v>5.2455688027997277E-3</c:v>
                </c:pt>
                <c:pt idx="82">
                  <c:v>5.8908259437449534E-3</c:v>
                </c:pt>
                <c:pt idx="83">
                  <c:v>3.0137226012996771E-3</c:v>
                </c:pt>
                <c:pt idx="84">
                  <c:v>5.5403158918734055E-3</c:v>
                </c:pt>
                <c:pt idx="85">
                  <c:v>3.0137226012996771E-3</c:v>
                </c:pt>
                <c:pt idx="86">
                  <c:v>5.6691017821444093E-3</c:v>
                </c:pt>
                <c:pt idx="87">
                  <c:v>-3.9008847856199947E-3</c:v>
                </c:pt>
                <c:pt idx="88">
                  <c:v>1.133037019570542E-2</c:v>
                </c:pt>
                <c:pt idx="89">
                  <c:v>9.7822841332729608E-3</c:v>
                </c:pt>
                <c:pt idx="90">
                  <c:v>5.8536506352131609E-3</c:v>
                </c:pt>
                <c:pt idx="91">
                  <c:v>5.4672929644002718E-3</c:v>
                </c:pt>
                <c:pt idx="92">
                  <c:v>5.3013317655974763E-3</c:v>
                </c:pt>
                <c:pt idx="93">
                  <c:v>2.4552830826721782E-2</c:v>
                </c:pt>
                <c:pt idx="94">
                  <c:v>2.2703359227263388E-2</c:v>
                </c:pt>
                <c:pt idx="95">
                  <c:v>2.2578556405763617E-2</c:v>
                </c:pt>
                <c:pt idx="96">
                  <c:v>2.4939188497534671E-2</c:v>
                </c:pt>
                <c:pt idx="97">
                  <c:v>2.8442961326659216E-2</c:v>
                </c:pt>
                <c:pt idx="98">
                  <c:v>2.7262645280773812E-2</c:v>
                </c:pt>
                <c:pt idx="99">
                  <c:v>2.9420140865210154E-2</c:v>
                </c:pt>
                <c:pt idx="100">
                  <c:v>2.9864916878001576E-2</c:v>
                </c:pt>
                <c:pt idx="101">
                  <c:v>3.3882505578619687E-2</c:v>
                </c:pt>
                <c:pt idx="102">
                  <c:v>2.7853467148511741E-2</c:v>
                </c:pt>
                <c:pt idx="103">
                  <c:v>2.7042248808763717E-2</c:v>
                </c:pt>
                <c:pt idx="104">
                  <c:v>2.9899436807352586E-2</c:v>
                </c:pt>
                <c:pt idx="105">
                  <c:v>2.4349694319387074E-2</c:v>
                </c:pt>
                <c:pt idx="106">
                  <c:v>1.9665605444377E-2</c:v>
                </c:pt>
                <c:pt idx="107">
                  <c:v>8.5647927788556413E-3</c:v>
                </c:pt>
                <c:pt idx="108">
                  <c:v>6.3701218858873846E-3</c:v>
                </c:pt>
                <c:pt idx="109">
                  <c:v>1.0446128928484144E-2</c:v>
                </c:pt>
                <c:pt idx="110">
                  <c:v>1.2603624512920488E-2</c:v>
                </c:pt>
                <c:pt idx="111">
                  <c:v>-3.2280249780898065E-2</c:v>
                </c:pt>
                <c:pt idx="112">
                  <c:v>-2.9292948202447742E-2</c:v>
                </c:pt>
                <c:pt idx="113">
                  <c:v>-2.5360198866658363E-3</c:v>
                </c:pt>
                <c:pt idx="114">
                  <c:v>4.21262630145104E-3</c:v>
                </c:pt>
                <c:pt idx="115">
                  <c:v>1.0961272489567915E-2</c:v>
                </c:pt>
                <c:pt idx="116">
                  <c:v>2.0551307170146951E-3</c:v>
                </c:pt>
                <c:pt idx="117">
                  <c:v>9.6521705534115057E-3</c:v>
                </c:pt>
                <c:pt idx="118">
                  <c:v>1.6364969122587041E-2</c:v>
                </c:pt>
                <c:pt idx="119">
                  <c:v>1.4908493641893672E-2</c:v>
                </c:pt>
                <c:pt idx="120">
                  <c:v>1.9093371230904908E-2</c:v>
                </c:pt>
                <c:pt idx="121">
                  <c:v>2.3924833650451938E-2</c:v>
                </c:pt>
                <c:pt idx="122">
                  <c:v>2.3372514780836254E-2</c:v>
                </c:pt>
                <c:pt idx="123">
                  <c:v>2.4256756048057531E-2</c:v>
                </c:pt>
                <c:pt idx="124">
                  <c:v>2.6046481615946943E-2</c:v>
                </c:pt>
                <c:pt idx="125">
                  <c:v>2.3870398377244643E-2</c:v>
                </c:pt>
                <c:pt idx="126">
                  <c:v>2.7096684081971016E-2</c:v>
                </c:pt>
                <c:pt idx="127">
                  <c:v>2.6432839286759831E-2</c:v>
                </c:pt>
                <c:pt idx="128">
                  <c:v>2.7318408243571561E-2</c:v>
                </c:pt>
                <c:pt idx="129">
                  <c:v>2.3225141236299415E-2</c:v>
                </c:pt>
                <c:pt idx="130">
                  <c:v>2.1491178631207752E-2</c:v>
                </c:pt>
                <c:pt idx="131">
                  <c:v>2.3040592383230665E-2</c:v>
                </c:pt>
                <c:pt idx="132">
                  <c:v>2.3814635414446894E-2</c:v>
                </c:pt>
                <c:pt idx="133">
                  <c:v>2.2063412844679844E-2</c:v>
                </c:pt>
                <c:pt idx="134">
                  <c:v>2.5418484439677102E-2</c:v>
                </c:pt>
                <c:pt idx="135">
                  <c:v>1.985015429744575E-2</c:v>
                </c:pt>
                <c:pt idx="136">
                  <c:v>2.3851810722978685E-2</c:v>
                </c:pt>
                <c:pt idx="137">
                  <c:v>2.7872054802777695E-2</c:v>
                </c:pt>
                <c:pt idx="138">
                  <c:v>2.0698547945725565E-2</c:v>
                </c:pt>
                <c:pt idx="139">
                  <c:v>2.5658796255543601E-2</c:v>
                </c:pt>
                <c:pt idx="140">
                  <c:v>2.1435415668410004E-2</c:v>
                </c:pt>
                <c:pt idx="141">
                  <c:v>1.8485289398491474E-2</c:v>
                </c:pt>
                <c:pt idx="142">
                  <c:v>1.6568105629921628E-2</c:v>
                </c:pt>
                <c:pt idx="143">
                  <c:v>2.8387198363861468E-2</c:v>
                </c:pt>
                <c:pt idx="144">
                  <c:v>3.4878272771436458E-2</c:v>
                </c:pt>
                <c:pt idx="145">
                  <c:v>3.6593647722262167E-2</c:v>
                </c:pt>
                <c:pt idx="146">
                  <c:v>9.5845911532591271E-4</c:v>
                </c:pt>
                <c:pt idx="147">
                  <c:v>6.416591021552215E-3</c:v>
                </c:pt>
                <c:pt idx="148">
                  <c:v>-8.9499555290371488E-4</c:v>
                </c:pt>
                <c:pt idx="149">
                  <c:v>3.9085853852443226E-3</c:v>
                </c:pt>
                <c:pt idx="150">
                  <c:v>7.9195356379102941E-3</c:v>
                </c:pt>
                <c:pt idx="151">
                  <c:v>2.6037187788813903E-2</c:v>
                </c:pt>
                <c:pt idx="152">
                  <c:v>2.9226298185008485E-2</c:v>
                </c:pt>
                <c:pt idx="153">
                  <c:v>1.2482804760191951E-2</c:v>
                </c:pt>
                <c:pt idx="154">
                  <c:v>4.3878813273868743E-3</c:v>
                </c:pt>
                <c:pt idx="155">
                  <c:v>5.0238446411991827E-3</c:v>
                </c:pt>
                <c:pt idx="156">
                  <c:v>8.7493416319242741E-3</c:v>
                </c:pt>
                <c:pt idx="157">
                  <c:v>9.551266144539378E-3</c:v>
                </c:pt>
                <c:pt idx="158">
                  <c:v>1.4834143024829967E-2</c:v>
                </c:pt>
                <c:pt idx="159">
                  <c:v>8.1678135913192621E-3</c:v>
                </c:pt>
                <c:pt idx="160">
                  <c:v>1.0612090127286939E-2</c:v>
                </c:pt>
                <c:pt idx="161">
                  <c:v>8.674991014860689E-3</c:v>
                </c:pt>
                <c:pt idx="162">
                  <c:v>1.6033046724981449E-2</c:v>
                </c:pt>
                <c:pt idx="163">
                  <c:v>2.4828990261529623E-2</c:v>
                </c:pt>
                <c:pt idx="164">
                  <c:v>2.8508018116590005E-2</c:v>
                </c:pt>
                <c:pt idx="165">
                  <c:v>2.5861932762878192E-2</c:v>
                </c:pt>
                <c:pt idx="166">
                  <c:v>2.3316751818038505E-2</c:v>
                </c:pt>
                <c:pt idx="167">
                  <c:v>2.5114443523470385E-2</c:v>
                </c:pt>
                <c:pt idx="168">
                  <c:v>1.975721602611609E-2</c:v>
                </c:pt>
                <c:pt idx="169">
                  <c:v>3.1689162375241997E-2</c:v>
                </c:pt>
                <c:pt idx="170">
                  <c:v>3.5155759895834755E-2</c:v>
                </c:pt>
                <c:pt idx="171">
                  <c:v>3.764517787787669E-2</c:v>
                </c:pt>
                <c:pt idx="172">
                  <c:v>3.5672231146509095E-2</c:v>
                </c:pt>
                <c:pt idx="173">
                  <c:v>3.8188202920359453E-2</c:v>
                </c:pt>
                <c:pt idx="174">
                  <c:v>3.6151527088651526E-2</c:v>
                </c:pt>
                <c:pt idx="175">
                  <c:v>2.930994262920511E-2</c:v>
                </c:pt>
                <c:pt idx="176">
                  <c:v>2.0098432250854718E-2</c:v>
                </c:pt>
                <c:pt idx="177">
                  <c:v>1.2288962079990282E-2</c:v>
                </c:pt>
                <c:pt idx="178">
                  <c:v>3.367140293374251E-2</c:v>
                </c:pt>
                <c:pt idx="179">
                  <c:v>2.862751017972797E-2</c:v>
                </c:pt>
                <c:pt idx="180">
                  <c:v>3.0738536628499482E-2</c:v>
                </c:pt>
                <c:pt idx="181">
                  <c:v>3.6630823030793958E-2</c:v>
                </c:pt>
                <c:pt idx="182">
                  <c:v>2.6893547574636308E-2</c:v>
                </c:pt>
                <c:pt idx="183">
                  <c:v>3.6132939434385572E-2</c:v>
                </c:pt>
                <c:pt idx="184">
                  <c:v>3.5496976120573259E-2</c:v>
                </c:pt>
                <c:pt idx="185">
                  <c:v>3.59390967541839E-2</c:v>
                </c:pt>
                <c:pt idx="186">
                  <c:v>3.4012619158481139E-2</c:v>
                </c:pt>
                <c:pt idx="187">
                  <c:v>1.0759463671823779E-2</c:v>
                </c:pt>
                <c:pt idx="188">
                  <c:v>1.1828253792113807E-2</c:v>
                </c:pt>
                <c:pt idx="189">
                  <c:v>1.2667353613260704E-2</c:v>
                </c:pt>
                <c:pt idx="190">
                  <c:v>1.4041512339347901E-2</c:v>
                </c:pt>
                <c:pt idx="191">
                  <c:v>2.4155851639185402E-2</c:v>
                </c:pt>
                <c:pt idx="192">
                  <c:v>1.9518231899840161E-2</c:v>
                </c:pt>
                <c:pt idx="193">
                  <c:v>1.7692658713009408E-2</c:v>
                </c:pt>
                <c:pt idx="194">
                  <c:v>2.3206553582033461E-2</c:v>
                </c:pt>
                <c:pt idx="195">
                  <c:v>2.3206553582033461E-2</c:v>
                </c:pt>
                <c:pt idx="196">
                  <c:v>2.1888157818744012E-2</c:v>
                </c:pt>
                <c:pt idx="197">
                  <c:v>8.3430686172550981E-3</c:v>
                </c:pt>
                <c:pt idx="198">
                  <c:v>7.3673495372536795E-4</c:v>
                </c:pt>
                <c:pt idx="199">
                  <c:v>-1.1313375768948053E-2</c:v>
                </c:pt>
                <c:pt idx="200">
                  <c:v>-1.4753419497732385E-2</c:v>
                </c:pt>
                <c:pt idx="201">
                  <c:v>-1.1600156720479265E-2</c:v>
                </c:pt>
                <c:pt idx="202">
                  <c:v>-1.4672297663758077E-3</c:v>
                </c:pt>
                <c:pt idx="203">
                  <c:v>1.0036005614001717E-3</c:v>
                </c:pt>
                <c:pt idx="204">
                  <c:v>2.5901896219549954E-3</c:v>
                </c:pt>
                <c:pt idx="205">
                  <c:v>7.181472994594113E-4</c:v>
                </c:pt>
                <c:pt idx="206">
                  <c:v>-2.9620754762331968E-4</c:v>
                </c:pt>
                <c:pt idx="207">
                  <c:v>6.5732583932220931E-3</c:v>
                </c:pt>
                <c:pt idx="208">
                  <c:v>9.4317740814014138E-3</c:v>
                </c:pt>
                <c:pt idx="209">
                  <c:v>3.8249409410476992E-3</c:v>
                </c:pt>
                <c:pt idx="210">
                  <c:v>-3.4401764977434E-3</c:v>
                </c:pt>
                <c:pt idx="211">
                  <c:v>-1.7933236066793926E-2</c:v>
                </c:pt>
                <c:pt idx="212">
                  <c:v>-2.0100025478363311E-2</c:v>
                </c:pt>
                <c:pt idx="213">
                  <c:v>-6.4912071765340596E-3</c:v>
                </c:pt>
                <c:pt idx="214">
                  <c:v>5.47658679153319E-3</c:v>
                </c:pt>
                <c:pt idx="215">
                  <c:v>5.1619243586031038E-3</c:v>
                </c:pt>
                <c:pt idx="216">
                  <c:v>3.7333303593086089E-3</c:v>
                </c:pt>
                <c:pt idx="217">
                  <c:v>-5.9095463669699795E-4</c:v>
                </c:pt>
                <c:pt idx="218">
                  <c:v>-3.4290371820797569E-2</c:v>
                </c:pt>
                <c:pt idx="219">
                  <c:v>-2.2147322826794609E-2</c:v>
                </c:pt>
                <c:pt idx="220">
                  <c:v>-9.1279987031128353E-3</c:v>
                </c:pt>
                <c:pt idx="221">
                  <c:v>-1.4227654419925123E-2</c:v>
                </c:pt>
                <c:pt idx="222">
                  <c:v>-2.2055712245055398E-2</c:v>
                </c:pt>
                <c:pt idx="223">
                  <c:v>-1.5924441716484994E-2</c:v>
                </c:pt>
                <c:pt idx="224">
                  <c:v>-1.6624134130637517E-2</c:v>
                </c:pt>
                <c:pt idx="225">
                  <c:v>-7.5148558507497085E-3</c:v>
                </c:pt>
                <c:pt idx="226">
                  <c:v>-1.4080280875388283E-2</c:v>
                </c:pt>
                <c:pt idx="227">
                  <c:v>-2.6766354911874013E-2</c:v>
                </c:pt>
                <c:pt idx="228">
                  <c:v>-1.7076876280971525E-2</c:v>
                </c:pt>
                <c:pt idx="229">
                  <c:v>-9.5900346805798814E-3</c:v>
                </c:pt>
                <c:pt idx="230">
                  <c:v>-5.9095463669699795E-4</c:v>
                </c:pt>
                <c:pt idx="231">
                  <c:v>-7.662096626328324E-4</c:v>
                </c:pt>
                <c:pt idx="232">
                  <c:v>1.999367754216946E-3</c:v>
                </c:pt>
                <c:pt idx="233">
                  <c:v>1.5758347748722646E-3</c:v>
                </c:pt>
                <c:pt idx="234">
                  <c:v>4.6096054889874193E-3</c:v>
                </c:pt>
                <c:pt idx="235">
                  <c:v>6.0381994882817928E-3</c:v>
                </c:pt>
                <c:pt idx="236">
                  <c:v>7.0804358167633986E-3</c:v>
                </c:pt>
                <c:pt idx="237">
                  <c:v>6.554670738956137E-3</c:v>
                </c:pt>
                <c:pt idx="238">
                  <c:v>-7.5691583549979374E-4</c:v>
                </c:pt>
                <c:pt idx="239">
                  <c:v>3.4199956159689741E-3</c:v>
                </c:pt>
                <c:pt idx="240">
                  <c:v>4.4622319444504593E-3</c:v>
                </c:pt>
                <c:pt idx="241">
                  <c:v>1.5653460271080854E-4</c:v>
                </c:pt>
                <c:pt idx="242">
                  <c:v>2.4814518444989862E-4</c:v>
                </c:pt>
                <c:pt idx="243">
                  <c:v>-4.8075640069195123E-4</c:v>
                </c:pt>
                <c:pt idx="244">
                  <c:v>-1.7869506966453712E-2</c:v>
                </c:pt>
                <c:pt idx="245">
                  <c:v>-3.0288715395264516E-2</c:v>
                </c:pt>
                <c:pt idx="246">
                  <c:v>-1.7463233951784413E-2</c:v>
                </c:pt>
                <c:pt idx="247">
                  <c:v>-1.1738236437883187E-2</c:v>
                </c:pt>
                <c:pt idx="248">
                  <c:v>6.9026581806053687E-4</c:v>
                </c:pt>
                <c:pt idx="249">
                  <c:v>6.4537663300840075E-3</c:v>
                </c:pt>
                <c:pt idx="250">
                  <c:v>2.8384675753639634E-3</c:v>
                </c:pt>
                <c:pt idx="251">
                  <c:v>1.6098103514912115E-2</c:v>
                </c:pt>
                <c:pt idx="252">
                  <c:v>6.3608280587544664E-3</c:v>
                </c:pt>
                <c:pt idx="253">
                  <c:v>8.1319659723779209E-3</c:v>
                </c:pt>
                <c:pt idx="254">
                  <c:v>5.6332541632030681E-3</c:v>
                </c:pt>
                <c:pt idx="255">
                  <c:v>4.0481255611977648E-4</c:v>
                </c:pt>
                <c:pt idx="256">
                  <c:v>-2.2877419332568683E-3</c:v>
                </c:pt>
                <c:pt idx="257">
                  <c:v>-4.1569961076128427E-4</c:v>
                </c:pt>
                <c:pt idx="258">
                  <c:v>-6.7501066466663972E-3</c:v>
                </c:pt>
                <c:pt idx="259">
                  <c:v>-3.7999803767478661E-3</c:v>
                </c:pt>
                <c:pt idx="260">
                  <c:v>-2.9701743827338875E-3</c:v>
                </c:pt>
                <c:pt idx="261">
                  <c:v>-6.7779881280652715E-3</c:v>
                </c:pt>
                <c:pt idx="262">
                  <c:v>-8.9261898853686978E-3</c:v>
                </c:pt>
                <c:pt idx="263">
                  <c:v>-9.2395246287083326E-3</c:v>
                </c:pt>
                <c:pt idx="264">
                  <c:v>-4.4173560362943389E-3</c:v>
                </c:pt>
                <c:pt idx="265">
                  <c:v>-1.3464100136473917E-3</c:v>
                </c:pt>
                <c:pt idx="266">
                  <c:v>-4.3428726502724087E-4</c:v>
                </c:pt>
                <c:pt idx="267">
                  <c:v>4.322824537456086E-3</c:v>
                </c:pt>
                <c:pt idx="268">
                  <c:v>4.1940386471852036E-3</c:v>
                </c:pt>
                <c:pt idx="269">
                  <c:v>5.928001252276746E-3</c:v>
                </c:pt>
                <c:pt idx="270">
                  <c:v>3.6961550507768168E-3</c:v>
                </c:pt>
                <c:pt idx="271">
                  <c:v>-3.3205516656466076E-4</c:v>
                </c:pt>
                <c:pt idx="272">
                  <c:v>1.8334065554141503E-3</c:v>
                </c:pt>
                <c:pt idx="273">
                  <c:v>9.7704676959174848E-4</c:v>
                </c:pt>
                <c:pt idx="274">
                  <c:v>1.0925424870626576E-2</c:v>
                </c:pt>
                <c:pt idx="275">
                  <c:v>-5.5140276379831207E-3</c:v>
                </c:pt>
                <c:pt idx="276">
                  <c:v>-3.4494703248764387E-3</c:v>
                </c:pt>
                <c:pt idx="277">
                  <c:v>8.9883257582003238E-3</c:v>
                </c:pt>
                <c:pt idx="278">
                  <c:v>8.8409522136634836E-3</c:v>
                </c:pt>
                <c:pt idx="279">
                  <c:v>-6.4819133494010209E-3</c:v>
                </c:pt>
                <c:pt idx="280">
                  <c:v>1.0841780426429951E-2</c:v>
                </c:pt>
                <c:pt idx="281">
                  <c:v>-1.481714859807272E-2</c:v>
                </c:pt>
                <c:pt idx="282">
                  <c:v>3.4602113336628618E-2</c:v>
                </c:pt>
                <c:pt idx="283">
                  <c:v>3.8281141191688996E-2</c:v>
                </c:pt>
                <c:pt idx="284">
                  <c:v>3.2832303112595614E-2</c:v>
                </c:pt>
                <c:pt idx="285">
                  <c:v>3.5560705220913598E-2</c:v>
                </c:pt>
                <c:pt idx="286">
                  <c:v>3.418787418441685E-2</c:v>
                </c:pt>
                <c:pt idx="287">
                  <c:v>3.5191607514776096E-2</c:v>
                </c:pt>
                <c:pt idx="288">
                  <c:v>3.8143061474285075E-2</c:v>
                </c:pt>
                <c:pt idx="289">
                  <c:v>2.353847597963905E-2</c:v>
                </c:pt>
                <c:pt idx="290">
                  <c:v>2.2883925011560786E-2</c:v>
                </c:pt>
                <c:pt idx="291">
                  <c:v>2.37774601059151E-2</c:v>
                </c:pt>
                <c:pt idx="292">
                  <c:v>3.5892627618519191E-2</c:v>
                </c:pt>
                <c:pt idx="293">
                  <c:v>3.7930631139817449E-2</c:v>
                </c:pt>
                <c:pt idx="294">
                  <c:v>1.8347209681087551E-2</c:v>
                </c:pt>
                <c:pt idx="295">
                  <c:v>-9.0642696027726198E-3</c:v>
                </c:pt>
                <c:pt idx="296">
                  <c:v>3.1549754968247627E-2</c:v>
                </c:pt>
                <c:pt idx="297">
                  <c:v>3.3828070305412385E-2</c:v>
                </c:pt>
                <c:pt idx="298">
                  <c:v>3.7294667826005143E-2</c:v>
                </c:pt>
                <c:pt idx="299">
                  <c:v>3.758012108794602E-2</c:v>
                </c:pt>
                <c:pt idx="300">
                  <c:v>3.6649410685059912E-2</c:v>
                </c:pt>
                <c:pt idx="301">
                  <c:v>3.7237577173617059E-2</c:v>
                </c:pt>
                <c:pt idx="302">
                  <c:v>3.5256664304706878E-2</c:v>
                </c:pt>
                <c:pt idx="303">
                  <c:v>3.7322549307404015E-2</c:v>
                </c:pt>
                <c:pt idx="304">
                  <c:v>3.5773135555381107E-2</c:v>
                </c:pt>
                <c:pt idx="305">
                  <c:v>3.7266786344606263E-2</c:v>
                </c:pt>
                <c:pt idx="306">
                  <c:v>3.764517787787669E-2</c:v>
                </c:pt>
                <c:pt idx="307">
                  <c:v>3.7515064298015231E-2</c:v>
                </c:pt>
                <c:pt idx="308">
                  <c:v>3.5911215272785027E-2</c:v>
                </c:pt>
                <c:pt idx="309">
                  <c:v>3.517434755010071E-2</c:v>
                </c:pt>
                <c:pt idx="310">
                  <c:v>1.9259332429707704E-2</c:v>
                </c:pt>
                <c:pt idx="311">
                  <c:v>2.1250866815341253E-2</c:v>
                </c:pt>
                <c:pt idx="312">
                  <c:v>6.1125501053454984E-3</c:v>
                </c:pt>
                <c:pt idx="313">
                  <c:v>-1.041984067459386E-2</c:v>
                </c:pt>
                <c:pt idx="314">
                  <c:v>-8.9168960582356599E-3</c:v>
                </c:pt>
                <c:pt idx="315">
                  <c:v>-6.5005010036669779E-3</c:v>
                </c:pt>
                <c:pt idx="316">
                  <c:v>1.1285228749631041E-2</c:v>
                </c:pt>
                <c:pt idx="317">
                  <c:v>1.7388617796802692E-2</c:v>
                </c:pt>
                <c:pt idx="318">
                  <c:v>2.6350522532153659E-2</c:v>
                </c:pt>
                <c:pt idx="319">
                  <c:v>2.1860276337345136E-2</c:v>
                </c:pt>
                <c:pt idx="320">
                  <c:v>2.2486945824024527E-2</c:v>
                </c:pt>
                <c:pt idx="321">
                  <c:v>2.3436243881176471E-2</c:v>
                </c:pt>
                <c:pt idx="322">
                  <c:v>1.9915211087376421E-2</c:v>
                </c:pt>
                <c:pt idx="323">
                  <c:v>1.777497546761558E-2</c:v>
                </c:pt>
                <c:pt idx="324">
                  <c:v>1.8955291513500987E-2</c:v>
                </c:pt>
                <c:pt idx="325">
                  <c:v>1.9749249888573624E-2</c:v>
                </c:pt>
                <c:pt idx="326">
                  <c:v>1.8854387104628979E-2</c:v>
                </c:pt>
                <c:pt idx="327">
                  <c:v>2.0504705265523896E-2</c:v>
                </c:pt>
                <c:pt idx="328">
                  <c:v>1.8199836136550712E-2</c:v>
                </c:pt>
                <c:pt idx="329">
                  <c:v>1.6586693284187586E-2</c:v>
                </c:pt>
                <c:pt idx="330">
                  <c:v>1.8246305272215543E-2</c:v>
                </c:pt>
                <c:pt idx="331">
                  <c:v>1.5792734909114949E-2</c:v>
                </c:pt>
                <c:pt idx="332">
                  <c:v>1.7729834021541199E-2</c:v>
                </c:pt>
                <c:pt idx="333">
                  <c:v>1.3128061901137298E-2</c:v>
                </c:pt>
                <c:pt idx="334">
                  <c:v>1.4548689762889207E-2</c:v>
                </c:pt>
                <c:pt idx="335">
                  <c:v>1.104491693376454E-2</c:v>
                </c:pt>
                <c:pt idx="336">
                  <c:v>1.7157599808069107E-2</c:v>
                </c:pt>
                <c:pt idx="337">
                  <c:v>1.7784269294748498E-2</c:v>
                </c:pt>
                <c:pt idx="338">
                  <c:v>8.4174192343186814E-3</c:v>
                </c:pt>
                <c:pt idx="339">
                  <c:v>1.5074454840696468E-2</c:v>
                </c:pt>
                <c:pt idx="340">
                  <c:v>1.5488693992908233E-2</c:v>
                </c:pt>
                <c:pt idx="341">
                  <c:v>2.1426121841277086E-2</c:v>
                </c:pt>
                <c:pt idx="342">
                  <c:v>2.2514827305423403E-2</c:v>
                </c:pt>
                <c:pt idx="343">
                  <c:v>2.0551174401188727E-2</c:v>
                </c:pt>
                <c:pt idx="344">
                  <c:v>2.624829043369108E-2</c:v>
                </c:pt>
                <c:pt idx="345">
                  <c:v>2.3723024832707804E-2</c:v>
                </c:pt>
                <c:pt idx="346">
                  <c:v>1.6844265064729472E-2</c:v>
                </c:pt>
                <c:pt idx="347">
                  <c:v>1.7433759242876951E-2</c:v>
                </c:pt>
                <c:pt idx="348">
                  <c:v>2.1629258348611673E-2</c:v>
                </c:pt>
                <c:pt idx="349">
                  <c:v>2.2902512665826741E-2</c:v>
                </c:pt>
                <c:pt idx="350">
                  <c:v>2.1205725369266994E-2</c:v>
                </c:pt>
                <c:pt idx="351">
                  <c:v>1.821842379081667E-2</c:v>
                </c:pt>
                <c:pt idx="352">
                  <c:v>1.8826505623230103E-2</c:v>
                </c:pt>
                <c:pt idx="353">
                  <c:v>2.024713348498201E-2</c:v>
                </c:pt>
                <c:pt idx="354">
                  <c:v>2.4819696434396587E-2</c:v>
                </c:pt>
                <c:pt idx="355">
                  <c:v>2.5041420595997132E-2</c:v>
                </c:pt>
                <c:pt idx="356">
                  <c:v>2.0937532072001618E-2</c:v>
                </c:pt>
                <c:pt idx="357">
                  <c:v>2.3022004728964707E-2</c:v>
                </c:pt>
                <c:pt idx="358">
                  <c:v>2.3749578624516227E-2</c:v>
                </c:pt>
                <c:pt idx="359">
                  <c:v>2.9429434692343073E-2</c:v>
                </c:pt>
                <c:pt idx="360">
                  <c:v>3.2657048086659896E-2</c:v>
                </c:pt>
                <c:pt idx="361">
                  <c:v>3.8078004684354405E-2</c:v>
                </c:pt>
                <c:pt idx="362">
                  <c:v>3.7313255480271097E-2</c:v>
                </c:pt>
                <c:pt idx="363">
                  <c:v>3.6685258304001253E-2</c:v>
                </c:pt>
                <c:pt idx="364">
                  <c:v>3.380948265114643E-2</c:v>
                </c:pt>
                <c:pt idx="365">
                  <c:v>3.1292183187705616E-2</c:v>
                </c:pt>
                <c:pt idx="366">
                  <c:v>3.3255836091940293E-2</c:v>
                </c:pt>
                <c:pt idx="367">
                  <c:v>3.5689491111184482E-2</c:v>
                </c:pt>
                <c:pt idx="368">
                  <c:v>3.3449678772141965E-2</c:v>
                </c:pt>
                <c:pt idx="369">
                  <c:v>3.4371095347895154E-2</c:v>
                </c:pt>
                <c:pt idx="370">
                  <c:v>3.5321721094637548E-2</c:v>
                </c:pt>
                <c:pt idx="371">
                  <c:v>3.4611407163761536E-2</c:v>
                </c:pt>
                <c:pt idx="372">
                  <c:v>2.5695971564075396E-2</c:v>
                </c:pt>
                <c:pt idx="373">
                  <c:v>2.1030470343331158E-2</c:v>
                </c:pt>
                <c:pt idx="374">
                  <c:v>2.3482713016841301E-2</c:v>
                </c:pt>
                <c:pt idx="375">
                  <c:v>2.5317580030804972E-2</c:v>
                </c:pt>
                <c:pt idx="376">
                  <c:v>3.3200073129142547E-2</c:v>
                </c:pt>
                <c:pt idx="377">
                  <c:v>3.8243965883157205E-2</c:v>
                </c:pt>
                <c:pt idx="378">
                  <c:v>3.0167630104617961E-2</c:v>
                </c:pt>
                <c:pt idx="379">
                  <c:v>1.2575743031521614E-2</c:v>
                </c:pt>
                <c:pt idx="380">
                  <c:v>6.1948668599516709E-3</c:v>
                </c:pt>
                <c:pt idx="381">
                  <c:v>2.3529182152506132E-2</c:v>
                </c:pt>
                <c:pt idx="382">
                  <c:v>3.3597052316678921E-2</c:v>
                </c:pt>
                <c:pt idx="383">
                  <c:v>2.5934955690351445E-2</c:v>
                </c:pt>
                <c:pt idx="384">
                  <c:v>2.9872883015544163E-2</c:v>
                </c:pt>
                <c:pt idx="385">
                  <c:v>3.5422625503509678E-2</c:v>
                </c:pt>
                <c:pt idx="386">
                  <c:v>3.6731727439666087E-2</c:v>
                </c:pt>
                <c:pt idx="387">
                  <c:v>3.7589414915078938E-2</c:v>
                </c:pt>
                <c:pt idx="388">
                  <c:v>3.8078004684354405E-2</c:v>
                </c:pt>
                <c:pt idx="389">
                  <c:v>3.7257492517473345E-2</c:v>
                </c:pt>
                <c:pt idx="390">
                  <c:v>3.816164912855103E-2</c:v>
                </c:pt>
                <c:pt idx="391">
                  <c:v>3.4768074535431411E-2</c:v>
                </c:pt>
                <c:pt idx="392">
                  <c:v>3.4546350373830866E-2</c:v>
                </c:pt>
                <c:pt idx="393">
                  <c:v>3.4657876299426363E-2</c:v>
                </c:pt>
                <c:pt idx="394">
                  <c:v>3.2998264311398406E-2</c:v>
                </c:pt>
                <c:pt idx="395">
                  <c:v>3.6612235376528121E-2</c:v>
                </c:pt>
                <c:pt idx="396">
                  <c:v>3.4740193054032538E-2</c:v>
                </c:pt>
                <c:pt idx="397">
                  <c:v>3.0315003649154803E-2</c:v>
                </c:pt>
                <c:pt idx="398">
                  <c:v>3.1855123574044797E-2</c:v>
                </c:pt>
                <c:pt idx="399">
                  <c:v>3.7331843134537052E-2</c:v>
                </c:pt>
                <c:pt idx="400">
                  <c:v>3.4408270656426945E-2</c:v>
                </c:pt>
                <c:pt idx="401">
                  <c:v>3.1486025867907289E-2</c:v>
                </c:pt>
                <c:pt idx="402">
                  <c:v>3.2187045971650383E-2</c:v>
                </c:pt>
                <c:pt idx="403">
                  <c:v>3.143955673224258E-2</c:v>
                </c:pt>
                <c:pt idx="404">
                  <c:v>3.380948265114643E-2</c:v>
                </c:pt>
                <c:pt idx="405">
                  <c:v>2.4625853754194914E-2</c:v>
                </c:pt>
                <c:pt idx="406">
                  <c:v>2.199835605474906E-2</c:v>
                </c:pt>
                <c:pt idx="407">
                  <c:v>2.4994951460332419E-2</c:v>
                </c:pt>
                <c:pt idx="408">
                  <c:v>6.9874975454338566E-3</c:v>
                </c:pt>
                <c:pt idx="409">
                  <c:v>-8.9499555290371488E-4</c:v>
                </c:pt>
                <c:pt idx="410">
                  <c:v>9.8646008878791342E-3</c:v>
                </c:pt>
                <c:pt idx="411">
                  <c:v>1.8882268586027852E-2</c:v>
                </c:pt>
                <c:pt idx="412">
                  <c:v>1.8531758534156305E-2</c:v>
                </c:pt>
                <c:pt idx="413">
                  <c:v>1.6540224148522756E-2</c:v>
                </c:pt>
                <c:pt idx="414">
                  <c:v>2.3758872451649145E-2</c:v>
                </c:pt>
                <c:pt idx="415">
                  <c:v>2.9226298185008485E-2</c:v>
                </c:pt>
                <c:pt idx="416">
                  <c:v>2.9531666790805655E-2</c:v>
                </c:pt>
                <c:pt idx="417">
                  <c:v>2.7575980024113447E-2</c:v>
                </c:pt>
                <c:pt idx="418">
                  <c:v>1.1783112346039428E-2</c:v>
                </c:pt>
                <c:pt idx="419">
                  <c:v>1.0491270374558404E-2</c:v>
                </c:pt>
                <c:pt idx="420">
                  <c:v>1.3183824863935049E-2</c:v>
                </c:pt>
                <c:pt idx="421">
                  <c:v>1.9370858355303201E-2</c:v>
                </c:pt>
                <c:pt idx="422">
                  <c:v>2.4368281973653028E-2</c:v>
                </c:pt>
                <c:pt idx="423">
                  <c:v>2.3353927126570299E-2</c:v>
                </c:pt>
                <c:pt idx="424">
                  <c:v>3.008398566042134E-2</c:v>
                </c:pt>
                <c:pt idx="425">
                  <c:v>3.4768074535431411E-2</c:v>
                </c:pt>
                <c:pt idx="426">
                  <c:v>2.6635975794094421E-2</c:v>
                </c:pt>
                <c:pt idx="427">
                  <c:v>1.472394478882492E-2</c:v>
                </c:pt>
                <c:pt idx="428">
                  <c:v>1.4714650961692001E-2</c:v>
                </c:pt>
                <c:pt idx="429">
                  <c:v>3.4094935913087314E-2</c:v>
                </c:pt>
                <c:pt idx="430">
                  <c:v>3.7524358125148274E-2</c:v>
                </c:pt>
                <c:pt idx="431">
                  <c:v>3.2453911579325187E-2</c:v>
                </c:pt>
                <c:pt idx="432">
                  <c:v>3.5607174356578307E-2</c:v>
                </c:pt>
                <c:pt idx="433">
                  <c:v>2.7935783903117913E-2</c:v>
                </c:pt>
                <c:pt idx="434">
                  <c:v>2.6673151102626212E-2</c:v>
                </c:pt>
                <c:pt idx="435">
                  <c:v>2.4487774036790994E-2</c:v>
                </c:pt>
                <c:pt idx="436">
                  <c:v>2.9540960617938573E-2</c:v>
                </c:pt>
                <c:pt idx="437">
                  <c:v>3.5357568713578889E-2</c:v>
                </c:pt>
                <c:pt idx="438">
                  <c:v>-1.9464062164551002E-2</c:v>
                </c:pt>
                <c:pt idx="439">
                  <c:v>-1.6624134130637517E-2</c:v>
                </c:pt>
                <c:pt idx="440">
                  <c:v>-2.9620754762331968E-4</c:v>
                </c:pt>
                <c:pt idx="441">
                  <c:v>1.6501853919359702E-3</c:v>
                </c:pt>
                <c:pt idx="442">
                  <c:v>3.4930185434421078E-3</c:v>
                </c:pt>
                <c:pt idx="443">
                  <c:v>2.931405846693505E-3</c:v>
                </c:pt>
                <c:pt idx="444">
                  <c:v>7.0525543353645234E-3</c:v>
                </c:pt>
                <c:pt idx="445">
                  <c:v>9.9840929510170984E-3</c:v>
                </c:pt>
                <c:pt idx="446">
                  <c:v>-7.2015211074099531E-3</c:v>
                </c:pt>
                <c:pt idx="447">
                  <c:v>-1.6098369052830255E-2</c:v>
                </c:pt>
                <c:pt idx="448">
                  <c:v>-2.4379169028294536E-2</c:v>
                </c:pt>
                <c:pt idx="449">
                  <c:v>-2.7025254382006352E-2</c:v>
                </c:pt>
                <c:pt idx="450">
                  <c:v>-2.178751894779014E-2</c:v>
                </c:pt>
                <c:pt idx="451">
                  <c:v>-1.544381808475199E-2</c:v>
                </c:pt>
                <c:pt idx="452">
                  <c:v>-1.1553687584814554E-2</c:v>
                </c:pt>
                <c:pt idx="453">
                  <c:v>-4.2499343789420221E-4</c:v>
                </c:pt>
                <c:pt idx="454">
                  <c:v>-2.5870164438338918E-2</c:v>
                </c:pt>
                <c:pt idx="455">
                  <c:v>-3.4529355947073501E-2</c:v>
                </c:pt>
                <c:pt idx="456">
                  <c:v>-2.0064177859421849E-2</c:v>
                </c:pt>
                <c:pt idx="457">
                  <c:v>-5.8924191712535438E-3</c:v>
                </c:pt>
                <c:pt idx="458">
                  <c:v>2.7654446478907091E-3</c:v>
                </c:pt>
                <c:pt idx="459">
                  <c:v>3.9457606937762357E-3</c:v>
                </c:pt>
                <c:pt idx="460">
                  <c:v>5.8257691538142866E-3</c:v>
                </c:pt>
                <c:pt idx="461">
                  <c:v>7.8333685833972893E-6</c:v>
                </c:pt>
                <c:pt idx="462">
                  <c:v>-1.46790688806688E-2</c:v>
                </c:pt>
                <c:pt idx="463">
                  <c:v>-1.7269391271582744E-2</c:v>
                </c:pt>
                <c:pt idx="464">
                  <c:v>-6.2893983587898024E-3</c:v>
                </c:pt>
                <c:pt idx="465">
                  <c:v>-5.3029249931060667E-3</c:v>
                </c:pt>
                <c:pt idx="466">
                  <c:v>8.6552084399625043E-4</c:v>
                </c:pt>
                <c:pt idx="467">
                  <c:v>-1.8257059557898225E-3</c:v>
                </c:pt>
                <c:pt idx="468">
                  <c:v>1.7379456738619302E-4</c:v>
                </c:pt>
                <c:pt idx="469">
                  <c:v>-5.3480664391803252E-3</c:v>
                </c:pt>
                <c:pt idx="470">
                  <c:v>-7.680817049552504E-3</c:v>
                </c:pt>
                <c:pt idx="471">
                  <c:v>-1.5850091099421287E-2</c:v>
                </c:pt>
                <c:pt idx="472">
                  <c:v>-1.6910915082168729E-2</c:v>
                </c:pt>
                <c:pt idx="473">
                  <c:v>-1.7122017727045906E-2</c:v>
                </c:pt>
                <c:pt idx="474">
                  <c:v>-1.4412203272993876E-2</c:v>
                </c:pt>
                <c:pt idx="475">
                  <c:v>-1.2364905924562576E-2</c:v>
                </c:pt>
                <c:pt idx="476">
                  <c:v>-1.7444646297518577E-2</c:v>
                </c:pt>
                <c:pt idx="477">
                  <c:v>-1.4973815969742479E-2</c:v>
                </c:pt>
                <c:pt idx="478">
                  <c:v>-2.3189559155276093E-2</c:v>
                </c:pt>
                <c:pt idx="479">
                  <c:v>-2.5983018053524747E-2</c:v>
                </c:pt>
                <c:pt idx="480">
                  <c:v>-2.5494428284249398E-2</c:v>
                </c:pt>
                <c:pt idx="481">
                  <c:v>-2.5218268849441554E-2</c:v>
                </c:pt>
                <c:pt idx="482">
                  <c:v>-2.4646034635969462E-2</c:v>
                </c:pt>
                <c:pt idx="483">
                  <c:v>-3.003114361472263E-2</c:v>
                </c:pt>
                <c:pt idx="484">
                  <c:v>-2.4442898128634875E-2</c:v>
                </c:pt>
                <c:pt idx="485">
                  <c:v>-2.7817885067488536E-2</c:v>
                </c:pt>
                <c:pt idx="486">
                  <c:v>-2.7817885067488536E-2</c:v>
                </c:pt>
                <c:pt idx="487">
                  <c:v>-2.4608859327437668E-2</c:v>
                </c:pt>
                <c:pt idx="488">
                  <c:v>-2.5697564791583985E-2</c:v>
                </c:pt>
                <c:pt idx="489">
                  <c:v>-2.2995716475074424E-2</c:v>
                </c:pt>
                <c:pt idx="490">
                  <c:v>-1.4098868529654239E-2</c:v>
                </c:pt>
                <c:pt idx="491">
                  <c:v>-3.7018773929115435E-2</c:v>
                </c:pt>
                <c:pt idx="492">
                  <c:v>-1.1904197636685982E-2</c:v>
                </c:pt>
                <c:pt idx="493">
                  <c:v>-1.6172719669893962E-2</c:v>
                </c:pt>
                <c:pt idx="494">
                  <c:v>-1.1949339082760363E-2</c:v>
                </c:pt>
                <c:pt idx="495">
                  <c:v>-1.1018628679874255E-2</c:v>
                </c:pt>
                <c:pt idx="496">
                  <c:v>-1.7112723899912988E-2</c:v>
                </c:pt>
                <c:pt idx="497">
                  <c:v>-2.6518076958465045E-2</c:v>
                </c:pt>
                <c:pt idx="498">
                  <c:v>-3.1062758426480746E-2</c:v>
                </c:pt>
                <c:pt idx="499">
                  <c:v>-1.7159193035577697E-2</c:v>
                </c:pt>
                <c:pt idx="500">
                  <c:v>-1.2540160950498291E-2</c:v>
                </c:pt>
                <c:pt idx="501">
                  <c:v>-1.0742469245066413E-2</c:v>
                </c:pt>
                <c:pt idx="502">
                  <c:v>-6.9983846000753651E-3</c:v>
                </c:pt>
                <c:pt idx="503">
                  <c:v>-7.9583041739507976E-3</c:v>
                </c:pt>
                <c:pt idx="504">
                  <c:v>-6.7965757823312276E-3</c:v>
                </c:pt>
                <c:pt idx="505">
                  <c:v>-1.0041449141323436E-2</c:v>
                </c:pt>
                <c:pt idx="506">
                  <c:v>-1.5471699566150866E-2</c:v>
                </c:pt>
                <c:pt idx="507">
                  <c:v>-2.0976300608041999E-2</c:v>
                </c:pt>
                <c:pt idx="508">
                  <c:v>-1.9880956695943548E-2</c:v>
                </c:pt>
                <c:pt idx="509">
                  <c:v>-1.2226826207158656E-2</c:v>
                </c:pt>
                <c:pt idx="510">
                  <c:v>-1.9197196556876076E-2</c:v>
                </c:pt>
                <c:pt idx="511">
                  <c:v>-1.9225078038274952E-2</c:v>
                </c:pt>
                <c:pt idx="512">
                  <c:v>-2.1216612423908501E-2</c:v>
                </c:pt>
                <c:pt idx="513">
                  <c:v>-3.5959277635958443E-2</c:v>
                </c:pt>
                <c:pt idx="514">
                  <c:v>-1.9630023363353798E-2</c:v>
                </c:pt>
                <c:pt idx="515">
                  <c:v>-3.4650175699802034E-2</c:v>
                </c:pt>
                <c:pt idx="516">
                  <c:v>-2.4728351390575633E-2</c:v>
                </c:pt>
                <c:pt idx="517">
                  <c:v>-2.7771415931823706E-2</c:v>
                </c:pt>
                <c:pt idx="518">
                  <c:v>-3.1588523504288007E-2</c:v>
                </c:pt>
                <c:pt idx="519">
                  <c:v>-3.2574996869971867E-2</c:v>
                </c:pt>
                <c:pt idx="520">
                  <c:v>-2.8472436035566682E-2</c:v>
                </c:pt>
                <c:pt idx="521">
                  <c:v>-2.5927255090726995E-2</c:v>
                </c:pt>
                <c:pt idx="522">
                  <c:v>-3.7074536891913187E-2</c:v>
                </c:pt>
                <c:pt idx="523">
                  <c:v>-3.4493508328132159E-2</c:v>
                </c:pt>
                <c:pt idx="524">
                  <c:v>-3.1976208864691345E-2</c:v>
                </c:pt>
                <c:pt idx="525">
                  <c:v>-3.7046655410514308E-2</c:v>
                </c:pt>
                <c:pt idx="526">
                  <c:v>-3.4594412737004289E-2</c:v>
                </c:pt>
                <c:pt idx="527">
                  <c:v>-2.3862697777620314E-2</c:v>
                </c:pt>
                <c:pt idx="528">
                  <c:v>-1.9943358106693433E-2</c:v>
                </c:pt>
                <c:pt idx="529">
                  <c:v>-3.7600301969720445E-2</c:v>
                </c:pt>
                <c:pt idx="530">
                  <c:v>-1.1331963423214011E-2</c:v>
                </c:pt>
                <c:pt idx="531">
                  <c:v>-1.0871255135337416E-2</c:v>
                </c:pt>
                <c:pt idx="532">
                  <c:v>-5.0161440415747334E-3</c:v>
                </c:pt>
                <c:pt idx="533">
                  <c:v>-1.808445991114317E-3</c:v>
                </c:pt>
                <c:pt idx="534">
                  <c:v>-1.0733175417933494E-2</c:v>
                </c:pt>
                <c:pt idx="535">
                  <c:v>-9.3311352104474225E-3</c:v>
                </c:pt>
                <c:pt idx="536">
                  <c:v>-8.9713313314429572E-3</c:v>
                </c:pt>
                <c:pt idx="537">
                  <c:v>-9.7918434983240172E-3</c:v>
                </c:pt>
                <c:pt idx="538">
                  <c:v>-1.002286148705748E-2</c:v>
                </c:pt>
                <c:pt idx="539">
                  <c:v>-1.1460749313484894E-2</c:v>
                </c:pt>
                <c:pt idx="540">
                  <c:v>-8.5663860063642325E-3</c:v>
                </c:pt>
                <c:pt idx="541">
                  <c:v>-7.4139514418775799E-3</c:v>
                </c:pt>
                <c:pt idx="542">
                  <c:v>-1.1119533088746384E-2</c:v>
                </c:pt>
                <c:pt idx="543">
                  <c:v>-6.9067740183362744E-3</c:v>
                </c:pt>
                <c:pt idx="544">
                  <c:v>-5.5790844279139089E-3</c:v>
                </c:pt>
                <c:pt idx="545">
                  <c:v>-5.4410047105099878E-3</c:v>
                </c:pt>
                <c:pt idx="546">
                  <c:v>2.6087772762208314E-3</c:v>
                </c:pt>
                <c:pt idx="547">
                  <c:v>1.4656365388672178E-3</c:v>
                </c:pt>
                <c:pt idx="548">
                  <c:v>2.9461432011472976E-4</c:v>
                </c:pt>
                <c:pt idx="549">
                  <c:v>-4.1133151200876215E-3</c:v>
                </c:pt>
                <c:pt idx="550">
                  <c:v>-5.1183761400373142E-3</c:v>
                </c:pt>
                <c:pt idx="551">
                  <c:v>-7.1044669983508332E-4</c:v>
                </c:pt>
                <c:pt idx="552">
                  <c:v>-1.1618611605786395E-3</c:v>
                </c:pt>
                <c:pt idx="553">
                  <c:v>-8.7230533780339892E-3</c:v>
                </c:pt>
                <c:pt idx="554">
                  <c:v>-1.4098868529654239E-2</c:v>
                </c:pt>
                <c:pt idx="555">
                  <c:v>-1.5121189514279439E-2</c:v>
                </c:pt>
                <c:pt idx="556">
                  <c:v>-5.3029249931060667E-3</c:v>
                </c:pt>
                <c:pt idx="557">
                  <c:v>-1.853587437188697E-3</c:v>
                </c:pt>
                <c:pt idx="558">
                  <c:v>-5.7729271081155787E-3</c:v>
                </c:pt>
                <c:pt idx="559">
                  <c:v>-5.1821052403775297E-3</c:v>
                </c:pt>
                <c:pt idx="560">
                  <c:v>-1.7538779489478294E-4</c:v>
                </c:pt>
                <c:pt idx="561">
                  <c:v>-4.7864537424317224E-3</c:v>
                </c:pt>
                <c:pt idx="562">
                  <c:v>-4.7399846067668911E-3</c:v>
                </c:pt>
                <c:pt idx="563">
                  <c:v>-6.2057539145931786E-3</c:v>
                </c:pt>
                <c:pt idx="564">
                  <c:v>-5.3201849577814509E-3</c:v>
                </c:pt>
                <c:pt idx="565">
                  <c:v>-1.9093503999864459E-3</c:v>
                </c:pt>
                <c:pt idx="566">
                  <c:v>1.0095618876612596E-2</c:v>
                </c:pt>
                <c:pt idx="567">
                  <c:v>4.8578834423963872E-3</c:v>
                </c:pt>
                <c:pt idx="568">
                  <c:v>8.6471095334618147E-3</c:v>
                </c:pt>
                <c:pt idx="569">
                  <c:v>-4.9431211141016005E-3</c:v>
                </c:pt>
                <c:pt idx="570">
                  <c:v>-3.8172403414233713E-3</c:v>
                </c:pt>
                <c:pt idx="571">
                  <c:v>-5.5140276379831207E-3</c:v>
                </c:pt>
                <c:pt idx="572">
                  <c:v>-1.1711549877115573E-3</c:v>
                </c:pt>
                <c:pt idx="573">
                  <c:v>-1.9186442271193638E-3</c:v>
                </c:pt>
                <c:pt idx="574">
                  <c:v>-1.6969200655188191E-3</c:v>
                </c:pt>
                <c:pt idx="575">
                  <c:v>1.9238222165214963E-4</c:v>
                </c:pt>
                <c:pt idx="576">
                  <c:v>2.0179554084829025E-3</c:v>
                </c:pt>
                <c:pt idx="577">
                  <c:v>3.3363511717723507E-3</c:v>
                </c:pt>
                <c:pt idx="578">
                  <c:v>1.0128943885332105E-3</c:v>
                </c:pt>
                <c:pt idx="579">
                  <c:v>-6.7327139130317012E-4</c:v>
                </c:pt>
                <c:pt idx="580">
                  <c:v>-8.85701725770797E-4</c:v>
                </c:pt>
                <c:pt idx="581">
                  <c:v>-5.2936311659730279E-3</c:v>
                </c:pt>
                <c:pt idx="582">
                  <c:v>-7.1974052696800121E-4</c:v>
                </c:pt>
                <c:pt idx="583">
                  <c:v>-2.9237052470691767E-3</c:v>
                </c:pt>
                <c:pt idx="584">
                  <c:v>-1.7340953740507322E-3</c:v>
                </c:pt>
                <c:pt idx="585">
                  <c:v>-1.4579359392428899E-3</c:v>
                </c:pt>
                <c:pt idx="586">
                  <c:v>-1.846816220278216E-4</c:v>
                </c:pt>
                <c:pt idx="587">
                  <c:v>5.0571696499178453E-4</c:v>
                </c:pt>
                <c:pt idx="588">
                  <c:v>-7.6263817763452067E-3</c:v>
                </c:pt>
                <c:pt idx="589">
                  <c:v>-6.0304988886574649E-3</c:v>
                </c:pt>
                <c:pt idx="590">
                  <c:v>-4.6297863707618443E-3</c:v>
                </c:pt>
                <c:pt idx="591">
                  <c:v>-5.1635175861116933E-3</c:v>
                </c:pt>
                <c:pt idx="592">
                  <c:v>-4.2328071832255865E-3</c:v>
                </c:pt>
                <c:pt idx="593">
                  <c:v>-6.5283824850658522E-3</c:v>
                </c:pt>
                <c:pt idx="594">
                  <c:v>-7.6436417410205909E-3</c:v>
                </c:pt>
                <c:pt idx="595">
                  <c:v>6.0010241797500002E-3</c:v>
                </c:pt>
                <c:pt idx="596">
                  <c:v>3.0471671020824678E-2</c:v>
                </c:pt>
                <c:pt idx="597">
                  <c:v>3.1144809643168781E-2</c:v>
                </c:pt>
                <c:pt idx="598">
                  <c:v>3.8050123202955533E-2</c:v>
                </c:pt>
                <c:pt idx="599">
                  <c:v>3.816164912855103E-2</c:v>
                </c:pt>
                <c:pt idx="600">
                  <c:v>3.8281141191688996E-2</c:v>
                </c:pt>
                <c:pt idx="601">
                  <c:v>3.8012947894423624E-2</c:v>
                </c:pt>
                <c:pt idx="602">
                  <c:v>3.5183641377233628E-2</c:v>
                </c:pt>
                <c:pt idx="603">
                  <c:v>3.5864746137120318E-2</c:v>
                </c:pt>
                <c:pt idx="604">
                  <c:v>3.6999920736931459E-2</c:v>
                </c:pt>
                <c:pt idx="605">
                  <c:v>3.4915448079968249E-2</c:v>
                </c:pt>
                <c:pt idx="606">
                  <c:v>3.3477560253540838E-2</c:v>
                </c:pt>
                <c:pt idx="607">
                  <c:v>3.3707250552683969E-2</c:v>
                </c:pt>
                <c:pt idx="608">
                  <c:v>3.6336075941720281E-2</c:v>
                </c:pt>
                <c:pt idx="609">
                  <c:v>3.6474155659124201E-2</c:v>
                </c:pt>
                <c:pt idx="610">
                  <c:v>3.5819604691045934E-2</c:v>
                </c:pt>
                <c:pt idx="611">
                  <c:v>3.6649410685059912E-2</c:v>
                </c:pt>
                <c:pt idx="612">
                  <c:v>3.0859356381228019E-2</c:v>
                </c:pt>
                <c:pt idx="613">
                  <c:v>3.0020256560081001E-2</c:v>
                </c:pt>
                <c:pt idx="614">
                  <c:v>3.0411924989255577E-2</c:v>
                </c:pt>
                <c:pt idx="615">
                  <c:v>3.3975443849949223E-2</c:v>
                </c:pt>
                <c:pt idx="616">
                  <c:v>3.8281141191688996E-2</c:v>
                </c:pt>
                <c:pt idx="617">
                  <c:v>3.7874868177019697E-2</c:v>
                </c:pt>
                <c:pt idx="618">
                  <c:v>3.7626590223610729E-2</c:v>
                </c:pt>
                <c:pt idx="619">
                  <c:v>3.4242309457624152E-2</c:v>
                </c:pt>
                <c:pt idx="620">
                  <c:v>3.2720777187000116E-2</c:v>
                </c:pt>
                <c:pt idx="621">
                  <c:v>3.4012619158481139E-2</c:v>
                </c:pt>
                <c:pt idx="622">
                  <c:v>3.2850890766861568E-2</c:v>
                </c:pt>
                <c:pt idx="623">
                  <c:v>3.0563281602563771E-2</c:v>
                </c:pt>
                <c:pt idx="624">
                  <c:v>2.9235592012141404E-2</c:v>
                </c:pt>
                <c:pt idx="625">
                  <c:v>3.2629166605261023E-2</c:v>
                </c:pt>
                <c:pt idx="626">
                  <c:v>3.051814015648939E-2</c:v>
                </c:pt>
                <c:pt idx="627">
                  <c:v>2.204482519041389E-2</c:v>
                </c:pt>
                <c:pt idx="628">
                  <c:v>2.9798532398480456E-2</c:v>
                </c:pt>
                <c:pt idx="629">
                  <c:v>3.4786662189697365E-2</c:v>
                </c:pt>
                <c:pt idx="630">
                  <c:v>3.5920509099918063E-2</c:v>
                </c:pt>
                <c:pt idx="631">
                  <c:v>3.816164912855103E-2</c:v>
                </c:pt>
                <c:pt idx="632">
                  <c:v>3.7699613151083985E-2</c:v>
                </c:pt>
                <c:pt idx="633">
                  <c:v>3.7958512621216321E-2</c:v>
                </c:pt>
                <c:pt idx="634">
                  <c:v>3.44268583106929E-2</c:v>
                </c:pt>
                <c:pt idx="635">
                  <c:v>3.2140576835985556E-2</c:v>
                </c:pt>
                <c:pt idx="636">
                  <c:v>3.4029879123156526E-2</c:v>
                </c:pt>
                <c:pt idx="637">
                  <c:v>3.3108462547403454E-2</c:v>
                </c:pt>
                <c:pt idx="638">
                  <c:v>2.5520716538139681E-2</c:v>
                </c:pt>
                <c:pt idx="639">
                  <c:v>2.6027893961680988E-2</c:v>
                </c:pt>
                <c:pt idx="640">
                  <c:v>2.5280404722273182E-2</c:v>
                </c:pt>
                <c:pt idx="641">
                  <c:v>2.9116099949003438E-2</c:v>
                </c:pt>
                <c:pt idx="642">
                  <c:v>3.0536727810755344E-2</c:v>
                </c:pt>
                <c:pt idx="643">
                  <c:v>2.3999184267515645E-2</c:v>
                </c:pt>
                <c:pt idx="644">
                  <c:v>2.7889314767453082E-2</c:v>
                </c:pt>
                <c:pt idx="645">
                  <c:v>2.9033783194397266E-2</c:v>
                </c:pt>
                <c:pt idx="646">
                  <c:v>3.1689162375241997E-2</c:v>
                </c:pt>
                <c:pt idx="647">
                  <c:v>3.4546350373830866E-2</c:v>
                </c:pt>
                <c:pt idx="648">
                  <c:v>3.7082237491537634E-2</c:v>
                </c:pt>
                <c:pt idx="649">
                  <c:v>-2.9967281745423104E-3</c:v>
                </c:pt>
                <c:pt idx="650">
                  <c:v>5.6332541632030681E-3</c:v>
                </c:pt>
                <c:pt idx="651">
                  <c:v>8.0018523925164675E-3</c:v>
                </c:pt>
                <c:pt idx="652">
                  <c:v>1.3829082004880274E-2</c:v>
                </c:pt>
                <c:pt idx="653">
                  <c:v>1.4751826270223794E-2</c:v>
                </c:pt>
                <c:pt idx="654">
                  <c:v>1.7176187462335065E-2</c:v>
                </c:pt>
                <c:pt idx="655">
                  <c:v>1.5497987820041149E-2</c:v>
                </c:pt>
                <c:pt idx="656">
                  <c:v>1.3092214282195837E-2</c:v>
                </c:pt>
                <c:pt idx="657">
                  <c:v>1.651234266712388E-2</c:v>
                </c:pt>
                <c:pt idx="658">
                  <c:v>1.2326137388522194E-2</c:v>
                </c:pt>
                <c:pt idx="659">
                  <c:v>-5.2471620303083171E-3</c:v>
                </c:pt>
                <c:pt idx="660">
                  <c:v>-4.7492784338999299E-3</c:v>
                </c:pt>
                <c:pt idx="661">
                  <c:v>-2.5267260595327979E-3</c:v>
                </c:pt>
                <c:pt idx="662">
                  <c:v>1.8519942096801071E-3</c:v>
                </c:pt>
                <c:pt idx="663">
                  <c:v>-3.2091585090099372E-3</c:v>
                </c:pt>
                <c:pt idx="664">
                  <c:v>7.5318502775069546E-3</c:v>
                </c:pt>
                <c:pt idx="665">
                  <c:v>3.9551872898673781E-4</c:v>
                </c:pt>
                <c:pt idx="666">
                  <c:v>4.0838404111801568E-3</c:v>
                </c:pt>
                <c:pt idx="667">
                  <c:v>1.1151264869956698E-3</c:v>
                </c:pt>
                <c:pt idx="668">
                  <c:v>1.2625000315326298E-3</c:v>
                </c:pt>
                <c:pt idx="669">
                  <c:v>-1.3557038407803097E-3</c:v>
                </c:pt>
                <c:pt idx="670">
                  <c:v>3.382820307437061E-3</c:v>
                </c:pt>
                <c:pt idx="671">
                  <c:v>8.1226721452450044E-3</c:v>
                </c:pt>
                <c:pt idx="672">
                  <c:v>-3.6816965111371301E-2</c:v>
                </c:pt>
                <c:pt idx="673">
                  <c:v>-3.6192951003872813E-2</c:v>
                </c:pt>
                <c:pt idx="674">
                  <c:v>-3.734140249958811E-2</c:v>
                </c:pt>
                <c:pt idx="675">
                  <c:v>-3.1321657896613085E-2</c:v>
                </c:pt>
                <c:pt idx="676">
                  <c:v>-3.2196605336701441E-2</c:v>
                </c:pt>
                <c:pt idx="677">
                  <c:v>-3.8070304084729958E-2</c:v>
                </c:pt>
                <c:pt idx="678">
                  <c:v>-3.6724026840041758E-2</c:v>
                </c:pt>
                <c:pt idx="679">
                  <c:v>-3.7083830719046224E-2</c:v>
                </c:pt>
                <c:pt idx="680">
                  <c:v>-3.7018773929115435E-2</c:v>
                </c:pt>
                <c:pt idx="681">
                  <c:v>-3.1773072357356762E-2</c:v>
                </c:pt>
                <c:pt idx="682">
                  <c:v>-3.0260833913865644E-2</c:v>
                </c:pt>
                <c:pt idx="683">
                  <c:v>-3.0104166542195766E-2</c:v>
                </c:pt>
                <c:pt idx="684">
                  <c:v>-2.8509611344098594E-2</c:v>
                </c:pt>
                <c:pt idx="685">
                  <c:v>-2.6222002179800797E-2</c:v>
                </c:pt>
                <c:pt idx="686">
                  <c:v>-1.9823866043555467E-2</c:v>
                </c:pt>
                <c:pt idx="687">
                  <c:v>-2.3566622998956063E-2</c:v>
                </c:pt>
                <c:pt idx="688">
                  <c:v>-2.0994888262307956E-2</c:v>
                </c:pt>
                <c:pt idx="689">
                  <c:v>-1.6836564465105144E-2</c:v>
                </c:pt>
                <c:pt idx="690">
                  <c:v>-1.7740721076182707E-2</c:v>
                </c:pt>
                <c:pt idx="691">
                  <c:v>-1.5555344010347489E-2</c:v>
                </c:pt>
                <c:pt idx="692">
                  <c:v>-2.3613092134620896E-2</c:v>
                </c:pt>
                <c:pt idx="693">
                  <c:v>-2.0183669922559933E-2</c:v>
                </c:pt>
                <c:pt idx="694">
                  <c:v>-2.2986422647941505E-2</c:v>
                </c:pt>
                <c:pt idx="695">
                  <c:v>-3.7167475163242848E-2</c:v>
                </c:pt>
                <c:pt idx="696">
                  <c:v>-3.6503630368031663E-2</c:v>
                </c:pt>
                <c:pt idx="697">
                  <c:v>-3.7148887508976894E-2</c:v>
                </c:pt>
                <c:pt idx="698">
                  <c:v>-3.6742614494307595E-2</c:v>
                </c:pt>
                <c:pt idx="699">
                  <c:v>-3.8023834949065249E-2</c:v>
                </c:pt>
                <c:pt idx="700">
                  <c:v>-3.677978980283951E-2</c:v>
                </c:pt>
                <c:pt idx="701">
                  <c:v>-3.6835552765637256E-2</c:v>
                </c:pt>
                <c:pt idx="702">
                  <c:v>-3.2022678000356179E-2</c:v>
                </c:pt>
                <c:pt idx="703">
                  <c:v>-3.3479153481049427E-2</c:v>
                </c:pt>
                <c:pt idx="704">
                  <c:v>-3.0933972536209744E-2</c:v>
                </c:pt>
                <c:pt idx="705">
                  <c:v>-3.2962682230375205E-2</c:v>
                </c:pt>
                <c:pt idx="706">
                  <c:v>-2.9358004992378409E-2</c:v>
                </c:pt>
                <c:pt idx="707">
                  <c:v>-2.6083922462396873E-2</c:v>
                </c:pt>
                <c:pt idx="708">
                  <c:v>-2.0090731651230272E-2</c:v>
                </c:pt>
                <c:pt idx="709">
                  <c:v>2.1933299264818389E-2</c:v>
                </c:pt>
                <c:pt idx="710">
                  <c:v>-4.2235133560926683E-3</c:v>
                </c:pt>
                <c:pt idx="711">
                  <c:v>-1.0908430443869207E-2</c:v>
                </c:pt>
                <c:pt idx="712">
                  <c:v>5.457999137267233E-3</c:v>
                </c:pt>
                <c:pt idx="713">
                  <c:v>3.6231321233035625E-3</c:v>
                </c:pt>
                <c:pt idx="714">
                  <c:v>8.6842848419936072E-3</c:v>
                </c:pt>
                <c:pt idx="715">
                  <c:v>2.8384675753639634E-3</c:v>
                </c:pt>
                <c:pt idx="716">
                  <c:v>1.0316015348622689E-2</c:v>
                </c:pt>
                <c:pt idx="717">
                  <c:v>1.4658887998894253E-2</c:v>
                </c:pt>
                <c:pt idx="718">
                  <c:v>1.8375091162486427E-2</c:v>
                </c:pt>
                <c:pt idx="719">
                  <c:v>-2.5546075409316723E-3</c:v>
                </c:pt>
                <c:pt idx="720">
                  <c:v>2.7003878579600423E-3</c:v>
                </c:pt>
                <c:pt idx="721">
                  <c:v>1.4936375123292546E-2</c:v>
                </c:pt>
                <c:pt idx="722">
                  <c:v>8.0179174365603491E-4</c:v>
                </c:pt>
                <c:pt idx="723">
                  <c:v>-5.9747359258597154E-3</c:v>
                </c:pt>
                <c:pt idx="724">
                  <c:v>-3.1533955462121881E-3</c:v>
                </c:pt>
                <c:pt idx="725">
                  <c:v>-1.9651133627841951E-3</c:v>
                </c:pt>
                <c:pt idx="726">
                  <c:v>9.3202481558059148E-3</c:v>
                </c:pt>
                <c:pt idx="727">
                  <c:v>1.831003437255576E-2</c:v>
                </c:pt>
                <c:pt idx="728">
                  <c:v>2.1215019196399912E-2</c:v>
                </c:pt>
                <c:pt idx="729">
                  <c:v>2.1813807201680427E-2</c:v>
                </c:pt>
                <c:pt idx="730">
                  <c:v>3.061904456536152E-2</c:v>
                </c:pt>
                <c:pt idx="731">
                  <c:v>2.9116099949003438E-2</c:v>
                </c:pt>
                <c:pt idx="732">
                  <c:v>3.306199341173862E-2</c:v>
                </c:pt>
                <c:pt idx="733">
                  <c:v>1.7526697514206612E-2</c:v>
                </c:pt>
                <c:pt idx="734">
                  <c:v>1.6678303865926676E-2</c:v>
                </c:pt>
                <c:pt idx="735">
                  <c:v>1.3101508109328875E-2</c:v>
                </c:pt>
                <c:pt idx="736">
                  <c:v>1.0021268259548891E-2</c:v>
                </c:pt>
                <c:pt idx="737">
                  <c:v>1.1949073544842224E-2</c:v>
                </c:pt>
                <c:pt idx="738">
                  <c:v>1.2344725042788031E-2</c:v>
                </c:pt>
                <c:pt idx="739">
                  <c:v>1.5783441081982031E-2</c:v>
                </c:pt>
                <c:pt idx="740">
                  <c:v>1.8272859064023966E-2</c:v>
                </c:pt>
                <c:pt idx="741">
                  <c:v>2.3611498907112304E-2</c:v>
                </c:pt>
                <c:pt idx="742">
                  <c:v>2.9300648802072071E-2</c:v>
                </c:pt>
                <c:pt idx="743">
                  <c:v>3.2177752144517346E-2</c:v>
                </c:pt>
                <c:pt idx="744">
                  <c:v>3.2094107700320722E-2</c:v>
                </c:pt>
                <c:pt idx="745">
                  <c:v>2.9392259383811282E-2</c:v>
                </c:pt>
                <c:pt idx="746">
                  <c:v>3.2896032212935827E-2</c:v>
                </c:pt>
                <c:pt idx="747">
                  <c:v>3.5662937319376059E-2</c:v>
                </c:pt>
                <c:pt idx="748">
                  <c:v>1.1459156085976302E-2</c:v>
                </c:pt>
              </c:numCache>
            </c:numRef>
          </c:val>
          <c:smooth val="0"/>
        </c:ser>
        <c:dLbls>
          <c:showLegendKey val="0"/>
          <c:showVal val="0"/>
          <c:showCatName val="0"/>
          <c:showSerName val="0"/>
          <c:showPercent val="0"/>
          <c:showBubbleSize val="0"/>
        </c:dLbls>
        <c:marker val="1"/>
        <c:smooth val="0"/>
        <c:axId val="184182784"/>
        <c:axId val="183688512"/>
      </c:lineChart>
      <c:catAx>
        <c:axId val="184182784"/>
        <c:scaling>
          <c:orientation val="minMax"/>
        </c:scaling>
        <c:delete val="0"/>
        <c:axPos val="b"/>
        <c:majorTickMark val="out"/>
        <c:minorTickMark val="none"/>
        <c:tickLblPos val="nextTo"/>
        <c:crossAx val="183688512"/>
        <c:crosses val="autoZero"/>
        <c:auto val="1"/>
        <c:lblAlgn val="ctr"/>
        <c:lblOffset val="100"/>
        <c:noMultiLvlLbl val="0"/>
      </c:catAx>
      <c:valAx>
        <c:axId val="183688512"/>
        <c:scaling>
          <c:orientation val="minMax"/>
        </c:scaling>
        <c:delete val="0"/>
        <c:axPos val="l"/>
        <c:majorGridlines/>
        <c:numFmt formatCode="General" sourceLinked="1"/>
        <c:majorTickMark val="out"/>
        <c:minorTickMark val="none"/>
        <c:tickLblPos val="nextTo"/>
        <c:crossAx val="1841827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CN</a:t>
            </a:r>
            <a:r>
              <a:rPr lang="en-US" baseline="0"/>
              <a:t> Observed</a:t>
            </a:r>
            <a:endParaRPr lang="en-US"/>
          </a:p>
        </c:rich>
      </c:tx>
      <c:layout/>
      <c:overlay val="0"/>
    </c:title>
    <c:autoTitleDeleted val="0"/>
    <c:plotArea>
      <c:layout/>
      <c:lineChart>
        <c:grouping val="standard"/>
        <c:varyColors val="0"/>
        <c:ser>
          <c:idx val="0"/>
          <c:order val="0"/>
          <c:tx>
            <c:strRef>
              <c:f>Sheet2!$E$1</c:f>
              <c:strCache>
                <c:ptCount val="1"/>
                <c:pt idx="0">
                  <c:v>relat cn</c:v>
                </c:pt>
              </c:strCache>
            </c:strRef>
          </c:tx>
          <c:trendline>
            <c:trendlineType val="linear"/>
            <c:dispRSqr val="0"/>
            <c:dispEq val="1"/>
            <c:trendlineLbl>
              <c:layout>
                <c:manualLayout>
                  <c:x val="0.31029600997006723"/>
                  <c:y val="-0.37484898477347339"/>
                </c:manualLayout>
              </c:layout>
              <c:tx>
                <c:rich>
                  <a:bodyPr/>
                  <a:lstStyle/>
                  <a:p>
                    <a:pPr>
                      <a:defRPr/>
                    </a:pPr>
                    <a:r>
                      <a:rPr lang="en-US" baseline="0"/>
                      <a:t>trend =( 9E-06x ±1.15E-05)/day</a:t>
                    </a:r>
                    <a:endParaRPr lang="en-US"/>
                  </a:p>
                </c:rich>
              </c:tx>
              <c:numFmt formatCode="General" sourceLinked="0"/>
            </c:trendlineLbl>
          </c:trendline>
          <c:val>
            <c:numRef>
              <c:f>Sheet2!$E$2:$E$324</c:f>
              <c:numCache>
                <c:formatCode>General</c:formatCode>
                <c:ptCount val="323"/>
                <c:pt idx="0">
                  <c:v>-2.7259775629344514E-2</c:v>
                </c:pt>
                <c:pt idx="1">
                  <c:v>-2.6725686000357806E-2</c:v>
                </c:pt>
                <c:pt idx="2">
                  <c:v>-2.2399957590898002E-2</c:v>
                </c:pt>
                <c:pt idx="3">
                  <c:v>-3.4308963561304362E-2</c:v>
                </c:pt>
                <c:pt idx="4">
                  <c:v>-3.2616575332480809E-2</c:v>
                </c:pt>
                <c:pt idx="5">
                  <c:v>-2.8676504694820141E-2</c:v>
                </c:pt>
                <c:pt idx="6">
                  <c:v>-2.7167005718602324E-2</c:v>
                </c:pt>
                <c:pt idx="7">
                  <c:v>-2.8585060068517271E-2</c:v>
                </c:pt>
                <c:pt idx="8">
                  <c:v>-3.0094559044734966E-2</c:v>
                </c:pt>
                <c:pt idx="9">
                  <c:v>-1.8314105664928401E-2</c:v>
                </c:pt>
                <c:pt idx="10">
                  <c:v>-2.1590208798563371E-2</c:v>
                </c:pt>
                <c:pt idx="11">
                  <c:v>-2.8989271822464868E-2</c:v>
                </c:pt>
                <c:pt idx="12">
                  <c:v>3.3145363823710952E-3</c:v>
                </c:pt>
                <c:pt idx="13">
                  <c:v>1.362392403469561E-3</c:v>
                </c:pt>
                <c:pt idx="14">
                  <c:v>-3.6074242434282794E-3</c:v>
                </c:pt>
                <c:pt idx="15">
                  <c:v>-2.5763529497519078E-3</c:v>
                </c:pt>
                <c:pt idx="16">
                  <c:v>-8.8263943648903714E-4</c:v>
                </c:pt>
                <c:pt idx="17">
                  <c:v>-1.5994857896376075E-2</c:v>
                </c:pt>
                <c:pt idx="18">
                  <c:v>2.3020190708430651E-3</c:v>
                </c:pt>
                <c:pt idx="19">
                  <c:v>-3.938745353221469E-3</c:v>
                </c:pt>
                <c:pt idx="20">
                  <c:v>8.8356713559647835E-3</c:v>
                </c:pt>
                <c:pt idx="21">
                  <c:v>6.4793156231155342E-3</c:v>
                </c:pt>
                <c:pt idx="22">
                  <c:v>1.1413349590155773E-2</c:v>
                </c:pt>
                <c:pt idx="23">
                  <c:v>-4.4542810000597144E-3</c:v>
                </c:pt>
                <c:pt idx="24">
                  <c:v>-1.6433527045739299E-4</c:v>
                </c:pt>
                <c:pt idx="25">
                  <c:v>-1.1816236059664286E-2</c:v>
                </c:pt>
                <c:pt idx="26">
                  <c:v>-9.9754159736534023E-3</c:v>
                </c:pt>
                <c:pt idx="27">
                  <c:v>-1.0435289674046264E-2</c:v>
                </c:pt>
                <c:pt idx="28">
                  <c:v>-7.877490706442938E-3</c:v>
                </c:pt>
                <c:pt idx="29">
                  <c:v>-1.0086739866543935E-2</c:v>
                </c:pt>
                <c:pt idx="30">
                  <c:v>1.8421453704493615E-4</c:v>
                </c:pt>
                <c:pt idx="31">
                  <c:v>-5.6987230884430985E-4</c:v>
                </c:pt>
                <c:pt idx="32">
                  <c:v>-2.9447820238419006E-3</c:v>
                </c:pt>
                <c:pt idx="33">
                  <c:v>7.4215928593606922E-5</c:v>
                </c:pt>
                <c:pt idx="34">
                  <c:v>6.8477446972056476E-3</c:v>
                </c:pt>
                <c:pt idx="35">
                  <c:v>6.1851024776192684E-3</c:v>
                </c:pt>
                <c:pt idx="36">
                  <c:v>3.4245349908224245E-3</c:v>
                </c:pt>
                <c:pt idx="37">
                  <c:v>-1.7614355481045101E-2</c:v>
                </c:pt>
                <c:pt idx="38">
                  <c:v>1.1967318485729662E-3</c:v>
                </c:pt>
                <c:pt idx="39">
                  <c:v>7.9530319194757466E-3</c:v>
                </c:pt>
                <c:pt idx="40">
                  <c:v>3.6458574921642848E-3</c:v>
                </c:pt>
                <c:pt idx="41">
                  <c:v>3.3145363823710952E-3</c:v>
                </c:pt>
                <c:pt idx="42">
                  <c:v>3.4801969372676897E-3</c:v>
                </c:pt>
                <c:pt idx="43">
                  <c:v>1.6698583933579637E-4</c:v>
                </c:pt>
                <c:pt idx="44">
                  <c:v>3.0189979524355075E-3</c:v>
                </c:pt>
                <c:pt idx="45">
                  <c:v>9.0013319108613772E-3</c:v>
                </c:pt>
                <c:pt idx="46">
                  <c:v>2.7555314059279981E-2</c:v>
                </c:pt>
                <c:pt idx="47">
                  <c:v>2.7999284346402784E-2</c:v>
                </c:pt>
                <c:pt idx="48">
                  <c:v>4.5470509108016628E-3</c:v>
                </c:pt>
                <c:pt idx="49">
                  <c:v>2.398764834902016E-4</c:v>
                </c:pt>
                <c:pt idx="50">
                  <c:v>2.4187766299342026E-2</c:v>
                </c:pt>
                <c:pt idx="51">
                  <c:v>2.2015625103537832E-2</c:v>
                </c:pt>
                <c:pt idx="52">
                  <c:v>2.4573424071141277E-2</c:v>
                </c:pt>
                <c:pt idx="53">
                  <c:v>2.3560906759613247E-2</c:v>
                </c:pt>
                <c:pt idx="54">
                  <c:v>1.8002663821722754E-2</c:v>
                </c:pt>
                <c:pt idx="55">
                  <c:v>2.1997071121389371E-2</c:v>
                </c:pt>
                <c:pt idx="56">
                  <c:v>2.2181285658434427E-2</c:v>
                </c:pt>
                <c:pt idx="57">
                  <c:v>1.9585053442094977E-2</c:v>
                </c:pt>
                <c:pt idx="58">
                  <c:v>3.3813307181053659E-2</c:v>
                </c:pt>
                <c:pt idx="59">
                  <c:v>3.5931111714851784E-2</c:v>
                </c:pt>
                <c:pt idx="60">
                  <c:v>2.4178489308267732E-2</c:v>
                </c:pt>
                <c:pt idx="61">
                  <c:v>2.7361822531160755E-2</c:v>
                </c:pt>
                <c:pt idx="62">
                  <c:v>1.0648660468753034E-2</c:v>
                </c:pt>
                <c:pt idx="63">
                  <c:v>2.5684012431168184E-3</c:v>
                </c:pt>
                <c:pt idx="64">
                  <c:v>3.2032124894805641E-3</c:v>
                </c:pt>
                <c:pt idx="65">
                  <c:v>6.921960625799254E-3</c:v>
                </c:pt>
                <c:pt idx="66">
                  <c:v>7.7224324270595947E-3</c:v>
                </c:pt>
                <c:pt idx="67">
                  <c:v>2.1462981492402781E-2</c:v>
                </c:pt>
                <c:pt idx="68">
                  <c:v>2.325741662304269E-2</c:v>
                </c:pt>
                <c:pt idx="69">
                  <c:v>1.4910775225132723E-2</c:v>
                </c:pt>
                <c:pt idx="70">
                  <c:v>1.7909893910980565E-2</c:v>
                </c:pt>
                <c:pt idx="71">
                  <c:v>2.9820225165826244E-2</c:v>
                </c:pt>
                <c:pt idx="72">
                  <c:v>3.6307492495576868E-2</c:v>
                </c:pt>
                <c:pt idx="73">
                  <c:v>2.6764119249093811E-2</c:v>
                </c:pt>
                <c:pt idx="74">
                  <c:v>2.6101477029507433E-2</c:v>
                </c:pt>
                <c:pt idx="75">
                  <c:v>2.9801671183677783E-2</c:v>
                </c:pt>
                <c:pt idx="76">
                  <c:v>2.5033297771534138E-2</c:v>
                </c:pt>
                <c:pt idx="77">
                  <c:v>3.4255952183737379E-2</c:v>
                </c:pt>
                <c:pt idx="78">
                  <c:v>3.3537648017705729E-2</c:v>
                </c:pt>
                <c:pt idx="79">
                  <c:v>3.3022112370867607E-2</c:v>
                </c:pt>
                <c:pt idx="80">
                  <c:v>8.9284412667068516E-3</c:v>
                </c:pt>
                <c:pt idx="81">
                  <c:v>1.6051845127260423E-2</c:v>
                </c:pt>
                <c:pt idx="82">
                  <c:v>1.5646308088873507E-2</c:v>
                </c:pt>
                <c:pt idx="83">
                  <c:v>1.6245336655379652E-2</c:v>
                </c:pt>
                <c:pt idx="84">
                  <c:v>2.086527821033584E-2</c:v>
                </c:pt>
                <c:pt idx="85">
                  <c:v>2.2300561257959928E-2</c:v>
                </c:pt>
                <c:pt idx="86">
                  <c:v>1.2572973474431936E-2</c:v>
                </c:pt>
                <c:pt idx="87">
                  <c:v>1.5849076608067024E-2</c:v>
                </c:pt>
                <c:pt idx="88">
                  <c:v>1.3777657029639991E-2</c:v>
                </c:pt>
                <c:pt idx="89">
                  <c:v>2.1352982883951453E-2</c:v>
                </c:pt>
                <c:pt idx="90">
                  <c:v>-3.3953787331605901E-3</c:v>
                </c:pt>
                <c:pt idx="91">
                  <c:v>1.3902233766921936E-3</c:v>
                </c:pt>
                <c:pt idx="92">
                  <c:v>4.3813903559050682E-3</c:v>
                </c:pt>
                <c:pt idx="93">
                  <c:v>-1.2000450596709343E-2</c:v>
                </c:pt>
                <c:pt idx="94">
                  <c:v>-7.7396611247689756E-3</c:v>
                </c:pt>
                <c:pt idx="95">
                  <c:v>-5.9717316829124983E-3</c:v>
                </c:pt>
                <c:pt idx="96">
                  <c:v>-3.2761031336350902E-3</c:v>
                </c:pt>
                <c:pt idx="97">
                  <c:v>-8.0974879233463193E-4</c:v>
                </c:pt>
                <c:pt idx="98">
                  <c:v>7.7396611247690958E-4</c:v>
                </c:pt>
                <c:pt idx="99">
                  <c:v>-2.1072022582847567E-3</c:v>
                </c:pt>
                <c:pt idx="100">
                  <c:v>2.0064806409074774E-3</c:v>
                </c:pt>
                <c:pt idx="101">
                  <c:v>-5.245475810245764E-3</c:v>
                </c:pt>
                <c:pt idx="102">
                  <c:v>3.6551344832384553E-3</c:v>
                </c:pt>
                <c:pt idx="103">
                  <c:v>3.3410420711545261E-3</c:v>
                </c:pt>
                <c:pt idx="104">
                  <c:v>1.9150360146046104E-3</c:v>
                </c:pt>
                <c:pt idx="105">
                  <c:v>-6.4965443208249143E-3</c:v>
                </c:pt>
                <c:pt idx="106">
                  <c:v>-2.3827288931887E-2</c:v>
                </c:pt>
                <c:pt idx="107">
                  <c:v>-1.4896197096301504E-3</c:v>
                </c:pt>
                <c:pt idx="108">
                  <c:v>-2.1522619292165292E-3</c:v>
                </c:pt>
                <c:pt idx="109">
                  <c:v>-2.3271994751874149E-3</c:v>
                </c:pt>
                <c:pt idx="110">
                  <c:v>-1.8580487837202638E-3</c:v>
                </c:pt>
                <c:pt idx="111">
                  <c:v>-4.7935538164878728E-3</c:v>
                </c:pt>
                <c:pt idx="112">
                  <c:v>-2.4014154037810221E-3</c:v>
                </c:pt>
                <c:pt idx="113">
                  <c:v>-2.5763529497519078E-3</c:v>
                </c:pt>
                <c:pt idx="114">
                  <c:v>1.8421453704493615E-4</c:v>
                </c:pt>
                <c:pt idx="115">
                  <c:v>-1.9746738143671194E-4</c:v>
                </c:pt>
                <c:pt idx="116">
                  <c:v>2.7897237444586783E-3</c:v>
                </c:pt>
                <c:pt idx="117">
                  <c:v>4.2157298010084736E-3</c:v>
                </c:pt>
                <c:pt idx="118">
                  <c:v>-1.655280264526745E-3</c:v>
                </c:pt>
                <c:pt idx="119">
                  <c:v>-1.9648667095175331E-2</c:v>
                </c:pt>
                <c:pt idx="120">
                  <c:v>-1.9243130056788415E-2</c:v>
                </c:pt>
                <c:pt idx="121">
                  <c:v>-1.3528503555075498E-2</c:v>
                </c:pt>
                <c:pt idx="122">
                  <c:v>3.9122396644379175E-3</c:v>
                </c:pt>
                <c:pt idx="123">
                  <c:v>4.6305438304695612E-3</c:v>
                </c:pt>
                <c:pt idx="124">
                  <c:v>-1.1438529994500122E-2</c:v>
                </c:pt>
                <c:pt idx="125">
                  <c:v>-5.6046278932615863E-3</c:v>
                </c:pt>
                <c:pt idx="126">
                  <c:v>1.8779280503078068E-3</c:v>
                </c:pt>
                <c:pt idx="127">
                  <c:v>1.8553982148341462E-5</c:v>
                </c:pt>
                <c:pt idx="128">
                  <c:v>6.4978696052639959E-3</c:v>
                </c:pt>
                <c:pt idx="129">
                  <c:v>6.0751038691679391E-3</c:v>
                </c:pt>
                <c:pt idx="130">
                  <c:v>-9.7540934723122663E-4</c:v>
                </c:pt>
                <c:pt idx="131">
                  <c:v>2.4647639999734884E-2</c:v>
                </c:pt>
                <c:pt idx="132">
                  <c:v>2.7214715958412503E-2</c:v>
                </c:pt>
                <c:pt idx="133">
                  <c:v>3.0639250949234927E-2</c:v>
                </c:pt>
                <c:pt idx="134">
                  <c:v>3.0961295067953944E-2</c:v>
                </c:pt>
                <c:pt idx="135">
                  <c:v>3.3684754590453982E-2</c:v>
                </c:pt>
                <c:pt idx="136">
                  <c:v>3.2314410480349332E-2</c:v>
                </c:pt>
                <c:pt idx="137">
                  <c:v>3.6262432824644975E-2</c:v>
                </c:pt>
                <c:pt idx="138">
                  <c:v>3.2811392145039121E-2</c:v>
                </c:pt>
                <c:pt idx="139">
                  <c:v>2.6161114829269944E-3</c:v>
                </c:pt>
                <c:pt idx="140">
                  <c:v>9.4532539046192684E-3</c:v>
                </c:pt>
                <c:pt idx="141">
                  <c:v>2.449125643591258E-2</c:v>
                </c:pt>
                <c:pt idx="142">
                  <c:v>2.0009144462630232E-2</c:v>
                </c:pt>
                <c:pt idx="143">
                  <c:v>6.5906395160060648E-3</c:v>
                </c:pt>
                <c:pt idx="144">
                  <c:v>1.3235615694018314E-2</c:v>
                </c:pt>
                <c:pt idx="145">
                  <c:v>1.6373889245979441E-2</c:v>
                </c:pt>
                <c:pt idx="146">
                  <c:v>1.6980869519120555E-2</c:v>
                </c:pt>
                <c:pt idx="147">
                  <c:v>1.8398923869035383E-2</c:v>
                </c:pt>
                <c:pt idx="148">
                  <c:v>1.908807177740519E-2</c:v>
                </c:pt>
                <c:pt idx="149">
                  <c:v>2.7564591050354154E-2</c:v>
                </c:pt>
                <c:pt idx="150">
                  <c:v>3.5976171385783677E-2</c:v>
                </c:pt>
                <c:pt idx="151">
                  <c:v>3.2340916169132768E-2</c:v>
                </c:pt>
                <c:pt idx="152">
                  <c:v>3.1936704415185049E-2</c:v>
                </c:pt>
                <c:pt idx="153">
                  <c:v>3.3813307181053659E-2</c:v>
                </c:pt>
                <c:pt idx="154">
                  <c:v>3.3446203391402862E-2</c:v>
                </c:pt>
                <c:pt idx="155">
                  <c:v>3.2737176216445389E-2</c:v>
                </c:pt>
                <c:pt idx="156">
                  <c:v>2.3837891207400375E-2</c:v>
                </c:pt>
                <c:pt idx="157">
                  <c:v>2.1628642047299376E-2</c:v>
                </c:pt>
                <c:pt idx="158">
                  <c:v>3.1328398857604738E-2</c:v>
                </c:pt>
                <c:pt idx="159">
                  <c:v>3.6363154442022136E-2</c:v>
                </c:pt>
                <c:pt idx="160">
                  <c:v>2.8301449198534258E-2</c:v>
                </c:pt>
                <c:pt idx="161">
                  <c:v>1.0741430379495223E-2</c:v>
                </c:pt>
                <c:pt idx="162">
                  <c:v>3.3546925008780024E-2</c:v>
                </c:pt>
                <c:pt idx="163">
                  <c:v>3.4853655465804316E-2</c:v>
                </c:pt>
                <c:pt idx="164">
                  <c:v>3.3409095427106059E-2</c:v>
                </c:pt>
                <c:pt idx="165">
                  <c:v>3.2893559780267818E-2</c:v>
                </c:pt>
                <c:pt idx="166">
                  <c:v>3.4734379866278815E-2</c:v>
                </c:pt>
                <c:pt idx="167">
                  <c:v>2.8448555771282392E-2</c:v>
                </c:pt>
                <c:pt idx="168">
                  <c:v>2.9985885720722839E-2</c:v>
                </c:pt>
                <c:pt idx="169">
                  <c:v>2.2769711949427077E-2</c:v>
                </c:pt>
                <c:pt idx="170">
                  <c:v>2.0146974044304197E-2</c:v>
                </c:pt>
                <c:pt idx="171">
                  <c:v>2.3138141023517193E-2</c:v>
                </c:pt>
                <c:pt idx="172">
                  <c:v>5.1633081750170678E-3</c:v>
                </c:pt>
                <c:pt idx="173">
                  <c:v>7.0902717495735295E-4</c:v>
                </c:pt>
                <c:pt idx="174">
                  <c:v>8.0351995547044419E-3</c:v>
                </c:pt>
                <c:pt idx="175">
                  <c:v>1.6686656373624171E-2</c:v>
                </c:pt>
                <c:pt idx="176">
                  <c:v>2.1904301210647299E-2</c:v>
                </c:pt>
                <c:pt idx="177">
                  <c:v>2.7361822531160755E-2</c:v>
                </c:pt>
                <c:pt idx="178">
                  <c:v>2.7666637952170513E-2</c:v>
                </c:pt>
                <c:pt idx="179">
                  <c:v>3.2221640569607267E-2</c:v>
                </c:pt>
                <c:pt idx="180">
                  <c:v>3.648243004154763E-2</c:v>
                </c:pt>
                <c:pt idx="181">
                  <c:v>3.5644850275990486E-2</c:v>
                </c:pt>
                <c:pt idx="182">
                  <c:v>2.1472258483476954E-2</c:v>
                </c:pt>
                <c:pt idx="183">
                  <c:v>2.2631882367753115E-2</c:v>
                </c:pt>
                <c:pt idx="184">
                  <c:v>3.589400375055498E-2</c:v>
                </c:pt>
                <c:pt idx="185">
                  <c:v>-9.0000066264221759E-3</c:v>
                </c:pt>
                <c:pt idx="186">
                  <c:v>-1.7880737653318851E-2</c:v>
                </c:pt>
                <c:pt idx="187">
                  <c:v>-1.0997210276255604E-2</c:v>
                </c:pt>
                <c:pt idx="188">
                  <c:v>6.0379959048710149E-3</c:v>
                </c:pt>
                <c:pt idx="189">
                  <c:v>-1.9049638528669185E-2</c:v>
                </c:pt>
                <c:pt idx="190">
                  <c:v>-8.0895362167105068E-3</c:v>
                </c:pt>
                <c:pt idx="191">
                  <c:v>-7.1048498784052295E-3</c:v>
                </c:pt>
                <c:pt idx="192">
                  <c:v>1.4922702785085539E-3</c:v>
                </c:pt>
                <c:pt idx="193">
                  <c:v>-6.4687133476022821E-3</c:v>
                </c:pt>
                <c:pt idx="194">
                  <c:v>-3.6339299322117103E-3</c:v>
                </c:pt>
                <c:pt idx="195">
                  <c:v>-1.8902531955921054E-2</c:v>
                </c:pt>
                <c:pt idx="196">
                  <c:v>-1.3353566009104733E-2</c:v>
                </c:pt>
                <c:pt idx="197">
                  <c:v>-2.8060247430604854E-2</c:v>
                </c:pt>
                <c:pt idx="198">
                  <c:v>-2.4959081842940531E-2</c:v>
                </c:pt>
                <c:pt idx="199">
                  <c:v>-2.7747480302960009E-2</c:v>
                </c:pt>
                <c:pt idx="200">
                  <c:v>-2.7259775629344514E-2</c:v>
                </c:pt>
                <c:pt idx="201">
                  <c:v>-2.6984116465996591E-2</c:v>
                </c:pt>
                <c:pt idx="202">
                  <c:v>-2.6412918872713079E-2</c:v>
                </c:pt>
                <c:pt idx="203">
                  <c:v>-1.5884859287924748E-2</c:v>
                </c:pt>
                <c:pt idx="204">
                  <c:v>-1.3739223780903986E-2</c:v>
                </c:pt>
                <c:pt idx="205">
                  <c:v>-1.2810199389043854E-2</c:v>
                </c:pt>
                <c:pt idx="206">
                  <c:v>-1.8893254964846881E-2</c:v>
                </c:pt>
                <c:pt idx="207">
                  <c:v>-1.2534540225695929E-2</c:v>
                </c:pt>
                <c:pt idx="208">
                  <c:v>-1.2902969299786043E-2</c:v>
                </c:pt>
                <c:pt idx="209">
                  <c:v>-1.3399950964475828E-2</c:v>
                </c:pt>
                <c:pt idx="210">
                  <c:v>-9.7554187567507437E-3</c:v>
                </c:pt>
                <c:pt idx="211">
                  <c:v>-8.5957948724745825E-3</c:v>
                </c:pt>
                <c:pt idx="212">
                  <c:v>-1.1834790041812747E-2</c:v>
                </c:pt>
                <c:pt idx="213">
                  <c:v>-1.7255203398029276E-2</c:v>
                </c:pt>
                <c:pt idx="214">
                  <c:v>-2.2749832682839536E-2</c:v>
                </c:pt>
                <c:pt idx="215">
                  <c:v>-2.2989709166329857E-2</c:v>
                </c:pt>
                <c:pt idx="216">
                  <c:v>-3.4327517543452819E-2</c:v>
                </c:pt>
                <c:pt idx="217">
                  <c:v>-2.9735406961719144E-2</c:v>
                </c:pt>
                <c:pt idx="218">
                  <c:v>-3.6343275175434592E-2</c:v>
                </c:pt>
                <c:pt idx="219">
                  <c:v>-1.252526323462176E-2</c:v>
                </c:pt>
                <c:pt idx="220">
                  <c:v>-1.1125762866855274E-2</c:v>
                </c:pt>
                <c:pt idx="221">
                  <c:v>-1.0766610783839453E-2</c:v>
                </c:pt>
                <c:pt idx="222">
                  <c:v>-1.1585636567248255E-2</c:v>
                </c:pt>
                <c:pt idx="223">
                  <c:v>-1.3251519107288372E-2</c:v>
                </c:pt>
                <c:pt idx="224">
                  <c:v>-1.0362399029891858E-2</c:v>
                </c:pt>
                <c:pt idx="225">
                  <c:v>-1.517450682852783E-3</c:v>
                </c:pt>
                <c:pt idx="226">
                  <c:v>-5.9173950209064343E-3</c:v>
                </c:pt>
                <c:pt idx="227">
                  <c:v>-8.0895362167105068E-3</c:v>
                </c:pt>
                <c:pt idx="228">
                  <c:v>-6.9206353413601733E-3</c:v>
                </c:pt>
                <c:pt idx="229">
                  <c:v>-2.5206910033066425E-3</c:v>
                </c:pt>
                <c:pt idx="230">
                  <c:v>-2.971287712625332E-3</c:v>
                </c:pt>
                <c:pt idx="231">
                  <c:v>-1.0518782593714162E-2</c:v>
                </c:pt>
                <c:pt idx="232">
                  <c:v>-1.5884859287924748E-2</c:v>
                </c:pt>
                <c:pt idx="233">
                  <c:v>-7.1048498784052295E-3</c:v>
                </c:pt>
                <c:pt idx="234">
                  <c:v>-3.7174228518796087E-3</c:v>
                </c:pt>
                <c:pt idx="235">
                  <c:v>-3.2853801247092608E-3</c:v>
                </c:pt>
                <c:pt idx="236">
                  <c:v>3.7836870738382467E-3</c:v>
                </c:pt>
                <c:pt idx="237">
                  <c:v>3.0375519345839696E-3</c:v>
                </c:pt>
                <c:pt idx="238">
                  <c:v>6.8199137239830145E-3</c:v>
                </c:pt>
                <c:pt idx="239">
                  <c:v>2.5312932788198943E-3</c:v>
                </c:pt>
                <c:pt idx="240">
                  <c:v>-1.9958783653942257E-3</c:v>
                </c:pt>
                <c:pt idx="241">
                  <c:v>-4.06729794382126E-3</c:v>
                </c:pt>
                <c:pt idx="242">
                  <c:v>-6.4143766855962181E-3</c:v>
                </c:pt>
                <c:pt idx="243">
                  <c:v>-3.7266998429537792E-3</c:v>
                </c:pt>
                <c:pt idx="244">
                  <c:v>-3.5053773416119194E-3</c:v>
                </c:pt>
                <c:pt idx="245">
                  <c:v>-4.5828335906593857E-3</c:v>
                </c:pt>
                <c:pt idx="246">
                  <c:v>-2.7698444778711355E-3</c:v>
                </c:pt>
                <c:pt idx="247">
                  <c:v>-1.6194975846691433E-3</c:v>
                </c:pt>
                <c:pt idx="248">
                  <c:v>2.0276851919339813E-4</c:v>
                </c:pt>
                <c:pt idx="249">
                  <c:v>1.2338398128697696E-3</c:v>
                </c:pt>
                <c:pt idx="250">
                  <c:v>-8.0047180126034071E-4</c:v>
                </c:pt>
                <c:pt idx="251">
                  <c:v>-7.3619550596046917E-3</c:v>
                </c:pt>
                <c:pt idx="252">
                  <c:v>-3.5424853059088431E-3</c:v>
                </c:pt>
                <c:pt idx="253">
                  <c:v>-3.2668261425609193E-3</c:v>
                </c:pt>
                <c:pt idx="254">
                  <c:v>-1.9958783653942257E-3</c:v>
                </c:pt>
                <c:pt idx="255">
                  <c:v>-1.306730457024416E-3</c:v>
                </c:pt>
                <c:pt idx="256">
                  <c:v>-9.4240976469575546E-3</c:v>
                </c:pt>
                <c:pt idx="257">
                  <c:v>-1.5452816560754159E-3</c:v>
                </c:pt>
                <c:pt idx="258">
                  <c:v>3.4771487830575619E-2</c:v>
                </c:pt>
                <c:pt idx="259">
                  <c:v>3.6169662913902903E-2</c:v>
                </c:pt>
                <c:pt idx="260">
                  <c:v>3.640026240631894E-2</c:v>
                </c:pt>
                <c:pt idx="261">
                  <c:v>3.3308373809728904E-2</c:v>
                </c:pt>
                <c:pt idx="262">
                  <c:v>3.3988244727024539E-2</c:v>
                </c:pt>
                <c:pt idx="263">
                  <c:v>3.5121362922517274E-2</c:v>
                </c:pt>
                <c:pt idx="264">
                  <c:v>3.3040666353015946E-2</c:v>
                </c:pt>
                <c:pt idx="265">
                  <c:v>3.1605383305391858E-2</c:v>
                </c:pt>
                <c:pt idx="266">
                  <c:v>3.4596550284604857E-2</c:v>
                </c:pt>
                <c:pt idx="267">
                  <c:v>3.2599346634771431E-2</c:v>
                </c:pt>
                <c:pt idx="268">
                  <c:v>3.3943185056092645E-2</c:v>
                </c:pt>
                <c:pt idx="269">
                  <c:v>3.5544128658613332E-2</c:v>
                </c:pt>
                <c:pt idx="270">
                  <c:v>3.5341360139419929E-2</c:v>
                </c:pt>
                <c:pt idx="271">
                  <c:v>2.8154342625786005E-2</c:v>
                </c:pt>
                <c:pt idx="272">
                  <c:v>2.8545301535341946E-2</c:v>
                </c:pt>
                <c:pt idx="273">
                  <c:v>3.0979849050102405E-2</c:v>
                </c:pt>
                <c:pt idx="274">
                  <c:v>2.8696383961407682E-2</c:v>
                </c:pt>
                <c:pt idx="275">
                  <c:v>2.7371099522234925E-2</c:v>
                </c:pt>
                <c:pt idx="276">
                  <c:v>3.0758526548760545E-2</c:v>
                </c:pt>
                <c:pt idx="277">
                  <c:v>2.0193358999675292E-2</c:v>
                </c:pt>
                <c:pt idx="278">
                  <c:v>2.7933020124444145E-2</c:v>
                </c:pt>
                <c:pt idx="279">
                  <c:v>3.2912113762416276E-2</c:v>
                </c:pt>
                <c:pt idx="280">
                  <c:v>3.2552961679400458E-2</c:v>
                </c:pt>
                <c:pt idx="281">
                  <c:v>3.3961739038241109E-2</c:v>
                </c:pt>
                <c:pt idx="282">
                  <c:v>3.2156701632087711E-2</c:v>
                </c:pt>
                <c:pt idx="283">
                  <c:v>2.4169212317193562E-2</c:v>
                </c:pt>
                <c:pt idx="284">
                  <c:v>2.8669878272624252E-2</c:v>
                </c:pt>
                <c:pt idx="285">
                  <c:v>2.2144177694137623E-2</c:v>
                </c:pt>
                <c:pt idx="286">
                  <c:v>2.7169656287480727E-2</c:v>
                </c:pt>
                <c:pt idx="287">
                  <c:v>2.9820225165826244E-2</c:v>
                </c:pt>
                <c:pt idx="288">
                  <c:v>3.2672237278925952E-2</c:v>
                </c:pt>
                <c:pt idx="289">
                  <c:v>3.5203530557745971E-2</c:v>
                </c:pt>
                <c:pt idx="290">
                  <c:v>3.8115180470608793E-3</c:v>
                </c:pt>
                <c:pt idx="291">
                  <c:v>1.1633346807058432E-2</c:v>
                </c:pt>
                <c:pt idx="292">
                  <c:v>1.1992498890074253E-2</c:v>
                </c:pt>
                <c:pt idx="293">
                  <c:v>1.2913571575299295E-2</c:v>
                </c:pt>
                <c:pt idx="294">
                  <c:v>1.5333540961228779E-2</c:v>
                </c:pt>
                <c:pt idx="295">
                  <c:v>1.365838143011437E-2</c:v>
                </c:pt>
                <c:pt idx="296">
                  <c:v>1.1256966026333349E-2</c:v>
                </c:pt>
                <c:pt idx="297">
                  <c:v>1.46708987416424E-2</c:v>
                </c:pt>
                <c:pt idx="298">
                  <c:v>-7.0491879319599642E-3</c:v>
                </c:pt>
                <c:pt idx="299">
                  <c:v>-3.4775463683892867E-3</c:v>
                </c:pt>
                <c:pt idx="300">
                  <c:v>6.0830555758031499E-4</c:v>
                </c:pt>
                <c:pt idx="301">
                  <c:v>-5.0148763178297336E-3</c:v>
                </c:pt>
                <c:pt idx="302">
                  <c:v>-1.1768525819854231E-3</c:v>
                </c:pt>
                <c:pt idx="303">
                  <c:v>5.7066747950778257E-3</c:v>
                </c:pt>
                <c:pt idx="304">
                  <c:v>-3.3527045742192479E-2</c:v>
                </c:pt>
                <c:pt idx="305">
                  <c:v>-3.2017546765974667E-2</c:v>
                </c:pt>
                <c:pt idx="306">
                  <c:v>-3.1861163202152244E-2</c:v>
                </c:pt>
                <c:pt idx="307">
                  <c:v>-3.0269496590705852E-2</c:v>
                </c:pt>
                <c:pt idx="308">
                  <c:v>-2.1599485789637662E-2</c:v>
                </c:pt>
                <c:pt idx="309">
                  <c:v>-2.5318233925956352E-2</c:v>
                </c:pt>
                <c:pt idx="310">
                  <c:v>-2.2768386664987997E-2</c:v>
                </c:pt>
                <c:pt idx="311">
                  <c:v>-1.8617595801498958E-2</c:v>
                </c:pt>
                <c:pt idx="312">
                  <c:v>-1.7338696317697175E-2</c:v>
                </c:pt>
                <c:pt idx="313">
                  <c:v>-2.5381847579036707E-2</c:v>
                </c:pt>
                <c:pt idx="314">
                  <c:v>-3.4714500599691278E-2</c:v>
                </c:pt>
                <c:pt idx="315">
                  <c:v>2.008203510678476E-2</c:v>
                </c:pt>
                <c:pt idx="316">
                  <c:v>-6.0273936293577636E-3</c:v>
                </c:pt>
                <c:pt idx="317">
                  <c:v>6.8570216882798182E-3</c:v>
                </c:pt>
                <c:pt idx="318">
                  <c:v>1.0217943026022008E-3</c:v>
                </c:pt>
                <c:pt idx="319">
                  <c:v>8.4857962640231318E-3</c:v>
                </c:pt>
                <c:pt idx="320">
                  <c:v>1.3097786112344353E-2</c:v>
                </c:pt>
                <c:pt idx="321">
                  <c:v>2.0533957100542649E-2</c:v>
                </c:pt>
                <c:pt idx="322">
                  <c:v>7.4918329346435643E-3</c:v>
                </c:pt>
              </c:numCache>
            </c:numRef>
          </c:val>
          <c:smooth val="0"/>
        </c:ser>
        <c:dLbls>
          <c:showLegendKey val="0"/>
          <c:showVal val="0"/>
          <c:showCatName val="0"/>
          <c:showSerName val="0"/>
          <c:showPercent val="0"/>
          <c:showBubbleSize val="0"/>
        </c:dLbls>
        <c:marker val="1"/>
        <c:smooth val="0"/>
        <c:axId val="184183296"/>
        <c:axId val="184001664"/>
      </c:lineChart>
      <c:catAx>
        <c:axId val="184183296"/>
        <c:scaling>
          <c:orientation val="minMax"/>
        </c:scaling>
        <c:delete val="0"/>
        <c:axPos val="b"/>
        <c:majorTickMark val="out"/>
        <c:minorTickMark val="none"/>
        <c:tickLblPos val="nextTo"/>
        <c:crossAx val="184001664"/>
        <c:crosses val="autoZero"/>
        <c:auto val="1"/>
        <c:lblAlgn val="ctr"/>
        <c:lblOffset val="100"/>
        <c:noMultiLvlLbl val="0"/>
      </c:catAx>
      <c:valAx>
        <c:axId val="184001664"/>
        <c:scaling>
          <c:orientation val="minMax"/>
        </c:scaling>
        <c:delete val="0"/>
        <c:axPos val="l"/>
        <c:majorGridlines/>
        <c:numFmt formatCode="General" sourceLinked="1"/>
        <c:majorTickMark val="out"/>
        <c:minorTickMark val="none"/>
        <c:tickLblPos val="nextTo"/>
        <c:crossAx val="1841832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CD-Pressure</a:t>
            </a:r>
            <a:r>
              <a:rPr lang="en-US" baseline="0"/>
              <a:t> corrected</a:t>
            </a:r>
            <a:endParaRPr lang="en-US"/>
          </a:p>
        </c:rich>
      </c:tx>
      <c:layout/>
      <c:overlay val="0"/>
    </c:title>
    <c:autoTitleDeleted val="0"/>
    <c:plotArea>
      <c:layout/>
      <c:lineChart>
        <c:grouping val="standard"/>
        <c:varyColors val="0"/>
        <c:dLbls>
          <c:showLegendKey val="0"/>
          <c:showVal val="0"/>
          <c:showCatName val="0"/>
          <c:showSerName val="0"/>
          <c:showPercent val="0"/>
          <c:showBubbleSize val="0"/>
        </c:dLbls>
        <c:marker val="1"/>
        <c:smooth val="0"/>
        <c:axId val="184184320"/>
        <c:axId val="184003968"/>
      </c:lineChart>
      <c:catAx>
        <c:axId val="184184320"/>
        <c:scaling>
          <c:orientation val="minMax"/>
        </c:scaling>
        <c:delete val="0"/>
        <c:axPos val="b"/>
        <c:majorTickMark val="out"/>
        <c:minorTickMark val="none"/>
        <c:tickLblPos val="nextTo"/>
        <c:crossAx val="184003968"/>
        <c:crosses val="autoZero"/>
        <c:auto val="1"/>
        <c:lblAlgn val="ctr"/>
        <c:lblOffset val="100"/>
        <c:noMultiLvlLbl val="0"/>
      </c:catAx>
      <c:valAx>
        <c:axId val="184003968"/>
        <c:scaling>
          <c:orientation val="minMax"/>
        </c:scaling>
        <c:delete val="0"/>
        <c:axPos val="l"/>
        <c:majorGridlines/>
        <c:numFmt formatCode="General" sourceLinked="1"/>
        <c:majorTickMark val="out"/>
        <c:minorTickMark val="none"/>
        <c:tickLblPos val="nextTo"/>
        <c:crossAx val="1841843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CN-Pressure corrected</a:t>
            </a:r>
          </a:p>
        </c:rich>
      </c:tx>
      <c:layout/>
      <c:overlay val="0"/>
    </c:title>
    <c:autoTitleDeleted val="0"/>
    <c:plotArea>
      <c:layout/>
      <c:lineChart>
        <c:grouping val="standard"/>
        <c:varyColors val="0"/>
        <c:ser>
          <c:idx val="0"/>
          <c:order val="0"/>
          <c:trendline>
            <c:trendlineType val="linear"/>
            <c:dispRSqr val="0"/>
            <c:dispEq val="1"/>
            <c:trendlineLbl>
              <c:layout>
                <c:manualLayout>
                  <c:x val="0.30870056867891515"/>
                  <c:y val="-0.5148753280839895"/>
                </c:manualLayout>
              </c:layout>
              <c:tx>
                <c:rich>
                  <a:bodyPr/>
                  <a:lstStyle/>
                  <a:p>
                    <a:pPr>
                      <a:defRPr/>
                    </a:pPr>
                    <a:r>
                      <a:rPr lang="en-US" baseline="0"/>
                      <a:t>trend = (-9E-05x ±2.29E-05)/day</a:t>
                    </a:r>
                    <a:endParaRPr lang="en-US"/>
                  </a:p>
                </c:rich>
              </c:tx>
              <c:numFmt formatCode="General" sourceLinked="0"/>
            </c:trendlineLbl>
          </c:trendline>
          <c:val>
            <c:numRef>
              <c:f>Sheet2!$E$2:$E$193</c:f>
              <c:numCache>
                <c:formatCode>General</c:formatCode>
                <c:ptCount val="192"/>
                <c:pt idx="0">
                  <c:v>-1.0697907565393679E-2</c:v>
                </c:pt>
                <c:pt idx="1">
                  <c:v>-1.7675237269594402E-2</c:v>
                </c:pt>
                <c:pt idx="2">
                  <c:v>-1.6905953062307306E-2</c:v>
                </c:pt>
                <c:pt idx="3">
                  <c:v>-1.505169191779733E-2</c:v>
                </c:pt>
                <c:pt idx="4">
                  <c:v>-7.4491369523706804E-4</c:v>
                </c:pt>
                <c:pt idx="5">
                  <c:v>-5.5809100197397763E-3</c:v>
                </c:pt>
                <c:pt idx="6">
                  <c:v>1.2510711811165136E-2</c:v>
                </c:pt>
                <c:pt idx="7">
                  <c:v>1.7987633760454123E-2</c:v>
                </c:pt>
                <c:pt idx="8">
                  <c:v>2.8768798218225039E-3</c:v>
                </c:pt>
                <c:pt idx="9">
                  <c:v>4.6756345522776183E-3</c:v>
                </c:pt>
                <c:pt idx="10">
                  <c:v>4.3963679065655223E-3</c:v>
                </c:pt>
                <c:pt idx="11">
                  <c:v>9.2115493257979575E-3</c:v>
                </c:pt>
                <c:pt idx="12">
                  <c:v>8.7692325888007842E-3</c:v>
                </c:pt>
                <c:pt idx="13">
                  <c:v>9.9253271190309564E-3</c:v>
                </c:pt>
                <c:pt idx="14">
                  <c:v>1.5561830008726171E-2</c:v>
                </c:pt>
                <c:pt idx="15">
                  <c:v>1.3178523355259078E-2</c:v>
                </c:pt>
                <c:pt idx="16">
                  <c:v>-7.4941467291825921E-3</c:v>
                </c:pt>
                <c:pt idx="17">
                  <c:v>8.218504886853082E-3</c:v>
                </c:pt>
                <c:pt idx="18">
                  <c:v>8.5047098343222251E-3</c:v>
                </c:pt>
                <c:pt idx="19">
                  <c:v>1.9859240659356174E-2</c:v>
                </c:pt>
                <c:pt idx="20">
                  <c:v>2.2997954916597032E-2</c:v>
                </c:pt>
                <c:pt idx="21">
                  <c:v>2.4554736373282957E-2</c:v>
                </c:pt>
                <c:pt idx="22">
                  <c:v>2.6768054633708363E-2</c:v>
                </c:pt>
                <c:pt idx="23">
                  <c:v>2.9084580132766345E-2</c:v>
                </c:pt>
                <c:pt idx="24">
                  <c:v>3.2657726693189698E-2</c:v>
                </c:pt>
                <c:pt idx="25">
                  <c:v>2.9252833950369154E-2</c:v>
                </c:pt>
                <c:pt idx="26">
                  <c:v>3.2803509874421106E-2</c:v>
                </c:pt>
                <c:pt idx="27">
                  <c:v>3.5576228713989924E-2</c:v>
                </c:pt>
                <c:pt idx="28">
                  <c:v>2.5225149780535878E-2</c:v>
                </c:pt>
                <c:pt idx="29">
                  <c:v>1.9597319768036154E-2</c:v>
                </c:pt>
                <c:pt idx="30">
                  <c:v>2.027206961388649E-2</c:v>
                </c:pt>
                <c:pt idx="31">
                  <c:v>4.0052211450249189E-3</c:v>
                </c:pt>
                <c:pt idx="32">
                  <c:v>2.278850493231285E-2</c:v>
                </c:pt>
                <c:pt idx="33">
                  <c:v>1.1220187684397084E-2</c:v>
                </c:pt>
                <c:pt idx="34">
                  <c:v>9.1369625819123588E-3</c:v>
                </c:pt>
                <c:pt idx="35">
                  <c:v>1.0932681805348888E-2</c:v>
                </c:pt>
                <c:pt idx="36">
                  <c:v>3.7518839462946516E-4</c:v>
                </c:pt>
                <c:pt idx="37">
                  <c:v>4.1461553994606723E-3</c:v>
                </c:pt>
                <c:pt idx="38">
                  <c:v>4.8256753277686939E-3</c:v>
                </c:pt>
                <c:pt idx="39">
                  <c:v>7.4596281322015581E-3</c:v>
                </c:pt>
                <c:pt idx="40">
                  <c:v>1.095219577904011E-2</c:v>
                </c:pt>
                <c:pt idx="41">
                  <c:v>2.2563354584471044E-3</c:v>
                </c:pt>
                <c:pt idx="42">
                  <c:v>-1.1742211164400209E-3</c:v>
                </c:pt>
                <c:pt idx="43">
                  <c:v>-5.4457023200886326E-4</c:v>
                </c:pt>
                <c:pt idx="44">
                  <c:v>-2.7794750381914615E-2</c:v>
                </c:pt>
                <c:pt idx="45">
                  <c:v>-1.6613243456941158E-2</c:v>
                </c:pt>
                <c:pt idx="46">
                  <c:v>-1.4522646408839776E-2</c:v>
                </c:pt>
                <c:pt idx="47">
                  <c:v>-1.6652705048183433E-2</c:v>
                </c:pt>
                <c:pt idx="48">
                  <c:v>3.9128550028874141E-3</c:v>
                </c:pt>
                <c:pt idx="49">
                  <c:v>6.8611104210690877E-4</c:v>
                </c:pt>
                <c:pt idx="50">
                  <c:v>2.4991760199357315E-3</c:v>
                </c:pt>
                <c:pt idx="51">
                  <c:v>-2.5640496871028448E-3</c:v>
                </c:pt>
                <c:pt idx="52">
                  <c:v>-5.4226300109119462E-3</c:v>
                </c:pt>
                <c:pt idx="53">
                  <c:v>8.8992365621352876E-4</c:v>
                </c:pt>
                <c:pt idx="54">
                  <c:v>3.7584777887980469E-3</c:v>
                </c:pt>
                <c:pt idx="55">
                  <c:v>6.4834958037887098E-3</c:v>
                </c:pt>
                <c:pt idx="56">
                  <c:v>3.296647078110088E-3</c:v>
                </c:pt>
                <c:pt idx="57">
                  <c:v>-1.6278036753315028E-2</c:v>
                </c:pt>
                <c:pt idx="58">
                  <c:v>-1.3215643815399306E-2</c:v>
                </c:pt>
                <c:pt idx="59">
                  <c:v>-9.7100668527665343E-3</c:v>
                </c:pt>
                <c:pt idx="60">
                  <c:v>-6.7270307411940958E-3</c:v>
                </c:pt>
                <c:pt idx="61">
                  <c:v>-8.7178897015413159E-3</c:v>
                </c:pt>
                <c:pt idx="62">
                  <c:v>1.3838440125271011E-3</c:v>
                </c:pt>
                <c:pt idx="63">
                  <c:v>-2.8636975942256024E-3</c:v>
                </c:pt>
                <c:pt idx="64">
                  <c:v>1.6920002577623428E-2</c:v>
                </c:pt>
                <c:pt idx="65">
                  <c:v>2.4232883444704266E-3</c:v>
                </c:pt>
                <c:pt idx="66">
                  <c:v>-1.023000584066833E-2</c:v>
                </c:pt>
                <c:pt idx="67">
                  <c:v>-7.0232094974382207E-3</c:v>
                </c:pt>
                <c:pt idx="68">
                  <c:v>-4.1260348701067226E-3</c:v>
                </c:pt>
                <c:pt idx="69">
                  <c:v>4.2281140889627129E-3</c:v>
                </c:pt>
                <c:pt idx="70">
                  <c:v>4.1893123905512699E-3</c:v>
                </c:pt>
                <c:pt idx="71">
                  <c:v>-3.6811162699507917E-3</c:v>
                </c:pt>
                <c:pt idx="72">
                  <c:v>1.518976357701696E-2</c:v>
                </c:pt>
                <c:pt idx="73">
                  <c:v>2.7982691085011547E-2</c:v>
                </c:pt>
                <c:pt idx="74">
                  <c:v>2.7497009962034073E-2</c:v>
                </c:pt>
                <c:pt idx="75">
                  <c:v>1.845553548517969E-2</c:v>
                </c:pt>
                <c:pt idx="76">
                  <c:v>3.1918876400426538E-2</c:v>
                </c:pt>
                <c:pt idx="77">
                  <c:v>3.5519855012216058E-2</c:v>
                </c:pt>
                <c:pt idx="78">
                  <c:v>3.6839433277590698E-2</c:v>
                </c:pt>
                <c:pt idx="79">
                  <c:v>3.3653885483491131E-2</c:v>
                </c:pt>
                <c:pt idx="80">
                  <c:v>2.8819623734427955E-2</c:v>
                </c:pt>
                <c:pt idx="81">
                  <c:v>2.9786649541784394E-2</c:v>
                </c:pt>
                <c:pt idx="82">
                  <c:v>3.0632255068396515E-2</c:v>
                </c:pt>
                <c:pt idx="83">
                  <c:v>3.682772489337597E-2</c:v>
                </c:pt>
                <c:pt idx="84">
                  <c:v>3.7054520632052224E-2</c:v>
                </c:pt>
                <c:pt idx="85">
                  <c:v>3.3408876702703358E-2</c:v>
                </c:pt>
                <c:pt idx="86">
                  <c:v>3.2465267663776172E-2</c:v>
                </c:pt>
                <c:pt idx="87">
                  <c:v>3.4430541636394994E-2</c:v>
                </c:pt>
                <c:pt idx="88">
                  <c:v>3.0683858687712912E-2</c:v>
                </c:pt>
                <c:pt idx="89">
                  <c:v>3.3663425648406936E-2</c:v>
                </c:pt>
                <c:pt idx="90">
                  <c:v>3.2557200162054066E-2</c:v>
                </c:pt>
                <c:pt idx="91">
                  <c:v>3.0522109528006887E-2</c:v>
                </c:pt>
                <c:pt idx="92">
                  <c:v>3.5234950996326397E-2</c:v>
                </c:pt>
                <c:pt idx="93">
                  <c:v>3.5329485357762834E-2</c:v>
                </c:pt>
                <c:pt idx="94">
                  <c:v>2.5751159782474626E-2</c:v>
                </c:pt>
                <c:pt idx="95">
                  <c:v>1.3991171948526365E-2</c:v>
                </c:pt>
                <c:pt idx="96">
                  <c:v>2.5234256301591852E-2</c:v>
                </c:pt>
                <c:pt idx="97">
                  <c:v>1.406445776083335E-2</c:v>
                </c:pt>
                <c:pt idx="98">
                  <c:v>1.7197101004036378E-2</c:v>
                </c:pt>
                <c:pt idx="99">
                  <c:v>1.5342839859526839E-2</c:v>
                </c:pt>
                <c:pt idx="100">
                  <c:v>1.3245304509668624E-2</c:v>
                </c:pt>
                <c:pt idx="101">
                  <c:v>2.5409014777091447E-2</c:v>
                </c:pt>
                <c:pt idx="102">
                  <c:v>1.1701532368776482E-2</c:v>
                </c:pt>
                <c:pt idx="103">
                  <c:v>8.980850792383456E-3</c:v>
                </c:pt>
                <c:pt idx="104">
                  <c:v>1.4332016022330495E-2</c:v>
                </c:pt>
                <c:pt idx="105">
                  <c:v>7.8243226182941102E-3</c:v>
                </c:pt>
                <c:pt idx="106">
                  <c:v>3.5715772852238921E-3</c:v>
                </c:pt>
                <c:pt idx="107">
                  <c:v>2.7159979498361355E-3</c:v>
                </c:pt>
                <c:pt idx="108">
                  <c:v>1.0005551233093681E-2</c:v>
                </c:pt>
                <c:pt idx="109">
                  <c:v>-4.0271021209492587E-3</c:v>
                </c:pt>
                <c:pt idx="110">
                  <c:v>-1.7148793623795715E-2</c:v>
                </c:pt>
                <c:pt idx="111">
                  <c:v>-1.7336561415089529E-2</c:v>
                </c:pt>
                <c:pt idx="112">
                  <c:v>6.8295436039101341E-3</c:v>
                </c:pt>
                <c:pt idx="113">
                  <c:v>-1.7103694662376209E-2</c:v>
                </c:pt>
                <c:pt idx="114">
                  <c:v>-2.9602611633426035E-2</c:v>
                </c:pt>
                <c:pt idx="115">
                  <c:v>-2.4940506496703478E-2</c:v>
                </c:pt>
                <c:pt idx="116">
                  <c:v>-2.7810795204727529E-2</c:v>
                </c:pt>
                <c:pt idx="117">
                  <c:v>-2.5071466942363268E-2</c:v>
                </c:pt>
                <c:pt idx="118">
                  <c:v>-1.5442405035478104E-2</c:v>
                </c:pt>
                <c:pt idx="119">
                  <c:v>-7.9273569451240086E-3</c:v>
                </c:pt>
                <c:pt idx="120">
                  <c:v>-2.4933657379552715E-3</c:v>
                </c:pt>
                <c:pt idx="121">
                  <c:v>-3.0319514118281937E-3</c:v>
                </c:pt>
                <c:pt idx="122">
                  <c:v>-1.8603235129568831E-2</c:v>
                </c:pt>
                <c:pt idx="123">
                  <c:v>-2.7243589036107411E-2</c:v>
                </c:pt>
                <c:pt idx="124">
                  <c:v>1.7168824968543052E-3</c:v>
                </c:pt>
                <c:pt idx="125">
                  <c:v>4.1188358362927438E-3</c:v>
                </c:pt>
                <c:pt idx="126">
                  <c:v>2.0226014180142354E-3</c:v>
                </c:pt>
                <c:pt idx="127">
                  <c:v>2.2849559531936477E-3</c:v>
                </c:pt>
                <c:pt idx="128">
                  <c:v>-5.9894025356722379E-3</c:v>
                </c:pt>
                <c:pt idx="129">
                  <c:v>-9.6163997790493245E-3</c:v>
                </c:pt>
                <c:pt idx="130">
                  <c:v>-6.1645946550323147E-3</c:v>
                </c:pt>
                <c:pt idx="131">
                  <c:v>-6.1438689343677809E-4</c:v>
                </c:pt>
                <c:pt idx="132">
                  <c:v>-2.0307889142447452E-2</c:v>
                </c:pt>
                <c:pt idx="133">
                  <c:v>-1.5865641442643887E-2</c:v>
                </c:pt>
                <c:pt idx="134">
                  <c:v>-1.0141976137128243E-2</c:v>
                </c:pt>
                <c:pt idx="135">
                  <c:v>-1.0648905809235819E-2</c:v>
                </c:pt>
                <c:pt idx="136">
                  <c:v>-3.2485042369523778E-2</c:v>
                </c:pt>
                <c:pt idx="137">
                  <c:v>-2.6703268786795062E-2</c:v>
                </c:pt>
                <c:pt idx="138">
                  <c:v>3.5208409536271515E-3</c:v>
                </c:pt>
                <c:pt idx="139">
                  <c:v>-3.0910161613689562E-4</c:v>
                </c:pt>
                <c:pt idx="140">
                  <c:v>-1.3767238805066449E-2</c:v>
                </c:pt>
                <c:pt idx="141">
                  <c:v>-7.9113121223112013E-3</c:v>
                </c:pt>
                <c:pt idx="142">
                  <c:v>6.9756815846631834E-3</c:v>
                </c:pt>
                <c:pt idx="143">
                  <c:v>6.1014555633038632E-3</c:v>
                </c:pt>
                <c:pt idx="144">
                  <c:v>3.8291617379458383E-3</c:v>
                </c:pt>
                <c:pt idx="145">
                  <c:v>1.2466480137465614E-2</c:v>
                </c:pt>
                <c:pt idx="146">
                  <c:v>6.5086471476572746E-3</c:v>
                </c:pt>
                <c:pt idx="147">
                  <c:v>2.8378518744404968E-3</c:v>
                </c:pt>
                <c:pt idx="148">
                  <c:v>-8.3164246719722964E-4</c:v>
                </c:pt>
                <c:pt idx="149">
                  <c:v>1.4599051455360323E-3</c:v>
                </c:pt>
                <c:pt idx="150">
                  <c:v>-2.0566863711352222E-3</c:v>
                </c:pt>
                <c:pt idx="151">
                  <c:v>3.468725880139728E-2</c:v>
                </c:pt>
                <c:pt idx="152">
                  <c:v>-6.2370131796187682E-3</c:v>
                </c:pt>
                <c:pt idx="153">
                  <c:v>1.9589947822419716E-2</c:v>
                </c:pt>
                <c:pt idx="154">
                  <c:v>-5.3051125249058773E-3</c:v>
                </c:pt>
                <c:pt idx="155">
                  <c:v>3.0353855710404075E-2</c:v>
                </c:pt>
                <c:pt idx="156">
                  <c:v>3.3821705657234108E-2</c:v>
                </c:pt>
                <c:pt idx="157">
                  <c:v>-1.2583480252414258E-3</c:v>
                </c:pt>
                <c:pt idx="158">
                  <c:v>1.5054466692758985E-2</c:v>
                </c:pt>
                <c:pt idx="159">
                  <c:v>1.8869231727429884E-2</c:v>
                </c:pt>
                <c:pt idx="160">
                  <c:v>3.1455744758159092E-2</c:v>
                </c:pt>
                <c:pt idx="161">
                  <c:v>3.2537686188362842E-2</c:v>
                </c:pt>
                <c:pt idx="162">
                  <c:v>2.582141008776237E-2</c:v>
                </c:pt>
                <c:pt idx="163">
                  <c:v>2.0625055715764527E-2</c:v>
                </c:pt>
                <c:pt idx="164">
                  <c:v>1.971830640492064E-2</c:v>
                </c:pt>
                <c:pt idx="165">
                  <c:v>6.3364905353166566E-3</c:v>
                </c:pt>
                <c:pt idx="166">
                  <c:v>-2.4262721143834119E-2</c:v>
                </c:pt>
                <c:pt idx="167">
                  <c:v>-2.6606566206059265E-2</c:v>
                </c:pt>
                <c:pt idx="168">
                  <c:v>-1.7420631761648347E-2</c:v>
                </c:pt>
                <c:pt idx="169">
                  <c:v>-2.2612272613430979E-2</c:v>
                </c:pt>
                <c:pt idx="170">
                  <c:v>-2.3937488248983185E-2</c:v>
                </c:pt>
                <c:pt idx="171">
                  <c:v>-2.463175206852496E-2</c:v>
                </c:pt>
                <c:pt idx="172">
                  <c:v>-2.1210735658553425E-2</c:v>
                </c:pt>
                <c:pt idx="173">
                  <c:v>-1.8117120362731855E-2</c:v>
                </c:pt>
                <c:pt idx="174">
                  <c:v>-1.4069488575347747E-2</c:v>
                </c:pt>
                <c:pt idx="175">
                  <c:v>-2.7903594990724537E-2</c:v>
                </c:pt>
                <c:pt idx="176">
                  <c:v>-3.19134997623058E-2</c:v>
                </c:pt>
                <c:pt idx="177">
                  <c:v>-2.4783961063315291E-2</c:v>
                </c:pt>
                <c:pt idx="178">
                  <c:v>-1.2242980637865091E-2</c:v>
                </c:pt>
                <c:pt idx="179">
                  <c:v>-1.1084284244476161E-2</c:v>
                </c:pt>
                <c:pt idx="180">
                  <c:v>-1.178375179033567E-2</c:v>
                </c:pt>
                <c:pt idx="181">
                  <c:v>-8.6710561646830379E-3</c:v>
                </c:pt>
                <c:pt idx="182">
                  <c:v>-1.4201316308727088E-2</c:v>
                </c:pt>
                <c:pt idx="183">
                  <c:v>-1.3773743462963232E-2</c:v>
                </c:pt>
                <c:pt idx="184">
                  <c:v>-1.7283656864194079E-2</c:v>
                </c:pt>
                <c:pt idx="185">
                  <c:v>-2.9280414245593467E-2</c:v>
                </c:pt>
                <c:pt idx="186">
                  <c:v>1.3135592613138607E-2</c:v>
                </c:pt>
                <c:pt idx="187">
                  <c:v>1.7929091839380892E-2</c:v>
                </c:pt>
                <c:pt idx="188">
                  <c:v>7.2787986426641384E-3</c:v>
                </c:pt>
                <c:pt idx="189">
                  <c:v>3.6448630975304402E-3</c:v>
                </c:pt>
                <c:pt idx="190">
                  <c:v>5.7856736487603758E-4</c:v>
                </c:pt>
                <c:pt idx="191">
                  <c:v>1.4504347920984032E-3</c:v>
                </c:pt>
              </c:numCache>
            </c:numRef>
          </c:val>
          <c:smooth val="0"/>
        </c:ser>
        <c:dLbls>
          <c:showLegendKey val="0"/>
          <c:showVal val="0"/>
          <c:showCatName val="0"/>
          <c:showSerName val="0"/>
          <c:showPercent val="0"/>
          <c:showBubbleSize val="0"/>
        </c:dLbls>
        <c:marker val="1"/>
        <c:smooth val="0"/>
        <c:axId val="184639488"/>
        <c:axId val="184005696"/>
      </c:lineChart>
      <c:catAx>
        <c:axId val="184639488"/>
        <c:scaling>
          <c:orientation val="minMax"/>
        </c:scaling>
        <c:delete val="0"/>
        <c:axPos val="b"/>
        <c:majorTickMark val="out"/>
        <c:minorTickMark val="none"/>
        <c:tickLblPos val="nextTo"/>
        <c:crossAx val="184005696"/>
        <c:crosses val="autoZero"/>
        <c:auto val="1"/>
        <c:lblAlgn val="ctr"/>
        <c:lblOffset val="100"/>
        <c:noMultiLvlLbl val="0"/>
      </c:catAx>
      <c:valAx>
        <c:axId val="184005696"/>
        <c:scaling>
          <c:orientation val="minMax"/>
        </c:scaling>
        <c:delete val="0"/>
        <c:axPos val="l"/>
        <c:majorGridlines/>
        <c:numFmt formatCode="General" sourceLinked="1"/>
        <c:majorTickMark val="out"/>
        <c:minorTickMark val="none"/>
        <c:tickLblPos val="nextTo"/>
        <c:crossAx val="184639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CD-Pressure corrected</a:t>
            </a:r>
          </a:p>
        </c:rich>
      </c:tx>
      <c:layout/>
      <c:overlay val="0"/>
    </c:title>
    <c:autoTitleDeleted val="0"/>
    <c:plotArea>
      <c:layout/>
      <c:lineChart>
        <c:grouping val="standard"/>
        <c:varyColors val="0"/>
        <c:ser>
          <c:idx val="0"/>
          <c:order val="0"/>
          <c:trendline>
            <c:trendlineType val="linear"/>
            <c:dispRSqr val="0"/>
            <c:dispEq val="1"/>
            <c:trendlineLbl>
              <c:layout>
                <c:manualLayout>
                  <c:x val="0.30222484689413825"/>
                  <c:y val="-0.42876822688830563"/>
                </c:manualLayout>
              </c:layout>
              <c:tx>
                <c:rich>
                  <a:bodyPr/>
                  <a:lstStyle/>
                  <a:p>
                    <a:pPr>
                      <a:defRPr/>
                    </a:pPr>
                    <a:r>
                      <a:rPr lang="en-US" baseline="0"/>
                      <a:t>trend=( -2E-05x ±6.96E-06)/day</a:t>
                    </a:r>
                    <a:endParaRPr lang="en-US"/>
                  </a:p>
                </c:rich>
              </c:tx>
              <c:numFmt formatCode="General" sourceLinked="0"/>
            </c:trendlineLbl>
          </c:trendline>
          <c:val>
            <c:numRef>
              <c:f>Sheet2!$C$2:$C$475</c:f>
              <c:numCache>
                <c:formatCode>General</c:formatCode>
                <c:ptCount val="474"/>
                <c:pt idx="0">
                  <c:v>-3.4468529384254772E-2</c:v>
                </c:pt>
                <c:pt idx="1">
                  <c:v>-3.1805956085075693E-2</c:v>
                </c:pt>
                <c:pt idx="2">
                  <c:v>-3.4154571229758852E-2</c:v>
                </c:pt>
                <c:pt idx="3">
                  <c:v>-2.8320326739993643E-2</c:v>
                </c:pt>
                <c:pt idx="4">
                  <c:v>-2.0529481154805757E-2</c:v>
                </c:pt>
                <c:pt idx="5">
                  <c:v>-1.7582437483597068E-2</c:v>
                </c:pt>
                <c:pt idx="6">
                  <c:v>-1.5077710549385335E-2</c:v>
                </c:pt>
                <c:pt idx="7">
                  <c:v>-2.4712409826447734E-2</c:v>
                </c:pt>
                <c:pt idx="8">
                  <c:v>-2.3662124398009441E-2</c:v>
                </c:pt>
                <c:pt idx="9">
                  <c:v>-2.8886665620893887E-2</c:v>
                </c:pt>
                <c:pt idx="10">
                  <c:v>-2.2565005432712545E-2</c:v>
                </c:pt>
                <c:pt idx="11">
                  <c:v>-1.820081362767343E-2</c:v>
                </c:pt>
                <c:pt idx="12">
                  <c:v>-2.0472240165312124E-2</c:v>
                </c:pt>
                <c:pt idx="13">
                  <c:v>-2.0956186712850173E-2</c:v>
                </c:pt>
                <c:pt idx="14">
                  <c:v>-1.7666564392398474E-2</c:v>
                </c:pt>
                <c:pt idx="15">
                  <c:v>-1.8939742764774666E-2</c:v>
                </c:pt>
                <c:pt idx="16">
                  <c:v>-1.5582472002193763E-2</c:v>
                </c:pt>
                <c:pt idx="17">
                  <c:v>-1.6213857462064454E-2</c:v>
                </c:pt>
                <c:pt idx="18">
                  <c:v>-9.9242869195081806E-3</c:v>
                </c:pt>
                <c:pt idx="19">
                  <c:v>-1.4202617240306574E-2</c:v>
                </c:pt>
                <c:pt idx="20">
                  <c:v>-2.2781827362613059E-2</c:v>
                </c:pt>
                <c:pt idx="21">
                  <c:v>-1.1607692383256372E-2</c:v>
                </c:pt>
                <c:pt idx="22">
                  <c:v>-1.1952872895658139E-2</c:v>
                </c:pt>
                <c:pt idx="23">
                  <c:v>-1.235355982211433E-2</c:v>
                </c:pt>
                <c:pt idx="24">
                  <c:v>-9.2955033227966818E-3</c:v>
                </c:pt>
                <c:pt idx="25">
                  <c:v>-8.4065334102038248E-3</c:v>
                </c:pt>
                <c:pt idx="26">
                  <c:v>-1.0031830596739053E-2</c:v>
                </c:pt>
                <c:pt idx="27">
                  <c:v>-1.4927669773894259E-2</c:v>
                </c:pt>
                <c:pt idx="28">
                  <c:v>-1.0457668867063591E-2</c:v>
                </c:pt>
                <c:pt idx="29">
                  <c:v>-1.6905953062307306E-2</c:v>
                </c:pt>
                <c:pt idx="30">
                  <c:v>-1.505169191779733E-2</c:v>
                </c:pt>
                <c:pt idx="31">
                  <c:v>-1.6252018121727024E-2</c:v>
                </c:pt>
                <c:pt idx="32">
                  <c:v>-1.7257204588746133E-2</c:v>
                </c:pt>
                <c:pt idx="33">
                  <c:v>1.2394406072131505E-3</c:v>
                </c:pt>
                <c:pt idx="34">
                  <c:v>7.7717625266514399E-4</c:v>
                </c:pt>
                <c:pt idx="35">
                  <c:v>-7.4491369523706804E-4</c:v>
                </c:pt>
                <c:pt idx="36">
                  <c:v>1.9175704193350718E-4</c:v>
                </c:pt>
                <c:pt idx="37">
                  <c:v>1.9657162620688652E-2</c:v>
                </c:pt>
                <c:pt idx="38">
                  <c:v>1.1257481056339554E-2</c:v>
                </c:pt>
                <c:pt idx="39">
                  <c:v>1.2100484719793138E-2</c:v>
                </c:pt>
                <c:pt idx="40">
                  <c:v>-5.5809100197397763E-3</c:v>
                </c:pt>
                <c:pt idx="41">
                  <c:v>1.2510711811165136E-2</c:v>
                </c:pt>
                <c:pt idx="42">
                  <c:v>1.7987633760454123E-2</c:v>
                </c:pt>
                <c:pt idx="43">
                  <c:v>4.6756345522776183E-3</c:v>
                </c:pt>
                <c:pt idx="44">
                  <c:v>4.3963679065655223E-3</c:v>
                </c:pt>
                <c:pt idx="45">
                  <c:v>6.3165429177651691E-3</c:v>
                </c:pt>
                <c:pt idx="46">
                  <c:v>4.591507643476214E-3</c:v>
                </c:pt>
                <c:pt idx="47">
                  <c:v>6.0199305176612157E-3</c:v>
                </c:pt>
                <c:pt idx="48">
                  <c:v>7.3043836303925318E-3</c:v>
                </c:pt>
                <c:pt idx="49">
                  <c:v>6.6200936196261712E-3</c:v>
                </c:pt>
                <c:pt idx="50">
                  <c:v>1.3678081081749994E-2</c:v>
                </c:pt>
                <c:pt idx="51">
                  <c:v>1.2749215934055907E-2</c:v>
                </c:pt>
                <c:pt idx="52">
                  <c:v>8.7692325888007842E-3</c:v>
                </c:pt>
                <c:pt idx="53">
                  <c:v>4.2255122258041747E-3</c:v>
                </c:pt>
                <c:pt idx="54">
                  <c:v>1.0445699750791926E-2</c:v>
                </c:pt>
                <c:pt idx="55">
                  <c:v>9.9253271190309564E-3</c:v>
                </c:pt>
                <c:pt idx="56">
                  <c:v>1.5561830008726171E-2</c:v>
                </c:pt>
                <c:pt idx="57">
                  <c:v>1.3178523355259078E-2</c:v>
                </c:pt>
                <c:pt idx="58">
                  <c:v>6.5619853424129897E-3</c:v>
                </c:pt>
                <c:pt idx="59">
                  <c:v>-1.6544294083232904E-2</c:v>
                </c:pt>
                <c:pt idx="60">
                  <c:v>-6.1845422725831474E-3</c:v>
                </c:pt>
                <c:pt idx="61">
                  <c:v>-6.3241755954389772E-3</c:v>
                </c:pt>
                <c:pt idx="62">
                  <c:v>4.2654074609058401E-3</c:v>
                </c:pt>
                <c:pt idx="63">
                  <c:v>6.4761238581720502E-3</c:v>
                </c:pt>
                <c:pt idx="64">
                  <c:v>7.6643080340276174E-3</c:v>
                </c:pt>
                <c:pt idx="65">
                  <c:v>3.0832942990878806E-3</c:v>
                </c:pt>
                <c:pt idx="66">
                  <c:v>2.2384668755912065E-4</c:v>
                </c:pt>
                <c:pt idx="67">
                  <c:v>-5.6667715039800609E-3</c:v>
                </c:pt>
                <c:pt idx="68">
                  <c:v>-1.1409950783186925E-2</c:v>
                </c:pt>
                <c:pt idx="69">
                  <c:v>-1.4439475972363113E-3</c:v>
                </c:pt>
                <c:pt idx="70">
                  <c:v>1.6077866201889723E-2</c:v>
                </c:pt>
                <c:pt idx="71">
                  <c:v>1.1685921189823504E-2</c:v>
                </c:pt>
                <c:pt idx="72">
                  <c:v>2.9724638469832747E-2</c:v>
                </c:pt>
                <c:pt idx="73">
                  <c:v>3.099955141764826E-2</c:v>
                </c:pt>
                <c:pt idx="74">
                  <c:v>2.930747307670414E-2</c:v>
                </c:pt>
                <c:pt idx="75">
                  <c:v>2.5687414135083665E-2</c:v>
                </c:pt>
                <c:pt idx="76">
                  <c:v>3.3983021173080309E-2</c:v>
                </c:pt>
                <c:pt idx="77">
                  <c:v>2.9698619838244525E-2</c:v>
                </c:pt>
                <c:pt idx="78">
                  <c:v>3.1090616628206495E-2</c:v>
                </c:pt>
                <c:pt idx="79">
                  <c:v>3.0577182298202138E-2</c:v>
                </c:pt>
                <c:pt idx="80">
                  <c:v>2.8388148093925421E-2</c:v>
                </c:pt>
                <c:pt idx="81">
                  <c:v>2.4521779439938125E-2</c:v>
                </c:pt>
                <c:pt idx="82">
                  <c:v>2.8505231936071879E-2</c:v>
                </c:pt>
                <c:pt idx="83">
                  <c:v>2.9084580132766345E-2</c:v>
                </c:pt>
                <c:pt idx="84">
                  <c:v>3.1872910151287702E-2</c:v>
                </c:pt>
                <c:pt idx="85">
                  <c:v>3.2657726693189698E-2</c:v>
                </c:pt>
                <c:pt idx="86">
                  <c:v>2.9252833950369154E-2</c:v>
                </c:pt>
                <c:pt idx="87">
                  <c:v>3.6316025138810493E-2</c:v>
                </c:pt>
                <c:pt idx="88">
                  <c:v>3.2803509874421106E-2</c:v>
                </c:pt>
                <c:pt idx="89">
                  <c:v>3.5576228713989924E-2</c:v>
                </c:pt>
                <c:pt idx="90">
                  <c:v>3.6501624710805376E-2</c:v>
                </c:pt>
                <c:pt idx="91">
                  <c:v>3.3983888460800186E-2</c:v>
                </c:pt>
                <c:pt idx="92">
                  <c:v>2.8738532332644919E-2</c:v>
                </c:pt>
                <c:pt idx="93">
                  <c:v>3.6265722451073797E-2</c:v>
                </c:pt>
                <c:pt idx="94">
                  <c:v>3.7233615546149894E-2</c:v>
                </c:pt>
                <c:pt idx="95">
                  <c:v>3.4975198324305526E-2</c:v>
                </c:pt>
                <c:pt idx="96">
                  <c:v>3.4176426334551681E-2</c:v>
                </c:pt>
                <c:pt idx="97">
                  <c:v>3.9156392420508293E-2</c:v>
                </c:pt>
                <c:pt idx="98">
                  <c:v>2.6919829984638974E-2</c:v>
                </c:pt>
                <c:pt idx="99">
                  <c:v>1.9455951869740789E-2</c:v>
                </c:pt>
                <c:pt idx="100">
                  <c:v>2.5225149780535878E-2</c:v>
                </c:pt>
                <c:pt idx="101">
                  <c:v>2.8438450781662333E-2</c:v>
                </c:pt>
                <c:pt idx="102">
                  <c:v>3.0650034466648417E-2</c:v>
                </c:pt>
                <c:pt idx="103">
                  <c:v>2.9436698946924723E-2</c:v>
                </c:pt>
                <c:pt idx="104">
                  <c:v>3.7708021928772456E-2</c:v>
                </c:pt>
                <c:pt idx="105">
                  <c:v>3.8801671743190942E-2</c:v>
                </c:pt>
                <c:pt idx="106">
                  <c:v>1.7640718672613475E-2</c:v>
                </c:pt>
                <c:pt idx="107">
                  <c:v>2.1714802735445422E-2</c:v>
                </c:pt>
                <c:pt idx="108">
                  <c:v>1.6942985702193283E-2</c:v>
                </c:pt>
                <c:pt idx="109">
                  <c:v>2.575506257721287E-2</c:v>
                </c:pt>
                <c:pt idx="110">
                  <c:v>2.2728662079660133E-2</c:v>
                </c:pt>
                <c:pt idx="111">
                  <c:v>1.8786839394068014E-2</c:v>
                </c:pt>
                <c:pt idx="112">
                  <c:v>1.9480235925889697E-2</c:v>
                </c:pt>
                <c:pt idx="113">
                  <c:v>2.2588595112944691E-2</c:v>
                </c:pt>
                <c:pt idx="114">
                  <c:v>1.9597319768036154E-2</c:v>
                </c:pt>
                <c:pt idx="115">
                  <c:v>2.027206961388649E-2</c:v>
                </c:pt>
                <c:pt idx="116">
                  <c:v>2.636866863883144E-2</c:v>
                </c:pt>
                <c:pt idx="117">
                  <c:v>2.8871227353744137E-2</c:v>
                </c:pt>
                <c:pt idx="118">
                  <c:v>1.55475197613529E-2</c:v>
                </c:pt>
                <c:pt idx="119">
                  <c:v>8.8260399344346971E-3</c:v>
                </c:pt>
                <c:pt idx="120">
                  <c:v>7.6812201445594277E-3</c:v>
                </c:pt>
                <c:pt idx="121">
                  <c:v>1.791738345516616E-2</c:v>
                </c:pt>
                <c:pt idx="122">
                  <c:v>1.9896967675158476E-2</c:v>
                </c:pt>
                <c:pt idx="123">
                  <c:v>2.0074328013817044E-2</c:v>
                </c:pt>
                <c:pt idx="124">
                  <c:v>1.7631612151557501E-2</c:v>
                </c:pt>
                <c:pt idx="125">
                  <c:v>6.8820145109459727E-3</c:v>
                </c:pt>
                <c:pt idx="126">
                  <c:v>2.9506949252212686E-2</c:v>
                </c:pt>
                <c:pt idx="127">
                  <c:v>8.3303850026822442E-3</c:v>
                </c:pt>
                <c:pt idx="128">
                  <c:v>1.2982516330629166E-2</c:v>
                </c:pt>
                <c:pt idx="129">
                  <c:v>1.6365805724797528E-2</c:v>
                </c:pt>
                <c:pt idx="130">
                  <c:v>2.9977019196236961E-2</c:v>
                </c:pt>
                <c:pt idx="131">
                  <c:v>3.0545526296436351E-2</c:v>
                </c:pt>
                <c:pt idx="132">
                  <c:v>9.3095528381132425E-3</c:v>
                </c:pt>
                <c:pt idx="133">
                  <c:v>1.0107023896287598E-2</c:v>
                </c:pt>
                <c:pt idx="134">
                  <c:v>1.4734871168085395E-2</c:v>
                </c:pt>
                <c:pt idx="135">
                  <c:v>9.1369625819123588E-3</c:v>
                </c:pt>
                <c:pt idx="136">
                  <c:v>1.0932681805348888E-2</c:v>
                </c:pt>
                <c:pt idx="137">
                  <c:v>-3.4831055651048617E-2</c:v>
                </c:pt>
                <c:pt idx="138">
                  <c:v>-2.7794750381914615E-2</c:v>
                </c:pt>
                <c:pt idx="139">
                  <c:v>-4.6442392825689826E-3</c:v>
                </c:pt>
                <c:pt idx="140">
                  <c:v>4.2948952433724784E-3</c:v>
                </c:pt>
                <c:pt idx="141">
                  <c:v>6.8611104210690877E-4</c:v>
                </c:pt>
                <c:pt idx="142">
                  <c:v>2.4991760199357315E-3</c:v>
                </c:pt>
                <c:pt idx="143">
                  <c:v>1.8153196530292001E-3</c:v>
                </c:pt>
                <c:pt idx="144">
                  <c:v>-5.4226300109119462E-3</c:v>
                </c:pt>
                <c:pt idx="145">
                  <c:v>-1.413149964729939E-2</c:v>
                </c:pt>
                <c:pt idx="146">
                  <c:v>-1.0468076319698835E-2</c:v>
                </c:pt>
                <c:pt idx="147">
                  <c:v>7.9661241604488675E-3</c:v>
                </c:pt>
                <c:pt idx="148">
                  <c:v>3.9007129748130703E-3</c:v>
                </c:pt>
                <c:pt idx="149">
                  <c:v>-1.8991780027951113E-2</c:v>
                </c:pt>
                <c:pt idx="150">
                  <c:v>-1.6278036753315028E-2</c:v>
                </c:pt>
                <c:pt idx="151">
                  <c:v>-1.3215643815399306E-2</c:v>
                </c:pt>
                <c:pt idx="152">
                  <c:v>-5.8736196251054857E-3</c:v>
                </c:pt>
                <c:pt idx="153">
                  <c:v>-3.5805108944769693E-3</c:v>
                </c:pt>
                <c:pt idx="154">
                  <c:v>7.7653470533610514E-3</c:v>
                </c:pt>
                <c:pt idx="155">
                  <c:v>8.5962086887400712E-3</c:v>
                </c:pt>
                <c:pt idx="156">
                  <c:v>-9.7100668527665343E-3</c:v>
                </c:pt>
                <c:pt idx="157">
                  <c:v>-6.7270307411940958E-3</c:v>
                </c:pt>
                <c:pt idx="158">
                  <c:v>-8.7178897015413159E-3</c:v>
                </c:pt>
                <c:pt idx="159">
                  <c:v>1.3838440125271011E-3</c:v>
                </c:pt>
                <c:pt idx="160">
                  <c:v>5.6097034262896552E-3</c:v>
                </c:pt>
                <c:pt idx="161">
                  <c:v>-1.7337108801909203E-4</c:v>
                </c:pt>
                <c:pt idx="162">
                  <c:v>6.0303379702966791E-3</c:v>
                </c:pt>
                <c:pt idx="163">
                  <c:v>1.1544553291528358E-2</c:v>
                </c:pt>
                <c:pt idx="164">
                  <c:v>1.2970807946414651E-2</c:v>
                </c:pt>
                <c:pt idx="165">
                  <c:v>1.3100901104354674E-2</c:v>
                </c:pt>
                <c:pt idx="166">
                  <c:v>1.4867566189184613E-2</c:v>
                </c:pt>
                <c:pt idx="167">
                  <c:v>8.877209909891267E-3</c:v>
                </c:pt>
                <c:pt idx="168">
                  <c:v>9.6928048255703078E-4</c:v>
                </c:pt>
                <c:pt idx="169">
                  <c:v>1.1854175007426096E-2</c:v>
                </c:pt>
                <c:pt idx="170">
                  <c:v>9.499922492565812E-3</c:v>
                </c:pt>
                <c:pt idx="171">
                  <c:v>1.1431372244120145E-2</c:v>
                </c:pt>
                <c:pt idx="172">
                  <c:v>2.8484417030801169E-2</c:v>
                </c:pt>
                <c:pt idx="173">
                  <c:v>1.9448579924124351E-2</c:v>
                </c:pt>
                <c:pt idx="174">
                  <c:v>1.6399629945862242E-2</c:v>
                </c:pt>
                <c:pt idx="175">
                  <c:v>8.9049631169185878E-3</c:v>
                </c:pt>
                <c:pt idx="176">
                  <c:v>8.2809496026643361E-3</c:v>
                </c:pt>
                <c:pt idx="177">
                  <c:v>-1.023000584066833E-2</c:v>
                </c:pt>
                <c:pt idx="178">
                  <c:v>-7.0232094974382207E-3</c:v>
                </c:pt>
                <c:pt idx="179">
                  <c:v>-4.1260348701067226E-3</c:v>
                </c:pt>
                <c:pt idx="180">
                  <c:v>4.2281140889627129E-3</c:v>
                </c:pt>
                <c:pt idx="181">
                  <c:v>4.1893123905512699E-3</c:v>
                </c:pt>
                <c:pt idx="182">
                  <c:v>-7.4299674379320205E-3</c:v>
                </c:pt>
                <c:pt idx="183">
                  <c:v>-3.6811162699507917E-3</c:v>
                </c:pt>
                <c:pt idx="184">
                  <c:v>-1.7806631359114242E-2</c:v>
                </c:pt>
                <c:pt idx="185">
                  <c:v>1.518976357701696E-2</c:v>
                </c:pt>
                <c:pt idx="186">
                  <c:v>3.1378556151114519E-2</c:v>
                </c:pt>
                <c:pt idx="187">
                  <c:v>2.5878651077256329E-2</c:v>
                </c:pt>
                <c:pt idx="188">
                  <c:v>3.5094450385750695E-2</c:v>
                </c:pt>
                <c:pt idx="189">
                  <c:v>3.6490783614310518E-2</c:v>
                </c:pt>
                <c:pt idx="190">
                  <c:v>1.2831174623558603E-2</c:v>
                </c:pt>
                <c:pt idx="191">
                  <c:v>3.7630399677868055E-2</c:v>
                </c:pt>
                <c:pt idx="192">
                  <c:v>3.5542838136785257E-2</c:v>
                </c:pt>
                <c:pt idx="193">
                  <c:v>3.6435710844115704E-2</c:v>
                </c:pt>
                <c:pt idx="194">
                  <c:v>3.7419648762004605E-2</c:v>
                </c:pt>
                <c:pt idx="195">
                  <c:v>3.7463013147984905E-2</c:v>
                </c:pt>
                <c:pt idx="196">
                  <c:v>1.4900523122529666E-2</c:v>
                </c:pt>
                <c:pt idx="197">
                  <c:v>2.7196061123332265E-2</c:v>
                </c:pt>
                <c:pt idx="198">
                  <c:v>2.8429344260606573E-2</c:v>
                </c:pt>
                <c:pt idx="199">
                  <c:v>3.2895442372699216E-2</c:v>
                </c:pt>
                <c:pt idx="200">
                  <c:v>2.9794888775120491E-2</c:v>
                </c:pt>
                <c:pt idx="201">
                  <c:v>3.0965727196583765E-2</c:v>
                </c:pt>
                <c:pt idx="202">
                  <c:v>3.4734959625975656E-2</c:v>
                </c:pt>
                <c:pt idx="203">
                  <c:v>3.4969127310268355E-2</c:v>
                </c:pt>
                <c:pt idx="204">
                  <c:v>3.3455276595702022E-2</c:v>
                </c:pt>
                <c:pt idx="205">
                  <c:v>3.6757040944228395E-2</c:v>
                </c:pt>
                <c:pt idx="206">
                  <c:v>3.8574442360655069E-2</c:v>
                </c:pt>
                <c:pt idx="207">
                  <c:v>3.8227960916674034E-2</c:v>
                </c:pt>
                <c:pt idx="208">
                  <c:v>3.5253597682297744E-2</c:v>
                </c:pt>
                <c:pt idx="209">
                  <c:v>3.3286589134239819E-2</c:v>
                </c:pt>
                <c:pt idx="210">
                  <c:v>3.627829812300775E-2</c:v>
                </c:pt>
                <c:pt idx="211">
                  <c:v>2.8085898323644123E-2</c:v>
                </c:pt>
                <c:pt idx="212">
                  <c:v>3.174411792492695E-2</c:v>
                </c:pt>
                <c:pt idx="213">
                  <c:v>3.3573661369428187E-2</c:v>
                </c:pt>
                <c:pt idx="214">
                  <c:v>2.9343899160927608E-2</c:v>
                </c:pt>
                <c:pt idx="215">
                  <c:v>3.9822035745303089E-2</c:v>
                </c:pt>
                <c:pt idx="216">
                  <c:v>3.9613019404878956E-2</c:v>
                </c:pt>
                <c:pt idx="217">
                  <c:v>3.9297760318803658E-2</c:v>
                </c:pt>
                <c:pt idx="218">
                  <c:v>2.6893377709190702E-2</c:v>
                </c:pt>
                <c:pt idx="219">
                  <c:v>3.282475842355121E-2</c:v>
                </c:pt>
                <c:pt idx="220">
                  <c:v>2.6108048679090688E-2</c:v>
                </c:pt>
                <c:pt idx="221">
                  <c:v>2.7982691085011547E-2</c:v>
                </c:pt>
                <c:pt idx="222">
                  <c:v>2.7549480869070348E-2</c:v>
                </c:pt>
                <c:pt idx="223">
                  <c:v>2.9941026755873758E-2</c:v>
                </c:pt>
                <c:pt idx="224">
                  <c:v>3.6006403422912531E-2</c:v>
                </c:pt>
                <c:pt idx="225">
                  <c:v>3.4786563245291835E-2</c:v>
                </c:pt>
                <c:pt idx="226">
                  <c:v>3.4997747805014898E-2</c:v>
                </c:pt>
                <c:pt idx="227">
                  <c:v>1.8846248602860466E-2</c:v>
                </c:pt>
                <c:pt idx="228">
                  <c:v>1.845553548517969E-2</c:v>
                </c:pt>
                <c:pt idx="229">
                  <c:v>2.40946402380341E-2</c:v>
                </c:pt>
                <c:pt idx="230">
                  <c:v>2.7477495988343068E-2</c:v>
                </c:pt>
                <c:pt idx="231">
                  <c:v>3.1918876400426538E-2</c:v>
                </c:pt>
                <c:pt idx="232">
                  <c:v>3.5519855012216058E-2</c:v>
                </c:pt>
                <c:pt idx="233">
                  <c:v>3.8148170446470488E-2</c:v>
                </c:pt>
                <c:pt idx="234">
                  <c:v>3.7121301786461336E-2</c:v>
                </c:pt>
                <c:pt idx="235">
                  <c:v>3.9722731301408756E-2</c:v>
                </c:pt>
                <c:pt idx="236">
                  <c:v>3.6839433277590698E-2</c:v>
                </c:pt>
                <c:pt idx="237">
                  <c:v>3.7714960230529289E-2</c:v>
                </c:pt>
                <c:pt idx="238">
                  <c:v>3.3653885483491131E-2</c:v>
                </c:pt>
                <c:pt idx="239">
                  <c:v>2.8819623734427955E-2</c:v>
                </c:pt>
                <c:pt idx="240">
                  <c:v>2.9679105864553738E-2</c:v>
                </c:pt>
                <c:pt idx="241">
                  <c:v>3.1136149233485504E-2</c:v>
                </c:pt>
                <c:pt idx="242">
                  <c:v>3.4763146476862586E-2</c:v>
                </c:pt>
                <c:pt idx="243">
                  <c:v>3.6756173656508954E-2</c:v>
                </c:pt>
                <c:pt idx="244">
                  <c:v>4.0324195334952982E-2</c:v>
                </c:pt>
                <c:pt idx="245">
                  <c:v>3.6061042549247517E-2</c:v>
                </c:pt>
                <c:pt idx="246">
                  <c:v>3.5623495894708028E-2</c:v>
                </c:pt>
                <c:pt idx="247">
                  <c:v>3.7054520632052224E-2</c:v>
                </c:pt>
                <c:pt idx="248">
                  <c:v>3.7992925944661679E-2</c:v>
                </c:pt>
                <c:pt idx="249">
                  <c:v>4.0003298878699904E-2</c:v>
                </c:pt>
                <c:pt idx="250">
                  <c:v>3.9131674720499339E-2</c:v>
                </c:pt>
                <c:pt idx="251">
                  <c:v>3.9499404713610915E-2</c:v>
                </c:pt>
                <c:pt idx="252">
                  <c:v>3.9315539717055564E-2</c:v>
                </c:pt>
                <c:pt idx="253">
                  <c:v>3.866854307823233E-2</c:v>
                </c:pt>
                <c:pt idx="254">
                  <c:v>3.8521971453619012E-2</c:v>
                </c:pt>
                <c:pt idx="255">
                  <c:v>4.015941066822859E-2</c:v>
                </c:pt>
                <c:pt idx="256">
                  <c:v>3.8734456944922002E-2</c:v>
                </c:pt>
                <c:pt idx="257">
                  <c:v>3.7057122495210981E-2</c:v>
                </c:pt>
                <c:pt idx="258">
                  <c:v>3.2465267663776172E-2</c:v>
                </c:pt>
                <c:pt idx="259">
                  <c:v>3.4430541636394994E-2</c:v>
                </c:pt>
                <c:pt idx="260">
                  <c:v>3.9766095687388835E-2</c:v>
                </c:pt>
                <c:pt idx="261">
                  <c:v>3.9572256882057635E-2</c:v>
                </c:pt>
                <c:pt idx="262">
                  <c:v>3.3663425648406936E-2</c:v>
                </c:pt>
                <c:pt idx="263">
                  <c:v>3.2557200162054066E-2</c:v>
                </c:pt>
                <c:pt idx="264">
                  <c:v>3.0522109528006887E-2</c:v>
                </c:pt>
                <c:pt idx="265">
                  <c:v>3.5234950996326397E-2</c:v>
                </c:pt>
                <c:pt idx="266">
                  <c:v>3.4947011473417937E-2</c:v>
                </c:pt>
                <c:pt idx="267">
                  <c:v>3.4109645180142138E-2</c:v>
                </c:pt>
                <c:pt idx="268">
                  <c:v>3.1938824017977589E-2</c:v>
                </c:pt>
                <c:pt idx="269">
                  <c:v>2.1857471565319836E-2</c:v>
                </c:pt>
                <c:pt idx="270">
                  <c:v>3.6578813317850387E-2</c:v>
                </c:pt>
                <c:pt idx="271">
                  <c:v>2.5625836706992068E-2</c:v>
                </c:pt>
                <c:pt idx="272">
                  <c:v>2.1380463319538728E-2</c:v>
                </c:pt>
                <c:pt idx="273">
                  <c:v>2.4098976676631953E-2</c:v>
                </c:pt>
                <c:pt idx="274">
                  <c:v>3.1761897323178419E-2</c:v>
                </c:pt>
                <c:pt idx="275">
                  <c:v>7.6322183884017861E-3</c:v>
                </c:pt>
                <c:pt idx="276">
                  <c:v>1.6590433244174859E-2</c:v>
                </c:pt>
                <c:pt idx="277">
                  <c:v>3.4401053853928797E-2</c:v>
                </c:pt>
                <c:pt idx="278">
                  <c:v>3.5593140824521953E-2</c:v>
                </c:pt>
                <c:pt idx="279">
                  <c:v>3.4121353564357304E-2</c:v>
                </c:pt>
                <c:pt idx="280">
                  <c:v>1.7197101004036378E-2</c:v>
                </c:pt>
                <c:pt idx="281">
                  <c:v>1.5342839859526839E-2</c:v>
                </c:pt>
                <c:pt idx="282">
                  <c:v>1.3245304509668624E-2</c:v>
                </c:pt>
                <c:pt idx="283">
                  <c:v>1.5328963256013179E-2</c:v>
                </c:pt>
                <c:pt idx="284">
                  <c:v>2.2718688270885155E-2</c:v>
                </c:pt>
                <c:pt idx="285">
                  <c:v>2.0576053959607543E-2</c:v>
                </c:pt>
                <c:pt idx="286">
                  <c:v>-3.6442565418674938E-3</c:v>
                </c:pt>
                <c:pt idx="287">
                  <c:v>8.980850792383456E-3</c:v>
                </c:pt>
                <c:pt idx="288">
                  <c:v>1.4332016022330495E-2</c:v>
                </c:pt>
                <c:pt idx="289">
                  <c:v>1.7402214549722704E-2</c:v>
                </c:pt>
                <c:pt idx="290">
                  <c:v>9.0792879485587872E-3</c:v>
                </c:pt>
                <c:pt idx="291">
                  <c:v>7.8243226182941102E-3</c:v>
                </c:pt>
                <c:pt idx="292">
                  <c:v>3.5715772852238921E-3</c:v>
                </c:pt>
                <c:pt idx="293">
                  <c:v>2.7159979498361355E-3</c:v>
                </c:pt>
                <c:pt idx="294">
                  <c:v>6.698149514390404E-3</c:v>
                </c:pt>
                <c:pt idx="295">
                  <c:v>8.635236636122515E-3</c:v>
                </c:pt>
                <c:pt idx="296">
                  <c:v>1.0005551233093681E-2</c:v>
                </c:pt>
                <c:pt idx="297">
                  <c:v>-4.0271021209492587E-3</c:v>
                </c:pt>
                <c:pt idx="298">
                  <c:v>6.6252973459436848E-3</c:v>
                </c:pt>
                <c:pt idx="299">
                  <c:v>1.3195869109651153E-2</c:v>
                </c:pt>
                <c:pt idx="300">
                  <c:v>1.2189381711052882E-2</c:v>
                </c:pt>
                <c:pt idx="301">
                  <c:v>1.2218435849659254E-2</c:v>
                </c:pt>
                <c:pt idx="302">
                  <c:v>1.3791695773018036E-2</c:v>
                </c:pt>
                <c:pt idx="303">
                  <c:v>1.1519835591520059E-2</c:v>
                </c:pt>
                <c:pt idx="304">
                  <c:v>-9.1051336683438937E-3</c:v>
                </c:pt>
                <c:pt idx="305">
                  <c:v>-1.7148793623795715E-2</c:v>
                </c:pt>
                <c:pt idx="306">
                  <c:v>-1.5238592421371266E-2</c:v>
                </c:pt>
                <c:pt idx="307">
                  <c:v>6.8295436039101341E-3</c:v>
                </c:pt>
                <c:pt idx="308">
                  <c:v>1.3996809318703925E-2</c:v>
                </c:pt>
                <c:pt idx="309">
                  <c:v>1.1257481056339554E-2</c:v>
                </c:pt>
                <c:pt idx="310">
                  <c:v>-1.7103694662376209E-2</c:v>
                </c:pt>
                <c:pt idx="311">
                  <c:v>-1.1000590979534586E-2</c:v>
                </c:pt>
                <c:pt idx="312">
                  <c:v>-2.4940506496703478E-2</c:v>
                </c:pt>
                <c:pt idx="313">
                  <c:v>-2.6252279172601742E-2</c:v>
                </c:pt>
                <c:pt idx="314">
                  <c:v>-2.9266537642079808E-2</c:v>
                </c:pt>
                <c:pt idx="315">
                  <c:v>-2.7810795204727529E-2</c:v>
                </c:pt>
                <c:pt idx="316">
                  <c:v>-1.5442405035478104E-2</c:v>
                </c:pt>
                <c:pt idx="317">
                  <c:v>-7.5479185677981373E-3</c:v>
                </c:pt>
                <c:pt idx="318">
                  <c:v>-4.2418177806736934E-3</c:v>
                </c:pt>
                <c:pt idx="319">
                  <c:v>-1.340341160669312E-2</c:v>
                </c:pt>
                <c:pt idx="320">
                  <c:v>-1.0897817384761617E-2</c:v>
                </c:pt>
                <c:pt idx="321">
                  <c:v>-8.4659426189969307E-3</c:v>
                </c:pt>
                <c:pt idx="322">
                  <c:v>-7.4312683695115078E-3</c:v>
                </c:pt>
                <c:pt idx="323">
                  <c:v>-2.4933657379552715E-3</c:v>
                </c:pt>
                <c:pt idx="324">
                  <c:v>-3.0319514118281937E-3</c:v>
                </c:pt>
                <c:pt idx="325">
                  <c:v>-1.8603235129568831E-2</c:v>
                </c:pt>
                <c:pt idx="326">
                  <c:v>-1.1553486900781217E-2</c:v>
                </c:pt>
                <c:pt idx="327">
                  <c:v>-1.5705193214517781E-2</c:v>
                </c:pt>
                <c:pt idx="328">
                  <c:v>-2.3425354850557769E-2</c:v>
                </c:pt>
                <c:pt idx="329">
                  <c:v>-3.0184995337138757E-2</c:v>
                </c:pt>
                <c:pt idx="330">
                  <c:v>2.0226014180142354E-3</c:v>
                </c:pt>
                <c:pt idx="331">
                  <c:v>-2.3032473513578285E-2</c:v>
                </c:pt>
                <c:pt idx="332">
                  <c:v>-1.6111951155011146E-2</c:v>
                </c:pt>
                <c:pt idx="333">
                  <c:v>-5.9894025356722379E-3</c:v>
                </c:pt>
                <c:pt idx="334">
                  <c:v>-9.6163997790493245E-3</c:v>
                </c:pt>
                <c:pt idx="335">
                  <c:v>-6.1645946550323147E-3</c:v>
                </c:pt>
                <c:pt idx="336">
                  <c:v>1.4246065353479885E-3</c:v>
                </c:pt>
                <c:pt idx="337">
                  <c:v>-1.5865641442643887E-2</c:v>
                </c:pt>
                <c:pt idx="338">
                  <c:v>-1.0141976137128243E-2</c:v>
                </c:pt>
                <c:pt idx="339">
                  <c:v>-1.0648905809235819E-2</c:v>
                </c:pt>
                <c:pt idx="340">
                  <c:v>-2.8145134620634331E-2</c:v>
                </c:pt>
                <c:pt idx="341">
                  <c:v>-3.0622108347818307E-2</c:v>
                </c:pt>
                <c:pt idx="342">
                  <c:v>-2.6062343162009328E-2</c:v>
                </c:pt>
                <c:pt idx="343">
                  <c:v>-1.8633156555895078E-2</c:v>
                </c:pt>
                <c:pt idx="344">
                  <c:v>-1.9565057210607969E-2</c:v>
                </c:pt>
                <c:pt idx="345">
                  <c:v>-3.2485042369523778E-2</c:v>
                </c:pt>
                <c:pt idx="346">
                  <c:v>-2.6703268786795062E-2</c:v>
                </c:pt>
                <c:pt idx="347">
                  <c:v>-2.3585369434824806E-2</c:v>
                </c:pt>
                <c:pt idx="348">
                  <c:v>-1.8064649455695907E-2</c:v>
                </c:pt>
                <c:pt idx="349">
                  <c:v>-2.4518137377257245E-2</c:v>
                </c:pt>
                <c:pt idx="350">
                  <c:v>-2.6469968390222021E-2</c:v>
                </c:pt>
                <c:pt idx="351">
                  <c:v>-1.8297949852269166E-2</c:v>
                </c:pt>
                <c:pt idx="352">
                  <c:v>-1.3665332498012921E-2</c:v>
                </c:pt>
                <c:pt idx="353">
                  <c:v>-1.0912561275994936E-2</c:v>
                </c:pt>
                <c:pt idx="354">
                  <c:v>-3.745729205061193E-3</c:v>
                </c:pt>
                <c:pt idx="355">
                  <c:v>3.5208409536271515E-3</c:v>
                </c:pt>
                <c:pt idx="356">
                  <c:v>-3.0910161613689562E-4</c:v>
                </c:pt>
                <c:pt idx="357">
                  <c:v>-6.2370131796185497E-3</c:v>
                </c:pt>
                <c:pt idx="358">
                  <c:v>-5.9161167233659079E-3</c:v>
                </c:pt>
                <c:pt idx="359">
                  <c:v>-7.8545047766768513E-3</c:v>
                </c:pt>
                <c:pt idx="360">
                  <c:v>-3.7465964927810699E-3</c:v>
                </c:pt>
                <c:pt idx="361">
                  <c:v>-2.1291048957223307E-3</c:v>
                </c:pt>
                <c:pt idx="362">
                  <c:v>-2.2063826873741725E-4</c:v>
                </c:pt>
                <c:pt idx="363">
                  <c:v>-7.4534733909667895E-4</c:v>
                </c:pt>
                <c:pt idx="364">
                  <c:v>-1.3767238805066449E-2</c:v>
                </c:pt>
                <c:pt idx="365">
                  <c:v>-1.350531791374643E-2</c:v>
                </c:pt>
                <c:pt idx="366">
                  <c:v>-7.9113121223112013E-3</c:v>
                </c:pt>
                <c:pt idx="367">
                  <c:v>2.7359455673869686E-3</c:v>
                </c:pt>
                <c:pt idx="368">
                  <c:v>4.2510972135321318E-3</c:v>
                </c:pt>
                <c:pt idx="369">
                  <c:v>3.4067926184999345E-3</c:v>
                </c:pt>
                <c:pt idx="370">
                  <c:v>6.9756815846631834E-3</c:v>
                </c:pt>
                <c:pt idx="371">
                  <c:v>1.1097900115933111E-2</c:v>
                </c:pt>
                <c:pt idx="372">
                  <c:v>8.1846806657888058E-3</c:v>
                </c:pt>
                <c:pt idx="373">
                  <c:v>1.2466480137465614E-2</c:v>
                </c:pt>
                <c:pt idx="374">
                  <c:v>6.5086471476572746E-3</c:v>
                </c:pt>
                <c:pt idx="375">
                  <c:v>-1.3347585291742642E-4</c:v>
                </c:pt>
                <c:pt idx="376">
                  <c:v>-4.7180724817093991E-5</c:v>
                </c:pt>
                <c:pt idx="377">
                  <c:v>-9.0492827950355967E-4</c:v>
                </c:pt>
                <c:pt idx="378">
                  <c:v>-1.1174915811174567E-2</c:v>
                </c:pt>
                <c:pt idx="379">
                  <c:v>-4.3285465526338544E-3</c:v>
                </c:pt>
                <c:pt idx="380">
                  <c:v>-4.7071176422405041E-3</c:v>
                </c:pt>
                <c:pt idx="381">
                  <c:v>1.8170542284682983E-3</c:v>
                </c:pt>
                <c:pt idx="382">
                  <c:v>2.8378518744404968E-3</c:v>
                </c:pt>
                <c:pt idx="383">
                  <c:v>2.0650985162744395E-3</c:v>
                </c:pt>
                <c:pt idx="384">
                  <c:v>2.9549357165865185E-3</c:v>
                </c:pt>
                <c:pt idx="385">
                  <c:v>1.2932124458286951E-3</c:v>
                </c:pt>
                <c:pt idx="386">
                  <c:v>1.4599051455360323E-3</c:v>
                </c:pt>
                <c:pt idx="387">
                  <c:v>-5.7058886359686808E-4</c:v>
                </c:pt>
                <c:pt idx="388">
                  <c:v>-2.0566863711352222E-3</c:v>
                </c:pt>
                <c:pt idx="389">
                  <c:v>1.1753569631952711E-2</c:v>
                </c:pt>
                <c:pt idx="390">
                  <c:v>3.9811628292668065E-2</c:v>
                </c:pt>
                <c:pt idx="391">
                  <c:v>2.9213372359127316E-2</c:v>
                </c:pt>
                <c:pt idx="392">
                  <c:v>3.3143053016645746E-2</c:v>
                </c:pt>
                <c:pt idx="393">
                  <c:v>3.3901496127437876E-2</c:v>
                </c:pt>
                <c:pt idx="394">
                  <c:v>3.5095317673469913E-2</c:v>
                </c:pt>
                <c:pt idx="395">
                  <c:v>3.6429639830078533E-2</c:v>
                </c:pt>
                <c:pt idx="396">
                  <c:v>3.4097069508207963E-2</c:v>
                </c:pt>
                <c:pt idx="397">
                  <c:v>3.9576159676796098E-2</c:v>
                </c:pt>
                <c:pt idx="398">
                  <c:v>3.82500767535238E-2</c:v>
                </c:pt>
                <c:pt idx="399">
                  <c:v>3.6412727719546283E-2</c:v>
                </c:pt>
                <c:pt idx="400">
                  <c:v>3.0484382512204367E-2</c:v>
                </c:pt>
                <c:pt idx="401">
                  <c:v>3.5422718787620211E-2</c:v>
                </c:pt>
                <c:pt idx="402">
                  <c:v>-5.3051125249058773E-3</c:v>
                </c:pt>
                <c:pt idx="403">
                  <c:v>1.4621256476817571E-2</c:v>
                </c:pt>
                <c:pt idx="404">
                  <c:v>2.720690221982712E-2</c:v>
                </c:pt>
                <c:pt idx="405">
                  <c:v>2.3013566095549789E-2</c:v>
                </c:pt>
                <c:pt idx="406">
                  <c:v>2.8415901300952961E-2</c:v>
                </c:pt>
                <c:pt idx="407">
                  <c:v>3.3821705657234108E-2</c:v>
                </c:pt>
                <c:pt idx="408">
                  <c:v>3.2204647704036075E-2</c:v>
                </c:pt>
                <c:pt idx="409">
                  <c:v>2.9335226283731679E-2</c:v>
                </c:pt>
                <c:pt idx="410">
                  <c:v>1.9987165597997271E-2</c:v>
                </c:pt>
                <c:pt idx="411">
                  <c:v>2.4192210106489771E-2</c:v>
                </c:pt>
                <c:pt idx="412">
                  <c:v>-1.2583480252414258E-3</c:v>
                </c:pt>
                <c:pt idx="413">
                  <c:v>5.3521189735674908E-3</c:v>
                </c:pt>
                <c:pt idx="414">
                  <c:v>5.8894037158611435E-3</c:v>
                </c:pt>
                <c:pt idx="415">
                  <c:v>9.0597739748675653E-3</c:v>
                </c:pt>
                <c:pt idx="416">
                  <c:v>4.8359935957999466E-4</c:v>
                </c:pt>
                <c:pt idx="417">
                  <c:v>1.8869231727429884E-2</c:v>
                </c:pt>
                <c:pt idx="418">
                  <c:v>2.7221212467200391E-2</c:v>
                </c:pt>
                <c:pt idx="419">
                  <c:v>3.2537686188362842E-2</c:v>
                </c:pt>
                <c:pt idx="420">
                  <c:v>2.582141008776237E-2</c:v>
                </c:pt>
                <c:pt idx="421">
                  <c:v>2.0625055715764527E-2</c:v>
                </c:pt>
                <c:pt idx="422">
                  <c:v>1.971830640492064E-2</c:v>
                </c:pt>
                <c:pt idx="423">
                  <c:v>1.3090493651719428E-2</c:v>
                </c:pt>
                <c:pt idx="424">
                  <c:v>2.2833603893732249E-2</c:v>
                </c:pt>
                <c:pt idx="425">
                  <c:v>-2.0220293082767304E-2</c:v>
                </c:pt>
                <c:pt idx="426">
                  <c:v>-1.6700405872761587E-2</c:v>
                </c:pt>
                <c:pt idx="427">
                  <c:v>-3.0525405767082729E-2</c:v>
                </c:pt>
                <c:pt idx="428">
                  <c:v>-1.690421848686777E-2</c:v>
                </c:pt>
                <c:pt idx="429">
                  <c:v>-3.3301284011915608E-2</c:v>
                </c:pt>
                <c:pt idx="430">
                  <c:v>-2.4034624473578702E-2</c:v>
                </c:pt>
                <c:pt idx="431">
                  <c:v>-1.3717369761189148E-2</c:v>
                </c:pt>
                <c:pt idx="432">
                  <c:v>-1.2686598306441534E-2</c:v>
                </c:pt>
                <c:pt idx="433">
                  <c:v>-1.7246797136110562E-2</c:v>
                </c:pt>
                <c:pt idx="434">
                  <c:v>-1.7420631761648347E-2</c:v>
                </c:pt>
                <c:pt idx="435">
                  <c:v>-2.2612272613430979E-2</c:v>
                </c:pt>
                <c:pt idx="436">
                  <c:v>-2.3937488248983185E-2</c:v>
                </c:pt>
                <c:pt idx="437">
                  <c:v>-2.463175206852496E-2</c:v>
                </c:pt>
                <c:pt idx="438">
                  <c:v>-2.1210735658553425E-2</c:v>
                </c:pt>
                <c:pt idx="439">
                  <c:v>-1.8117120362731855E-2</c:v>
                </c:pt>
                <c:pt idx="440">
                  <c:v>-1.4069488575347747E-2</c:v>
                </c:pt>
                <c:pt idx="441">
                  <c:v>-1.364538488046187E-2</c:v>
                </c:pt>
                <c:pt idx="442">
                  <c:v>-3.2168048708009704E-2</c:v>
                </c:pt>
                <c:pt idx="443">
                  <c:v>-3.1632498541155261E-2</c:v>
                </c:pt>
                <c:pt idx="444">
                  <c:v>-2.5778306433839437E-2</c:v>
                </c:pt>
                <c:pt idx="445">
                  <c:v>-2.7903594990724537E-2</c:v>
                </c:pt>
                <c:pt idx="446">
                  <c:v>-3.4475034042151992E-2</c:v>
                </c:pt>
                <c:pt idx="447">
                  <c:v>-3.19134997623058E-2</c:v>
                </c:pt>
                <c:pt idx="448">
                  <c:v>-2.5265305747694256E-2</c:v>
                </c:pt>
                <c:pt idx="449">
                  <c:v>-2.4491251457949146E-2</c:v>
                </c:pt>
                <c:pt idx="450">
                  <c:v>-2.2748436785407958E-2</c:v>
                </c:pt>
                <c:pt idx="451">
                  <c:v>-2.4965657840571715E-2</c:v>
                </c:pt>
                <c:pt idx="452">
                  <c:v>-2.1843855693863105E-2</c:v>
                </c:pt>
                <c:pt idx="453">
                  <c:v>-1.7898997501251526E-2</c:v>
                </c:pt>
                <c:pt idx="454">
                  <c:v>-1.0743006526813077E-2</c:v>
                </c:pt>
                <c:pt idx="455">
                  <c:v>-1.1084284244476161E-2</c:v>
                </c:pt>
                <c:pt idx="456">
                  <c:v>-1.178375179033567E-2</c:v>
                </c:pt>
                <c:pt idx="457">
                  <c:v>-8.6710561646830379E-3</c:v>
                </c:pt>
                <c:pt idx="458">
                  <c:v>-1.0586461093424782E-2</c:v>
                </c:pt>
                <c:pt idx="459">
                  <c:v>-1.4201316308727088E-2</c:v>
                </c:pt>
                <c:pt idx="460">
                  <c:v>-1.411632211220646E-2</c:v>
                </c:pt>
                <c:pt idx="461">
                  <c:v>-1.0069557612541573E-2</c:v>
                </c:pt>
                <c:pt idx="462">
                  <c:v>-7.1220802974731627E-3</c:v>
                </c:pt>
                <c:pt idx="463">
                  <c:v>-1.7528232001121805E-2</c:v>
                </c:pt>
                <c:pt idx="464">
                  <c:v>-2.0449257040742817E-2</c:v>
                </c:pt>
                <c:pt idx="465">
                  <c:v>1.3135592613138607E-2</c:v>
                </c:pt>
                <c:pt idx="466">
                  <c:v>6.7488858459871445E-3</c:v>
                </c:pt>
                <c:pt idx="467">
                  <c:v>1.4566961809738203E-3</c:v>
                </c:pt>
                <c:pt idx="468">
                  <c:v>1.3360220132515938E-2</c:v>
                </c:pt>
                <c:pt idx="469">
                  <c:v>1.6998925760107319E-2</c:v>
                </c:pt>
                <c:pt idx="470">
                  <c:v>7.2787986426641384E-3</c:v>
                </c:pt>
                <c:pt idx="471">
                  <c:v>3.6448630975304402E-3</c:v>
                </c:pt>
                <c:pt idx="472">
                  <c:v>4.6755453676740626E-4</c:v>
                </c:pt>
                <c:pt idx="473">
                  <c:v>2.7564396313921754E-3</c:v>
                </c:pt>
              </c:numCache>
            </c:numRef>
          </c:val>
          <c:smooth val="0"/>
        </c:ser>
        <c:dLbls>
          <c:showLegendKey val="0"/>
          <c:showVal val="0"/>
          <c:showCatName val="0"/>
          <c:showSerName val="0"/>
          <c:showPercent val="0"/>
          <c:showBubbleSize val="0"/>
        </c:dLbls>
        <c:marker val="1"/>
        <c:smooth val="0"/>
        <c:axId val="184640000"/>
        <c:axId val="184007424"/>
      </c:lineChart>
      <c:catAx>
        <c:axId val="184640000"/>
        <c:scaling>
          <c:orientation val="minMax"/>
        </c:scaling>
        <c:delete val="0"/>
        <c:axPos val="b"/>
        <c:majorTickMark val="out"/>
        <c:minorTickMark val="none"/>
        <c:tickLblPos val="nextTo"/>
        <c:crossAx val="184007424"/>
        <c:crosses val="autoZero"/>
        <c:auto val="1"/>
        <c:lblAlgn val="ctr"/>
        <c:lblOffset val="100"/>
        <c:noMultiLvlLbl val="0"/>
      </c:catAx>
      <c:valAx>
        <c:axId val="184007424"/>
        <c:scaling>
          <c:orientation val="minMax"/>
        </c:scaling>
        <c:delete val="0"/>
        <c:axPos val="l"/>
        <c:majorGridlines/>
        <c:numFmt formatCode="General" sourceLinked="1"/>
        <c:majorTickMark val="out"/>
        <c:minorTickMark val="none"/>
        <c:tickLblPos val="nextTo"/>
        <c:crossAx val="184640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CD</a:t>
            </a:r>
            <a:r>
              <a:rPr lang="en-US" baseline="0"/>
              <a:t> Observed</a:t>
            </a:r>
            <a:endParaRPr lang="en-US"/>
          </a:p>
        </c:rich>
      </c:tx>
      <c:layout/>
      <c:overlay val="0"/>
    </c:title>
    <c:autoTitleDeleted val="0"/>
    <c:plotArea>
      <c:layout>
        <c:manualLayout>
          <c:layoutTarget val="inner"/>
          <c:xMode val="edge"/>
          <c:yMode val="edge"/>
          <c:x val="9.3252405949256337E-2"/>
          <c:y val="0.1901738845144357"/>
          <c:w val="0.61278827646544187"/>
          <c:h val="0.75379593175853021"/>
        </c:manualLayout>
      </c:layout>
      <c:lineChart>
        <c:grouping val="standard"/>
        <c:varyColors val="0"/>
        <c:ser>
          <c:idx val="0"/>
          <c:order val="0"/>
          <c:tx>
            <c:strRef>
              <c:f>Sheet2!$C$1</c:f>
              <c:strCache>
                <c:ptCount val="1"/>
                <c:pt idx="0">
                  <c:v>rel cd</c:v>
                </c:pt>
              </c:strCache>
            </c:strRef>
          </c:tx>
          <c:trendline>
            <c:trendlineType val="linear"/>
            <c:dispRSqr val="0"/>
            <c:dispEq val="1"/>
            <c:trendlineLbl>
              <c:layout>
                <c:manualLayout>
                  <c:x val="0.28780561835711133"/>
                  <c:y val="-0.34271106736657919"/>
                </c:manualLayout>
              </c:layout>
              <c:tx>
                <c:rich>
                  <a:bodyPr/>
                  <a:lstStyle/>
                  <a:p>
                    <a:pPr>
                      <a:defRPr/>
                    </a:pPr>
                    <a:r>
                      <a:rPr lang="en-US" baseline="0"/>
                      <a:t>trend =( -2E-05x + 6.34E-06)/day</a:t>
                    </a:r>
                    <a:endParaRPr lang="en-US"/>
                  </a:p>
                </c:rich>
              </c:tx>
              <c:numFmt formatCode="General" sourceLinked="0"/>
            </c:trendlineLbl>
          </c:trendline>
          <c:val>
            <c:numRef>
              <c:f>Sheet2!$C$2:$C$476</c:f>
              <c:numCache>
                <c:formatCode>General</c:formatCode>
                <c:ptCount val="475"/>
                <c:pt idx="0">
                  <c:v>-3.7089121022091852E-2</c:v>
                </c:pt>
                <c:pt idx="1">
                  <c:v>-3.4451709925923141E-2</c:v>
                </c:pt>
                <c:pt idx="2">
                  <c:v>-3.6850435317888529E-2</c:v>
                </c:pt>
                <c:pt idx="3">
                  <c:v>-3.0953184106855259E-2</c:v>
                </c:pt>
                <c:pt idx="4">
                  <c:v>-2.3259855939331105E-2</c:v>
                </c:pt>
                <c:pt idx="5">
                  <c:v>-2.0348154089160856E-2</c:v>
                </c:pt>
                <c:pt idx="6">
                  <c:v>-1.7766128626011696E-2</c:v>
                </c:pt>
                <c:pt idx="7">
                  <c:v>-2.7380810777094717E-2</c:v>
                </c:pt>
                <c:pt idx="8">
                  <c:v>-2.6300790933213684E-2</c:v>
                </c:pt>
                <c:pt idx="9">
                  <c:v>-3.1630998758570658E-2</c:v>
                </c:pt>
                <c:pt idx="10">
                  <c:v>-2.5274838016804087E-2</c:v>
                </c:pt>
                <c:pt idx="11">
                  <c:v>-2.0952121230183484E-2</c:v>
                </c:pt>
                <c:pt idx="12">
                  <c:v>-2.3168865256513339E-2</c:v>
                </c:pt>
                <c:pt idx="13">
                  <c:v>-2.366337983704497E-2</c:v>
                </c:pt>
                <c:pt idx="14">
                  <c:v>-2.0366615966834083E-2</c:v>
                </c:pt>
                <c:pt idx="15">
                  <c:v>-2.1666859637245215E-2</c:v>
                </c:pt>
                <c:pt idx="16">
                  <c:v>-1.8333172011687996E-2</c:v>
                </c:pt>
                <c:pt idx="17">
                  <c:v>-1.8864610347565956E-2</c:v>
                </c:pt>
                <c:pt idx="18">
                  <c:v>-1.2656144627184819E-2</c:v>
                </c:pt>
                <c:pt idx="19">
                  <c:v>-1.6978861413805425E-2</c:v>
                </c:pt>
                <c:pt idx="20">
                  <c:v>-2.5421214332641408E-2</c:v>
                </c:pt>
                <c:pt idx="21">
                  <c:v>-1.4304526562290264E-2</c:v>
                </c:pt>
                <c:pt idx="22">
                  <c:v>-1.4634202949311352E-2</c:v>
                </c:pt>
                <c:pt idx="23">
                  <c:v>-1.5073331896823434E-2</c:v>
                </c:pt>
                <c:pt idx="24">
                  <c:v>-1.1978329975469536E-2</c:v>
                </c:pt>
                <c:pt idx="25">
                  <c:v>-1.1209524640936367E-2</c:v>
                </c:pt>
                <c:pt idx="26">
                  <c:v>-1.2765597187675811E-2</c:v>
                </c:pt>
                <c:pt idx="27">
                  <c:v>-1.769228111531904E-2</c:v>
                </c:pt>
                <c:pt idx="28">
                  <c:v>-1.3204726135187892E-2</c:v>
                </c:pt>
                <c:pt idx="29">
                  <c:v>-1.968880131511868E-2</c:v>
                </c:pt>
                <c:pt idx="30">
                  <c:v>-1.7766128626011696E-2</c:v>
                </c:pt>
                <c:pt idx="31">
                  <c:v>-1.8919995980585511E-2</c:v>
                </c:pt>
                <c:pt idx="32">
                  <c:v>-2.0000015824466665E-2</c:v>
                </c:pt>
                <c:pt idx="33">
                  <c:v>-1.4471474684677934E-3</c:v>
                </c:pt>
                <c:pt idx="34">
                  <c:v>-2.0511146094904188E-3</c:v>
                </c:pt>
                <c:pt idx="35">
                  <c:v>-3.6085058617780961E-3</c:v>
                </c:pt>
                <c:pt idx="36">
                  <c:v>-2.6010148230416049E-3</c:v>
                </c:pt>
                <c:pt idx="37">
                  <c:v>1.6849892011202645E-2</c:v>
                </c:pt>
                <c:pt idx="38">
                  <c:v>8.4062203868184287E-3</c:v>
                </c:pt>
                <c:pt idx="39">
                  <c:v>9.2304113543711496E-3</c:v>
                </c:pt>
                <c:pt idx="40">
                  <c:v>-8.3334278405643343E-3</c:v>
                </c:pt>
                <c:pt idx="41">
                  <c:v>9.7433878125760074E-3</c:v>
                </c:pt>
                <c:pt idx="42">
                  <c:v>1.5164586320750751E-2</c:v>
                </c:pt>
                <c:pt idx="43">
                  <c:v>1.8126926463966483E-3</c:v>
                </c:pt>
                <c:pt idx="44">
                  <c:v>1.5384018923951118E-3</c:v>
                </c:pt>
                <c:pt idx="45">
                  <c:v>3.5718458475411984E-3</c:v>
                </c:pt>
                <c:pt idx="46">
                  <c:v>1.7217019635788805E-3</c:v>
                </c:pt>
                <c:pt idx="47">
                  <c:v>3.1867838275005567E-3</c:v>
                </c:pt>
                <c:pt idx="48">
                  <c:v>4.5608750086044651E-3</c:v>
                </c:pt>
                <c:pt idx="49">
                  <c:v>3.8276747238696306E-3</c:v>
                </c:pt>
                <c:pt idx="50">
                  <c:v>1.0861650117351605E-2</c:v>
                </c:pt>
                <c:pt idx="51">
                  <c:v>9.8897641284133291E-3</c:v>
                </c:pt>
                <c:pt idx="52">
                  <c:v>5.9336474841602607E-3</c:v>
                </c:pt>
                <c:pt idx="53">
                  <c:v>1.355101821211463E-3</c:v>
                </c:pt>
                <c:pt idx="54">
                  <c:v>7.5820294192657052E-3</c:v>
                </c:pt>
                <c:pt idx="55">
                  <c:v>7.1798242271000727E-3</c:v>
                </c:pt>
                <c:pt idx="56">
                  <c:v>1.2765860928785362E-2</c:v>
                </c:pt>
                <c:pt idx="57">
                  <c:v>1.0384278708944962E-2</c:v>
                </c:pt>
                <c:pt idx="58">
                  <c:v>3.7551459187249669E-3</c:v>
                </c:pt>
                <c:pt idx="59">
                  <c:v>-1.9340663050424485E-2</c:v>
                </c:pt>
                <c:pt idx="60">
                  <c:v>-8.9373949815869588E-3</c:v>
                </c:pt>
                <c:pt idx="61">
                  <c:v>-9.1022331750975037E-3</c:v>
                </c:pt>
                <c:pt idx="62">
                  <c:v>1.4658730872505682E-3</c:v>
                </c:pt>
                <c:pt idx="63">
                  <c:v>3.68129840803219E-3</c:v>
                </c:pt>
                <c:pt idx="64">
                  <c:v>4.7982420072596732E-3</c:v>
                </c:pt>
                <c:pt idx="65">
                  <c:v>2.7508197733030836E-4</c:v>
                </c:pt>
                <c:pt idx="66">
                  <c:v>-2.5640910676952766E-3</c:v>
                </c:pt>
                <c:pt idx="67">
                  <c:v>-8.4428804010553259E-3</c:v>
                </c:pt>
                <c:pt idx="68">
                  <c:v>-1.413968836877972E-2</c:v>
                </c:pt>
                <c:pt idx="69">
                  <c:v>-4.1755492474543927E-3</c:v>
                </c:pt>
                <c:pt idx="70">
                  <c:v>1.3334223020009771E-2</c:v>
                </c:pt>
                <c:pt idx="71">
                  <c:v>8.8651299175518464E-3</c:v>
                </c:pt>
                <c:pt idx="72">
                  <c:v>2.6905021815345858E-2</c:v>
                </c:pt>
                <c:pt idx="73">
                  <c:v>2.8040427292246446E-2</c:v>
                </c:pt>
                <c:pt idx="74">
                  <c:v>2.6428969112487329E-2</c:v>
                </c:pt>
                <c:pt idx="75">
                  <c:v>2.2802528855255352E-2</c:v>
                </c:pt>
                <c:pt idx="76">
                  <c:v>3.1153891091273568E-2</c:v>
                </c:pt>
                <c:pt idx="77">
                  <c:v>2.6795569254854868E-2</c:v>
                </c:pt>
                <c:pt idx="78">
                  <c:v>2.8223727363430217E-2</c:v>
                </c:pt>
                <c:pt idx="79">
                  <c:v>2.7692289027552133E-2</c:v>
                </c:pt>
                <c:pt idx="80">
                  <c:v>2.5476863706770513E-2</c:v>
                </c:pt>
                <c:pt idx="81">
                  <c:v>2.1593275867661986E-2</c:v>
                </c:pt>
                <c:pt idx="82">
                  <c:v>2.5604778144934608E-2</c:v>
                </c:pt>
                <c:pt idx="83">
                  <c:v>2.6208745285957232E-2</c:v>
                </c:pt>
                <c:pt idx="84">
                  <c:v>2.895692764816505E-2</c:v>
                </c:pt>
                <c:pt idx="85">
                  <c:v>2.9688809227351891E-2</c:v>
                </c:pt>
                <c:pt idx="86">
                  <c:v>2.6319516551996339E-2</c:v>
                </c:pt>
                <c:pt idx="87">
                  <c:v>3.3389096995276646E-2</c:v>
                </c:pt>
                <c:pt idx="88">
                  <c:v>2.9927494931555214E-2</c:v>
                </c:pt>
                <c:pt idx="89">
                  <c:v>3.269282046588802E-2</c:v>
                </c:pt>
                <c:pt idx="90">
                  <c:v>3.3718773382297736E-2</c:v>
                </c:pt>
                <c:pt idx="91">
                  <c:v>3.109982416380213E-2</c:v>
                </c:pt>
                <c:pt idx="92">
                  <c:v>2.5806540093791599E-2</c:v>
                </c:pt>
                <c:pt idx="93">
                  <c:v>3.3370635117603423E-2</c:v>
                </c:pt>
                <c:pt idx="94">
                  <c:v>3.4378126156339915E-2</c:v>
                </c:pt>
                <c:pt idx="95">
                  <c:v>3.2107315202538622E-2</c:v>
                </c:pt>
                <c:pt idx="96">
                  <c:v>3.131872928478411E-2</c:v>
                </c:pt>
                <c:pt idx="97">
                  <c:v>3.6228270040302234E-2</c:v>
                </c:pt>
                <c:pt idx="98">
                  <c:v>2.4158158158686157E-2</c:v>
                </c:pt>
                <c:pt idx="99">
                  <c:v>1.6648130062345654E-2</c:v>
                </c:pt>
                <c:pt idx="100">
                  <c:v>2.2326476152396944E-2</c:v>
                </c:pt>
                <c:pt idx="101">
                  <c:v>2.5513787462116841E-2</c:v>
                </c:pt>
                <c:pt idx="102">
                  <c:v>2.7839984048937685E-2</c:v>
                </c:pt>
                <c:pt idx="103">
                  <c:v>2.6593807305997873E-2</c:v>
                </c:pt>
                <c:pt idx="104">
                  <c:v>3.4798793226178772E-2</c:v>
                </c:pt>
                <c:pt idx="105">
                  <c:v>3.5934198703079359E-2</c:v>
                </c:pt>
                <c:pt idx="106">
                  <c:v>1.4790073945094896E-2</c:v>
                </c:pt>
                <c:pt idx="107">
                  <c:v>1.8818719394492506E-2</c:v>
                </c:pt>
                <c:pt idx="108">
                  <c:v>1.4066104599196494E-2</c:v>
                </c:pt>
                <c:pt idx="109">
                  <c:v>2.2904069182457906E-2</c:v>
                </c:pt>
                <c:pt idx="110">
                  <c:v>1.9872365127411997E-2</c:v>
                </c:pt>
                <c:pt idx="111">
                  <c:v>1.5943941299668706E-2</c:v>
                </c:pt>
                <c:pt idx="112">
                  <c:v>1.6640217829057214E-2</c:v>
                </c:pt>
                <c:pt idx="113">
                  <c:v>1.9753681628084333E-2</c:v>
                </c:pt>
                <c:pt idx="114">
                  <c:v>1.6740439450711655E-2</c:v>
                </c:pt>
                <c:pt idx="115">
                  <c:v>1.7445946918936712E-2</c:v>
                </c:pt>
                <c:pt idx="116">
                  <c:v>2.3526498201153753E-2</c:v>
                </c:pt>
                <c:pt idx="117">
                  <c:v>2.5980609226138696E-2</c:v>
                </c:pt>
                <c:pt idx="118">
                  <c:v>1.2701244356929257E-2</c:v>
                </c:pt>
                <c:pt idx="119">
                  <c:v>5.9982640560164854E-3</c:v>
                </c:pt>
                <c:pt idx="120">
                  <c:v>4.8720895179524496E-3</c:v>
                </c:pt>
                <c:pt idx="121">
                  <c:v>1.510128845444276E-2</c:v>
                </c:pt>
                <c:pt idx="122">
                  <c:v>1.7070115837732741E-2</c:v>
                </c:pt>
                <c:pt idx="123">
                  <c:v>1.720726121473351E-2</c:v>
                </c:pt>
                <c:pt idx="124">
                  <c:v>1.4790073945094896E-2</c:v>
                </c:pt>
                <c:pt idx="125">
                  <c:v>4.0386676115630555E-3</c:v>
                </c:pt>
                <c:pt idx="126">
                  <c:v>2.66122691836711E-2</c:v>
                </c:pt>
                <c:pt idx="127">
                  <c:v>5.5037494754848516E-3</c:v>
                </c:pt>
                <c:pt idx="128">
                  <c:v>1.0183835465636202E-2</c:v>
                </c:pt>
                <c:pt idx="129">
                  <c:v>1.3599282835174637E-2</c:v>
                </c:pt>
                <c:pt idx="130">
                  <c:v>2.7097552825366179E-2</c:v>
                </c:pt>
                <c:pt idx="131">
                  <c:v>2.7719981844061908E-2</c:v>
                </c:pt>
                <c:pt idx="132">
                  <c:v>6.5297023918944467E-3</c:v>
                </c:pt>
                <c:pt idx="133">
                  <c:v>6.8963025342618648E-3</c:v>
                </c:pt>
                <c:pt idx="134">
                  <c:v>1.2271346348253729E-2</c:v>
                </c:pt>
                <c:pt idx="135">
                  <c:v>6.7855312682227591E-3</c:v>
                </c:pt>
                <c:pt idx="136">
                  <c:v>6.7763003293862074E-3</c:v>
                </c:pt>
                <c:pt idx="137">
                  <c:v>-3.1942213267918525E-2</c:v>
                </c:pt>
                <c:pt idx="138">
                  <c:v>-3.0440207648650519E-2</c:v>
                </c:pt>
                <c:pt idx="139">
                  <c:v>-7.4261584234822826E-3</c:v>
                </c:pt>
                <c:pt idx="140">
                  <c:v>1.5291709535585596E-3</c:v>
                </c:pt>
                <c:pt idx="141">
                  <c:v>-2.078807426000195E-3</c:v>
                </c:pt>
                <c:pt idx="142">
                  <c:v>-3.3811610252886914E-4</c:v>
                </c:pt>
                <c:pt idx="143">
                  <c:v>-9.7109476560938398E-4</c:v>
                </c:pt>
                <c:pt idx="144">
                  <c:v>-8.2055134024001178E-3</c:v>
                </c:pt>
                <c:pt idx="145">
                  <c:v>-1.692347578078587E-2</c:v>
                </c:pt>
                <c:pt idx="146">
                  <c:v>-1.3260111768207444E-2</c:v>
                </c:pt>
                <c:pt idx="147">
                  <c:v>5.1740730884637627E-3</c:v>
                </c:pt>
                <c:pt idx="148">
                  <c:v>1.0900420060464787E-3</c:v>
                </c:pt>
                <c:pt idx="149">
                  <c:v>-2.1749938086774542E-2</c:v>
                </c:pt>
                <c:pt idx="150">
                  <c:v>-1.9047910418749727E-2</c:v>
                </c:pt>
                <c:pt idx="151">
                  <c:v>-1.5943677558559157E-2</c:v>
                </c:pt>
                <c:pt idx="152">
                  <c:v>-8.6631042275854223E-3</c:v>
                </c:pt>
                <c:pt idx="153">
                  <c:v>-6.3461385796012475E-3</c:v>
                </c:pt>
                <c:pt idx="154">
                  <c:v>4.9538492619336655E-3</c:v>
                </c:pt>
                <c:pt idx="155">
                  <c:v>5.7872711683229399E-3</c:v>
                </c:pt>
                <c:pt idx="156">
                  <c:v>-1.2463613617164498E-2</c:v>
                </c:pt>
                <c:pt idx="157">
                  <c:v>-9.487295195138145E-3</c:v>
                </c:pt>
                <c:pt idx="158">
                  <c:v>-1.1493046333774456E-2</c:v>
                </c:pt>
                <c:pt idx="159">
                  <c:v>-1.3732999577751365E-3</c:v>
                </c:pt>
                <c:pt idx="160">
                  <c:v>2.8294146239696916E-3</c:v>
                </c:pt>
                <c:pt idx="161">
                  <c:v>-2.95838402657247E-3</c:v>
                </c:pt>
                <c:pt idx="162">
                  <c:v>3.2421694605201091E-3</c:v>
                </c:pt>
                <c:pt idx="163">
                  <c:v>8.7095226628778541E-3</c:v>
                </c:pt>
                <c:pt idx="164">
                  <c:v>1.0128449832616649E-2</c:v>
                </c:pt>
                <c:pt idx="165">
                  <c:v>1.0320980842636971E-2</c:v>
                </c:pt>
                <c:pt idx="166">
                  <c:v>1.2060353460560183E-2</c:v>
                </c:pt>
                <c:pt idx="167">
                  <c:v>6.0444187501993655E-3</c:v>
                </c:pt>
                <c:pt idx="168">
                  <c:v>-1.8401217217969938E-3</c:v>
                </c:pt>
                <c:pt idx="169">
                  <c:v>9.0932659773703822E-3</c:v>
                </c:pt>
                <c:pt idx="170">
                  <c:v>6.6945405854049915E-3</c:v>
                </c:pt>
                <c:pt idx="171">
                  <c:v>8.6264442133485251E-3</c:v>
                </c:pt>
                <c:pt idx="172">
                  <c:v>2.5604778144934608E-2</c:v>
                </c:pt>
                <c:pt idx="173">
                  <c:v>1.6612525012547438E-2</c:v>
                </c:pt>
                <c:pt idx="174">
                  <c:v>1.3608513774011307E-2</c:v>
                </c:pt>
                <c:pt idx="175">
                  <c:v>6.0628806278725895E-3</c:v>
                </c:pt>
                <c:pt idx="176">
                  <c:v>5.4852875978116276E-3</c:v>
                </c:pt>
                <c:pt idx="177">
                  <c:v>-1.2976590075369356E-2</c:v>
                </c:pt>
                <c:pt idx="178">
                  <c:v>-9.8169715821592347E-3</c:v>
                </c:pt>
                <c:pt idx="179">
                  <c:v>-6.9237316096622103E-3</c:v>
                </c:pt>
                <c:pt idx="180">
                  <c:v>1.3643327600480152E-3</c:v>
                </c:pt>
                <c:pt idx="181">
                  <c:v>1.4329054485484592E-3</c:v>
                </c:pt>
                <c:pt idx="182">
                  <c:v>-1.0146647969180323E-2</c:v>
                </c:pt>
                <c:pt idx="183">
                  <c:v>-6.4463602012555677E-3</c:v>
                </c:pt>
                <c:pt idx="184">
                  <c:v>-2.0531454160344628E-2</c:v>
                </c:pt>
                <c:pt idx="185">
                  <c:v>1.2345193858946505E-2</c:v>
                </c:pt>
                <c:pt idx="186">
                  <c:v>2.8499336822979865E-2</c:v>
                </c:pt>
                <c:pt idx="187">
                  <c:v>2.3022752681785448E-2</c:v>
                </c:pt>
                <c:pt idx="188">
                  <c:v>3.2161382130010061E-2</c:v>
                </c:pt>
                <c:pt idx="189">
                  <c:v>3.3635694932768405E-2</c:v>
                </c:pt>
                <c:pt idx="190">
                  <c:v>1.0009766333289106E-2</c:v>
                </c:pt>
                <c:pt idx="191">
                  <c:v>3.4735495359870777E-2</c:v>
                </c:pt>
                <c:pt idx="192">
                  <c:v>3.2646665771705143E-2</c:v>
                </c:pt>
                <c:pt idx="193">
                  <c:v>3.3572397066460292E-2</c:v>
                </c:pt>
                <c:pt idx="194">
                  <c:v>3.4524502472177233E-2</c:v>
                </c:pt>
                <c:pt idx="195">
                  <c:v>3.4561426227523562E-2</c:v>
                </c:pt>
                <c:pt idx="196">
                  <c:v>1.2060353460560183E-2</c:v>
                </c:pt>
                <c:pt idx="197">
                  <c:v>2.4304534474523475E-2</c:v>
                </c:pt>
                <c:pt idx="198">
                  <c:v>2.5523018400953393E-2</c:v>
                </c:pt>
                <c:pt idx="199">
                  <c:v>3.0009254675536428E-2</c:v>
                </c:pt>
                <c:pt idx="200">
                  <c:v>2.6941945570692186E-2</c:v>
                </c:pt>
                <c:pt idx="201">
                  <c:v>2.8095812925266E-2</c:v>
                </c:pt>
                <c:pt idx="202">
                  <c:v>3.1868629498335299E-2</c:v>
                </c:pt>
                <c:pt idx="203">
                  <c:v>3.2135008019048394E-2</c:v>
                </c:pt>
                <c:pt idx="204">
                  <c:v>3.0559154889087614E-2</c:v>
                </c:pt>
                <c:pt idx="205">
                  <c:v>3.3902073453481382E-2</c:v>
                </c:pt>
                <c:pt idx="206">
                  <c:v>3.5696831704424267E-2</c:v>
                </c:pt>
                <c:pt idx="207">
                  <c:v>3.5330231562056731E-2</c:v>
                </c:pt>
                <c:pt idx="208">
                  <c:v>3.2372375017703604E-2</c:v>
                </c:pt>
                <c:pt idx="209">
                  <c:v>3.0366623879067293E-2</c:v>
                </c:pt>
                <c:pt idx="210">
                  <c:v>3.33521732399302E-2</c:v>
                </c:pt>
                <c:pt idx="211">
                  <c:v>2.5247408941403742E-2</c:v>
                </c:pt>
                <c:pt idx="212">
                  <c:v>2.8819782271164281E-2</c:v>
                </c:pt>
                <c:pt idx="213">
                  <c:v>3.067783838841516E-2</c:v>
                </c:pt>
                <c:pt idx="214">
                  <c:v>2.6447430990160555E-2</c:v>
                </c:pt>
                <c:pt idx="215">
                  <c:v>3.6950920680652401E-2</c:v>
                </c:pt>
                <c:pt idx="216">
                  <c:v>3.6704322743160642E-2</c:v>
                </c:pt>
                <c:pt idx="217">
                  <c:v>3.6502560794303765E-2</c:v>
                </c:pt>
                <c:pt idx="218">
                  <c:v>3.750082089420359E-2</c:v>
                </c:pt>
                <c:pt idx="219">
                  <c:v>2.4002550904012165E-2</c:v>
                </c:pt>
                <c:pt idx="220">
                  <c:v>2.9909033053881987E-2</c:v>
                </c:pt>
                <c:pt idx="221">
                  <c:v>2.3260119680440658E-2</c:v>
                </c:pt>
                <c:pt idx="222">
                  <c:v>2.510103262556642E-2</c:v>
                </c:pt>
                <c:pt idx="223">
                  <c:v>2.4671134616890893E-2</c:v>
                </c:pt>
                <c:pt idx="224">
                  <c:v>2.7134476580712507E-2</c:v>
                </c:pt>
                <c:pt idx="225">
                  <c:v>3.3114806241275108E-2</c:v>
                </c:pt>
                <c:pt idx="226">
                  <c:v>3.184093668182552E-2</c:v>
                </c:pt>
                <c:pt idx="227">
                  <c:v>3.2161382130010061E-2</c:v>
                </c:pt>
                <c:pt idx="228">
                  <c:v>1.5971634116178482E-2</c:v>
                </c:pt>
                <c:pt idx="229">
                  <c:v>1.5641957729157396E-2</c:v>
                </c:pt>
                <c:pt idx="230">
                  <c:v>2.125568724735246E-2</c:v>
                </c:pt>
                <c:pt idx="231">
                  <c:v>2.4552451117563351E-2</c:v>
                </c:pt>
                <c:pt idx="232">
                  <c:v>2.9003082342348052E-2</c:v>
                </c:pt>
                <c:pt idx="233">
                  <c:v>3.2646665771705143E-2</c:v>
                </c:pt>
                <c:pt idx="234">
                  <c:v>3.5202317123892636E-2</c:v>
                </c:pt>
                <c:pt idx="235">
                  <c:v>3.431350958448369E-2</c:v>
                </c:pt>
                <c:pt idx="236">
                  <c:v>3.6887622814344413E-2</c:v>
                </c:pt>
                <c:pt idx="237">
                  <c:v>3.3974602258626051E-2</c:v>
                </c:pt>
                <c:pt idx="238">
                  <c:v>3.48357169815251E-2</c:v>
                </c:pt>
                <c:pt idx="239">
                  <c:v>3.0751685899107935E-2</c:v>
                </c:pt>
                <c:pt idx="240">
                  <c:v>2.5906761715445922E-2</c:v>
                </c:pt>
                <c:pt idx="241">
                  <c:v>2.6786338316018194E-2</c:v>
                </c:pt>
                <c:pt idx="242">
                  <c:v>2.8269882057613095E-2</c:v>
                </c:pt>
                <c:pt idx="243">
                  <c:v>3.1887091376008522E-2</c:v>
                </c:pt>
                <c:pt idx="244">
                  <c:v>3.3948228147664385E-2</c:v>
                </c:pt>
                <c:pt idx="245">
                  <c:v>3.741774244467426E-2</c:v>
                </c:pt>
                <c:pt idx="246">
                  <c:v>3.3178104107583102E-2</c:v>
                </c:pt>
                <c:pt idx="247">
                  <c:v>3.2775898915417351E-2</c:v>
                </c:pt>
                <c:pt idx="248">
                  <c:v>3.4167133268646371E-2</c:v>
                </c:pt>
                <c:pt idx="249">
                  <c:v>3.5119238674363305E-2</c:v>
                </c:pt>
                <c:pt idx="250">
                  <c:v>3.7189606384855724E-2</c:v>
                </c:pt>
                <c:pt idx="251">
                  <c:v>3.750082089420359E-2</c:v>
                </c:pt>
                <c:pt idx="252">
                  <c:v>3.6219039101465678E-2</c:v>
                </c:pt>
                <c:pt idx="253">
                  <c:v>3.6621244293631311E-2</c:v>
                </c:pt>
                <c:pt idx="254">
                  <c:v>3.6465637038957437E-2</c:v>
                </c:pt>
                <c:pt idx="255">
                  <c:v>3.5815515203751813E-2</c:v>
                </c:pt>
                <c:pt idx="256">
                  <c:v>3.5678369826751044E-2</c:v>
                </c:pt>
                <c:pt idx="257">
                  <c:v>3.7271366128836941E-2</c:v>
                </c:pt>
                <c:pt idx="258">
                  <c:v>3.5787822387242041E-2</c:v>
                </c:pt>
                <c:pt idx="259">
                  <c:v>3.4139440452136592E-2</c:v>
                </c:pt>
                <c:pt idx="260">
                  <c:v>2.9597818544534124E-2</c:v>
                </c:pt>
                <c:pt idx="261">
                  <c:v>3.151126029480443E-2</c:v>
                </c:pt>
                <c:pt idx="262">
                  <c:v>3.6841468120161411E-2</c:v>
                </c:pt>
                <c:pt idx="263">
                  <c:v>3.6658168048977757E-2</c:v>
                </c:pt>
                <c:pt idx="264">
                  <c:v>3.0807071532127486E-2</c:v>
                </c:pt>
                <c:pt idx="265">
                  <c:v>2.9634742299880452E-2</c:v>
                </c:pt>
                <c:pt idx="266">
                  <c:v>2.766591491659047E-2</c:v>
                </c:pt>
                <c:pt idx="267">
                  <c:v>3.2290615273722387E-2</c:v>
                </c:pt>
                <c:pt idx="268">
                  <c:v>3.2070391447192294E-2</c:v>
                </c:pt>
                <c:pt idx="269">
                  <c:v>3.1236969540802895E-2</c:v>
                </c:pt>
                <c:pt idx="270">
                  <c:v>2.9140227719348818E-2</c:v>
                </c:pt>
                <c:pt idx="271">
                  <c:v>1.9029712282186053E-2</c:v>
                </c:pt>
                <c:pt idx="272">
                  <c:v>3.3681849626951289E-2</c:v>
                </c:pt>
                <c:pt idx="273">
                  <c:v>2.2765605099909023E-2</c:v>
                </c:pt>
                <c:pt idx="274">
                  <c:v>1.8544428640490971E-2</c:v>
                </c:pt>
                <c:pt idx="275">
                  <c:v>2.1227994430842684E-2</c:v>
                </c:pt>
                <c:pt idx="276">
                  <c:v>2.8910772953982169E-2</c:v>
                </c:pt>
                <c:pt idx="277">
                  <c:v>4.7982420072596732E-3</c:v>
                </c:pt>
                <c:pt idx="278">
                  <c:v>1.3736428212175404E-2</c:v>
                </c:pt>
                <c:pt idx="279">
                  <c:v>3.1603569683170435E-2</c:v>
                </c:pt>
                <c:pt idx="280">
                  <c:v>3.2738975160071022E-2</c:v>
                </c:pt>
                <c:pt idx="281">
                  <c:v>3.1255431418476122E-2</c:v>
                </c:pt>
                <c:pt idx="282">
                  <c:v>1.4267866548053487E-2</c:v>
                </c:pt>
                <c:pt idx="283">
                  <c:v>1.2436184541764272E-2</c:v>
                </c:pt>
                <c:pt idx="284">
                  <c:v>1.0439664341964514E-2</c:v>
                </c:pt>
                <c:pt idx="285">
                  <c:v>1.2445415480600824E-2</c:v>
                </c:pt>
                <c:pt idx="286">
                  <c:v>1.9826210433228998E-2</c:v>
                </c:pt>
                <c:pt idx="287">
                  <c:v>1.7729468611774921E-2</c:v>
                </c:pt>
                <c:pt idx="288">
                  <c:v>-6.4015242126207999E-3</c:v>
                </c:pt>
                <c:pt idx="289">
                  <c:v>6.172333188363582E-3</c:v>
                </c:pt>
                <c:pt idx="290">
                  <c:v>1.1521002891393782E-2</c:v>
                </c:pt>
                <c:pt idx="291">
                  <c:v>1.4560619179728127E-2</c:v>
                </c:pt>
                <c:pt idx="292">
                  <c:v>6.2461806990563584E-3</c:v>
                </c:pt>
                <c:pt idx="293">
                  <c:v>5.0830824056458746E-3</c:v>
                </c:pt>
                <c:pt idx="294">
                  <c:v>8.0652031320839013E-4</c:v>
                </c:pt>
                <c:pt idx="295">
                  <c:v>-1.4690379805666154E-4</c:v>
                </c:pt>
                <c:pt idx="296">
                  <c:v>3.8738294180525111E-3</c:v>
                </c:pt>
                <c:pt idx="297">
                  <c:v>5.7688092906497158E-3</c:v>
                </c:pt>
                <c:pt idx="298">
                  <c:v>7.2352098601196251E-3</c:v>
                </c:pt>
                <c:pt idx="299">
                  <c:v>-6.8472466878732067E-3</c:v>
                </c:pt>
                <c:pt idx="300">
                  <c:v>3.8461366015427345E-3</c:v>
                </c:pt>
                <c:pt idx="301">
                  <c:v>1.036713553681997E-2</c:v>
                </c:pt>
                <c:pt idx="302">
                  <c:v>9.3781063757567042E-3</c:v>
                </c:pt>
                <c:pt idx="303">
                  <c:v>9.3781063757567042E-3</c:v>
                </c:pt>
                <c:pt idx="304">
                  <c:v>1.0961871739005924E-2</c:v>
                </c:pt>
                <c:pt idx="305">
                  <c:v>8.6725989075315257E-3</c:v>
                </c:pt>
                <c:pt idx="306">
                  <c:v>-1.1913713403613312E-2</c:v>
                </c:pt>
                <c:pt idx="307">
                  <c:v>-1.9881332325139001E-2</c:v>
                </c:pt>
                <c:pt idx="308">
                  <c:v>-1.7940197758358915E-2</c:v>
                </c:pt>
                <c:pt idx="309">
                  <c:v>4.0386676115630555E-3</c:v>
                </c:pt>
                <c:pt idx="310">
                  <c:v>1.1154402749026245E-2</c:v>
                </c:pt>
                <c:pt idx="311">
                  <c:v>8.489298836347756E-3</c:v>
                </c:pt>
                <c:pt idx="312">
                  <c:v>-1.9872101386302448E-2</c:v>
                </c:pt>
                <c:pt idx="313">
                  <c:v>-1.3726933532229301E-2</c:v>
                </c:pt>
                <c:pt idx="314">
                  <c:v>-2.7628727420134593E-2</c:v>
                </c:pt>
                <c:pt idx="315">
                  <c:v>-2.8919740151709172E-2</c:v>
                </c:pt>
                <c:pt idx="316">
                  <c:v>-3.2005511134226637E-2</c:v>
                </c:pt>
                <c:pt idx="317">
                  <c:v>-3.04863623428334E-2</c:v>
                </c:pt>
                <c:pt idx="318">
                  <c:v>-1.820525757352378E-2</c:v>
                </c:pt>
                <c:pt idx="319">
                  <c:v>-1.0274562407344539E-2</c:v>
                </c:pt>
                <c:pt idx="320">
                  <c:v>-6.9777985371336495E-3</c:v>
                </c:pt>
                <c:pt idx="321">
                  <c:v>-1.616258267954114E-2</c:v>
                </c:pt>
                <c:pt idx="322">
                  <c:v>-1.3682097543594535E-2</c:v>
                </c:pt>
                <c:pt idx="323">
                  <c:v>-1.1209524640936367E-2</c:v>
                </c:pt>
                <c:pt idx="324">
                  <c:v>-1.0211264541036427E-2</c:v>
                </c:pt>
                <c:pt idx="325">
                  <c:v>-5.2661187357200927E-3</c:v>
                </c:pt>
                <c:pt idx="326">
                  <c:v>-5.805469304886614E-3</c:v>
                </c:pt>
                <c:pt idx="327">
                  <c:v>-2.1364876066733901E-2</c:v>
                </c:pt>
                <c:pt idx="328">
                  <c:v>-1.4358593489761703E-2</c:v>
                </c:pt>
                <c:pt idx="329">
                  <c:v>-1.8416250461217323E-2</c:v>
                </c:pt>
                <c:pt idx="330">
                  <c:v>-2.6154414617376363E-2</c:v>
                </c:pt>
                <c:pt idx="331">
                  <c:v>-3.2811240224106135E-2</c:v>
                </c:pt>
                <c:pt idx="332">
                  <c:v>-7.601018779158391E-4</c:v>
                </c:pt>
                <c:pt idx="333">
                  <c:v>-2.5778583536172274E-2</c:v>
                </c:pt>
                <c:pt idx="334">
                  <c:v>-1.8910765041748958E-2</c:v>
                </c:pt>
                <c:pt idx="335">
                  <c:v>-8.7184898606049756E-3</c:v>
                </c:pt>
                <c:pt idx="336">
                  <c:v>-1.2417458922981617E-2</c:v>
                </c:pt>
                <c:pt idx="337">
                  <c:v>-8.8740971152789679E-3</c:v>
                </c:pt>
                <c:pt idx="338">
                  <c:v>-1.3825308966116886E-3</c:v>
                </c:pt>
                <c:pt idx="339">
                  <c:v>-1.8599550532401091E-2</c:v>
                </c:pt>
                <c:pt idx="340">
                  <c:v>-1.291197350351325E-2</c:v>
                </c:pt>
                <c:pt idx="341">
                  <c:v>-1.3424949961717988E-2</c:v>
                </c:pt>
                <c:pt idx="342">
                  <c:v>-3.0806807791017937E-2</c:v>
                </c:pt>
                <c:pt idx="343">
                  <c:v>-3.3260918816002884E-2</c:v>
                </c:pt>
                <c:pt idx="344">
                  <c:v>-2.8736440080525522E-2</c:v>
                </c:pt>
                <c:pt idx="345">
                  <c:v>-2.1401799822080347E-2</c:v>
                </c:pt>
                <c:pt idx="346">
                  <c:v>-2.2298519594777615E-2</c:v>
                </c:pt>
                <c:pt idx="347">
                  <c:v>-3.5183591505109864E-2</c:v>
                </c:pt>
                <c:pt idx="348">
                  <c:v>-2.9368100038057923E-2</c:v>
                </c:pt>
                <c:pt idx="349">
                  <c:v>-2.6300790933213684E-2</c:v>
                </c:pt>
                <c:pt idx="350">
                  <c:v>-2.0814975853182715E-2</c:v>
                </c:pt>
                <c:pt idx="351">
                  <c:v>-2.7215972583584172E-2</c:v>
                </c:pt>
                <c:pt idx="352">
                  <c:v>-2.9121502100566164E-2</c:v>
                </c:pt>
                <c:pt idx="353">
                  <c:v>-2.1053661557386034E-2</c:v>
                </c:pt>
                <c:pt idx="354">
                  <c:v>-1.6438192139090792E-2</c:v>
                </c:pt>
                <c:pt idx="355">
                  <c:v>-1.3654404727084757E-2</c:v>
                </c:pt>
                <c:pt idx="356">
                  <c:v>-6.4832839566020158E-3</c:v>
                </c:pt>
                <c:pt idx="357">
                  <c:v>6.8651810833261306E-4</c:v>
                </c:pt>
                <c:pt idx="358">
                  <c:v>-3.1139912812464623E-3</c:v>
                </c:pt>
                <c:pt idx="359">
                  <c:v>-9.0389353087895127E-3</c:v>
                </c:pt>
                <c:pt idx="360">
                  <c:v>-8.6446423499121992E-3</c:v>
                </c:pt>
                <c:pt idx="361">
                  <c:v>-1.0576545977855852E-2</c:v>
                </c:pt>
                <c:pt idx="362">
                  <c:v>-6.4555911400922391E-3</c:v>
                </c:pt>
                <c:pt idx="363">
                  <c:v>-4.8349020214965713E-3</c:v>
                </c:pt>
                <c:pt idx="364">
                  <c:v>-2.95838402657247E-3</c:v>
                </c:pt>
                <c:pt idx="365">
                  <c:v>-3.5992749229415439E-3</c:v>
                </c:pt>
                <c:pt idx="366">
                  <c:v>-1.6501490005398783E-2</c:v>
                </c:pt>
                <c:pt idx="367">
                  <c:v>-1.6264123006743694E-2</c:v>
                </c:pt>
                <c:pt idx="368">
                  <c:v>-1.0631931610875405E-2</c:v>
                </c:pt>
                <c:pt idx="369">
                  <c:v>-5.4594409690780608E-5</c:v>
                </c:pt>
                <c:pt idx="370">
                  <c:v>1.4566421484138962E-3</c:v>
                </c:pt>
                <c:pt idx="371">
                  <c:v>5.5860367016851689E-4</c:v>
                </c:pt>
                <c:pt idx="372">
                  <c:v>4.1388892332174954E-3</c:v>
                </c:pt>
                <c:pt idx="373">
                  <c:v>8.2875368874908845E-3</c:v>
                </c:pt>
                <c:pt idx="374">
                  <c:v>5.3389112819743068E-3</c:v>
                </c:pt>
                <c:pt idx="375">
                  <c:v>9.6616280685947915E-3</c:v>
                </c:pt>
                <c:pt idx="376">
                  <c:v>3.6628365303590861E-3</c:v>
                </c:pt>
                <c:pt idx="377">
                  <c:v>-2.9306912100626938E-3</c:v>
                </c:pt>
                <c:pt idx="378">
                  <c:v>-2.8106890051870365E-3</c:v>
                </c:pt>
                <c:pt idx="379">
                  <c:v>-3.6085058617780961E-3</c:v>
                </c:pt>
                <c:pt idx="380">
                  <c:v>-1.3965619236432622E-2</c:v>
                </c:pt>
                <c:pt idx="381">
                  <c:v>-7.079338864336082E-3</c:v>
                </c:pt>
                <c:pt idx="382">
                  <c:v>-7.4182461901938432E-3</c:v>
                </c:pt>
                <c:pt idx="383">
                  <c:v>-9.8032570444593604E-4</c:v>
                </c:pt>
                <c:pt idx="384">
                  <c:v>7.3320028473435506E-5</c:v>
                </c:pt>
                <c:pt idx="385">
                  <c:v>-7.324090614060628E-4</c:v>
                </c:pt>
                <c:pt idx="386">
                  <c:v>9.1394206715533829E-3</c:v>
                </c:pt>
                <c:pt idx="387">
                  <c:v>8.6633679686949731E-3</c:v>
                </c:pt>
                <c:pt idx="388">
                  <c:v>-1.3152769136593578E-3</c:v>
                </c:pt>
                <c:pt idx="389">
                  <c:v>-3.4252057905943272E-3</c:v>
                </c:pt>
                <c:pt idx="390">
                  <c:v>-4.7531422775153554E-3</c:v>
                </c:pt>
                <c:pt idx="391">
                  <c:v>8.9099659061867339E-3</c:v>
                </c:pt>
                <c:pt idx="392">
                  <c:v>3.6859929997834634E-2</c:v>
                </c:pt>
                <c:pt idx="393">
                  <c:v>2.6337978429669562E-2</c:v>
                </c:pt>
                <c:pt idx="394">
                  <c:v>3.0294095073922628E-2</c:v>
                </c:pt>
                <c:pt idx="395">
                  <c:v>3.1044438530782575E-2</c:v>
                </c:pt>
                <c:pt idx="396">
                  <c:v>3.2216767763029612E-2</c:v>
                </c:pt>
                <c:pt idx="397">
                  <c:v>3.3553935188787194E-2</c:v>
                </c:pt>
                <c:pt idx="398">
                  <c:v>3.1255431418476122E-2</c:v>
                </c:pt>
                <c:pt idx="399">
                  <c:v>3.6722784620833865E-2</c:v>
                </c:pt>
                <c:pt idx="400">
                  <c:v>3.5385617195076283E-2</c:v>
                </c:pt>
                <c:pt idx="401">
                  <c:v>3.3507780494604192E-2</c:v>
                </c:pt>
                <c:pt idx="402">
                  <c:v>2.7628991161244142E-2</c:v>
                </c:pt>
                <c:pt idx="403">
                  <c:v>3.2592598844233704E-2</c:v>
                </c:pt>
                <c:pt idx="404">
                  <c:v>-8.094742136361013E-3</c:v>
                </c:pt>
                <c:pt idx="405">
                  <c:v>1.1813755523068422E-2</c:v>
                </c:pt>
                <c:pt idx="406">
                  <c:v>2.4267610719177147E-2</c:v>
                </c:pt>
                <c:pt idx="407">
                  <c:v>1.977214350575756E-2</c:v>
                </c:pt>
                <c:pt idx="408">
                  <c:v>2.7545912711714814E-2</c:v>
                </c:pt>
                <c:pt idx="409">
                  <c:v>3.0944216909128255E-2</c:v>
                </c:pt>
                <c:pt idx="410">
                  <c:v>2.9314296851695915E-2</c:v>
                </c:pt>
                <c:pt idx="411">
                  <c:v>2.6419738173650779E-2</c:v>
                </c:pt>
                <c:pt idx="412">
                  <c:v>1.7151875581713959E-2</c:v>
                </c:pt>
                <c:pt idx="413">
                  <c:v>2.1291292297150675E-2</c:v>
                </c:pt>
                <c:pt idx="414">
                  <c:v>-4.0384038704536244E-3</c:v>
                </c:pt>
                <c:pt idx="415">
                  <c:v>2.564354808804827E-3</c:v>
                </c:pt>
                <c:pt idx="416">
                  <c:v>3.0865622058462369E-3</c:v>
                </c:pt>
                <c:pt idx="417">
                  <c:v>6.172333188363582E-3</c:v>
                </c:pt>
                <c:pt idx="418">
                  <c:v>-2.2898003136937401E-3</c:v>
                </c:pt>
                <c:pt idx="419">
                  <c:v>1.6044162921323026E-2</c:v>
                </c:pt>
                <c:pt idx="420">
                  <c:v>2.4313765413360028E-2</c:v>
                </c:pt>
                <c:pt idx="421">
                  <c:v>2.9670347349678668E-2</c:v>
                </c:pt>
                <c:pt idx="422">
                  <c:v>2.3004290804112343E-2</c:v>
                </c:pt>
                <c:pt idx="423">
                  <c:v>1.7738699550611473E-2</c:v>
                </c:pt>
                <c:pt idx="424">
                  <c:v>1.6886815766548973E-2</c:v>
                </c:pt>
                <c:pt idx="425">
                  <c:v>1.0256364270780865E-2</c:v>
                </c:pt>
                <c:pt idx="426">
                  <c:v>1.9963355810229767E-2</c:v>
                </c:pt>
                <c:pt idx="427">
                  <c:v>-2.2930179552310016E-2</c:v>
                </c:pt>
                <c:pt idx="428">
                  <c:v>-1.9451434316463592E-2</c:v>
                </c:pt>
                <c:pt idx="429">
                  <c:v>-3.3205533182983325E-2</c:v>
                </c:pt>
                <c:pt idx="430">
                  <c:v>-1.9616272509974136E-2</c:v>
                </c:pt>
                <c:pt idx="431">
                  <c:v>-3.5994595417181814E-2</c:v>
                </c:pt>
                <c:pt idx="432">
                  <c:v>-2.6739919880725764E-2</c:v>
                </c:pt>
                <c:pt idx="433">
                  <c:v>-1.6465884955600568E-2</c:v>
                </c:pt>
                <c:pt idx="434">
                  <c:v>-1.5449162978027522E-2</c:v>
                </c:pt>
                <c:pt idx="435">
                  <c:v>-1.9953861130283662E-2</c:v>
                </c:pt>
                <c:pt idx="436">
                  <c:v>-2.0145073434755873E-2</c:v>
                </c:pt>
                <c:pt idx="437">
                  <c:v>-2.5339454588660191E-2</c:v>
                </c:pt>
                <c:pt idx="438">
                  <c:v>-2.6685852953254326E-2</c:v>
                </c:pt>
                <c:pt idx="439">
                  <c:v>-2.7354436666133054E-2</c:v>
                </c:pt>
                <c:pt idx="440">
                  <c:v>-2.3928439652209955E-2</c:v>
                </c:pt>
                <c:pt idx="441">
                  <c:v>-2.0787283036672939E-2</c:v>
                </c:pt>
                <c:pt idx="442">
                  <c:v>-1.6786330403785105E-2</c:v>
                </c:pt>
                <c:pt idx="443">
                  <c:v>-1.6345882750724908E-2</c:v>
                </c:pt>
                <c:pt idx="444">
                  <c:v>-3.4872376995761997E-2</c:v>
                </c:pt>
                <c:pt idx="445">
                  <c:v>-3.4331707721047364E-2</c:v>
                </c:pt>
                <c:pt idx="446">
                  <c:v>-2.8517534959543539E-2</c:v>
                </c:pt>
                <c:pt idx="447">
                  <c:v>-3.0605045842161064E-2</c:v>
                </c:pt>
                <c:pt idx="448">
                  <c:v>-3.7106264194216844E-2</c:v>
                </c:pt>
                <c:pt idx="449">
                  <c:v>-3.4616548119433682E-2</c:v>
                </c:pt>
                <c:pt idx="450">
                  <c:v>-2.7995327562502129E-2</c:v>
                </c:pt>
                <c:pt idx="451">
                  <c:v>-2.7189598472622509E-2</c:v>
                </c:pt>
                <c:pt idx="452">
                  <c:v>-2.5504292782170736E-2</c:v>
                </c:pt>
                <c:pt idx="453">
                  <c:v>-2.7674882114317591E-2</c:v>
                </c:pt>
                <c:pt idx="454">
                  <c:v>-2.4552187376453798E-2</c:v>
                </c:pt>
                <c:pt idx="455">
                  <c:v>-2.0613213904325842E-2</c:v>
                </c:pt>
                <c:pt idx="456">
                  <c:v>-1.3525171583372429E-2</c:v>
                </c:pt>
                <c:pt idx="457">
                  <c:v>-1.3854847970393517E-2</c:v>
                </c:pt>
                <c:pt idx="458">
                  <c:v>-1.4514200744435695E-2</c:v>
                </c:pt>
                <c:pt idx="459">
                  <c:v>-1.1400736945408574E-2</c:v>
                </c:pt>
                <c:pt idx="460">
                  <c:v>-1.3352421156573445E-2</c:v>
                </c:pt>
                <c:pt idx="461">
                  <c:v>-1.69142448419492E-2</c:v>
                </c:pt>
                <c:pt idx="462">
                  <c:v>-1.6868090147766319E-2</c:v>
                </c:pt>
                <c:pt idx="463">
                  <c:v>-1.284867563720514E-2</c:v>
                </c:pt>
                <c:pt idx="464">
                  <c:v>-9.8631262763422337E-3</c:v>
                </c:pt>
                <c:pt idx="465">
                  <c:v>-2.0238701528669866E-2</c:v>
                </c:pt>
                <c:pt idx="466">
                  <c:v>-2.3196558073023114E-2</c:v>
                </c:pt>
                <c:pt idx="467">
                  <c:v>1.0339442720310194E-2</c:v>
                </c:pt>
                <c:pt idx="468">
                  <c:v>3.9384459899087353E-3</c:v>
                </c:pt>
                <c:pt idx="469">
                  <c:v>-1.3100020914670251E-3</c:v>
                </c:pt>
                <c:pt idx="470">
                  <c:v>1.0541204669167067E-2</c:v>
                </c:pt>
                <c:pt idx="471">
                  <c:v>1.4184788098524158E-2</c:v>
                </c:pt>
                <c:pt idx="472">
                  <c:v>4.514720314421585E-3</c:v>
                </c:pt>
                <c:pt idx="473">
                  <c:v>8.2366348533338121E-4</c:v>
                </c:pt>
                <c:pt idx="474">
                  <c:v>-2.3346363023286272E-3</c:v>
                </c:pt>
              </c:numCache>
            </c:numRef>
          </c:val>
          <c:smooth val="0"/>
        </c:ser>
        <c:dLbls>
          <c:showLegendKey val="0"/>
          <c:showVal val="0"/>
          <c:showCatName val="0"/>
          <c:showSerName val="0"/>
          <c:showPercent val="0"/>
          <c:showBubbleSize val="0"/>
        </c:dLbls>
        <c:marker val="1"/>
        <c:smooth val="0"/>
        <c:axId val="184641024"/>
        <c:axId val="184394304"/>
      </c:lineChart>
      <c:catAx>
        <c:axId val="184641024"/>
        <c:scaling>
          <c:orientation val="minMax"/>
        </c:scaling>
        <c:delete val="0"/>
        <c:axPos val="b"/>
        <c:majorTickMark val="out"/>
        <c:minorTickMark val="none"/>
        <c:tickLblPos val="nextTo"/>
        <c:crossAx val="184394304"/>
        <c:crosses val="autoZero"/>
        <c:auto val="1"/>
        <c:lblAlgn val="ctr"/>
        <c:lblOffset val="100"/>
        <c:noMultiLvlLbl val="0"/>
      </c:catAx>
      <c:valAx>
        <c:axId val="184394304"/>
        <c:scaling>
          <c:orientation val="minMax"/>
        </c:scaling>
        <c:delete val="0"/>
        <c:axPos val="l"/>
        <c:majorGridlines/>
        <c:numFmt formatCode="General" sourceLinked="1"/>
        <c:majorTickMark val="out"/>
        <c:minorTickMark val="none"/>
        <c:tickLblPos val="nextTo"/>
        <c:crossAx val="1846410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CN</a:t>
            </a:r>
            <a:r>
              <a:rPr lang="en-US" baseline="0"/>
              <a:t> Observed</a:t>
            </a:r>
            <a:endParaRPr lang="en-US"/>
          </a:p>
        </c:rich>
      </c:tx>
      <c:layout/>
      <c:overlay val="0"/>
    </c:title>
    <c:autoTitleDeleted val="0"/>
    <c:plotArea>
      <c:layout/>
      <c:lineChart>
        <c:grouping val="standard"/>
        <c:varyColors val="0"/>
        <c:ser>
          <c:idx val="0"/>
          <c:order val="0"/>
          <c:tx>
            <c:strRef>
              <c:f>Sheet2!$E$1</c:f>
              <c:strCache>
                <c:ptCount val="1"/>
                <c:pt idx="0">
                  <c:v>rel cn</c:v>
                </c:pt>
              </c:strCache>
            </c:strRef>
          </c:tx>
          <c:trendline>
            <c:trendlineType val="linear"/>
            <c:dispRSqr val="0"/>
            <c:dispEq val="1"/>
            <c:trendlineLbl>
              <c:layout>
                <c:manualLayout>
                  <c:x val="0.27083286287327291"/>
                  <c:y val="-0.38438903470399532"/>
                </c:manualLayout>
              </c:layout>
              <c:tx>
                <c:rich>
                  <a:bodyPr/>
                  <a:lstStyle/>
                  <a:p>
                    <a:pPr>
                      <a:defRPr/>
                    </a:pPr>
                    <a:r>
                      <a:rPr lang="en-US" baseline="0"/>
                      <a:t>trend=( -9E-05x ±2.33E-05)/day</a:t>
                    </a:r>
                    <a:endParaRPr lang="en-US"/>
                  </a:p>
                </c:rich>
              </c:tx>
              <c:numFmt formatCode="General" sourceLinked="0"/>
            </c:trendlineLbl>
          </c:trendline>
          <c:val>
            <c:numRef>
              <c:f>Sheet2!$E$2:$E$192</c:f>
              <c:numCache>
                <c:formatCode>General</c:formatCode>
                <c:ptCount val="191"/>
                <c:pt idx="0">
                  <c:v>-7.53987011624155E-3</c:v>
                </c:pt>
                <c:pt idx="1">
                  <c:v>-1.450489362551757E-2</c:v>
                </c:pt>
                <c:pt idx="2">
                  <c:v>-1.3767264469106569E-2</c:v>
                </c:pt>
                <c:pt idx="3">
                  <c:v>-1.1832977940244783E-2</c:v>
                </c:pt>
                <c:pt idx="4">
                  <c:v>2.4101634684384767E-3</c:v>
                </c:pt>
                <c:pt idx="5">
                  <c:v>-2.3432992427493186E-3</c:v>
                </c:pt>
                <c:pt idx="6">
                  <c:v>1.5842708807756511E-2</c:v>
                </c:pt>
                <c:pt idx="7">
                  <c:v>2.1296653883305747E-2</c:v>
                </c:pt>
                <c:pt idx="8">
                  <c:v>6.1328027002534834E-3</c:v>
                </c:pt>
                <c:pt idx="9">
                  <c:v>7.8641085439877124E-3</c:v>
                </c:pt>
                <c:pt idx="10">
                  <c:v>7.5881609459059283E-3</c:v>
                </c:pt>
                <c:pt idx="11">
                  <c:v>1.2490210825291718E-2</c:v>
                </c:pt>
                <c:pt idx="12">
                  <c:v>1.2009955870937722E-2</c:v>
                </c:pt>
                <c:pt idx="13">
                  <c:v>1.3263660102607502E-2</c:v>
                </c:pt>
                <c:pt idx="14">
                  <c:v>1.8883439071234739E-2</c:v>
                </c:pt>
                <c:pt idx="15">
                  <c:v>1.6487470984043736E-2</c:v>
                </c:pt>
                <c:pt idx="16">
                  <c:v>-4.2775857716111062E-3</c:v>
                </c:pt>
                <c:pt idx="17">
                  <c:v>1.1439487278749497E-2</c:v>
                </c:pt>
                <c:pt idx="18">
                  <c:v>1.17711550649055E-2</c:v>
                </c:pt>
                <c:pt idx="19">
                  <c:v>2.3250840479336968E-2</c:v>
                </c:pt>
                <c:pt idx="20">
                  <c:v>2.6254423950765757E-2</c:v>
                </c:pt>
                <c:pt idx="21">
                  <c:v>2.7912762881545761E-2</c:v>
                </c:pt>
                <c:pt idx="22">
                  <c:v>3.0141570404513988E-2</c:v>
                </c:pt>
                <c:pt idx="23">
                  <c:v>3.2407524719531774E-2</c:v>
                </c:pt>
                <c:pt idx="24">
                  <c:v>3.5908609870194563E-2</c:v>
                </c:pt>
                <c:pt idx="25">
                  <c:v>3.2518965095680211E-2</c:v>
                </c:pt>
                <c:pt idx="26">
                  <c:v>3.6148737347371562E-2</c:v>
                </c:pt>
                <c:pt idx="27">
                  <c:v>3.8930766737648011E-2</c:v>
                </c:pt>
                <c:pt idx="28">
                  <c:v>2.8501804869758764E-2</c:v>
                </c:pt>
                <c:pt idx="29">
                  <c:v>2.2882025901131527E-2</c:v>
                </c:pt>
                <c:pt idx="30">
                  <c:v>2.3591794963505299E-2</c:v>
                </c:pt>
                <c:pt idx="31">
                  <c:v>7.2657798577623776E-3</c:v>
                </c:pt>
                <c:pt idx="32">
                  <c:v>2.6115123480580212E-2</c:v>
                </c:pt>
                <c:pt idx="33">
                  <c:v>1.4378063864091618E-2</c:v>
                </c:pt>
                <c:pt idx="34">
                  <c:v>1.2866985430364833E-2</c:v>
                </c:pt>
                <c:pt idx="35">
                  <c:v>1.2857698732352504E-2</c:v>
                </c:pt>
                <c:pt idx="36">
                  <c:v>3.5524273239597001E-3</c:v>
                </c:pt>
                <c:pt idx="37">
                  <c:v>7.3758935627661606E-3</c:v>
                </c:pt>
                <c:pt idx="38">
                  <c:v>8.0578025311028208E-3</c:v>
                </c:pt>
                <c:pt idx="39">
                  <c:v>1.0711144820350828E-2</c:v>
                </c:pt>
                <c:pt idx="40">
                  <c:v>1.4249376763063055E-2</c:v>
                </c:pt>
                <c:pt idx="41">
                  <c:v>5.5251873160156997E-3</c:v>
                </c:pt>
                <c:pt idx="42">
                  <c:v>2.0784956822824758E-3</c:v>
                </c:pt>
                <c:pt idx="43">
                  <c:v>2.6967244356772418E-3</c:v>
                </c:pt>
                <c:pt idx="44">
                  <c:v>-2.4583614311226156E-2</c:v>
                </c:pt>
                <c:pt idx="45">
                  <c:v>-1.1307616166973672E-2</c:v>
                </c:pt>
                <c:pt idx="46">
                  <c:v>-1.3444883380963019E-2</c:v>
                </c:pt>
                <c:pt idx="47">
                  <c:v>-1.3519176965061896E-2</c:v>
                </c:pt>
                <c:pt idx="48">
                  <c:v>7.1742395487832539E-3</c:v>
                </c:pt>
                <c:pt idx="49">
                  <c:v>3.9491019962023689E-3</c:v>
                </c:pt>
                <c:pt idx="50">
                  <c:v>5.7003079071060291E-3</c:v>
                </c:pt>
                <c:pt idx="51">
                  <c:v>7.2529111476601611E-4</c:v>
                </c:pt>
                <c:pt idx="52">
                  <c:v>-2.2146121417207566E-3</c:v>
                </c:pt>
                <c:pt idx="53">
                  <c:v>4.1056491912679193E-3</c:v>
                </c:pt>
                <c:pt idx="54">
                  <c:v>6.9155386755815973E-3</c:v>
                </c:pt>
                <c:pt idx="55">
                  <c:v>9.7254281598952753E-3</c:v>
                </c:pt>
                <c:pt idx="56">
                  <c:v>6.5838708894255969E-3</c:v>
                </c:pt>
                <c:pt idx="57">
                  <c:v>-1.3122502292819348E-2</c:v>
                </c:pt>
                <c:pt idx="58">
                  <c:v>-9.9995184183744486E-3</c:v>
                </c:pt>
                <c:pt idx="59">
                  <c:v>-6.4984332677116589E-3</c:v>
                </c:pt>
                <c:pt idx="60">
                  <c:v>-3.5041364942953218E-3</c:v>
                </c:pt>
                <c:pt idx="61">
                  <c:v>-5.5220033052684357E-3</c:v>
                </c:pt>
                <c:pt idx="62">
                  <c:v>4.6588710585761381E-3</c:v>
                </c:pt>
                <c:pt idx="63">
                  <c:v>3.2861644252346801E-4</c:v>
                </c:pt>
                <c:pt idx="64">
                  <c:v>2.0172963423809302E-2</c:v>
                </c:pt>
                <c:pt idx="65">
                  <c:v>5.6817345110812502E-3</c:v>
                </c:pt>
                <c:pt idx="66">
                  <c:v>-7.0145083429704403E-3</c:v>
                </c:pt>
                <c:pt idx="67">
                  <c:v>-3.8358042804513227E-3</c:v>
                </c:pt>
                <c:pt idx="68">
                  <c:v>-9.2508778914631188E-4</c:v>
                </c:pt>
                <c:pt idx="69">
                  <c:v>7.4130403548155989E-3</c:v>
                </c:pt>
                <c:pt idx="70">
                  <c:v>7.4820272543361047E-3</c:v>
                </c:pt>
                <c:pt idx="71">
                  <c:v>-4.4483283479231642E-4</c:v>
                </c:pt>
                <c:pt idx="72">
                  <c:v>1.8460230976099733E-2</c:v>
                </c:pt>
                <c:pt idx="73">
                  <c:v>3.1293120958047663E-2</c:v>
                </c:pt>
                <c:pt idx="74">
                  <c:v>3.0832766070863101E-2</c:v>
                </c:pt>
                <c:pt idx="75">
                  <c:v>2.1776908837659745E-2</c:v>
                </c:pt>
                <c:pt idx="76">
                  <c:v>3.5218740874990107E-2</c:v>
                </c:pt>
                <c:pt idx="77">
                  <c:v>3.8884333247586243E-2</c:v>
                </c:pt>
                <c:pt idx="78">
                  <c:v>4.0220291090222578E-2</c:v>
                </c:pt>
                <c:pt idx="79">
                  <c:v>3.6977906812761564E-2</c:v>
                </c:pt>
                <c:pt idx="80">
                  <c:v>3.2103717027412888E-2</c:v>
                </c:pt>
                <c:pt idx="81">
                  <c:v>3.3053613566963777E-2</c:v>
                </c:pt>
                <c:pt idx="82">
                  <c:v>3.3992896737357559E-2</c:v>
                </c:pt>
                <c:pt idx="83">
                  <c:v>4.0201717694197801E-2</c:v>
                </c:pt>
                <c:pt idx="84">
                  <c:v>4.0413985077337684E-2</c:v>
                </c:pt>
                <c:pt idx="85">
                  <c:v>3.6683385818655004E-2</c:v>
                </c:pt>
                <c:pt idx="86">
                  <c:v>3.581706956121556E-2</c:v>
                </c:pt>
                <c:pt idx="87">
                  <c:v>3.7742069392064898E-2</c:v>
                </c:pt>
                <c:pt idx="88">
                  <c:v>3.4020756831394668E-2</c:v>
                </c:pt>
                <c:pt idx="89">
                  <c:v>3.7033627000835782E-2</c:v>
                </c:pt>
                <c:pt idx="90">
                  <c:v>3.5854216353265002E-2</c:v>
                </c:pt>
                <c:pt idx="91">
                  <c:v>3.3873496334341328E-2</c:v>
                </c:pt>
                <c:pt idx="92">
                  <c:v>3.8526132038537789E-2</c:v>
                </c:pt>
                <c:pt idx="93">
                  <c:v>3.8718499354508246E-2</c:v>
                </c:pt>
                <c:pt idx="94">
                  <c:v>2.9045740039054652E-2</c:v>
                </c:pt>
                <c:pt idx="95">
                  <c:v>1.7290107026541282E-2</c:v>
                </c:pt>
                <c:pt idx="96">
                  <c:v>2.8492518171746434E-2</c:v>
                </c:pt>
                <c:pt idx="97">
                  <c:v>1.7335213845458518E-2</c:v>
                </c:pt>
                <c:pt idx="98">
                  <c:v>2.0394517504961521E-2</c:v>
                </c:pt>
                <c:pt idx="99">
                  <c:v>1.8551771285078737E-2</c:v>
                </c:pt>
                <c:pt idx="100">
                  <c:v>1.6543191172117954E-2</c:v>
                </c:pt>
                <c:pt idx="101">
                  <c:v>2.8768465769828219E-2</c:v>
                </c:pt>
                <c:pt idx="102">
                  <c:v>1.4949859127424615E-2</c:v>
                </c:pt>
                <c:pt idx="103">
                  <c:v>1.2250083348114721E-2</c:v>
                </c:pt>
                <c:pt idx="104">
                  <c:v>1.7631061510709731E-2</c:v>
                </c:pt>
                <c:pt idx="105">
                  <c:v>1.1154252982655264E-2</c:v>
                </c:pt>
                <c:pt idx="106">
                  <c:v>6.8518584606397032E-3</c:v>
                </c:pt>
                <c:pt idx="107">
                  <c:v>5.8926752230764861E-3</c:v>
                </c:pt>
                <c:pt idx="108">
                  <c:v>1.331938029068172E-2</c:v>
                </c:pt>
                <c:pt idx="109">
                  <c:v>-8.4814086275800864E-4</c:v>
                </c:pt>
                <c:pt idx="110">
                  <c:v>-1.3960958456221679E-2</c:v>
                </c:pt>
                <c:pt idx="111">
                  <c:v>-1.4163939141349238E-2</c:v>
                </c:pt>
                <c:pt idx="112">
                  <c:v>1.0103529436113045E-2</c:v>
                </c:pt>
                <c:pt idx="113">
                  <c:v>-1.395167175820935E-2</c:v>
                </c:pt>
                <c:pt idx="114">
                  <c:v>-2.6444933927133599E-2</c:v>
                </c:pt>
                <c:pt idx="115">
                  <c:v>-2.1755151430887701E-2</c:v>
                </c:pt>
                <c:pt idx="116">
                  <c:v>-2.4630047801287927E-2</c:v>
                </c:pt>
                <c:pt idx="117">
                  <c:v>-2.1846691739866825E-2</c:v>
                </c:pt>
                <c:pt idx="118">
                  <c:v>-1.2274759431404566E-2</c:v>
                </c:pt>
                <c:pt idx="119">
                  <c:v>-4.7114072359032136E-3</c:v>
                </c:pt>
                <c:pt idx="120">
                  <c:v>7.4253783964614269E-4</c:v>
                </c:pt>
                <c:pt idx="121">
                  <c:v>1.9992934149490587E-4</c:v>
                </c:pt>
                <c:pt idx="122">
                  <c:v>-1.5453463493923684E-2</c:v>
                </c:pt>
                <c:pt idx="123">
                  <c:v>-2.4011819047893158E-2</c:v>
                </c:pt>
                <c:pt idx="124">
                  <c:v>4.9626787506950303E-3</c:v>
                </c:pt>
                <c:pt idx="125">
                  <c:v>7.3400734418612541E-3</c:v>
                </c:pt>
                <c:pt idx="126">
                  <c:v>5.2757731408263724E-3</c:v>
                </c:pt>
                <c:pt idx="127">
                  <c:v>5.5159006180032499E-3</c:v>
                </c:pt>
                <c:pt idx="128">
                  <c:v>-2.7306872169795375E-3</c:v>
                </c:pt>
                <c:pt idx="129">
                  <c:v>-6.4519997776498915E-3</c:v>
                </c:pt>
                <c:pt idx="130">
                  <c:v>-2.8872344120452085E-3</c:v>
                </c:pt>
                <c:pt idx="131">
                  <c:v>2.6595776436278036E-3</c:v>
                </c:pt>
                <c:pt idx="132">
                  <c:v>-1.7111802424703688E-2</c:v>
                </c:pt>
                <c:pt idx="133">
                  <c:v>-1.2671434103647235E-2</c:v>
                </c:pt>
                <c:pt idx="134">
                  <c:v>-6.949501456883893E-3</c:v>
                </c:pt>
                <c:pt idx="135">
                  <c:v>-7.4655765321425529E-3</c:v>
                </c:pt>
                <c:pt idx="136">
                  <c:v>-2.9355650418438611E-2</c:v>
                </c:pt>
                <c:pt idx="137">
                  <c:v>-2.3505030670646829E-2</c:v>
                </c:pt>
                <c:pt idx="138">
                  <c:v>6.7311313864788173E-3</c:v>
                </c:pt>
                <c:pt idx="139">
                  <c:v>2.9076651476724778E-3</c:v>
                </c:pt>
                <c:pt idx="140">
                  <c:v>-1.0560700312550344E-2</c:v>
                </c:pt>
                <c:pt idx="141">
                  <c:v>-4.6556870478289955E-3</c:v>
                </c:pt>
                <c:pt idx="142">
                  <c:v>1.0204356443104497E-2</c:v>
                </c:pt>
                <c:pt idx="143">
                  <c:v>9.3566135816897152E-3</c:v>
                </c:pt>
                <c:pt idx="144">
                  <c:v>7.0627991726348186E-3</c:v>
                </c:pt>
                <c:pt idx="145">
                  <c:v>1.5760455196789838E-2</c:v>
                </c:pt>
                <c:pt idx="146">
                  <c:v>9.7254281598952753E-3</c:v>
                </c:pt>
                <c:pt idx="147">
                  <c:v>6.1142293042287044E-3</c:v>
                </c:pt>
                <c:pt idx="148">
                  <c:v>2.4380235624755853E-3</c:v>
                </c:pt>
                <c:pt idx="149">
                  <c:v>4.7172445889396624E-3</c:v>
                </c:pt>
                <c:pt idx="150">
                  <c:v>1.2586129149048028E-3</c:v>
                </c:pt>
                <c:pt idx="151">
                  <c:v>3.8055163782196241E-2</c:v>
                </c:pt>
                <c:pt idx="152">
                  <c:v>2.3849169165562421E-2</c:v>
                </c:pt>
                <c:pt idx="153">
                  <c:v>2.2835592411069642E-2</c:v>
                </c:pt>
                <c:pt idx="154">
                  <c:v>-2.1031717655723208E-3</c:v>
                </c:pt>
                <c:pt idx="155">
                  <c:v>3.3614795461139671E-2</c:v>
                </c:pt>
                <c:pt idx="156">
                  <c:v>3.7171600799876678E-2</c:v>
                </c:pt>
                <c:pt idx="157">
                  <c:v>1.9776686752910225E-3</c:v>
                </c:pt>
                <c:pt idx="158">
                  <c:v>1.833950390193885E-2</c:v>
                </c:pt>
                <c:pt idx="159">
                  <c:v>2.2181543536769967E-2</c:v>
                </c:pt>
                <c:pt idx="160">
                  <c:v>3.4747772618648566E-2</c:v>
                </c:pt>
                <c:pt idx="161">
                  <c:v>3.5890036474169787E-2</c:v>
                </c:pt>
                <c:pt idx="162">
                  <c:v>2.9183713838095544E-2</c:v>
                </c:pt>
                <c:pt idx="163">
                  <c:v>2.388631595761186E-2</c:v>
                </c:pt>
                <c:pt idx="164">
                  <c:v>2.3029286398184749E-2</c:v>
                </c:pt>
                <c:pt idx="165">
                  <c:v>9.6060277568790434E-3</c:v>
                </c:pt>
                <c:pt idx="166">
                  <c:v>-2.1101102556588147E-2</c:v>
                </c:pt>
                <c:pt idx="167">
                  <c:v>-2.3422777059680155E-2</c:v>
                </c:pt>
                <c:pt idx="168">
                  <c:v>-1.4226292685146479E-2</c:v>
                </c:pt>
                <c:pt idx="169">
                  <c:v>-1.9452050323820472E-2</c:v>
                </c:pt>
                <c:pt idx="170">
                  <c:v>-2.0806581562481587E-2</c:v>
                </c:pt>
                <c:pt idx="171">
                  <c:v>-2.1479203832805917E-2</c:v>
                </c:pt>
                <c:pt idx="172">
                  <c:v>-1.8032512199072814E-2</c:v>
                </c:pt>
                <c:pt idx="173">
                  <c:v>-1.4872381532578355E-2</c:v>
                </c:pt>
                <c:pt idx="174">
                  <c:v>-1.084726127978923E-2</c:v>
                </c:pt>
                <c:pt idx="175">
                  <c:v>-2.4749448204304157E-2</c:v>
                </c:pt>
                <c:pt idx="176">
                  <c:v>-2.8785181826250388E-2</c:v>
                </c:pt>
                <c:pt idx="177">
                  <c:v>-2.160789093383448E-2</c:v>
                </c:pt>
                <c:pt idx="178">
                  <c:v>-8.9859416638816657E-3</c:v>
                </c:pt>
                <c:pt idx="179">
                  <c:v>-7.8980713252900063E-3</c:v>
                </c:pt>
                <c:pt idx="180">
                  <c:v>-8.5614068976020089E-3</c:v>
                </c:pt>
                <c:pt idx="181">
                  <c:v>-5.4291363251447802E-3</c:v>
                </c:pt>
                <c:pt idx="182">
                  <c:v>-1.0975948380817672E-2</c:v>
                </c:pt>
                <c:pt idx="183">
                  <c:v>-1.0625707198637011E-2</c:v>
                </c:pt>
                <c:pt idx="184">
                  <c:v>-1.4136079047312129E-2</c:v>
                </c:pt>
                <c:pt idx="185">
                  <c:v>-2.6158372959894836E-2</c:v>
                </c:pt>
                <c:pt idx="186">
                  <c:v>1.6442364165126622E-2</c:v>
                </c:pt>
                <c:pt idx="187">
                  <c:v>2.1223686970351523E-2</c:v>
                </c:pt>
                <c:pt idx="188">
                  <c:v>1.0582457719322386E-2</c:v>
                </c:pt>
                <c:pt idx="189">
                  <c:v>6.8691051855197093E-3</c:v>
                </c:pt>
                <c:pt idx="190">
                  <c:v>3.8575616872232451E-3</c:v>
                </c:pt>
              </c:numCache>
            </c:numRef>
          </c:val>
          <c:smooth val="0"/>
        </c:ser>
        <c:dLbls>
          <c:showLegendKey val="0"/>
          <c:showVal val="0"/>
          <c:showCatName val="0"/>
          <c:showSerName val="0"/>
          <c:showPercent val="0"/>
          <c:showBubbleSize val="0"/>
        </c:dLbls>
        <c:marker val="1"/>
        <c:smooth val="0"/>
        <c:axId val="184641536"/>
        <c:axId val="184396032"/>
      </c:lineChart>
      <c:catAx>
        <c:axId val="184641536"/>
        <c:scaling>
          <c:orientation val="minMax"/>
        </c:scaling>
        <c:delete val="0"/>
        <c:axPos val="b"/>
        <c:majorTickMark val="out"/>
        <c:minorTickMark val="none"/>
        <c:tickLblPos val="nextTo"/>
        <c:crossAx val="184396032"/>
        <c:crosses val="autoZero"/>
        <c:auto val="1"/>
        <c:lblAlgn val="ctr"/>
        <c:lblOffset val="100"/>
        <c:noMultiLvlLbl val="0"/>
      </c:catAx>
      <c:valAx>
        <c:axId val="184396032"/>
        <c:scaling>
          <c:orientation val="minMax"/>
        </c:scaling>
        <c:delete val="0"/>
        <c:axPos val="l"/>
        <c:majorGridlines/>
        <c:numFmt formatCode="General" sourceLinked="1"/>
        <c:majorTickMark val="out"/>
        <c:minorTickMark val="none"/>
        <c:tickLblPos val="nextTo"/>
        <c:crossAx val="184641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a:t>Spring-</a:t>
            </a:r>
            <a:r>
              <a:rPr lang="en-US" baseline="0"/>
              <a:t> </a:t>
            </a:r>
            <a:r>
              <a:rPr lang="en-US"/>
              <a:t>Pressure</a:t>
            </a:r>
            <a:r>
              <a:rPr lang="en-US" baseline="0"/>
              <a:t> corrected </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32774081364829394"/>
                  <c:y val="-0.31004301545640128"/>
                </c:manualLayout>
              </c:layout>
              <c:tx>
                <c:rich>
                  <a:bodyPr/>
                  <a:lstStyle/>
                  <a:p>
                    <a:pPr>
                      <a:defRPr/>
                    </a:pPr>
                    <a:r>
                      <a:rPr lang="en-US" baseline="0"/>
                      <a:t>trend =( -0.0003x </a:t>
                    </a:r>
                    <a:r>
                      <a:rPr lang="en-US" baseline="0">
                        <a:latin typeface="Calibri"/>
                        <a:cs typeface="Calibri"/>
                      </a:rPr>
                      <a:t>±0.000583)/day</a:t>
                    </a:r>
                    <a:endParaRPr lang="en-US"/>
                  </a:p>
                </c:rich>
              </c:tx>
              <c:numFmt formatCode="General" sourceLinked="0"/>
            </c:trendlineLbl>
          </c:trendline>
          <c:val>
            <c:numRef>
              <c:f>Sheet1!$C$1:$C$36</c:f>
              <c:numCache>
                <c:formatCode>General</c:formatCode>
                <c:ptCount val="36"/>
                <c:pt idx="0">
                  <c:v>-7.1933243635425942E-2</c:v>
                </c:pt>
                <c:pt idx="1">
                  <c:v>-4.4283866559101284E-2</c:v>
                </c:pt>
                <c:pt idx="2">
                  <c:v>-5.2032093407053601E-2</c:v>
                </c:pt>
                <c:pt idx="3">
                  <c:v>-1.490774166800464E-2</c:v>
                </c:pt>
                <c:pt idx="4">
                  <c:v>-4.5679669208244268E-3</c:v>
                </c:pt>
                <c:pt idx="5">
                  <c:v>1.8717123288447549E-2</c:v>
                </c:pt>
                <c:pt idx="6">
                  <c:v>2.8771247274376886E-2</c:v>
                </c:pt>
                <c:pt idx="7">
                  <c:v>5.2641839455855176E-2</c:v>
                </c:pt>
                <c:pt idx="8">
                  <c:v>4.2991422093624519E-2</c:v>
                </c:pt>
                <c:pt idx="9">
                  <c:v>2.1899295870883299E-2</c:v>
                </c:pt>
                <c:pt idx="10">
                  <c:v>4.1650440387515555E-3</c:v>
                </c:pt>
                <c:pt idx="11">
                  <c:v>-1.7651141411998594E-2</c:v>
                </c:pt>
                <c:pt idx="12">
                  <c:v>-5.5290446288917472E-3</c:v>
                </c:pt>
                <c:pt idx="13">
                  <c:v>1.7368406074135596E-2</c:v>
                </c:pt>
                <c:pt idx="14">
                  <c:v>3.4832426250976836E-2</c:v>
                </c:pt>
                <c:pt idx="15">
                  <c:v>1.6380305296779026E-2</c:v>
                </c:pt>
                <c:pt idx="16">
                  <c:v>2.9257430117516876E-2</c:v>
                </c:pt>
                <c:pt idx="17">
                  <c:v>3.805112481285574E-2</c:v>
                </c:pt>
                <c:pt idx="18">
                  <c:v>3.6998893868098723E-2</c:v>
                </c:pt>
                <c:pt idx="19">
                  <c:v>3.847595501754239E-2</c:v>
                </c:pt>
                <c:pt idx="20">
                  <c:v>1.3087564598830714E-2</c:v>
                </c:pt>
                <c:pt idx="21">
                  <c:v>-4.589812892053566E-3</c:v>
                </c:pt>
                <c:pt idx="22">
                  <c:v>-2.5612586861121969E-3</c:v>
                </c:pt>
                <c:pt idx="23">
                  <c:v>-4.179747754021617E-2</c:v>
                </c:pt>
                <c:pt idx="24">
                  <c:v>-1.1745062190822129E-2</c:v>
                </c:pt>
                <c:pt idx="25">
                  <c:v>-2.3052800030785737E-2</c:v>
                </c:pt>
                <c:pt idx="26">
                  <c:v>-2.1363455415998874E-2</c:v>
                </c:pt>
                <c:pt idx="27">
                  <c:v>1.6356943148690271E-2</c:v>
                </c:pt>
                <c:pt idx="28">
                  <c:v>4.1576225268526223E-2</c:v>
                </c:pt>
                <c:pt idx="29">
                  <c:v>6.3076206774824048E-2</c:v>
                </c:pt>
                <c:pt idx="30">
                  <c:v>2.4224033130150584E-3</c:v>
                </c:pt>
                <c:pt idx="31">
                  <c:v>-4.6857944493380828E-2</c:v>
                </c:pt>
                <c:pt idx="32">
                  <c:v>-7.8067794392270712E-2</c:v>
                </c:pt>
                <c:pt idx="33">
                  <c:v>-6.0299516960386761E-2</c:v>
                </c:pt>
                <c:pt idx="34">
                  <c:v>-2.271347410117253E-2</c:v>
                </c:pt>
                <c:pt idx="35">
                  <c:v>6.8859713948184551E-3</c:v>
                </c:pt>
              </c:numCache>
            </c:numRef>
          </c:val>
          <c:smooth val="0"/>
        </c:ser>
        <c:dLbls>
          <c:showLegendKey val="0"/>
          <c:showVal val="0"/>
          <c:showCatName val="0"/>
          <c:showSerName val="0"/>
          <c:showPercent val="0"/>
          <c:showBubbleSize val="0"/>
        </c:dLbls>
        <c:marker val="1"/>
        <c:smooth val="0"/>
        <c:axId val="133575680"/>
        <c:axId val="133767168"/>
      </c:lineChart>
      <c:catAx>
        <c:axId val="133575680"/>
        <c:scaling>
          <c:orientation val="minMax"/>
        </c:scaling>
        <c:delete val="0"/>
        <c:axPos val="b"/>
        <c:majorTickMark val="out"/>
        <c:minorTickMark val="none"/>
        <c:tickLblPos val="nextTo"/>
        <c:crossAx val="133767168"/>
        <c:crosses val="autoZero"/>
        <c:auto val="1"/>
        <c:lblAlgn val="ctr"/>
        <c:lblOffset val="100"/>
        <c:noMultiLvlLbl val="0"/>
      </c:catAx>
      <c:valAx>
        <c:axId val="133767168"/>
        <c:scaling>
          <c:orientation val="minMax"/>
        </c:scaling>
        <c:delete val="0"/>
        <c:axPos val="l"/>
        <c:majorGridlines/>
        <c:numFmt formatCode="General" sourceLinked="1"/>
        <c:majorTickMark val="out"/>
        <c:minorTickMark val="none"/>
        <c:tickLblPos val="nextTo"/>
        <c:crossAx val="133575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a:t>Summer-Pressure</a:t>
            </a:r>
            <a:r>
              <a:rPr lang="en-US" baseline="0"/>
              <a:t> corrected</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31169466316710409"/>
                  <c:y val="-0.24637321376494606"/>
                </c:manualLayout>
              </c:layout>
              <c:tx>
                <c:rich>
                  <a:bodyPr/>
                  <a:lstStyle/>
                  <a:p>
                    <a:pPr>
                      <a:defRPr/>
                    </a:pPr>
                    <a:r>
                      <a:rPr lang="en-US" baseline="0"/>
                      <a:t>trend= (-4E-05x + 0.00062)/day</a:t>
                    </a:r>
                    <a:endParaRPr lang="en-US"/>
                  </a:p>
                </c:rich>
              </c:tx>
              <c:numFmt formatCode="General" sourceLinked="0"/>
            </c:trendlineLbl>
          </c:trendline>
          <c:val>
            <c:numRef>
              <c:f>Sheet1!$C$1:$C$37</c:f>
              <c:numCache>
                <c:formatCode>General</c:formatCode>
                <c:ptCount val="37"/>
                <c:pt idx="0">
                  <c:v>-4.8342926533102737E-2</c:v>
                </c:pt>
                <c:pt idx="1">
                  <c:v>-5.6739583040959225E-2</c:v>
                </c:pt>
                <c:pt idx="2">
                  <c:v>-6.4045774085182305E-2</c:v>
                </c:pt>
                <c:pt idx="3">
                  <c:v>-4.1784030094110601E-2</c:v>
                </c:pt>
                <c:pt idx="4">
                  <c:v>-1.7119559791004952E-2</c:v>
                </c:pt>
                <c:pt idx="5">
                  <c:v>3.8129813195937612E-3</c:v>
                </c:pt>
                <c:pt idx="6">
                  <c:v>2.6113490677691531E-2</c:v>
                </c:pt>
                <c:pt idx="7">
                  <c:v>3.9408304623474062E-2</c:v>
                </c:pt>
                <c:pt idx="8">
                  <c:v>4.7997528797201726E-2</c:v>
                </c:pt>
                <c:pt idx="9">
                  <c:v>3.848307307260003E-2</c:v>
                </c:pt>
                <c:pt idx="10">
                  <c:v>2.0172319337544615E-2</c:v>
                </c:pt>
                <c:pt idx="11">
                  <c:v>2.0437843741060789E-3</c:v>
                </c:pt>
                <c:pt idx="12">
                  <c:v>-1.9431924045405842E-2</c:v>
                </c:pt>
                <c:pt idx="13">
                  <c:v>-1.3494702573305541E-2</c:v>
                </c:pt>
                <c:pt idx="14">
                  <c:v>3.67469074349627E-2</c:v>
                </c:pt>
                <c:pt idx="15">
                  <c:v>2.7818503732221129E-2</c:v>
                </c:pt>
                <c:pt idx="16">
                  <c:v>3.1661566804140936E-2</c:v>
                </c:pt>
                <c:pt idx="17">
                  <c:v>1.7232801045871254E-2</c:v>
                </c:pt>
                <c:pt idx="18">
                  <c:v>4.6689946336142082E-2</c:v>
                </c:pt>
                <c:pt idx="19">
                  <c:v>4.4996636829497977E-2</c:v>
                </c:pt>
                <c:pt idx="20">
                  <c:v>3.435822294875944E-2</c:v>
                </c:pt>
                <c:pt idx="21">
                  <c:v>2.3023151013336494E-2</c:v>
                </c:pt>
                <c:pt idx="22">
                  <c:v>-1.6222885155949912E-2</c:v>
                </c:pt>
                <c:pt idx="23">
                  <c:v>-1.1979427627267111E-2</c:v>
                </c:pt>
                <c:pt idx="24">
                  <c:v>-2.1346109269592212E-2</c:v>
                </c:pt>
                <c:pt idx="25">
                  <c:v>-5.5914753864478695E-2</c:v>
                </c:pt>
                <c:pt idx="26">
                  <c:v>-1.052027803707983E-2</c:v>
                </c:pt>
                <c:pt idx="27">
                  <c:v>-1.1454289899518464E-2</c:v>
                </c:pt>
                <c:pt idx="28">
                  <c:v>3.2288659854082413E-2</c:v>
                </c:pt>
                <c:pt idx="29">
                  <c:v>5.3713372577021697E-2</c:v>
                </c:pt>
                <c:pt idx="30">
                  <c:v>4.7205111978843889E-2</c:v>
                </c:pt>
                <c:pt idx="31">
                  <c:v>9.0021401893066837E-3</c:v>
                </c:pt>
                <c:pt idx="32">
                  <c:v>-4.4281534020748081E-2</c:v>
                </c:pt>
                <c:pt idx="33">
                  <c:v>-6.1062350838110985E-2</c:v>
                </c:pt>
                <c:pt idx="34">
                  <c:v>-0.1118557490530077</c:v>
                </c:pt>
                <c:pt idx="35">
                  <c:v>3.5326523307465151E-3</c:v>
                </c:pt>
                <c:pt idx="36">
                  <c:v>1.9293923200939467E-2</c:v>
                </c:pt>
              </c:numCache>
            </c:numRef>
          </c:val>
          <c:smooth val="0"/>
        </c:ser>
        <c:dLbls>
          <c:showLegendKey val="0"/>
          <c:showVal val="0"/>
          <c:showCatName val="0"/>
          <c:showSerName val="0"/>
          <c:showPercent val="0"/>
          <c:showBubbleSize val="0"/>
        </c:dLbls>
        <c:marker val="1"/>
        <c:smooth val="0"/>
        <c:axId val="133576704"/>
        <c:axId val="133768896"/>
      </c:lineChart>
      <c:catAx>
        <c:axId val="133576704"/>
        <c:scaling>
          <c:orientation val="minMax"/>
        </c:scaling>
        <c:delete val="0"/>
        <c:axPos val="b"/>
        <c:majorTickMark val="out"/>
        <c:minorTickMark val="none"/>
        <c:tickLblPos val="nextTo"/>
        <c:crossAx val="133768896"/>
        <c:crosses val="autoZero"/>
        <c:auto val="1"/>
        <c:lblAlgn val="ctr"/>
        <c:lblOffset val="100"/>
        <c:noMultiLvlLbl val="0"/>
      </c:catAx>
      <c:valAx>
        <c:axId val="133768896"/>
        <c:scaling>
          <c:orientation val="minMax"/>
        </c:scaling>
        <c:delete val="0"/>
        <c:axPos val="l"/>
        <c:majorGridlines/>
        <c:numFmt formatCode="General" sourceLinked="1"/>
        <c:majorTickMark val="out"/>
        <c:minorTickMark val="none"/>
        <c:tickLblPos val="nextTo"/>
        <c:crossAx val="13357670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a:t>Autumn</a:t>
            </a:r>
            <a:r>
              <a:rPr lang="en-US" baseline="0"/>
              <a:t> Observed</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27459733158355204"/>
                  <c:y val="-0.20894393409157189"/>
                </c:manualLayout>
              </c:layout>
              <c:tx>
                <c:rich>
                  <a:bodyPr/>
                  <a:lstStyle/>
                  <a:p>
                    <a:pPr>
                      <a:defRPr/>
                    </a:pPr>
                    <a:r>
                      <a:rPr lang="en-US" baseline="0"/>
                      <a:t>trend=( 0.0001x </a:t>
                    </a:r>
                    <a:r>
                      <a:rPr lang="en-US" baseline="0">
                        <a:latin typeface="Calibri"/>
                        <a:cs typeface="Calibri"/>
                      </a:rPr>
                      <a:t>±0.00566)/day</a:t>
                    </a:r>
                    <a:r>
                      <a:rPr lang="en-US" baseline="0"/>
                      <a:t> </a:t>
                    </a:r>
                    <a:endParaRPr lang="en-US"/>
                  </a:p>
                </c:rich>
              </c:tx>
              <c:numFmt formatCode="General" sourceLinked="0"/>
            </c:trendlineLbl>
          </c:trendline>
          <c:val>
            <c:numRef>
              <c:f>Sheet1!$AN$3:$AN$39</c:f>
              <c:numCache>
                <c:formatCode>General</c:formatCode>
                <c:ptCount val="37"/>
                <c:pt idx="0">
                  <c:v>-6.763993876437531E-2</c:v>
                </c:pt>
                <c:pt idx="1">
                  <c:v>-5.5970208550739149E-2</c:v>
                </c:pt>
                <c:pt idx="2">
                  <c:v>-5.5268329634122461E-2</c:v>
                </c:pt>
                <c:pt idx="3">
                  <c:v>-3.8906605077895312E-2</c:v>
                </c:pt>
                <c:pt idx="4">
                  <c:v>5.9328632951764673E-4</c:v>
                </c:pt>
                <c:pt idx="5">
                  <c:v>-2.6485996853463573E-4</c:v>
                </c:pt>
                <c:pt idx="6">
                  <c:v>1.7927046970266806E-2</c:v>
                </c:pt>
                <c:pt idx="7">
                  <c:v>4.0748706159053683E-2</c:v>
                </c:pt>
                <c:pt idx="8">
                  <c:v>4.6996752816785781E-2</c:v>
                </c:pt>
                <c:pt idx="9">
                  <c:v>1.9937334131444731E-2</c:v>
                </c:pt>
                <c:pt idx="10">
                  <c:v>1.1351898251394522E-2</c:v>
                </c:pt>
                <c:pt idx="11">
                  <c:v>-1.4250790607006033E-2</c:v>
                </c:pt>
                <c:pt idx="12">
                  <c:v>-2.861811960016696E-3</c:v>
                </c:pt>
                <c:pt idx="13">
                  <c:v>-4.1357884086682794E-3</c:v>
                </c:pt>
                <c:pt idx="14">
                  <c:v>3.4619846487162251E-2</c:v>
                </c:pt>
                <c:pt idx="15">
                  <c:v>3.5013163540436217E-2</c:v>
                </c:pt>
                <c:pt idx="16">
                  <c:v>4.0350091906409147E-2</c:v>
                </c:pt>
                <c:pt idx="17">
                  <c:v>1.5115558404271706E-2</c:v>
                </c:pt>
                <c:pt idx="18">
                  <c:v>3.7384984558663861E-2</c:v>
                </c:pt>
                <c:pt idx="19">
                  <c:v>4.2133923794489832E-2</c:v>
                </c:pt>
                <c:pt idx="20">
                  <c:v>3.6362625080120128E-2</c:v>
                </c:pt>
                <c:pt idx="21">
                  <c:v>2.5998654511359805E-2</c:v>
                </c:pt>
                <c:pt idx="22">
                  <c:v>-1.0733450224866138E-2</c:v>
                </c:pt>
                <c:pt idx="23">
                  <c:v>-2.6115192897515061E-2</c:v>
                </c:pt>
                <c:pt idx="24">
                  <c:v>-3.1025696714147198E-2</c:v>
                </c:pt>
                <c:pt idx="25">
                  <c:v>-6.3814036518892447E-2</c:v>
                </c:pt>
                <c:pt idx="26">
                  <c:v>-5.5316004428458045E-3</c:v>
                </c:pt>
                <c:pt idx="27">
                  <c:v>-5.2309843785590558E-3</c:v>
                </c:pt>
                <c:pt idx="28">
                  <c:v>3.5802446246669437E-2</c:v>
                </c:pt>
                <c:pt idx="29">
                  <c:v>5.1235836613182657E-2</c:v>
                </c:pt>
                <c:pt idx="30">
                  <c:v>3.1653414839574373E-2</c:v>
                </c:pt>
                <c:pt idx="31">
                  <c:v>-5.0323394021595244E-5</c:v>
                </c:pt>
                <c:pt idx="32">
                  <c:v>-7.439121936232311E-2</c:v>
                </c:pt>
                <c:pt idx="33">
                  <c:v>-3.7709438020118766E-2</c:v>
                </c:pt>
                <c:pt idx="34">
                  <c:v>-5.1014678539456224E-2</c:v>
                </c:pt>
                <c:pt idx="35">
                  <c:v>1.1124118678455424E-3</c:v>
                </c:pt>
                <c:pt idx="36">
                  <c:v>2.0566376556714491E-2</c:v>
                </c:pt>
              </c:numCache>
            </c:numRef>
          </c:val>
          <c:smooth val="0"/>
        </c:ser>
        <c:dLbls>
          <c:showLegendKey val="0"/>
          <c:showVal val="0"/>
          <c:showCatName val="0"/>
          <c:showSerName val="0"/>
          <c:showPercent val="0"/>
          <c:showBubbleSize val="0"/>
        </c:dLbls>
        <c:marker val="1"/>
        <c:smooth val="0"/>
        <c:axId val="133578240"/>
        <c:axId val="133771200"/>
      </c:lineChart>
      <c:catAx>
        <c:axId val="133578240"/>
        <c:scaling>
          <c:orientation val="minMax"/>
        </c:scaling>
        <c:delete val="0"/>
        <c:axPos val="b"/>
        <c:majorTickMark val="out"/>
        <c:minorTickMark val="none"/>
        <c:tickLblPos val="nextTo"/>
        <c:crossAx val="133771200"/>
        <c:crosses val="autoZero"/>
        <c:auto val="1"/>
        <c:lblAlgn val="ctr"/>
        <c:lblOffset val="100"/>
        <c:noMultiLvlLbl val="0"/>
      </c:catAx>
      <c:valAx>
        <c:axId val="133771200"/>
        <c:scaling>
          <c:orientation val="minMax"/>
        </c:scaling>
        <c:delete val="0"/>
        <c:axPos val="l"/>
        <c:majorGridlines/>
        <c:numFmt formatCode="General" sourceLinked="1"/>
        <c:majorTickMark val="out"/>
        <c:minorTickMark val="none"/>
        <c:tickLblPos val="nextTo"/>
        <c:crossAx val="133578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n-US"/>
              <a:t>Winter</a:t>
            </a:r>
            <a:r>
              <a:rPr lang="en-US" baseline="0"/>
              <a:t> observed</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33367125984251966"/>
                  <c:y val="-0.2693161271507728"/>
                </c:manualLayout>
              </c:layout>
              <c:tx>
                <c:rich>
                  <a:bodyPr/>
                  <a:lstStyle/>
                  <a:p>
                    <a:pPr>
                      <a:defRPr/>
                    </a:pPr>
                    <a:r>
                      <a:rPr lang="en-US" baseline="0"/>
                      <a:t>trend = (8E-05x </a:t>
                    </a:r>
                    <a:r>
                      <a:rPr lang="en-US" baseline="0">
                        <a:latin typeface="Calibri"/>
                        <a:cs typeface="Calibri"/>
                      </a:rPr>
                      <a:t>±0.00056)/day</a:t>
                    </a:r>
                    <a:endParaRPr lang="en-US"/>
                  </a:p>
                </c:rich>
              </c:tx>
              <c:numFmt formatCode="General" sourceLinked="0"/>
            </c:trendlineLbl>
          </c:trendline>
          <c:val>
            <c:numRef>
              <c:f>Sheet1!$AM$3:$AM$38</c:f>
              <c:numCache>
                <c:formatCode>General</c:formatCode>
                <c:ptCount val="36"/>
                <c:pt idx="0">
                  <c:v>-8.0025104470385147E-2</c:v>
                </c:pt>
                <c:pt idx="1">
                  <c:v>-5.5077208088165568E-2</c:v>
                </c:pt>
                <c:pt idx="2">
                  <c:v>-5.9769165184257372E-2</c:v>
                </c:pt>
                <c:pt idx="3">
                  <c:v>-2.518473100849445E-2</c:v>
                </c:pt>
                <c:pt idx="4">
                  <c:v>-2.9867477869113698E-4</c:v>
                </c:pt>
                <c:pt idx="5">
                  <c:v>1.0056261381219579E-2</c:v>
                </c:pt>
                <c:pt idx="6">
                  <c:v>2.4661063334842095E-2</c:v>
                </c:pt>
                <c:pt idx="7">
                  <c:v>4.4136764102186227E-2</c:v>
                </c:pt>
                <c:pt idx="8">
                  <c:v>4.6747207982905797E-2</c:v>
                </c:pt>
                <c:pt idx="9">
                  <c:v>1.6271854573013493E-2</c:v>
                </c:pt>
                <c:pt idx="10">
                  <c:v>4.7932696862204738E-3</c:v>
                </c:pt>
                <c:pt idx="11">
                  <c:v>-1.2258823405576677E-2</c:v>
                </c:pt>
                <c:pt idx="12">
                  <c:v>-3.7169878845931181E-3</c:v>
                </c:pt>
                <c:pt idx="13">
                  <c:v>7.0918813090113664E-3</c:v>
                </c:pt>
                <c:pt idx="14">
                  <c:v>2.7053093060219229E-2</c:v>
                </c:pt>
                <c:pt idx="15">
                  <c:v>2.9222761386482582E-2</c:v>
                </c:pt>
                <c:pt idx="16">
                  <c:v>3.8730355883498491E-2</c:v>
                </c:pt>
                <c:pt idx="17">
                  <c:v>2.7770175678662832E-2</c:v>
                </c:pt>
                <c:pt idx="18">
                  <c:v>3.4894950685767825E-2</c:v>
                </c:pt>
                <c:pt idx="19">
                  <c:v>3.6113333263160144E-2</c:v>
                </c:pt>
                <c:pt idx="20">
                  <c:v>3.0189836110438593E-2</c:v>
                </c:pt>
                <c:pt idx="21">
                  <c:v>1.2293032851594199E-2</c:v>
                </c:pt>
                <c:pt idx="22">
                  <c:v>-1.0394408597622755E-3</c:v>
                </c:pt>
                <c:pt idx="23">
                  <c:v>-2.6351799416860486E-2</c:v>
                </c:pt>
                <c:pt idx="24">
                  <c:v>-2.2646653263581135E-2</c:v>
                </c:pt>
                <c:pt idx="25">
                  <c:v>-4.5551193120217236E-2</c:v>
                </c:pt>
                <c:pt idx="26">
                  <c:v>-3.7919855162468173E-3</c:v>
                </c:pt>
                <c:pt idx="27">
                  <c:v>-1.7999431596896127E-3</c:v>
                </c:pt>
                <c:pt idx="28">
                  <c:v>2.7407029251707866E-2</c:v>
                </c:pt>
                <c:pt idx="29">
                  <c:v>5.6895571718787841E-2</c:v>
                </c:pt>
                <c:pt idx="30">
                  <c:v>1.5235045209098656E-2</c:v>
                </c:pt>
                <c:pt idx="31">
                  <c:v>-2.47860593875983E-2</c:v>
                </c:pt>
                <c:pt idx="32">
                  <c:v>-6.6376851257328659E-2</c:v>
                </c:pt>
                <c:pt idx="33">
                  <c:v>-2.0562508552361473E-2</c:v>
                </c:pt>
                <c:pt idx="34">
                  <c:v>-4.5572245086997212E-2</c:v>
                </c:pt>
                <c:pt idx="35">
                  <c:v>5.2314137448291392E-3</c:v>
                </c:pt>
              </c:numCache>
            </c:numRef>
          </c:val>
          <c:smooth val="0"/>
        </c:ser>
        <c:dLbls>
          <c:showLegendKey val="0"/>
          <c:showVal val="0"/>
          <c:showCatName val="0"/>
          <c:showSerName val="0"/>
          <c:showPercent val="0"/>
          <c:showBubbleSize val="0"/>
        </c:dLbls>
        <c:marker val="1"/>
        <c:smooth val="0"/>
        <c:axId val="134025216"/>
        <c:axId val="133772928"/>
      </c:lineChart>
      <c:catAx>
        <c:axId val="134025216"/>
        <c:scaling>
          <c:orientation val="minMax"/>
        </c:scaling>
        <c:delete val="0"/>
        <c:axPos val="b"/>
        <c:majorTickMark val="out"/>
        <c:minorTickMark val="none"/>
        <c:tickLblPos val="nextTo"/>
        <c:crossAx val="133772928"/>
        <c:crosses val="autoZero"/>
        <c:auto val="1"/>
        <c:lblAlgn val="ctr"/>
        <c:lblOffset val="100"/>
        <c:noMultiLvlLbl val="0"/>
      </c:catAx>
      <c:valAx>
        <c:axId val="133772928"/>
        <c:scaling>
          <c:orientation val="minMax"/>
        </c:scaling>
        <c:delete val="0"/>
        <c:axPos val="l"/>
        <c:majorGridlines/>
        <c:numFmt formatCode="General" sourceLinked="1"/>
        <c:majorTickMark val="out"/>
        <c:minorTickMark val="none"/>
        <c:tickLblPos val="nextTo"/>
        <c:crossAx val="13402521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en-US"/>
              <a:t>Autumn</a:t>
            </a:r>
            <a:r>
              <a:rPr lang="en-US" baseline="0"/>
              <a:t> pressure corrected</a:t>
            </a:r>
            <a:endParaRPr lang="en-US"/>
          </a:p>
        </c:rich>
      </c:tx>
      <c:layout/>
      <c:overlay val="0"/>
    </c:title>
    <c:autoTitleDeleted val="0"/>
    <c:plotArea>
      <c:layout/>
      <c:lineChart>
        <c:grouping val="standard"/>
        <c:varyColors val="0"/>
        <c:ser>
          <c:idx val="0"/>
          <c:order val="0"/>
          <c:trendline>
            <c:trendlineType val="linear"/>
            <c:dispRSqr val="0"/>
            <c:dispEq val="1"/>
            <c:trendlineLbl>
              <c:layout>
                <c:manualLayout>
                  <c:x val="0.31348622047244096"/>
                  <c:y val="-0.25537911927675705"/>
                </c:manualLayout>
              </c:layout>
              <c:tx>
                <c:rich>
                  <a:bodyPr/>
                  <a:lstStyle/>
                  <a:p>
                    <a:pPr>
                      <a:defRPr/>
                    </a:pPr>
                    <a:r>
                      <a:rPr lang="en-US" baseline="0"/>
                      <a:t>trend= (0.0001x </a:t>
                    </a:r>
                    <a:r>
                      <a:rPr lang="en-US" baseline="0">
                        <a:latin typeface="Calibri"/>
                        <a:cs typeface="Calibri"/>
                      </a:rPr>
                      <a:t>±0.00057)/day</a:t>
                    </a:r>
                    <a:endParaRPr lang="en-US"/>
                  </a:p>
                </c:rich>
              </c:tx>
              <c:numFmt formatCode="General" sourceLinked="0"/>
            </c:trendlineLbl>
          </c:trendline>
          <c:val>
            <c:numRef>
              <c:f>Sheet1!$C$1:$C$37</c:f>
              <c:numCache>
                <c:formatCode>General</c:formatCode>
                <c:ptCount val="37"/>
                <c:pt idx="0">
                  <c:v>-6.7636800821346127E-2</c:v>
                </c:pt>
                <c:pt idx="1">
                  <c:v>-5.5960575280799604E-2</c:v>
                </c:pt>
                <c:pt idx="2">
                  <c:v>-5.5260581932257878E-2</c:v>
                </c:pt>
                <c:pt idx="3">
                  <c:v>-3.8898471250255348E-2</c:v>
                </c:pt>
                <c:pt idx="4">
                  <c:v>5.9671113623188709E-4</c:v>
                </c:pt>
                <c:pt idx="5">
                  <c:v>-2.5882886626633797E-4</c:v>
                </c:pt>
                <c:pt idx="6">
                  <c:v>1.7925484918824151E-2</c:v>
                </c:pt>
                <c:pt idx="7">
                  <c:v>4.0754119299946621E-2</c:v>
                </c:pt>
                <c:pt idx="8">
                  <c:v>4.7003116643003814E-2</c:v>
                </c:pt>
                <c:pt idx="9">
                  <c:v>1.9950956425105169E-2</c:v>
                </c:pt>
                <c:pt idx="10">
                  <c:v>1.1366610844041123E-2</c:v>
                </c:pt>
                <c:pt idx="11">
                  <c:v>-1.4096052850244321E-2</c:v>
                </c:pt>
                <c:pt idx="12">
                  <c:v>-2.8558980988985169E-3</c:v>
                </c:pt>
                <c:pt idx="13">
                  <c:v>-4.1249129372629544E-3</c:v>
                </c:pt>
                <c:pt idx="14">
                  <c:v>3.4629974465637245E-2</c:v>
                </c:pt>
                <c:pt idx="15">
                  <c:v>3.5016197275092767E-2</c:v>
                </c:pt>
                <c:pt idx="16">
                  <c:v>4.0352689505061066E-2</c:v>
                </c:pt>
                <c:pt idx="17">
                  <c:v>1.5131149982921945E-2</c:v>
                </c:pt>
                <c:pt idx="18">
                  <c:v>3.738678764815806E-2</c:v>
                </c:pt>
                <c:pt idx="19">
                  <c:v>4.2134350625336763E-2</c:v>
                </c:pt>
                <c:pt idx="20">
                  <c:v>3.6368241967951957E-2</c:v>
                </c:pt>
                <c:pt idx="21">
                  <c:v>2.6009838895435074E-2</c:v>
                </c:pt>
                <c:pt idx="22">
                  <c:v>-1.0732088662692223E-2</c:v>
                </c:pt>
                <c:pt idx="23">
                  <c:v>-2.6114714805518167E-2</c:v>
                </c:pt>
                <c:pt idx="24">
                  <c:v>-3.1032733338468871E-2</c:v>
                </c:pt>
                <c:pt idx="25">
                  <c:v>-6.3809289256062468E-2</c:v>
                </c:pt>
                <c:pt idx="26">
                  <c:v>-5.5352076902012385E-3</c:v>
                </c:pt>
                <c:pt idx="27">
                  <c:v>-5.2380016242038994E-3</c:v>
                </c:pt>
                <c:pt idx="28">
                  <c:v>3.5816188309926139E-2</c:v>
                </c:pt>
                <c:pt idx="29">
                  <c:v>5.1169813210677553E-2</c:v>
                </c:pt>
                <c:pt idx="30">
                  <c:v>3.1677715315377268E-2</c:v>
                </c:pt>
                <c:pt idx="31">
                  <c:v>-4.406670569541261E-5</c:v>
                </c:pt>
                <c:pt idx="32">
                  <c:v>-7.4677578223862812E-2</c:v>
                </c:pt>
                <c:pt idx="33">
                  <c:v>-3.7702092517554596E-2</c:v>
                </c:pt>
                <c:pt idx="34">
                  <c:v>-5.1002133168526323E-2</c:v>
                </c:pt>
                <c:pt idx="35">
                  <c:v>1.1150918117975152E-3</c:v>
                </c:pt>
                <c:pt idx="36">
                  <c:v>2.057787254220142E-2</c:v>
                </c:pt>
              </c:numCache>
            </c:numRef>
          </c:val>
          <c:smooth val="0"/>
        </c:ser>
        <c:dLbls>
          <c:showLegendKey val="0"/>
          <c:showVal val="0"/>
          <c:showCatName val="0"/>
          <c:showSerName val="0"/>
          <c:showPercent val="0"/>
          <c:showBubbleSize val="0"/>
        </c:dLbls>
        <c:marker val="1"/>
        <c:smooth val="0"/>
        <c:axId val="134025728"/>
        <c:axId val="133774656"/>
      </c:lineChart>
      <c:catAx>
        <c:axId val="134025728"/>
        <c:scaling>
          <c:orientation val="minMax"/>
        </c:scaling>
        <c:delete val="0"/>
        <c:axPos val="b"/>
        <c:majorTickMark val="out"/>
        <c:minorTickMark val="none"/>
        <c:tickLblPos val="nextTo"/>
        <c:crossAx val="133774656"/>
        <c:crosses val="autoZero"/>
        <c:auto val="1"/>
        <c:lblAlgn val="ctr"/>
        <c:lblOffset val="100"/>
        <c:noMultiLvlLbl val="0"/>
      </c:catAx>
      <c:valAx>
        <c:axId val="133774656"/>
        <c:scaling>
          <c:orientation val="minMax"/>
        </c:scaling>
        <c:delete val="0"/>
        <c:axPos val="l"/>
        <c:majorGridlines/>
        <c:numFmt formatCode="General" sourceLinked="1"/>
        <c:majorTickMark val="out"/>
        <c:minorTickMark val="none"/>
        <c:tickLblPos val="nextTo"/>
        <c:crossAx val="13402572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a:t>Winter</a:t>
            </a:r>
            <a:r>
              <a:rPr lang="en-US" baseline="0"/>
              <a:t> -Pressure corrected</a:t>
            </a:r>
            <a:endParaRPr lang="en-US"/>
          </a:p>
        </c:rich>
      </c:tx>
      <c:layout/>
      <c:overlay val="0"/>
    </c:title>
    <c:autoTitleDeleted val="0"/>
    <c:plotArea>
      <c:layout/>
      <c:lineChart>
        <c:grouping val="standard"/>
        <c:varyColors val="0"/>
        <c:ser>
          <c:idx val="0"/>
          <c:order val="0"/>
          <c:trendline>
            <c:trendlineType val="linear"/>
            <c:dispRSqr val="0"/>
            <c:dispEq val="0"/>
          </c:trendline>
          <c:trendline>
            <c:trendlineType val="linear"/>
            <c:dispRSqr val="0"/>
            <c:dispEq val="1"/>
            <c:trendlineLbl>
              <c:layout>
                <c:manualLayout>
                  <c:x val="0.317004593175853"/>
                  <c:y val="-0.31338764946048409"/>
                </c:manualLayout>
              </c:layout>
              <c:tx>
                <c:rich>
                  <a:bodyPr rot="0" vert="horz"/>
                  <a:lstStyle/>
                  <a:p>
                    <a:pPr>
                      <a:defRPr/>
                    </a:pPr>
                    <a:r>
                      <a:rPr lang="en-US" baseline="0"/>
                      <a:t>trend = (7E-05x </a:t>
                    </a:r>
                    <a:r>
                      <a:rPr lang="en-US" baseline="0">
                        <a:latin typeface="Calibri"/>
                        <a:cs typeface="Calibri"/>
                      </a:rPr>
                      <a:t>±0.00056)/day</a:t>
                    </a:r>
                    <a:endParaRPr lang="en-US"/>
                  </a:p>
                </c:rich>
              </c:tx>
              <c:numFmt formatCode="General" sourceLinked="0"/>
              <c:spPr>
                <a:noFill/>
                <a:ln>
                  <a:noFill/>
                </a:ln>
                <a:effectLst/>
              </c:spPr>
            </c:trendlineLbl>
          </c:trendline>
          <c:val>
            <c:numRef>
              <c:f>Sheet1!$C$1:$C$36</c:f>
              <c:numCache>
                <c:formatCode>General</c:formatCode>
                <c:ptCount val="36"/>
                <c:pt idx="0">
                  <c:v>-7.9957098120400957E-2</c:v>
                </c:pt>
                <c:pt idx="1">
                  <c:v>-5.4991389399694189E-2</c:v>
                </c:pt>
                <c:pt idx="2">
                  <c:v>-5.969112754730773E-2</c:v>
                </c:pt>
                <c:pt idx="3">
                  <c:v>-2.5105535317745356E-2</c:v>
                </c:pt>
                <c:pt idx="4">
                  <c:v>-2.0884270214208372E-4</c:v>
                </c:pt>
                <c:pt idx="5">
                  <c:v>1.0139365248103244E-2</c:v>
                </c:pt>
                <c:pt idx="6">
                  <c:v>2.4756544305191471E-2</c:v>
                </c:pt>
                <c:pt idx="7">
                  <c:v>4.4220385122928002E-2</c:v>
                </c:pt>
                <c:pt idx="8">
                  <c:v>4.6835170016547065E-2</c:v>
                </c:pt>
                <c:pt idx="9">
                  <c:v>1.6358446657711988E-2</c:v>
                </c:pt>
                <c:pt idx="10">
                  <c:v>4.8840229269619768E-3</c:v>
                </c:pt>
                <c:pt idx="11">
                  <c:v>-1.2195839580094896E-2</c:v>
                </c:pt>
                <c:pt idx="12">
                  <c:v>-3.6376050893450998E-3</c:v>
                </c:pt>
                <c:pt idx="13">
                  <c:v>7.1846584370703079E-3</c:v>
                </c:pt>
                <c:pt idx="14">
                  <c:v>2.7137944980541173E-2</c:v>
                </c:pt>
                <c:pt idx="15">
                  <c:v>2.8753157048945568E-2</c:v>
                </c:pt>
                <c:pt idx="16">
                  <c:v>3.8808764388459233E-2</c:v>
                </c:pt>
                <c:pt idx="17">
                  <c:v>2.7858937001119188E-2</c:v>
                </c:pt>
                <c:pt idx="18">
                  <c:v>3.4969614820896486E-2</c:v>
                </c:pt>
                <c:pt idx="19">
                  <c:v>3.619693199500059E-2</c:v>
                </c:pt>
                <c:pt idx="20">
                  <c:v>3.0276212083916544E-2</c:v>
                </c:pt>
                <c:pt idx="21">
                  <c:v>1.2377807797780957E-2</c:v>
                </c:pt>
                <c:pt idx="22">
                  <c:v>-9.4847362096046731E-4</c:v>
                </c:pt>
                <c:pt idx="23">
                  <c:v>-2.7066768864823544E-2</c:v>
                </c:pt>
                <c:pt idx="24">
                  <c:v>-2.2573778138959187E-2</c:v>
                </c:pt>
                <c:pt idx="25">
                  <c:v>-4.5477440383788759E-2</c:v>
                </c:pt>
                <c:pt idx="26">
                  <c:v>-3.6956062011497593E-3</c:v>
                </c:pt>
                <c:pt idx="27">
                  <c:v>-2.514332515837043E-3</c:v>
                </c:pt>
                <c:pt idx="28">
                  <c:v>2.6565876085314494E-2</c:v>
                </c:pt>
                <c:pt idx="29">
                  <c:v>5.7242003345280533E-2</c:v>
                </c:pt>
                <c:pt idx="30">
                  <c:v>1.5148678193594266E-2</c:v>
                </c:pt>
                <c:pt idx="31">
                  <c:v>-2.4708801922233153E-2</c:v>
                </c:pt>
                <c:pt idx="32">
                  <c:v>-6.6291990963840405E-2</c:v>
                </c:pt>
                <c:pt idx="33">
                  <c:v>-2.0478873400794507E-2</c:v>
                </c:pt>
                <c:pt idx="34">
                  <c:v>-4.548578418048807E-2</c:v>
                </c:pt>
                <c:pt idx="35">
                  <c:v>5.3165939221454205E-3</c:v>
                </c:pt>
              </c:numCache>
            </c:numRef>
          </c:val>
          <c:smooth val="0"/>
        </c:ser>
        <c:dLbls>
          <c:showLegendKey val="0"/>
          <c:showVal val="0"/>
          <c:showCatName val="0"/>
          <c:showSerName val="0"/>
          <c:showPercent val="0"/>
          <c:showBubbleSize val="0"/>
        </c:dLbls>
        <c:marker val="1"/>
        <c:smooth val="0"/>
        <c:axId val="134027264"/>
        <c:axId val="183248000"/>
      </c:lineChart>
      <c:catAx>
        <c:axId val="134027264"/>
        <c:scaling>
          <c:orientation val="minMax"/>
        </c:scaling>
        <c:delete val="0"/>
        <c:axPos val="b"/>
        <c:majorTickMark val="none"/>
        <c:minorTickMark val="none"/>
        <c:tickLblPos val="nextTo"/>
        <c:txPr>
          <a:bodyPr rot="-60000000" vert="horz"/>
          <a:lstStyle/>
          <a:p>
            <a:pPr>
              <a:defRPr/>
            </a:pPr>
            <a:endParaRPr lang="en-US"/>
          </a:p>
        </c:txPr>
        <c:crossAx val="183248000"/>
        <c:crosses val="autoZero"/>
        <c:auto val="1"/>
        <c:lblAlgn val="ctr"/>
        <c:lblOffset val="100"/>
        <c:noMultiLvlLbl val="0"/>
      </c:catAx>
      <c:valAx>
        <c:axId val="183248000"/>
        <c:scaling>
          <c:orientation val="minMax"/>
        </c:scaling>
        <c:delete val="0"/>
        <c:axPos val="l"/>
        <c:majorGridlines/>
        <c:numFmt formatCode="General" sourceLinked="1"/>
        <c:majorTickMark val="none"/>
        <c:minorTickMark val="none"/>
        <c:tickLblPos val="nextTo"/>
        <c:txPr>
          <a:bodyPr rot="-60000000" vert="horz"/>
          <a:lstStyle/>
          <a:p>
            <a:pPr>
              <a:defRPr/>
            </a:pPr>
            <a:endParaRPr lang="en-US"/>
          </a:p>
        </c:txPr>
        <c:crossAx val="13402726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CN</a:t>
            </a:r>
            <a:r>
              <a:rPr lang="en-US" baseline="0"/>
              <a:t> Pressure corrected</a:t>
            </a:r>
            <a:endParaRPr lang="en-US"/>
          </a:p>
        </c:rich>
      </c:tx>
      <c:layout>
        <c:manualLayout>
          <c:xMode val="edge"/>
          <c:yMode val="edge"/>
          <c:x val="0.19546519061354953"/>
          <c:y val="2.7777777777777776E-2"/>
        </c:manualLayout>
      </c:layout>
      <c:overlay val="0"/>
    </c:title>
    <c:autoTitleDeleted val="0"/>
    <c:plotArea>
      <c:layout/>
      <c:lineChart>
        <c:grouping val="standard"/>
        <c:varyColors val="0"/>
        <c:ser>
          <c:idx val="0"/>
          <c:order val="0"/>
          <c:tx>
            <c:strRef>
              <c:f>Sheet2!$E$1</c:f>
              <c:strCache>
                <c:ptCount val="1"/>
                <c:pt idx="0">
                  <c:v>relative</c:v>
                </c:pt>
              </c:strCache>
            </c:strRef>
          </c:tx>
          <c:trendline>
            <c:trendlineType val="linear"/>
            <c:dispRSqr val="0"/>
            <c:dispEq val="1"/>
            <c:trendlineLbl>
              <c:layout>
                <c:manualLayout>
                  <c:x val="0.30060341467217588"/>
                  <c:y val="-0.39380030621172352"/>
                </c:manualLayout>
              </c:layout>
              <c:tx>
                <c:rich>
                  <a:bodyPr/>
                  <a:lstStyle/>
                  <a:p>
                    <a:pPr>
                      <a:defRPr/>
                    </a:pPr>
                    <a:r>
                      <a:rPr lang="en-US" baseline="0"/>
                      <a:t>trend= (-2E-05x ±2.96E-05)/day</a:t>
                    </a:r>
                    <a:endParaRPr lang="en-US"/>
                  </a:p>
                </c:rich>
              </c:tx>
              <c:numFmt formatCode="General" sourceLinked="0"/>
            </c:trendlineLbl>
          </c:trendline>
          <c:val>
            <c:numRef>
              <c:f>Sheet2!$E$2:$E$178</c:f>
              <c:numCache>
                <c:formatCode>General</c:formatCode>
                <c:ptCount val="177"/>
                <c:pt idx="0">
                  <c:v>-3.2630746706417212E-2</c:v>
                </c:pt>
                <c:pt idx="1">
                  <c:v>-1.7319649304557389E-2</c:v>
                </c:pt>
                <c:pt idx="2">
                  <c:v>-2.5231047882770259E-2</c:v>
                </c:pt>
                <c:pt idx="3">
                  <c:v>-2.6815582546483727E-2</c:v>
                </c:pt>
                <c:pt idx="4">
                  <c:v>-2.8107841248690986E-2</c:v>
                </c:pt>
                <c:pt idx="5">
                  <c:v>-1.5411616321432415E-2</c:v>
                </c:pt>
                <c:pt idx="6">
                  <c:v>-1.8480947561104966E-2</c:v>
                </c:pt>
                <c:pt idx="7">
                  <c:v>-1.2121994000980607E-2</c:v>
                </c:pt>
                <c:pt idx="8">
                  <c:v>-1.2707413211712025E-2</c:v>
                </c:pt>
                <c:pt idx="9">
                  <c:v>-2.7936985567929312E-2</c:v>
                </c:pt>
                <c:pt idx="10">
                  <c:v>-2.9251793750846706E-2</c:v>
                </c:pt>
                <c:pt idx="11">
                  <c:v>-2.6139187309799266E-3</c:v>
                </c:pt>
                <c:pt idx="12">
                  <c:v>-1.7995355622735416E-3</c:v>
                </c:pt>
                <c:pt idx="13">
                  <c:v>-1.032584113368425E-2</c:v>
                </c:pt>
                <c:pt idx="14">
                  <c:v>-1.0671021646085797E-2</c:v>
                </c:pt>
                <c:pt idx="15">
                  <c:v>-9.7438910738310274E-3</c:v>
                </c:pt>
                <c:pt idx="16">
                  <c:v>-8.8471155717621177E-3</c:v>
                </c:pt>
                <c:pt idx="17">
                  <c:v>-5.6320799951961277E-3</c:v>
                </c:pt>
                <c:pt idx="18">
                  <c:v>-1.4621606393480458E-3</c:v>
                </c:pt>
                <c:pt idx="19">
                  <c:v>-1.240386250985146E-2</c:v>
                </c:pt>
                <c:pt idx="20">
                  <c:v>-2.0935460992189568E-3</c:v>
                </c:pt>
                <c:pt idx="21">
                  <c:v>-9.8341781812762174E-4</c:v>
                </c:pt>
                <c:pt idx="22">
                  <c:v>8.8298535445647999E-4</c:v>
                </c:pt>
                <c:pt idx="23">
                  <c:v>-2.9400189135505186E-3</c:v>
                </c:pt>
                <c:pt idx="24">
                  <c:v>2.6884271188135161E-2</c:v>
                </c:pt>
                <c:pt idx="25">
                  <c:v>1.8716155444920005E-2</c:v>
                </c:pt>
                <c:pt idx="26">
                  <c:v>2.8659609150161247E-2</c:v>
                </c:pt>
                <c:pt idx="27">
                  <c:v>3.5884983142168217E-2</c:v>
                </c:pt>
                <c:pt idx="28">
                  <c:v>3.1208567758072174E-2</c:v>
                </c:pt>
                <c:pt idx="29">
                  <c:v>2.9322216967937458E-2</c:v>
                </c:pt>
                <c:pt idx="30">
                  <c:v>3.4104441453824623E-2</c:v>
                </c:pt>
                <c:pt idx="31">
                  <c:v>3.3002118762210209E-2</c:v>
                </c:pt>
                <c:pt idx="32">
                  <c:v>1.7668905523500408E-2</c:v>
                </c:pt>
                <c:pt idx="33">
                  <c:v>1.8481987760627525E-2</c:v>
                </c:pt>
                <c:pt idx="34">
                  <c:v>1.8061786860479892E-2</c:v>
                </c:pt>
                <c:pt idx="35">
                  <c:v>2.3303673837756524E-2</c:v>
                </c:pt>
                <c:pt idx="36">
                  <c:v>3.5046315917312929E-2</c:v>
                </c:pt>
                <c:pt idx="37">
                  <c:v>1.6236146210717332E-2</c:v>
                </c:pt>
                <c:pt idx="38">
                  <c:v>2.7073339911008461E-2</c:v>
                </c:pt>
                <c:pt idx="39">
                  <c:v>2.8436716206223234E-2</c:v>
                </c:pt>
                <c:pt idx="40">
                  <c:v>2.6942813109208392E-2</c:v>
                </c:pt>
                <c:pt idx="41">
                  <c:v>2.703951568994397E-2</c:v>
                </c:pt>
                <c:pt idx="42">
                  <c:v>3.1878024692999479E-3</c:v>
                </c:pt>
                <c:pt idx="43">
                  <c:v>5.736327433351264E-3</c:v>
                </c:pt>
                <c:pt idx="44">
                  <c:v>4.5850029855792123E-3</c:v>
                </c:pt>
                <c:pt idx="45">
                  <c:v>2.1526945759542592E-3</c:v>
                </c:pt>
                <c:pt idx="46">
                  <c:v>3.3832866654638557E-4</c:v>
                </c:pt>
                <c:pt idx="47">
                  <c:v>2.0321415829296042E-3</c:v>
                </c:pt>
                <c:pt idx="48">
                  <c:v>7.3147910830277775E-3</c:v>
                </c:pt>
                <c:pt idx="49">
                  <c:v>6.2658065861686471E-3</c:v>
                </c:pt>
                <c:pt idx="50">
                  <c:v>8.1625648289390448E-3</c:v>
                </c:pt>
                <c:pt idx="51">
                  <c:v>8.2453908061607441E-3</c:v>
                </c:pt>
                <c:pt idx="52">
                  <c:v>1.0803889578987914E-2</c:v>
                </c:pt>
                <c:pt idx="53">
                  <c:v>1.366420447823655E-2</c:v>
                </c:pt>
                <c:pt idx="54">
                  <c:v>-1.5089941762069783E-3</c:v>
                </c:pt>
                <c:pt idx="55">
                  <c:v>-2.2075944343461743E-3</c:v>
                </c:pt>
                <c:pt idx="56">
                  <c:v>-4.5054732474328115E-3</c:v>
                </c:pt>
                <c:pt idx="57">
                  <c:v>6.3703147563807135E-3</c:v>
                </c:pt>
                <c:pt idx="58">
                  <c:v>1.1576209293293924E-2</c:v>
                </c:pt>
                <c:pt idx="59">
                  <c:v>1.2077067951364108E-2</c:v>
                </c:pt>
                <c:pt idx="60">
                  <c:v>-2.432733407894452E-2</c:v>
                </c:pt>
                <c:pt idx="61">
                  <c:v>-4.9863842879521629E-3</c:v>
                </c:pt>
                <c:pt idx="62">
                  <c:v>-8.0453080749896873E-3</c:v>
                </c:pt>
                <c:pt idx="63">
                  <c:v>1.3031862546041115E-3</c:v>
                </c:pt>
                <c:pt idx="64">
                  <c:v>-1.5363137393740341E-3</c:v>
                </c:pt>
                <c:pt idx="65">
                  <c:v>3.0156114110335065E-2</c:v>
                </c:pt>
                <c:pt idx="66">
                  <c:v>1.9253006543354264E-2</c:v>
                </c:pt>
                <c:pt idx="67">
                  <c:v>2.0720457364921275E-2</c:v>
                </c:pt>
                <c:pt idx="68">
                  <c:v>6.0030184071289683E-3</c:v>
                </c:pt>
                <c:pt idx="69">
                  <c:v>1.8301591914950153E-2</c:v>
                </c:pt>
                <c:pt idx="70">
                  <c:v>3.5426621582358236E-2</c:v>
                </c:pt>
                <c:pt idx="71">
                  <c:v>3.8736191520360883E-2</c:v>
                </c:pt>
                <c:pt idx="72">
                  <c:v>3.8683286969465214E-2</c:v>
                </c:pt>
                <c:pt idx="73">
                  <c:v>1.7381399644452213E-2</c:v>
                </c:pt>
                <c:pt idx="74">
                  <c:v>3.1096687642243884E-2</c:v>
                </c:pt>
                <c:pt idx="75">
                  <c:v>2.5225149780536096E-2</c:v>
                </c:pt>
                <c:pt idx="76">
                  <c:v>3.7651648226998159E-2</c:v>
                </c:pt>
                <c:pt idx="77">
                  <c:v>3.6298679384418414E-2</c:v>
                </c:pt>
                <c:pt idx="78">
                  <c:v>3.8838965115134065E-2</c:v>
                </c:pt>
                <c:pt idx="79">
                  <c:v>4.1461209535351762E-2</c:v>
                </c:pt>
                <c:pt idx="80">
                  <c:v>3.5577529645569407E-2</c:v>
                </c:pt>
                <c:pt idx="81">
                  <c:v>1.6594769682772931E-2</c:v>
                </c:pt>
                <c:pt idx="82">
                  <c:v>1.4465578331149151E-2</c:v>
                </c:pt>
                <c:pt idx="83">
                  <c:v>2.3497078999228118E-2</c:v>
                </c:pt>
                <c:pt idx="84">
                  <c:v>3.7401869363752699E-2</c:v>
                </c:pt>
                <c:pt idx="85">
                  <c:v>3.8055370660472938E-2</c:v>
                </c:pt>
                <c:pt idx="86">
                  <c:v>3.4915355471653031E-2</c:v>
                </c:pt>
                <c:pt idx="87">
                  <c:v>3.7006819807473633E-2</c:v>
                </c:pt>
                <c:pt idx="88">
                  <c:v>3.3566289423811312E-2</c:v>
                </c:pt>
                <c:pt idx="89">
                  <c:v>4.0432172656043465E-2</c:v>
                </c:pt>
                <c:pt idx="90">
                  <c:v>3.1484365252905856E-2</c:v>
                </c:pt>
                <c:pt idx="91">
                  <c:v>3.1173876249288239E-2</c:v>
                </c:pt>
                <c:pt idx="92">
                  <c:v>3.2810448176178154E-2</c:v>
                </c:pt>
                <c:pt idx="93">
                  <c:v>3.7571424112934779E-2</c:v>
                </c:pt>
                <c:pt idx="94">
                  <c:v>2.8757612662476093E-2</c:v>
                </c:pt>
                <c:pt idx="95">
                  <c:v>3.237073330233952E-2</c:v>
                </c:pt>
                <c:pt idx="96">
                  <c:v>1.6717057251236903E-2</c:v>
                </c:pt>
                <c:pt idx="97">
                  <c:v>-6.4980667832191296E-3</c:v>
                </c:pt>
                <c:pt idx="98">
                  <c:v>2.1375170408613293E-3</c:v>
                </c:pt>
                <c:pt idx="99">
                  <c:v>1.4559245404866144E-2</c:v>
                </c:pt>
                <c:pt idx="100">
                  <c:v>2.7714699179654353E-2</c:v>
                </c:pt>
                <c:pt idx="101">
                  <c:v>2.0765989970200283E-2</c:v>
                </c:pt>
                <c:pt idx="102">
                  <c:v>1.1970391561853115E-2</c:v>
                </c:pt>
                <c:pt idx="103">
                  <c:v>1.1620440966993226E-2</c:v>
                </c:pt>
                <c:pt idx="104">
                  <c:v>1.6969348793036908E-3</c:v>
                </c:pt>
                <c:pt idx="105">
                  <c:v>-1.4119357619224828E-2</c:v>
                </c:pt>
                <c:pt idx="106">
                  <c:v>-2.7527625764277083E-2</c:v>
                </c:pt>
                <c:pt idx="107">
                  <c:v>-1.7572030030962041E-2</c:v>
                </c:pt>
                <c:pt idx="108">
                  <c:v>-4.4950657947975658E-3</c:v>
                </c:pt>
                <c:pt idx="109">
                  <c:v>-3.7206916041677587E-5</c:v>
                </c:pt>
                <c:pt idx="110">
                  <c:v>-2.1248029030496551E-2</c:v>
                </c:pt>
                <c:pt idx="111">
                  <c:v>-3.570537085701553E-3</c:v>
                </c:pt>
                <c:pt idx="112">
                  <c:v>-3.8632466910672623E-3</c:v>
                </c:pt>
                <c:pt idx="113">
                  <c:v>1.4171567794203956E-2</c:v>
                </c:pt>
                <c:pt idx="114">
                  <c:v>1.1650362393319912E-2</c:v>
                </c:pt>
                <c:pt idx="115">
                  <c:v>-4.4157089684540634E-3</c:v>
                </c:pt>
                <c:pt idx="116">
                  <c:v>-9.0197058279632199E-3</c:v>
                </c:pt>
                <c:pt idx="117">
                  <c:v>-5.770412386472688E-3</c:v>
                </c:pt>
                <c:pt idx="118">
                  <c:v>-3.2457722806356719E-2</c:v>
                </c:pt>
                <c:pt idx="119">
                  <c:v>-1.1188792414688229E-2</c:v>
                </c:pt>
                <c:pt idx="120">
                  <c:v>-1.0198349838902764E-2</c:v>
                </c:pt>
                <c:pt idx="121">
                  <c:v>-2.1585926781887504E-3</c:v>
                </c:pt>
                <c:pt idx="122">
                  <c:v>2.0941526548810302E-3</c:v>
                </c:pt>
                <c:pt idx="123">
                  <c:v>-1.9288506171009567E-4</c:v>
                </c:pt>
                <c:pt idx="124">
                  <c:v>-1.0417339988102532E-2</c:v>
                </c:pt>
                <c:pt idx="125">
                  <c:v>-8.9763414419827027E-3</c:v>
                </c:pt>
                <c:pt idx="126">
                  <c:v>-3.3385376207077824E-3</c:v>
                </c:pt>
                <c:pt idx="127">
                  <c:v>-1.3913810429679109E-2</c:v>
                </c:pt>
                <c:pt idx="128">
                  <c:v>-1.0125064026596216E-2</c:v>
                </c:pt>
                <c:pt idx="129">
                  <c:v>-1.7539940385336426E-2</c:v>
                </c:pt>
                <c:pt idx="130">
                  <c:v>-9.4407740158298538E-3</c:v>
                </c:pt>
                <c:pt idx="131">
                  <c:v>-2.8480774968120182E-2</c:v>
                </c:pt>
                <c:pt idx="132">
                  <c:v>-2.9165064978886546E-2</c:v>
                </c:pt>
                <c:pt idx="133">
                  <c:v>-8.4637743996980024E-3</c:v>
                </c:pt>
                <c:pt idx="134">
                  <c:v>-7.5323073888449409E-3</c:v>
                </c:pt>
                <c:pt idx="135">
                  <c:v>-1.1144560740988707E-2</c:v>
                </c:pt>
                <c:pt idx="136">
                  <c:v>-5.3922749407265226E-3</c:v>
                </c:pt>
                <c:pt idx="137">
                  <c:v>-2.5596176012722748E-2</c:v>
                </c:pt>
                <c:pt idx="138">
                  <c:v>1.3748331387037956E-2</c:v>
                </c:pt>
                <c:pt idx="139">
                  <c:v>2.3756398027388943E-2</c:v>
                </c:pt>
                <c:pt idx="140">
                  <c:v>3.0121856245410961E-2</c:v>
                </c:pt>
                <c:pt idx="141">
                  <c:v>1.6021058856255592E-2</c:v>
                </c:pt>
                <c:pt idx="142">
                  <c:v>1.9501918118879628E-2</c:v>
                </c:pt>
                <c:pt idx="143">
                  <c:v>1.7433436907628004E-2</c:v>
                </c:pt>
                <c:pt idx="144">
                  <c:v>1.8569150176447516E-2</c:v>
                </c:pt>
                <c:pt idx="145">
                  <c:v>2.3697422462455885E-2</c:v>
                </c:pt>
                <c:pt idx="146">
                  <c:v>2.4774160166342339E-2</c:v>
                </c:pt>
                <c:pt idx="147">
                  <c:v>2.5751593426334238E-2</c:v>
                </c:pt>
                <c:pt idx="148">
                  <c:v>3.2801341655122176E-2</c:v>
                </c:pt>
                <c:pt idx="149">
                  <c:v>3.5087512083993862E-2</c:v>
                </c:pt>
                <c:pt idx="150">
                  <c:v>2.7489204372557804E-2</c:v>
                </c:pt>
                <c:pt idx="151">
                  <c:v>2.6258523098442031E-2</c:v>
                </c:pt>
                <c:pt idx="152">
                  <c:v>2.6851747898649938E-2</c:v>
                </c:pt>
                <c:pt idx="153">
                  <c:v>6.4969387634425408E-3</c:v>
                </c:pt>
                <c:pt idx="154">
                  <c:v>1.8356231041285139E-2</c:v>
                </c:pt>
                <c:pt idx="155">
                  <c:v>2.2893013102524697E-2</c:v>
                </c:pt>
                <c:pt idx="156">
                  <c:v>1.2210196616322937E-2</c:v>
                </c:pt>
                <c:pt idx="157">
                  <c:v>-2.2667345383625574E-2</c:v>
                </c:pt>
                <c:pt idx="158">
                  <c:v>-3.487181817387016E-2</c:v>
                </c:pt>
                <c:pt idx="159">
                  <c:v>-2.9526723957960729E-2</c:v>
                </c:pt>
                <c:pt idx="160">
                  <c:v>-1.7022603260593499E-2</c:v>
                </c:pt>
                <c:pt idx="161">
                  <c:v>-1.7213840202766055E-2</c:v>
                </c:pt>
                <c:pt idx="162">
                  <c:v>-6.1724002445083664E-3</c:v>
                </c:pt>
                <c:pt idx="163">
                  <c:v>-9.8579394089586825E-3</c:v>
                </c:pt>
                <c:pt idx="164">
                  <c:v>-1.9948398382672195E-2</c:v>
                </c:pt>
                <c:pt idx="165">
                  <c:v>-1.5198263542409772E-2</c:v>
                </c:pt>
                <c:pt idx="166">
                  <c:v>-1.8655706036604887E-2</c:v>
                </c:pt>
                <c:pt idx="167">
                  <c:v>-2.0677787354857952E-2</c:v>
                </c:pt>
                <c:pt idx="168">
                  <c:v>-2.4822555366837581E-2</c:v>
                </c:pt>
                <c:pt idx="169">
                  <c:v>-1.7849562101234603E-2</c:v>
                </c:pt>
                <c:pt idx="170">
                  <c:v>-2.3278029681197959E-4</c:v>
                </c:pt>
                <c:pt idx="171">
                  <c:v>1.7817645367412215E-2</c:v>
                </c:pt>
                <c:pt idx="172">
                  <c:v>7.0775878917162752E-3</c:v>
                </c:pt>
                <c:pt idx="173">
                  <c:v>1.4132539846821729E-2</c:v>
                </c:pt>
                <c:pt idx="174">
                  <c:v>1.2350263583038814E-2</c:v>
                </c:pt>
                <c:pt idx="175">
                  <c:v>1.2990755563965483E-2</c:v>
                </c:pt>
                <c:pt idx="176">
                  <c:v>3.1579792264890129E-3</c:v>
                </c:pt>
              </c:numCache>
            </c:numRef>
          </c:val>
          <c:smooth val="0"/>
        </c:ser>
        <c:dLbls>
          <c:showLegendKey val="0"/>
          <c:showVal val="0"/>
          <c:showCatName val="0"/>
          <c:showSerName val="0"/>
          <c:showPercent val="0"/>
          <c:showBubbleSize val="0"/>
        </c:dLbls>
        <c:marker val="1"/>
        <c:smooth val="0"/>
        <c:axId val="183820288"/>
        <c:axId val="183250304"/>
      </c:lineChart>
      <c:catAx>
        <c:axId val="183820288"/>
        <c:scaling>
          <c:orientation val="minMax"/>
        </c:scaling>
        <c:delete val="0"/>
        <c:axPos val="b"/>
        <c:majorTickMark val="out"/>
        <c:minorTickMark val="none"/>
        <c:tickLblPos val="nextTo"/>
        <c:crossAx val="183250304"/>
        <c:crosses val="autoZero"/>
        <c:auto val="1"/>
        <c:lblAlgn val="ctr"/>
        <c:lblOffset val="100"/>
        <c:noMultiLvlLbl val="0"/>
      </c:catAx>
      <c:valAx>
        <c:axId val="183250304"/>
        <c:scaling>
          <c:orientation val="minMax"/>
        </c:scaling>
        <c:delete val="0"/>
        <c:axPos val="l"/>
        <c:majorGridlines/>
        <c:numFmt formatCode="General" sourceLinked="1"/>
        <c:majorTickMark val="out"/>
        <c:minorTickMark val="none"/>
        <c:tickLblPos val="nextTo"/>
        <c:crossAx val="183820288"/>
        <c:crosses val="autoZero"/>
        <c:crossBetween val="between"/>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0.71875</cdr:x>
      <cdr:y>0.30903</cdr:y>
    </cdr:from>
    <cdr:to>
      <cdr:x>0.93958</cdr:x>
      <cdr:y>0.39236</cdr:y>
    </cdr:to>
    <cdr:sp macro="" textlink="">
      <cdr:nvSpPr>
        <cdr:cNvPr id="2" name="TextBox 1"/>
        <cdr:cNvSpPr txBox="1"/>
      </cdr:nvSpPr>
      <cdr:spPr>
        <a:xfrm xmlns:a="http://schemas.openxmlformats.org/drawingml/2006/main">
          <a:off x="3286125" y="847725"/>
          <a:ext cx="10096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0.72917</cdr:x>
      <cdr:y>0.29167</cdr:y>
    </cdr:from>
    <cdr:to>
      <cdr:x>1</cdr:x>
      <cdr:y>0.46875</cdr:y>
    </cdr:to>
    <cdr:sp macro="" textlink="">
      <cdr:nvSpPr>
        <cdr:cNvPr id="2" name="TextBox 1"/>
        <cdr:cNvSpPr txBox="1"/>
      </cdr:nvSpPr>
      <cdr:spPr>
        <a:xfrm xmlns:a="http://schemas.openxmlformats.org/drawingml/2006/main">
          <a:off x="3419475" y="800100"/>
          <a:ext cx="123825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0.75833</cdr:x>
      <cdr:y>0.28472</cdr:y>
    </cdr:from>
    <cdr:to>
      <cdr:x>0.9625</cdr:x>
      <cdr:y>0.47917</cdr:y>
    </cdr:to>
    <cdr:sp macro="" textlink="">
      <cdr:nvSpPr>
        <cdr:cNvPr id="2" name="TextBox 1"/>
        <cdr:cNvSpPr txBox="1"/>
      </cdr:nvSpPr>
      <cdr:spPr>
        <a:xfrm xmlns:a="http://schemas.openxmlformats.org/drawingml/2006/main">
          <a:off x="3467100" y="781050"/>
          <a:ext cx="93345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0.75833</cdr:x>
      <cdr:y>0.32292</cdr:y>
    </cdr:from>
    <cdr:to>
      <cdr:x>0.98958</cdr:x>
      <cdr:y>0.43403</cdr:y>
    </cdr:to>
    <cdr:sp macro="" textlink="">
      <cdr:nvSpPr>
        <cdr:cNvPr id="2" name="TextBox 1"/>
        <cdr:cNvSpPr txBox="1"/>
      </cdr:nvSpPr>
      <cdr:spPr>
        <a:xfrm xmlns:a="http://schemas.openxmlformats.org/drawingml/2006/main">
          <a:off x="3467100" y="885825"/>
          <a:ext cx="10572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0.74792</cdr:x>
      <cdr:y>0.30035</cdr:y>
    </cdr:from>
    <cdr:to>
      <cdr:x>0.95208</cdr:x>
      <cdr:y>0.4184</cdr:y>
    </cdr:to>
    <cdr:sp macro="" textlink="">
      <cdr:nvSpPr>
        <cdr:cNvPr id="2" name="TextBox 1"/>
        <cdr:cNvSpPr txBox="1"/>
      </cdr:nvSpPr>
      <cdr:spPr>
        <a:xfrm xmlns:a="http://schemas.openxmlformats.org/drawingml/2006/main">
          <a:off x="3419475" y="823913"/>
          <a:ext cx="9334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0D2AC-031E-48C4-93ED-FBE114D5E7B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5024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0D2AC-031E-48C4-93ED-FBE114D5E7B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82354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0D2AC-031E-48C4-93ED-FBE114D5E7B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312854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0D2AC-031E-48C4-93ED-FBE114D5E7B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8181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0D2AC-031E-48C4-93ED-FBE114D5E7B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13799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0D2AC-031E-48C4-93ED-FBE114D5E7B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96982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0D2AC-031E-48C4-93ED-FBE114D5E7B6}"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220265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0D2AC-031E-48C4-93ED-FBE114D5E7B6}"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28612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0D2AC-031E-48C4-93ED-FBE114D5E7B6}"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301592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0D2AC-031E-48C4-93ED-FBE114D5E7B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420059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0D2AC-031E-48C4-93ED-FBE114D5E7B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1741-1A70-441D-AC7F-90D89A916273}" type="slidenum">
              <a:rPr lang="en-US" smtClean="0"/>
              <a:t>‹#›</a:t>
            </a:fld>
            <a:endParaRPr lang="en-US"/>
          </a:p>
        </p:txBody>
      </p:sp>
    </p:spTree>
    <p:extLst>
      <p:ext uri="{BB962C8B-B14F-4D97-AF65-F5344CB8AC3E}">
        <p14:creationId xmlns:p14="http://schemas.microsoft.com/office/powerpoint/2010/main" val="223082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0D2AC-031E-48C4-93ED-FBE114D5E7B6}" type="datetimeFigureOut">
              <a:rPr lang="en-US" smtClean="0"/>
              <a:t>8/24/2018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D1741-1A70-441D-AC7F-90D89A916273}" type="slidenum">
              <a:rPr lang="en-US" smtClean="0"/>
              <a:t>‹#›</a:t>
            </a:fld>
            <a:endParaRPr lang="en-US"/>
          </a:p>
        </p:txBody>
      </p:sp>
    </p:spTree>
    <p:extLst>
      <p:ext uri="{BB962C8B-B14F-4D97-AF65-F5344CB8AC3E}">
        <p14:creationId xmlns:p14="http://schemas.microsoft.com/office/powerpoint/2010/main" val="304185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1219200" y="2133600"/>
            <a:ext cx="6705600" cy="3416320"/>
          </a:xfrm>
          <a:prstGeom prst="rect">
            <a:avLst/>
          </a:prstGeom>
          <a:noFill/>
        </p:spPr>
        <p:txBody>
          <a:bodyPr wrap="square" rtlCol="0">
            <a:spAutoFit/>
          </a:bodyPr>
          <a:lstStyle/>
          <a:p>
            <a:pPr algn="ctr"/>
            <a:r>
              <a:rPr lang="en-US" sz="5400" dirty="0" smtClean="0">
                <a:solidFill>
                  <a:schemeClr val="bg1"/>
                </a:solidFill>
                <a:latin typeface="Sylfaen" panose="010A0502050306030303" pitchFamily="18" charset="0"/>
              </a:rPr>
              <a:t>Galactic Cosmic Rays and Climate Change</a:t>
            </a:r>
            <a:r>
              <a:rPr lang="en-US" sz="3600" dirty="0" smtClean="0">
                <a:solidFill>
                  <a:schemeClr val="bg1"/>
                </a:solidFill>
                <a:latin typeface="Sylfaen" panose="010A0502050306030303" pitchFamily="18" charset="0"/>
              </a:rPr>
              <a:t> </a:t>
            </a:r>
            <a:r>
              <a:rPr lang="en-US" sz="3600" dirty="0" err="1" smtClean="0">
                <a:solidFill>
                  <a:schemeClr val="bg1"/>
                </a:solidFill>
                <a:latin typeface="Sylfaen" panose="010A0502050306030303" pitchFamily="18" charset="0"/>
              </a:rPr>
              <a:t>Natia</a:t>
            </a:r>
            <a:r>
              <a:rPr lang="en-US" sz="3600" dirty="0" smtClean="0">
                <a:solidFill>
                  <a:schemeClr val="bg1"/>
                </a:solidFill>
                <a:latin typeface="Sylfaen" panose="010A0502050306030303" pitchFamily="18" charset="0"/>
              </a:rPr>
              <a:t> </a:t>
            </a:r>
            <a:r>
              <a:rPr lang="en-US" sz="3600" dirty="0" err="1" smtClean="0">
                <a:solidFill>
                  <a:schemeClr val="bg1"/>
                </a:solidFill>
                <a:latin typeface="Sylfaen" panose="010A0502050306030303" pitchFamily="18" charset="0"/>
              </a:rPr>
              <a:t>Porchkhidze</a:t>
            </a:r>
            <a:endParaRPr lang="en-US" sz="3600" dirty="0" smtClean="0">
              <a:solidFill>
                <a:schemeClr val="bg1"/>
              </a:solidFill>
              <a:latin typeface="Sylfaen" panose="010A0502050306030303" pitchFamily="18" charset="0"/>
            </a:endParaRPr>
          </a:p>
          <a:p>
            <a:pPr algn="ctr"/>
            <a:endParaRPr lang="en-US" sz="3600" b="1" dirty="0" smtClean="0">
              <a:solidFill>
                <a:schemeClr val="bg1"/>
              </a:solidFill>
              <a:latin typeface="Sylfaen" panose="010A0502050306030303" pitchFamily="18" charset="0"/>
            </a:endParaRPr>
          </a:p>
          <a:p>
            <a:pPr algn="ctr"/>
            <a:r>
              <a:rPr lang="en-US" sz="3600" b="1" dirty="0" smtClean="0">
                <a:solidFill>
                  <a:schemeClr val="bg1"/>
                </a:solidFill>
                <a:latin typeface="Sylfaen" panose="010A0502050306030303" pitchFamily="18" charset="0"/>
              </a:rPr>
              <a:t>(Ilia State University)</a:t>
            </a:r>
            <a:endParaRPr lang="en-US" sz="3600" b="1" dirty="0">
              <a:solidFill>
                <a:schemeClr val="bg1"/>
              </a:solidFill>
              <a:latin typeface="Sylfaen" panose="010A0502050306030303" pitchFamily="18" charset="0"/>
            </a:endParaRPr>
          </a:p>
        </p:txBody>
      </p:sp>
    </p:spTree>
    <p:extLst>
      <p:ext uri="{BB962C8B-B14F-4D97-AF65-F5344CB8AC3E}">
        <p14:creationId xmlns:p14="http://schemas.microsoft.com/office/powerpoint/2010/main" val="2998216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The Observed and corrected data with pressure are compared to each in  different cases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2590800"/>
                <a:ext cx="8001000" cy="3535363"/>
              </a:xfrm>
            </p:spPr>
            <p:txBody>
              <a:bodyPr>
                <a:normAutofit/>
              </a:bodyPr>
              <a:lstStyle/>
              <a:p>
                <a:r>
                  <a:rPr lang="en-US" sz="2000" dirty="0" smtClean="0">
                    <a:latin typeface="Sylfaen" panose="010A0502050306030303" pitchFamily="18" charset="0"/>
                  </a:rPr>
                  <a:t>The barometric effect induces variations to the measured data of the Neutron Monitors which are related to the variations of local atmospheric pressure of each station. For this reason the calculation of barometric coefficient constitutes a prerequisite for the quality of data. </a:t>
                </a:r>
              </a:p>
              <a:p>
                <a:r>
                  <a:rPr lang="en-US" sz="2000" dirty="0" smtClean="0">
                    <a:latin typeface="Sylfaen" panose="010A0502050306030303" pitchFamily="18" charset="0"/>
                  </a:rPr>
                  <a:t>If CR are stable </a:t>
                </a:r>
                <a14:m>
                  <m:oMath xmlns:m="http://schemas.openxmlformats.org/officeDocument/2006/math">
                    <m:r>
                      <a:rPr lang="en-US" sz="2000" b="0" i="1" smtClean="0">
                        <a:latin typeface="Cambria Math"/>
                      </a:rPr>
                      <m:t>𝑁</m:t>
                    </m:r>
                    <m:r>
                      <a:rPr lang="en-US" sz="2000" b="0" i="1" smtClean="0">
                        <a:latin typeface="Cambria Math"/>
                      </a:rPr>
                      <m:t>=</m:t>
                    </m:r>
                    <m:sSub>
                      <m:sSubPr>
                        <m:ctrlPr>
                          <a:rPr lang="en-US" sz="2000" b="0" i="1" smtClean="0">
                            <a:latin typeface="Cambria Math"/>
                          </a:rPr>
                        </m:ctrlPr>
                      </m:sSubPr>
                      <m:e>
                        <m:r>
                          <a:rPr lang="en-US" sz="2000" b="0" i="1" smtClean="0">
                            <a:latin typeface="Cambria Math"/>
                          </a:rPr>
                          <m:t>𝑁</m:t>
                        </m:r>
                      </m:e>
                      <m:sub>
                        <m:r>
                          <a:rPr lang="en-US" sz="2000" b="0" i="1" smtClean="0">
                            <a:latin typeface="Cambria Math"/>
                          </a:rPr>
                          <m:t>0</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𝑏</m:t>
                        </m:r>
                        <m:d>
                          <m:dPr>
                            <m:ctrlPr>
                              <a:rPr lang="en-US" sz="2000" b="0" i="1" smtClean="0">
                                <a:latin typeface="Cambria Math"/>
                              </a:rPr>
                            </m:ctrlPr>
                          </m:dPr>
                          <m:e>
                            <m:r>
                              <a:rPr lang="en-US" sz="2000" b="0" i="1" smtClean="0">
                                <a:latin typeface="Cambria Math"/>
                              </a:rPr>
                              <m:t>𝑝</m:t>
                            </m:r>
                            <m:r>
                              <a:rPr lang="en-US" sz="2000" b="0" i="1" smtClean="0">
                                <a:latin typeface="Cambria Math"/>
                              </a:rPr>
                              <m:t>−</m:t>
                            </m:r>
                            <m:r>
                              <a:rPr lang="en-US" sz="2000" b="0" i="1" smtClean="0">
                                <a:latin typeface="Cambria Math"/>
                              </a:rPr>
                              <m:t>𝑝</m:t>
                            </m:r>
                            <m:r>
                              <a:rPr lang="en-US" sz="2000" b="0" i="1" smtClean="0">
                                <a:latin typeface="Cambria Math"/>
                              </a:rPr>
                              <m:t>0</m:t>
                            </m:r>
                          </m:e>
                        </m:d>
                      </m:sup>
                    </m:sSup>
                  </m:oMath>
                </a14:m>
                <a:endParaRPr lang="en-US" sz="2000" b="0" dirty="0" smtClean="0">
                  <a:latin typeface="Sylfaen" panose="010A0502050306030303" pitchFamily="18" charset="0"/>
                </a:endParaRPr>
              </a:p>
              <a:p>
                <a:r>
                  <a:rPr lang="en-US" sz="2000" dirty="0" smtClean="0">
                    <a:latin typeface="Sylfaen" panose="010A0502050306030303" pitchFamily="18" charset="0"/>
                  </a:rPr>
                  <a:t>If CR are not stable  N’=N(1+v);   </a:t>
                </a:r>
                <a14:m>
                  <m:oMath xmlns:m="http://schemas.openxmlformats.org/officeDocument/2006/math">
                    <m:r>
                      <a:rPr lang="en-US" sz="2000" b="0" i="1" smtClean="0">
                        <a:latin typeface="Cambria Math"/>
                      </a:rPr>
                      <m:t>𝑣</m:t>
                    </m:r>
                    <m:r>
                      <a:rPr lang="en-US" sz="2000" b="0" i="1" smtClean="0">
                        <a:latin typeface="Cambria Math"/>
                      </a:rPr>
                      <m:t>=</m:t>
                    </m:r>
                    <m:f>
                      <m:fPr>
                        <m:ctrlPr>
                          <a:rPr lang="en-US" sz="2000" b="0" i="1" smtClean="0">
                            <a:latin typeface="Cambria Math"/>
                          </a:rPr>
                        </m:ctrlPr>
                      </m:fPr>
                      <m:num>
                        <m:r>
                          <a:rPr lang="en-US" sz="2000" b="0" i="1" smtClean="0">
                            <a:latin typeface="Cambria Math"/>
                          </a:rPr>
                          <m:t>𝑁</m:t>
                        </m:r>
                        <m:r>
                          <a:rPr lang="en-US" sz="2000" b="0" i="1" smtClean="0">
                            <a:latin typeface="Cambria Math"/>
                          </a:rPr>
                          <m:t>−</m:t>
                        </m:r>
                        <m:sSub>
                          <m:sSubPr>
                            <m:ctrlPr>
                              <a:rPr lang="en-US" sz="2000" b="0" i="1" smtClean="0">
                                <a:latin typeface="Cambria Math"/>
                              </a:rPr>
                            </m:ctrlPr>
                          </m:sSubPr>
                          <m:e>
                            <m:r>
                              <a:rPr lang="en-US" sz="2000" b="0" i="1" smtClean="0">
                                <a:latin typeface="Cambria Math"/>
                              </a:rPr>
                              <m:t>𝑁</m:t>
                            </m:r>
                          </m:e>
                          <m:sub>
                            <m:r>
                              <a:rPr lang="en-US" sz="2000" b="0" i="1" smtClean="0">
                                <a:latin typeface="Cambria Math"/>
                              </a:rPr>
                              <m:t>𝑎𝑣</m:t>
                            </m:r>
                          </m:sub>
                        </m:sSub>
                      </m:num>
                      <m:den>
                        <m:r>
                          <a:rPr lang="en-US" sz="2000" b="0" i="1" smtClean="0">
                            <a:latin typeface="Cambria Math"/>
                          </a:rPr>
                          <m:t>𝑁</m:t>
                        </m:r>
                      </m:den>
                    </m:f>
                  </m:oMath>
                </a14:m>
                <a:endParaRPr lang="en-US" sz="2000" b="0" dirty="0" smtClean="0">
                  <a:latin typeface="Sylfaen" panose="010A0502050306030303" pitchFamily="18" charset="0"/>
                </a:endParaRPr>
              </a:p>
              <a:p>
                <a:endParaRPr lang="en-US" sz="2000" dirty="0" smtClean="0">
                  <a:latin typeface="Sylfaen" panose="010A0502050306030303" pitchFamily="18" charset="0"/>
                </a:endParaRPr>
              </a:p>
              <a:p>
                <a:pPr marL="0" indent="0">
                  <a:buNone/>
                </a:pPr>
                <a:endParaRPr lang="en-US" sz="2000" dirty="0">
                  <a:latin typeface="Sylfaen" panose="010A05020503060303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2590800"/>
                <a:ext cx="8001000" cy="3535363"/>
              </a:xfrm>
              <a:blipFill rotWithShape="1">
                <a:blip r:embed="rId2"/>
                <a:stretch>
                  <a:fillRect l="-686" t="-862" r="-1296"/>
                </a:stretch>
              </a:blipFill>
            </p:spPr>
            <p:txBody>
              <a:bodyPr/>
              <a:lstStyle/>
              <a:p>
                <a:r>
                  <a:rPr lang="en-US">
                    <a:noFill/>
                  </a:rPr>
                  <a:t> </a:t>
                </a:r>
              </a:p>
            </p:txBody>
          </p:sp>
        </mc:Fallback>
      </mc:AlternateContent>
    </p:spTree>
    <p:extLst>
      <p:ext uri="{BB962C8B-B14F-4D97-AF65-F5344CB8AC3E}">
        <p14:creationId xmlns:p14="http://schemas.microsoft.com/office/powerpoint/2010/main" val="303878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smtClean="0"/>
              <a:t> </a:t>
            </a:r>
            <a:r>
              <a:rPr lang="en-US" sz="3200" dirty="0"/>
              <a:t>L</a:t>
            </a:r>
            <a:r>
              <a:rPr lang="en-US" sz="3200" dirty="0" smtClean="0"/>
              <a:t>ong-term trends for  spring and summer seasons</a:t>
            </a:r>
            <a:br>
              <a:rPr lang="en-US" sz="3200" dirty="0" smtClean="0"/>
            </a:br>
            <a:endParaRPr lang="en-US" sz="3200" dirty="0"/>
          </a:p>
        </p:txBody>
      </p:sp>
      <p:graphicFrame>
        <p:nvGraphicFramePr>
          <p:cNvPr id="8" name="Chart 7"/>
          <p:cNvGraphicFramePr>
            <a:graphicFrameLocks/>
          </p:cNvGraphicFramePr>
          <p:nvPr>
            <p:extLst>
              <p:ext uri="{D42A27DB-BD31-4B8C-83A1-F6EECF244321}">
                <p14:modId xmlns:p14="http://schemas.microsoft.com/office/powerpoint/2010/main" val="3664189558"/>
              </p:ext>
            </p:extLst>
          </p:nvPr>
        </p:nvGraphicFramePr>
        <p:xfrm>
          <a:off x="0" y="4038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473250505"/>
              </p:ext>
            </p:extLst>
          </p:nvPr>
        </p:nvGraphicFramePr>
        <p:xfrm>
          <a:off x="0" y="1219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244402465"/>
              </p:ext>
            </p:extLst>
          </p:nvPr>
        </p:nvGraphicFramePr>
        <p:xfrm>
          <a:off x="4572000" y="1219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157612856"/>
              </p:ext>
            </p:extLst>
          </p:nvPr>
        </p:nvGraphicFramePr>
        <p:xfrm>
          <a:off x="4572000" y="4090219"/>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730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71"/>
            <a:ext cx="8229600" cy="1143000"/>
          </a:xfrm>
        </p:spPr>
        <p:txBody>
          <a:bodyPr>
            <a:normAutofit/>
          </a:bodyPr>
          <a:lstStyle/>
          <a:p>
            <a:r>
              <a:rPr lang="en-US" sz="3200" dirty="0" smtClean="0"/>
              <a:t> </a:t>
            </a:r>
            <a:r>
              <a:rPr lang="en-US" sz="3200" dirty="0"/>
              <a:t>L</a:t>
            </a:r>
            <a:r>
              <a:rPr lang="en-US" sz="3200" dirty="0" smtClean="0"/>
              <a:t>ong-term trends for  autumn and winter seasons</a:t>
            </a:r>
            <a:endParaRPr lang="en-US" sz="3200" dirty="0"/>
          </a:p>
        </p:txBody>
      </p:sp>
      <p:graphicFrame>
        <p:nvGraphicFramePr>
          <p:cNvPr id="8" name="Chart 7"/>
          <p:cNvGraphicFramePr>
            <a:graphicFrameLocks/>
          </p:cNvGraphicFramePr>
          <p:nvPr>
            <p:extLst>
              <p:ext uri="{D42A27DB-BD31-4B8C-83A1-F6EECF244321}">
                <p14:modId xmlns:p14="http://schemas.microsoft.com/office/powerpoint/2010/main" val="1350801124"/>
              </p:ext>
            </p:extLst>
          </p:nvPr>
        </p:nvGraphicFramePr>
        <p:xfrm>
          <a:off x="0" y="1143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879293875"/>
              </p:ext>
            </p:extLst>
          </p:nvPr>
        </p:nvGraphicFramePr>
        <p:xfrm>
          <a:off x="0" y="3962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357771141"/>
              </p:ext>
            </p:extLst>
          </p:nvPr>
        </p:nvGraphicFramePr>
        <p:xfrm>
          <a:off x="4569542" y="1143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103849240"/>
              </p:ext>
            </p:extLst>
          </p:nvPr>
        </p:nvGraphicFramePr>
        <p:xfrm>
          <a:off x="4419600" y="3962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860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trends for CD-s and CN-s of  </a:t>
            </a:r>
            <a:r>
              <a:rPr lang="en-US" dirty="0" smtClean="0"/>
              <a:t>spring </a:t>
            </a:r>
            <a:r>
              <a:rPr lang="en-US" dirty="0"/>
              <a:t>season</a:t>
            </a:r>
          </a:p>
        </p:txBody>
      </p:sp>
      <p:graphicFrame>
        <p:nvGraphicFramePr>
          <p:cNvPr id="4" name="Chart 3"/>
          <p:cNvGraphicFramePr>
            <a:graphicFrameLocks/>
          </p:cNvGraphicFramePr>
          <p:nvPr>
            <p:extLst>
              <p:ext uri="{D42A27DB-BD31-4B8C-83A1-F6EECF244321}">
                <p14:modId xmlns:p14="http://schemas.microsoft.com/office/powerpoint/2010/main" val="4079236209"/>
              </p:ext>
            </p:extLst>
          </p:nvPr>
        </p:nvGraphicFramePr>
        <p:xfrm>
          <a:off x="4343707" y="4107426"/>
          <a:ext cx="48101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0783395"/>
              </p:ext>
            </p:extLst>
          </p:nvPr>
        </p:nvGraphicFramePr>
        <p:xfrm>
          <a:off x="4143375" y="1524000"/>
          <a:ext cx="50006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61190412"/>
              </p:ext>
            </p:extLst>
          </p:nvPr>
        </p:nvGraphicFramePr>
        <p:xfrm>
          <a:off x="-238125" y="4114800"/>
          <a:ext cx="48101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280071337"/>
              </p:ext>
            </p:extLst>
          </p:nvPr>
        </p:nvGraphicFramePr>
        <p:xfrm>
          <a:off x="-238125" y="1676400"/>
          <a:ext cx="4581525"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9414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trends for CD-s and CN-s of  </a:t>
            </a:r>
            <a:r>
              <a:rPr lang="en-US" dirty="0" smtClean="0"/>
              <a:t>summer </a:t>
            </a:r>
            <a:r>
              <a:rPr lang="en-US" dirty="0"/>
              <a:t>season</a:t>
            </a:r>
          </a:p>
        </p:txBody>
      </p:sp>
      <p:graphicFrame>
        <p:nvGraphicFramePr>
          <p:cNvPr id="4" name="Chart 3"/>
          <p:cNvGraphicFramePr>
            <a:graphicFrameLocks/>
          </p:cNvGraphicFramePr>
          <p:nvPr>
            <p:extLst>
              <p:ext uri="{D42A27DB-BD31-4B8C-83A1-F6EECF244321}">
                <p14:modId xmlns:p14="http://schemas.microsoft.com/office/powerpoint/2010/main" val="3498779514"/>
              </p:ext>
            </p:extLst>
          </p:nvPr>
        </p:nvGraphicFramePr>
        <p:xfrm>
          <a:off x="4572000" y="3962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440621642"/>
              </p:ext>
            </p:extLst>
          </p:nvPr>
        </p:nvGraphicFramePr>
        <p:xfrm>
          <a:off x="4383958" y="4038600"/>
          <a:ext cx="47625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4173907"/>
              </p:ext>
            </p:extLst>
          </p:nvPr>
        </p:nvGraphicFramePr>
        <p:xfrm>
          <a:off x="4381500" y="1371600"/>
          <a:ext cx="47625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904713891"/>
              </p:ext>
            </p:extLst>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850935598"/>
              </p:ext>
            </p:extLst>
          </p:nvPr>
        </p:nvGraphicFramePr>
        <p:xfrm>
          <a:off x="-228600" y="1752600"/>
          <a:ext cx="4800600" cy="2438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1670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trends for CD-s and CN-s of  autumn season</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352904076"/>
              </p:ext>
            </p:extLst>
          </p:nvPr>
        </p:nvGraphicFramePr>
        <p:xfrm>
          <a:off x="4191000" y="3962400"/>
          <a:ext cx="47625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04804912"/>
              </p:ext>
            </p:extLst>
          </p:nvPr>
        </p:nvGraphicFramePr>
        <p:xfrm>
          <a:off x="4038600" y="1447800"/>
          <a:ext cx="50006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827856618"/>
              </p:ext>
            </p:extLst>
          </p:nvPr>
        </p:nvGraphicFramePr>
        <p:xfrm>
          <a:off x="1" y="1676400"/>
          <a:ext cx="43434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410052367"/>
              </p:ext>
            </p:extLst>
          </p:nvPr>
        </p:nvGraphicFramePr>
        <p:xfrm>
          <a:off x="-1" y="4191000"/>
          <a:ext cx="4343401" cy="26719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585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trends for CD-s and CN-s of  </a:t>
            </a:r>
            <a:r>
              <a:rPr lang="en-US" dirty="0" smtClean="0"/>
              <a:t>winter </a:t>
            </a:r>
            <a:r>
              <a:rPr lang="en-US" dirty="0"/>
              <a:t>season</a:t>
            </a:r>
          </a:p>
        </p:txBody>
      </p:sp>
      <p:graphicFrame>
        <p:nvGraphicFramePr>
          <p:cNvPr id="4" name="Chart 3"/>
          <p:cNvGraphicFramePr>
            <a:graphicFrameLocks/>
          </p:cNvGraphicFramePr>
          <p:nvPr>
            <p:extLst>
              <p:ext uri="{D42A27DB-BD31-4B8C-83A1-F6EECF244321}">
                <p14:modId xmlns:p14="http://schemas.microsoft.com/office/powerpoint/2010/main" val="2070190124"/>
              </p:ext>
            </p:extLst>
          </p:nvPr>
        </p:nvGraphicFramePr>
        <p:xfrm>
          <a:off x="4191000" y="1447800"/>
          <a:ext cx="48101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445494752"/>
              </p:ext>
            </p:extLst>
          </p:nvPr>
        </p:nvGraphicFramePr>
        <p:xfrm>
          <a:off x="4095750" y="4114800"/>
          <a:ext cx="50482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944276809"/>
              </p:ext>
            </p:extLst>
          </p:nvPr>
        </p:nvGraphicFramePr>
        <p:xfrm>
          <a:off x="4267200" y="1447800"/>
          <a:ext cx="47244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319926041"/>
              </p:ext>
            </p:extLst>
          </p:nvPr>
        </p:nvGraphicFramePr>
        <p:xfrm>
          <a:off x="-152400" y="1752600"/>
          <a:ext cx="4581525"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367791128"/>
              </p:ext>
            </p:extLst>
          </p:nvPr>
        </p:nvGraphicFramePr>
        <p:xfrm>
          <a:off x="-1" y="4114800"/>
          <a:ext cx="4419601"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895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804" y="-66368"/>
            <a:ext cx="9871608" cy="7315200"/>
          </a:xfrm>
        </p:spPr>
      </p:pic>
      <p:sp>
        <p:nvSpPr>
          <p:cNvPr id="10" name="TextBox 9"/>
          <p:cNvSpPr txBox="1"/>
          <p:nvPr/>
        </p:nvSpPr>
        <p:spPr>
          <a:xfrm>
            <a:off x="1828800" y="304800"/>
            <a:ext cx="4267200" cy="707886"/>
          </a:xfrm>
          <a:prstGeom prst="rect">
            <a:avLst/>
          </a:prstGeom>
          <a:noFill/>
        </p:spPr>
        <p:txBody>
          <a:bodyPr wrap="square" rtlCol="0">
            <a:spAutoFit/>
          </a:bodyPr>
          <a:lstStyle/>
          <a:p>
            <a:pPr algn="ctr"/>
            <a:r>
              <a:rPr lang="en-US" sz="4000" dirty="0" smtClean="0">
                <a:solidFill>
                  <a:schemeClr val="bg1"/>
                </a:solidFill>
                <a:latin typeface="Sylfaen" panose="010A0502050306030303" pitchFamily="18" charset="0"/>
              </a:rPr>
              <a:t>Conclusions:</a:t>
            </a:r>
            <a:endParaRPr lang="en-US" sz="4000" dirty="0">
              <a:solidFill>
                <a:schemeClr val="bg1"/>
              </a:solidFill>
              <a:latin typeface="Sylfaen" panose="010A0502050306030303" pitchFamily="18" charset="0"/>
            </a:endParaRPr>
          </a:p>
        </p:txBody>
      </p:sp>
      <p:sp>
        <p:nvSpPr>
          <p:cNvPr id="11" name="TextBox 10"/>
          <p:cNvSpPr txBox="1"/>
          <p:nvPr/>
        </p:nvSpPr>
        <p:spPr>
          <a:xfrm>
            <a:off x="533400" y="1524000"/>
            <a:ext cx="8382000" cy="5262979"/>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solidFill>
                  <a:schemeClr val="bg1"/>
                </a:solidFill>
                <a:latin typeface="Sylfaen" panose="010A0502050306030303" pitchFamily="18" charset="0"/>
              </a:rPr>
              <a:t>The difference between long term trends of the cloudless</a:t>
            </a:r>
          </a:p>
          <a:p>
            <a:r>
              <a:rPr lang="en-US" sz="2400" dirty="0" smtClean="0">
                <a:solidFill>
                  <a:schemeClr val="bg1"/>
                </a:solidFill>
                <a:latin typeface="Sylfaen" panose="010A0502050306030303" pitchFamily="18" charset="0"/>
              </a:rPr>
              <a:t>days and cloudless nights show GCR flux influence of the Cloud coverage</a:t>
            </a:r>
          </a:p>
          <a:p>
            <a:pPr marL="342900" indent="-342900">
              <a:buFont typeface="Wingdings" panose="05000000000000000000" pitchFamily="2" charset="2"/>
              <a:buChar char="v"/>
            </a:pPr>
            <a:r>
              <a:rPr lang="en-US" sz="2400" dirty="0" smtClean="0">
                <a:solidFill>
                  <a:schemeClr val="bg1"/>
                </a:solidFill>
                <a:latin typeface="Sylfaen" panose="010A0502050306030303" pitchFamily="18" charset="0"/>
              </a:rPr>
              <a:t>CD and CN GCR trends have opposite behavior in </a:t>
            </a:r>
            <a:br>
              <a:rPr lang="en-US" sz="2400" dirty="0" smtClean="0">
                <a:solidFill>
                  <a:schemeClr val="bg1"/>
                </a:solidFill>
                <a:latin typeface="Sylfaen" panose="010A0502050306030303" pitchFamily="18" charset="0"/>
              </a:rPr>
            </a:br>
            <a:r>
              <a:rPr lang="en-US" sz="2400" dirty="0" smtClean="0">
                <a:solidFill>
                  <a:schemeClr val="bg1"/>
                </a:solidFill>
                <a:latin typeface="Sylfaen" panose="010A0502050306030303" pitchFamily="18" charset="0"/>
              </a:rPr>
              <a:t>the Summer and in the Winter.</a:t>
            </a:r>
          </a:p>
          <a:p>
            <a:pPr marL="342900" indent="-342900">
              <a:buFont typeface="Wingdings" panose="05000000000000000000" pitchFamily="2" charset="2"/>
              <a:buChar char="v"/>
            </a:pPr>
            <a:r>
              <a:rPr lang="en-US" sz="2400" dirty="0" smtClean="0">
                <a:solidFill>
                  <a:schemeClr val="bg1"/>
                </a:solidFill>
                <a:latin typeface="Sylfaen" panose="010A0502050306030303" pitchFamily="18" charset="0"/>
              </a:rPr>
              <a:t>This graphs show the importance of cosmic factor, which has not been in confidence before.</a:t>
            </a:r>
          </a:p>
          <a:p>
            <a:pPr marL="342900" indent="-342900">
              <a:buFont typeface="Wingdings" panose="05000000000000000000" pitchFamily="2" charset="2"/>
              <a:buChar char="v"/>
            </a:pPr>
            <a:r>
              <a:rPr lang="en-US" sz="2400" dirty="0" smtClean="0">
                <a:solidFill>
                  <a:schemeClr val="bg1"/>
                </a:solidFill>
                <a:latin typeface="Sylfaen" panose="010A0502050306030303" pitchFamily="18" charset="0"/>
              </a:rPr>
              <a:t>GCR effects on the Earth’s climate.</a:t>
            </a:r>
          </a:p>
          <a:p>
            <a:pPr marL="342900" indent="-342900">
              <a:buFont typeface="Wingdings" panose="05000000000000000000" pitchFamily="2" charset="2"/>
              <a:buChar char="v"/>
            </a:pPr>
            <a:r>
              <a:rPr lang="en-US" sz="2400" dirty="0" smtClean="0">
                <a:solidFill>
                  <a:schemeClr val="bg1"/>
                </a:solidFill>
                <a:latin typeface="Sylfaen" panose="010A0502050306030303" pitchFamily="18" charset="0"/>
              </a:rPr>
              <a:t>Direct consideration of GCR on Climate Change </a:t>
            </a:r>
            <a:r>
              <a:rPr lang="en-US" sz="2400" dirty="0" smtClean="0">
                <a:solidFill>
                  <a:schemeClr val="tx1">
                    <a:lumMod val="95000"/>
                    <a:lumOff val="5000"/>
                  </a:schemeClr>
                </a:solidFill>
                <a:latin typeface="Sylfaen" panose="010A0502050306030303" pitchFamily="18" charset="0"/>
              </a:rPr>
              <a:t>needs whole </a:t>
            </a:r>
            <a:r>
              <a:rPr lang="en-US" sz="2400" dirty="0" smtClean="0">
                <a:solidFill>
                  <a:schemeClr val="bg1"/>
                </a:solidFill>
                <a:latin typeface="Sylfaen" panose="010A0502050306030303" pitchFamily="18" charset="0"/>
              </a:rPr>
              <a:t>monitoring around the globe.</a:t>
            </a:r>
          </a:p>
          <a:p>
            <a:pPr marL="342900" indent="-342900">
              <a:buFont typeface="Wingdings" panose="05000000000000000000" pitchFamily="2" charset="2"/>
              <a:buChar char="v"/>
            </a:pPr>
            <a:endParaRPr lang="en-US" sz="2400" dirty="0" smtClean="0">
              <a:solidFill>
                <a:schemeClr val="bg1"/>
              </a:solidFill>
              <a:latin typeface="Sylfaen" panose="010A0502050306030303" pitchFamily="18" charset="0"/>
            </a:endParaRPr>
          </a:p>
          <a:p>
            <a:pPr marL="342900" indent="-342900">
              <a:buFont typeface="Wingdings" panose="05000000000000000000" pitchFamily="2" charset="2"/>
              <a:buChar char="v"/>
            </a:pPr>
            <a:endParaRPr lang="en-US" sz="2400" dirty="0" smtClean="0">
              <a:solidFill>
                <a:schemeClr val="bg1"/>
              </a:solidFill>
              <a:latin typeface="Sylfaen" panose="010A0502050306030303" pitchFamily="18" charset="0"/>
            </a:endParaRPr>
          </a:p>
          <a:p>
            <a:pPr marL="342900" indent="-342900">
              <a:buFont typeface="Wingdings" panose="05000000000000000000" pitchFamily="2" charset="2"/>
              <a:buChar char="v"/>
            </a:pPr>
            <a:endParaRPr lang="en-US" sz="2400" dirty="0" smtClean="0">
              <a:solidFill>
                <a:schemeClr val="bg1"/>
              </a:solidFill>
              <a:latin typeface="Sylfaen" panose="010A0502050306030303" pitchFamily="18" charset="0"/>
            </a:endParaRPr>
          </a:p>
          <a:p>
            <a:pPr marL="342900" indent="-342900">
              <a:buFont typeface="Wingdings" panose="05000000000000000000" pitchFamily="2" charset="2"/>
              <a:buChar char="v"/>
            </a:pPr>
            <a:endParaRPr lang="en-US" sz="24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1316583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Dorman L. “Cosmic ray interactions, propagation, and acceleration in space plasmas’’ Springer 2006.</a:t>
            </a:r>
          </a:p>
          <a:p>
            <a:r>
              <a:rPr lang="en-US" dirty="0" err="1" smtClean="0"/>
              <a:t>Didebulidze</a:t>
            </a:r>
            <a:r>
              <a:rPr lang="en-US" dirty="0" smtClean="0"/>
              <a:t> G.G. </a:t>
            </a:r>
            <a:r>
              <a:rPr lang="en-US" dirty="0" err="1" smtClean="0"/>
              <a:t>Todua</a:t>
            </a:r>
            <a:r>
              <a:rPr lang="en-US" dirty="0" smtClean="0"/>
              <a:t> M. “The inter-annual distribution of cloudless days and nights in </a:t>
            </a:r>
            <a:r>
              <a:rPr lang="en-US" dirty="0" err="1" smtClean="0"/>
              <a:t>Abastumani</a:t>
            </a:r>
            <a:r>
              <a:rPr lang="en-US" dirty="0" smtClean="0"/>
              <a:t>: Coupling with cosmic factors and climate change. “ “Journal of Atmospheric and Solar-Terrestrial physics’’, 2015.</a:t>
            </a:r>
          </a:p>
          <a:p>
            <a:r>
              <a:rPr lang="en-US" dirty="0" err="1" smtClean="0"/>
              <a:t>Svensmark</a:t>
            </a:r>
            <a:r>
              <a:rPr lang="en-US" dirty="0" smtClean="0"/>
              <a:t> H. “Cosmic rays, clouds and climate.” “</a:t>
            </a:r>
            <a:r>
              <a:rPr lang="en-US" dirty="0" err="1" smtClean="0"/>
              <a:t>Europhysics</a:t>
            </a:r>
            <a:r>
              <a:rPr lang="en-US" dirty="0" smtClean="0"/>
              <a:t> news’’ 2015</a:t>
            </a:r>
          </a:p>
          <a:p>
            <a:r>
              <a:rPr lang="en-US" dirty="0"/>
              <a:t>https://home.cern/about/updates/2016/10/cloud-experiment-sharpens-climate-predictions</a:t>
            </a:r>
            <a:endParaRPr lang="en-US" dirty="0" smtClean="0"/>
          </a:p>
          <a:p>
            <a:r>
              <a:rPr lang="en-US" dirty="0"/>
              <a:t>http://www.stce.be/esww12/contributions/public/S15-P1/S15-P1-15-GerontidouMaria/ESWW12_S15_GERONTIDOU.pdf</a:t>
            </a:r>
          </a:p>
        </p:txBody>
      </p:sp>
    </p:spTree>
    <p:extLst>
      <p:ext uri="{BB962C8B-B14F-4D97-AF65-F5344CB8AC3E}">
        <p14:creationId xmlns:p14="http://schemas.microsoft.com/office/powerpoint/2010/main" val="3254853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buNone/>
            </a:pPr>
            <a:r>
              <a:rPr lang="en-US" dirty="0" smtClean="0"/>
              <a:t>I am grateful :</a:t>
            </a:r>
          </a:p>
          <a:p>
            <a:r>
              <a:rPr lang="en-US" dirty="0" smtClean="0"/>
              <a:t>to SVIRCO NM for the GCR data </a:t>
            </a:r>
          </a:p>
          <a:p>
            <a:r>
              <a:rPr lang="en-US" dirty="0" smtClean="0"/>
              <a:t>To Professors: </a:t>
            </a:r>
            <a:r>
              <a:rPr lang="en-US" dirty="0" err="1" smtClean="0"/>
              <a:t>Didebulidze</a:t>
            </a:r>
            <a:r>
              <a:rPr lang="en-US" dirty="0" smtClean="0"/>
              <a:t> G. , </a:t>
            </a:r>
            <a:r>
              <a:rPr lang="en-US" dirty="0" err="1" smtClean="0"/>
              <a:t>Todua</a:t>
            </a:r>
            <a:r>
              <a:rPr lang="en-US" dirty="0" smtClean="0"/>
              <a:t> M. and </a:t>
            </a:r>
            <a:r>
              <a:rPr lang="en-US" dirty="0" err="1" smtClean="0"/>
              <a:t>Dalakishvili</a:t>
            </a:r>
            <a:r>
              <a:rPr lang="en-US" dirty="0" smtClean="0"/>
              <a:t> G. for supervising and suggestions</a:t>
            </a:r>
          </a:p>
          <a:p>
            <a:endParaRPr lang="en-US" dirty="0"/>
          </a:p>
        </p:txBody>
      </p:sp>
    </p:spTree>
    <p:extLst>
      <p:ext uri="{BB962C8B-B14F-4D97-AF65-F5344CB8AC3E}">
        <p14:creationId xmlns:p14="http://schemas.microsoft.com/office/powerpoint/2010/main" val="4799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of the climate change</a:t>
            </a:r>
            <a:endParaRPr lang="en-US" dirty="0"/>
          </a:p>
        </p:txBody>
      </p:sp>
      <p:sp>
        <p:nvSpPr>
          <p:cNvPr id="3" name="Content Placeholder 2"/>
          <p:cNvSpPr>
            <a:spLocks noGrp="1"/>
          </p:cNvSpPr>
          <p:nvPr>
            <p:ph idx="1"/>
          </p:nvPr>
        </p:nvSpPr>
        <p:spPr/>
        <p:txBody>
          <a:bodyPr/>
          <a:lstStyle/>
          <a:p>
            <a:r>
              <a:rPr lang="en-US" dirty="0" smtClean="0"/>
              <a:t>Natural </a:t>
            </a:r>
          </a:p>
          <a:p>
            <a:r>
              <a:rPr lang="en-US" dirty="0" smtClean="0"/>
              <a:t>Anthropogenic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3593045"/>
            <a:ext cx="4876800" cy="32452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0" y="1683774"/>
            <a:ext cx="4064000" cy="2819400"/>
          </a:xfrm>
          <a:prstGeom prst="rect">
            <a:avLst/>
          </a:prstGeom>
        </p:spPr>
      </p:pic>
    </p:spTree>
    <p:extLst>
      <p:ext uri="{BB962C8B-B14F-4D97-AF65-F5344CB8AC3E}">
        <p14:creationId xmlns:p14="http://schemas.microsoft.com/office/powerpoint/2010/main" val="1460503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attention! </a:t>
            </a:r>
            <a:r>
              <a:rPr lang="en-US" dirty="0" smtClean="0">
                <a:sym typeface="Wingdings" panose="05000000000000000000" pitchFamily="2" charset="2"/>
              </a:rPr>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15207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498" y="-152400"/>
            <a:ext cx="10684996" cy="7010400"/>
          </a:xfrm>
        </p:spPr>
      </p:pic>
      <p:sp>
        <p:nvSpPr>
          <p:cNvPr id="10" name="TextBox 9"/>
          <p:cNvSpPr txBox="1"/>
          <p:nvPr/>
        </p:nvSpPr>
        <p:spPr>
          <a:xfrm>
            <a:off x="720361" y="575879"/>
            <a:ext cx="5275408" cy="1938992"/>
          </a:xfrm>
          <a:prstGeom prst="rect">
            <a:avLst/>
          </a:prstGeom>
          <a:noFill/>
        </p:spPr>
        <p:txBody>
          <a:bodyPr wrap="square" rtlCol="0">
            <a:spAutoFit/>
          </a:bodyPr>
          <a:lstStyle/>
          <a:p>
            <a:r>
              <a:rPr lang="en-US" sz="4000" dirty="0" smtClean="0">
                <a:solidFill>
                  <a:schemeClr val="bg1"/>
                </a:solidFill>
                <a:latin typeface="Sylfaen" panose="010A0502050306030303" pitchFamily="18" charset="0"/>
              </a:rPr>
              <a:t>One of the most important natural reason is Cosmic factor</a:t>
            </a:r>
            <a:endParaRPr lang="en-US" sz="4000" dirty="0">
              <a:solidFill>
                <a:schemeClr val="bg1"/>
              </a:solidFill>
              <a:latin typeface="Sylfaen" panose="010A0502050306030303"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35405"/>
            <a:ext cx="2831987" cy="2819400"/>
          </a:xfrm>
          <a:prstGeom prst="ellipse">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68430"/>
            <a:ext cx="2971800" cy="255389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2954" y="3091016"/>
            <a:ext cx="4616245" cy="3462184"/>
          </a:xfrm>
          <a:prstGeom prst="rect">
            <a:avLst/>
          </a:prstGeom>
        </p:spPr>
      </p:pic>
    </p:spTree>
    <p:extLst>
      <p:ext uri="{BB962C8B-B14F-4D97-AF65-F5344CB8AC3E}">
        <p14:creationId xmlns:p14="http://schemas.microsoft.com/office/powerpoint/2010/main" val="407836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An influence of GCRs on the climate change is under increased -interest last decade (CERN CLOUD experiment).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2743200"/>
            <a:ext cx="4866120" cy="32305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31268"/>
            <a:ext cx="1795463" cy="17954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861560"/>
            <a:ext cx="3336324" cy="1645920"/>
          </a:xfrm>
          <a:prstGeom prst="rect">
            <a:avLst/>
          </a:prstGeom>
        </p:spPr>
      </p:pic>
    </p:spTree>
    <p:extLst>
      <p:ext uri="{BB962C8B-B14F-4D97-AF65-F5344CB8AC3E}">
        <p14:creationId xmlns:p14="http://schemas.microsoft.com/office/powerpoint/2010/main" val="265243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961" y="-1676400"/>
            <a:ext cx="9525000" cy="8991600"/>
          </a:xfrm>
        </p:spPr>
      </p:pic>
      <p:sp>
        <p:nvSpPr>
          <p:cNvPr id="5" name="TextBox 4"/>
          <p:cNvSpPr txBox="1"/>
          <p:nvPr/>
        </p:nvSpPr>
        <p:spPr>
          <a:xfrm>
            <a:off x="980768" y="838200"/>
            <a:ext cx="7162800" cy="4832092"/>
          </a:xfrm>
          <a:prstGeom prst="rect">
            <a:avLst/>
          </a:prstGeom>
          <a:noFill/>
        </p:spPr>
        <p:txBody>
          <a:bodyPr wrap="square" rtlCol="0">
            <a:spAutoFit/>
          </a:bodyPr>
          <a:lstStyle/>
          <a:p>
            <a:r>
              <a:rPr lang="en-US" sz="4400" dirty="0" smtClean="0">
                <a:latin typeface="Sylfaen" panose="010A0502050306030303" pitchFamily="18" charset="0"/>
              </a:rPr>
              <a:t>GCR-s have influence on atmospheric structure, because they(Secondary ones) can create cloud condensation nucleus and have influence on cloud covering </a:t>
            </a:r>
            <a:endParaRPr lang="en-US" sz="2800" dirty="0">
              <a:latin typeface="Sylfaen" panose="010A0502050306030303" pitchFamily="18" charset="0"/>
            </a:endParaRPr>
          </a:p>
        </p:txBody>
      </p:sp>
    </p:spTree>
    <p:extLst>
      <p:ext uri="{BB962C8B-B14F-4D97-AF65-F5344CB8AC3E}">
        <p14:creationId xmlns:p14="http://schemas.microsoft.com/office/powerpoint/2010/main" val="2775454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11634"/>
            <a:ext cx="7889720" cy="4834731"/>
          </a:xfrm>
        </p:spPr>
      </p:pic>
    </p:spTree>
    <p:extLst>
      <p:ext uri="{BB962C8B-B14F-4D97-AF65-F5344CB8AC3E}">
        <p14:creationId xmlns:p14="http://schemas.microsoft.com/office/powerpoint/2010/main" val="412565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 y="457200"/>
            <a:ext cx="8915400" cy="5943600"/>
          </a:xfrm>
        </p:spPr>
      </p:pic>
      <p:sp>
        <p:nvSpPr>
          <p:cNvPr id="9" name="TextBox 8"/>
          <p:cNvSpPr txBox="1"/>
          <p:nvPr/>
        </p:nvSpPr>
        <p:spPr>
          <a:xfrm>
            <a:off x="533400" y="801329"/>
            <a:ext cx="5410200" cy="2062103"/>
          </a:xfrm>
          <a:prstGeom prst="rect">
            <a:avLst/>
          </a:prstGeom>
          <a:noFill/>
        </p:spPr>
        <p:txBody>
          <a:bodyPr wrap="square" rtlCol="0">
            <a:spAutoFit/>
          </a:bodyPr>
          <a:lstStyle/>
          <a:p>
            <a:r>
              <a:rPr lang="en-US" sz="3200" dirty="0" smtClean="0">
                <a:latin typeface="Sylfaen" panose="010A0502050306030303" pitchFamily="18" charset="0"/>
              </a:rPr>
              <a:t>Cloud covering </a:t>
            </a:r>
            <a:r>
              <a:rPr lang="en-US" sz="3200" dirty="0" smtClean="0"/>
              <a:t>influences on </a:t>
            </a:r>
            <a:r>
              <a:rPr lang="en-US" sz="3200" dirty="0" err="1" smtClean="0"/>
              <a:t>radiative</a:t>
            </a:r>
            <a:r>
              <a:rPr lang="en-US" sz="3200" dirty="0" smtClean="0"/>
              <a:t> balance at the Earth’s </a:t>
            </a:r>
            <a:r>
              <a:rPr lang="en-US" sz="3200" dirty="0"/>
              <a:t>surface and its consequence </a:t>
            </a:r>
            <a:r>
              <a:rPr lang="en-US" sz="3200" dirty="0" smtClean="0"/>
              <a:t>on the planet’s </a:t>
            </a:r>
            <a:r>
              <a:rPr lang="en-US" sz="3200" dirty="0"/>
              <a:t>climate</a:t>
            </a:r>
            <a:endParaRPr lang="en-US" sz="3200" dirty="0">
              <a:latin typeface="Sylfaen" panose="010A0502050306030303" pitchFamily="18" charset="0"/>
            </a:endParaRPr>
          </a:p>
        </p:txBody>
      </p:sp>
    </p:spTree>
    <p:extLst>
      <p:ext uri="{BB962C8B-B14F-4D97-AF65-F5344CB8AC3E}">
        <p14:creationId xmlns:p14="http://schemas.microsoft.com/office/powerpoint/2010/main" val="2185811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0"/>
            <a:ext cx="5366266" cy="68794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852" y="0"/>
            <a:ext cx="5185922" cy="6833419"/>
          </a:xfrm>
          <a:prstGeom prst="rect">
            <a:avLst/>
          </a:prstGeom>
        </p:spPr>
      </p:pic>
      <p:sp>
        <p:nvSpPr>
          <p:cNvPr id="3" name="TextBox 2"/>
          <p:cNvSpPr txBox="1"/>
          <p:nvPr/>
        </p:nvSpPr>
        <p:spPr>
          <a:xfrm>
            <a:off x="0" y="292777"/>
            <a:ext cx="3505200" cy="6247864"/>
          </a:xfrm>
          <a:prstGeom prst="rect">
            <a:avLst/>
          </a:prstGeom>
          <a:noFill/>
        </p:spPr>
        <p:txBody>
          <a:bodyPr wrap="square" rtlCol="0">
            <a:spAutoFit/>
          </a:bodyPr>
          <a:lstStyle/>
          <a:p>
            <a:r>
              <a:rPr lang="en-US" sz="4000" dirty="0" smtClean="0">
                <a:latin typeface="Sylfaen" panose="010A0502050306030303" pitchFamily="18" charset="0"/>
              </a:rPr>
              <a:t>On the cloudy days, solar visible electro-magnetic radiation is reflected and reduced it’s absorption by the planet’s surface</a:t>
            </a:r>
            <a:endParaRPr lang="en-US" sz="4000" dirty="0">
              <a:latin typeface="Sylfaen" panose="010A0502050306030303" pitchFamily="18" charset="0"/>
            </a:endParaRPr>
          </a:p>
        </p:txBody>
      </p:sp>
      <p:sp>
        <p:nvSpPr>
          <p:cNvPr id="6" name="TextBox 5"/>
          <p:cNvSpPr txBox="1"/>
          <p:nvPr/>
        </p:nvSpPr>
        <p:spPr>
          <a:xfrm>
            <a:off x="4800600" y="762000"/>
            <a:ext cx="4038600" cy="3785652"/>
          </a:xfrm>
          <a:prstGeom prst="rect">
            <a:avLst/>
          </a:prstGeom>
          <a:noFill/>
        </p:spPr>
        <p:txBody>
          <a:bodyPr wrap="square" rtlCol="0">
            <a:spAutoFit/>
          </a:bodyPr>
          <a:lstStyle/>
          <a:p>
            <a:r>
              <a:rPr lang="en-US" sz="4000" dirty="0" smtClean="0">
                <a:solidFill>
                  <a:schemeClr val="bg1"/>
                </a:solidFill>
                <a:latin typeface="Sylfaen" panose="010A0502050306030303" pitchFamily="18" charset="0"/>
              </a:rPr>
              <a:t>On the cloudy nights, they scatter and partly send back the Earth’s infrared thermal radiation.</a:t>
            </a:r>
            <a:endParaRPr lang="en-US" sz="40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83372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normAutofit/>
          </a:bodyPr>
          <a:lstStyle/>
          <a:p>
            <a:endParaRPr lang="en-US" sz="2000" dirty="0" smtClean="0"/>
          </a:p>
          <a:p>
            <a:r>
              <a:rPr lang="en-US" sz="2000" dirty="0"/>
              <a:t>To estimate more exactly influence of GCRs on cloud covering and climate needs consideration sensitivity of day and nighttime cloud covering processes under influence of GCRs</a:t>
            </a:r>
          </a:p>
          <a:p>
            <a:r>
              <a:rPr lang="en-US" sz="2000" dirty="0" smtClean="0"/>
              <a:t>To </a:t>
            </a:r>
            <a:r>
              <a:rPr lang="en-US" sz="2000" dirty="0"/>
              <a:t>consider a possible influence of GCRs on day and nighttime </a:t>
            </a:r>
            <a:r>
              <a:rPr lang="en-US" sz="2000" dirty="0" smtClean="0"/>
              <a:t>cloud covering is used the data of  </a:t>
            </a:r>
            <a:r>
              <a:rPr lang="en-US" sz="2000" dirty="0" err="1" smtClean="0"/>
              <a:t>Abastumani</a:t>
            </a:r>
            <a:r>
              <a:rPr lang="en-US" sz="2000" dirty="0" smtClean="0"/>
              <a:t> </a:t>
            </a:r>
            <a:r>
              <a:rPr lang="en-US" sz="2000" dirty="0"/>
              <a:t>Astrophysical Observatory </a:t>
            </a:r>
            <a:r>
              <a:rPr lang="en-US" sz="2000" dirty="0" smtClean="0"/>
              <a:t> at ilia state university (during </a:t>
            </a:r>
            <a:r>
              <a:rPr lang="en-US" sz="2000" dirty="0"/>
              <a:t>1957-1993) and GCRs </a:t>
            </a:r>
            <a:r>
              <a:rPr lang="en-US" sz="2000" dirty="0" smtClean="0"/>
              <a:t>flux  </a:t>
            </a:r>
            <a:r>
              <a:rPr lang="en-US" sz="2000" dirty="0"/>
              <a:t>changes </a:t>
            </a:r>
            <a:r>
              <a:rPr lang="en-US" sz="2000" dirty="0" smtClean="0"/>
              <a:t>from </a:t>
            </a:r>
            <a:r>
              <a:rPr lang="en-US" sz="2000" dirty="0"/>
              <a:t>Rome Neutron Monitor data </a:t>
            </a:r>
            <a:r>
              <a:rPr lang="en-US" sz="2000" dirty="0" smtClean="0"/>
              <a:t>( </a:t>
            </a:r>
            <a:r>
              <a:rPr lang="en-US" sz="2000" dirty="0"/>
              <a:t>includes data set during </a:t>
            </a:r>
            <a:r>
              <a:rPr lang="en-US" sz="2000" dirty="0" smtClean="0"/>
              <a:t>1957-1993. Geomagnetic cut-off rigidity </a:t>
            </a:r>
            <a:r>
              <a:rPr lang="en-US" sz="2000" dirty="0"/>
              <a:t>is close to our region 6-7 </a:t>
            </a:r>
            <a:r>
              <a:rPr lang="en-US" sz="2000" dirty="0" err="1" smtClean="0"/>
              <a:t>Gev</a:t>
            </a:r>
            <a:r>
              <a:rPr lang="en-US" sz="2000" dirty="0" smtClean="0"/>
              <a:t>(For Tbilisi </a:t>
            </a:r>
            <a:r>
              <a:rPr lang="en-US" sz="2000" dirty="0" err="1" smtClean="0"/>
              <a:t>Rc</a:t>
            </a:r>
            <a:r>
              <a:rPr lang="en-US" sz="2000" dirty="0" smtClean="0"/>
              <a:t>=6.91Gev and for Rome </a:t>
            </a:r>
            <a:r>
              <a:rPr lang="en-US" sz="2000" dirty="0" err="1" smtClean="0"/>
              <a:t>Rc</a:t>
            </a:r>
            <a:r>
              <a:rPr lang="en-US" sz="2000" dirty="0" smtClean="0"/>
              <a:t>=6.32Gev)).</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426542"/>
            <a:ext cx="4857750" cy="32338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 y="3969775"/>
            <a:ext cx="3802879" cy="2286000"/>
          </a:xfrm>
          <a:prstGeom prst="rect">
            <a:avLst/>
          </a:prstGeom>
        </p:spPr>
      </p:pic>
    </p:spTree>
    <p:extLst>
      <p:ext uri="{BB962C8B-B14F-4D97-AF65-F5344CB8AC3E}">
        <p14:creationId xmlns:p14="http://schemas.microsoft.com/office/powerpoint/2010/main" val="2939968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574</Words>
  <Application>Microsoft Office PowerPoint</Application>
  <PresentationFormat>On-screen Show (4:3)</PresentationFormat>
  <Paragraphs>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Reasons of the climate change</vt:lpstr>
      <vt:lpstr>PowerPoint Presentation</vt:lpstr>
      <vt:lpstr>An influence of GCRs on the climate change is under increased -interest last decade (CERN CLOUD experiment).</vt:lpstr>
      <vt:lpstr>PowerPoint Presentation</vt:lpstr>
      <vt:lpstr>PowerPoint Presentation</vt:lpstr>
      <vt:lpstr>PowerPoint Presentation</vt:lpstr>
      <vt:lpstr>PowerPoint Presentation</vt:lpstr>
      <vt:lpstr>PowerPoint Presentation</vt:lpstr>
      <vt:lpstr>The Observed and corrected data with pressure are compared to each in  different cases</vt:lpstr>
      <vt:lpstr> Long-term trends for  spring and summer seasons </vt:lpstr>
      <vt:lpstr> Long-term trends for  autumn and winter seasons</vt:lpstr>
      <vt:lpstr>Long-term trends for CD-s and CN-s of  spring season</vt:lpstr>
      <vt:lpstr>Long-term trends for CD-s and CN-s of  summer season</vt:lpstr>
      <vt:lpstr>Long-term trends for CD-s and CN-s of  autumn season</vt:lpstr>
      <vt:lpstr>Long-term trends for CD-s and CN-s of  winter season</vt:lpstr>
      <vt:lpstr>PowerPoint Presentation</vt:lpstr>
      <vt:lpstr>References</vt:lpstr>
      <vt:lpstr>Acknowledgements:</vt:lpstr>
      <vt:lpstr>Thank you for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2018-08-21T18:46:20Z</dcterms:created>
  <dcterms:modified xsi:type="dcterms:W3CDTF">2018-08-24T06:18:32Z</dcterms:modified>
</cp:coreProperties>
</file>