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9.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7" r:id="rId2"/>
    <p:sldId id="364" r:id="rId3"/>
    <p:sldId id="351" r:id="rId4"/>
    <p:sldId id="308" r:id="rId5"/>
    <p:sldId id="258" r:id="rId6"/>
    <p:sldId id="353" r:id="rId7"/>
    <p:sldId id="268" r:id="rId8"/>
    <p:sldId id="310" r:id="rId9"/>
    <p:sldId id="311" r:id="rId10"/>
    <p:sldId id="312" r:id="rId11"/>
    <p:sldId id="269" r:id="rId12"/>
    <p:sldId id="271" r:id="rId13"/>
    <p:sldId id="274" r:id="rId14"/>
    <p:sldId id="267" r:id="rId15"/>
    <p:sldId id="277" r:id="rId16"/>
    <p:sldId id="287" r:id="rId17"/>
    <p:sldId id="289" r:id="rId18"/>
    <p:sldId id="290" r:id="rId19"/>
    <p:sldId id="291" r:id="rId20"/>
    <p:sldId id="292" r:id="rId21"/>
    <p:sldId id="293" r:id="rId22"/>
    <p:sldId id="294" r:id="rId23"/>
    <p:sldId id="295" r:id="rId24"/>
    <p:sldId id="296" r:id="rId25"/>
    <p:sldId id="297" r:id="rId26"/>
    <p:sldId id="298" r:id="rId27"/>
    <p:sldId id="327" r:id="rId28"/>
    <p:sldId id="314" r:id="rId29"/>
    <p:sldId id="315" r:id="rId30"/>
    <p:sldId id="356" r:id="rId31"/>
    <p:sldId id="317" r:id="rId32"/>
    <p:sldId id="367" r:id="rId33"/>
    <p:sldId id="320" r:id="rId34"/>
    <p:sldId id="357" r:id="rId35"/>
    <p:sldId id="358" r:id="rId36"/>
    <p:sldId id="331" r:id="rId37"/>
    <p:sldId id="321" r:id="rId38"/>
    <p:sldId id="322" r:id="rId39"/>
    <p:sldId id="354" r:id="rId40"/>
    <p:sldId id="324" r:id="rId41"/>
    <p:sldId id="325" r:id="rId42"/>
    <p:sldId id="326" r:id="rId43"/>
    <p:sldId id="329" r:id="rId44"/>
    <p:sldId id="335" r:id="rId45"/>
    <p:sldId id="355" r:id="rId46"/>
    <p:sldId id="359" r:id="rId47"/>
    <p:sldId id="361" r:id="rId48"/>
    <p:sldId id="369" r:id="rId49"/>
    <p:sldId id="363" r:id="rId50"/>
    <p:sldId id="362" r:id="rId51"/>
    <p:sldId id="332" r:id="rId52"/>
    <p:sldId id="334" r:id="rId53"/>
    <p:sldId id="365" r:id="rId54"/>
    <p:sldId id="333" r:id="rId55"/>
    <p:sldId id="303" r:id="rId56"/>
    <p:sldId id="304" r:id="rId57"/>
    <p:sldId id="305" r:id="rId58"/>
    <p:sldId id="306" r:id="rId59"/>
    <p:sldId id="307" r:id="rId60"/>
    <p:sldId id="278" r:id="rId61"/>
    <p:sldId id="279" r:id="rId62"/>
    <p:sldId id="276" r:id="rId63"/>
    <p:sldId id="282" r:id="rId64"/>
    <p:sldId id="283" r:id="rId65"/>
    <p:sldId id="284" r:id="rId66"/>
    <p:sldId id="285" r:id="rId67"/>
    <p:sldId id="286" r:id="rId68"/>
    <p:sldId id="265" r:id="rId69"/>
    <p:sldId id="266" r:id="rId70"/>
    <p:sldId id="30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60"/>
  </p:normalViewPr>
  <p:slideViewPr>
    <p:cSldViewPr snapToGrid="0">
      <p:cViewPr varScale="1">
        <p:scale>
          <a:sx n="80" d="100"/>
          <a:sy n="80" d="100"/>
        </p:scale>
        <p:origin x="67" y="15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orymurray:Documents:XR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rorymurray:Documents:annealing%20crystallite%20siz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ory\Documents\Labwork\JV%20annealing\Summary%20plo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Rory\Desktop\Labwork\JV%20annealing\ut%20data%20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Rory\Documents\Labwork\JV%20annealing\ut%20data.xlsx"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file:///C:\Users\Rory\Documents\Labwork\JV%20annealing\ut%20data.xlsx" TargetMode="External"/><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oleObject" Target="file:///C:\Users\Rory\Documents\Labwork\JV%20annealing\ut%20data.xlsx" TargetMode="External"/><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oleObject" Target="file:///C:\Users\Rory\Documents\Labwork\JV%20annealing\ut%20data.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266407530277"/>
          <c:y val="5.6619638792290497E-2"/>
          <c:w val="0.71302809864503003"/>
          <c:h val="0.80438606501418397"/>
        </c:manualLayout>
      </c:layout>
      <c:scatterChart>
        <c:scatterStyle val="lineMarker"/>
        <c:varyColors val="0"/>
        <c:ser>
          <c:idx val="0"/>
          <c:order val="0"/>
          <c:tx>
            <c:v>30 C</c:v>
          </c:tx>
          <c:spPr>
            <a:ln w="12700"/>
          </c:spPr>
          <c:marker>
            <c:symbol val="none"/>
          </c:marker>
          <c:xVal>
            <c:numRef>
              <c:f>Sheet1!$A$7:$A$807</c:f>
              <c:numCache>
                <c:formatCode>General</c:formatCode>
                <c:ptCount val="801"/>
                <c:pt idx="4">
                  <c:v>4</c:v>
                </c:pt>
                <c:pt idx="5">
                  <c:v>4.0199999999999996</c:v>
                </c:pt>
                <c:pt idx="6">
                  <c:v>4.04</c:v>
                </c:pt>
                <c:pt idx="7">
                  <c:v>4.0599999999999996</c:v>
                </c:pt>
                <c:pt idx="8">
                  <c:v>4.08</c:v>
                </c:pt>
                <c:pt idx="9">
                  <c:v>4.0999999999999996</c:v>
                </c:pt>
                <c:pt idx="10">
                  <c:v>4.1199999999999974</c:v>
                </c:pt>
                <c:pt idx="11">
                  <c:v>4.1399999999999997</c:v>
                </c:pt>
                <c:pt idx="12">
                  <c:v>4.1599999999999966</c:v>
                </c:pt>
                <c:pt idx="13">
                  <c:v>4.18</c:v>
                </c:pt>
                <c:pt idx="14">
                  <c:v>4.2</c:v>
                </c:pt>
                <c:pt idx="15">
                  <c:v>4.22</c:v>
                </c:pt>
                <c:pt idx="16">
                  <c:v>4.2399999999999904</c:v>
                </c:pt>
                <c:pt idx="17">
                  <c:v>4.25999999999999</c:v>
                </c:pt>
                <c:pt idx="18">
                  <c:v>4.2799999999999896</c:v>
                </c:pt>
                <c:pt idx="19">
                  <c:v>4.2999999999999901</c:v>
                </c:pt>
                <c:pt idx="20">
                  <c:v>4.3199999999999896</c:v>
                </c:pt>
                <c:pt idx="21">
                  <c:v>4.3399999999999901</c:v>
                </c:pt>
                <c:pt idx="22">
                  <c:v>4.3599999999999897</c:v>
                </c:pt>
                <c:pt idx="23">
                  <c:v>4.3799999999999901</c:v>
                </c:pt>
                <c:pt idx="24">
                  <c:v>4.3999999999999897</c:v>
                </c:pt>
                <c:pt idx="25">
                  <c:v>4.4199999999999902</c:v>
                </c:pt>
                <c:pt idx="26">
                  <c:v>4.4399999999999897</c:v>
                </c:pt>
                <c:pt idx="27">
                  <c:v>4.4599999999999902</c:v>
                </c:pt>
                <c:pt idx="28">
                  <c:v>4.4799999999999898</c:v>
                </c:pt>
                <c:pt idx="29">
                  <c:v>4.4999999999999902</c:v>
                </c:pt>
                <c:pt idx="30">
                  <c:v>4.5199999999999898</c:v>
                </c:pt>
                <c:pt idx="31">
                  <c:v>4.5399999999999903</c:v>
                </c:pt>
                <c:pt idx="32">
                  <c:v>4.5599999999999898</c:v>
                </c:pt>
                <c:pt idx="33">
                  <c:v>4.5799999999999903</c:v>
                </c:pt>
                <c:pt idx="34">
                  <c:v>4.5999999999999899</c:v>
                </c:pt>
                <c:pt idx="35">
                  <c:v>4.6199999999999877</c:v>
                </c:pt>
                <c:pt idx="36">
                  <c:v>4.6399999999999899</c:v>
                </c:pt>
                <c:pt idx="37">
                  <c:v>4.6599999999999877</c:v>
                </c:pt>
                <c:pt idx="38">
                  <c:v>4.6799999999999899</c:v>
                </c:pt>
                <c:pt idx="39">
                  <c:v>4.6999999999999886</c:v>
                </c:pt>
                <c:pt idx="40">
                  <c:v>4.7199999999999802</c:v>
                </c:pt>
                <c:pt idx="41">
                  <c:v>4.7399999999999798</c:v>
                </c:pt>
                <c:pt idx="42">
                  <c:v>4.7599999999999802</c:v>
                </c:pt>
                <c:pt idx="43">
                  <c:v>4.7799999999999798</c:v>
                </c:pt>
                <c:pt idx="44">
                  <c:v>4.7999999999999803</c:v>
                </c:pt>
                <c:pt idx="45">
                  <c:v>4.8199999999999799</c:v>
                </c:pt>
                <c:pt idx="46">
                  <c:v>4.8399999999999803</c:v>
                </c:pt>
                <c:pt idx="47">
                  <c:v>4.8599999999999799</c:v>
                </c:pt>
                <c:pt idx="48">
                  <c:v>4.8799999999999804</c:v>
                </c:pt>
                <c:pt idx="49">
                  <c:v>4.8999999999999799</c:v>
                </c:pt>
                <c:pt idx="50">
                  <c:v>4.9199999999999804</c:v>
                </c:pt>
                <c:pt idx="51">
                  <c:v>4.93999999999998</c:v>
                </c:pt>
                <c:pt idx="52">
                  <c:v>4.9599999999999804</c:v>
                </c:pt>
                <c:pt idx="53">
                  <c:v>4.97999999999998</c:v>
                </c:pt>
                <c:pt idx="54">
                  <c:v>4.9999999999999796</c:v>
                </c:pt>
                <c:pt idx="55">
                  <c:v>5.01999999999998</c:v>
                </c:pt>
                <c:pt idx="56">
                  <c:v>5.0399999999999796</c:v>
                </c:pt>
                <c:pt idx="57">
                  <c:v>5.0599999999999801</c:v>
                </c:pt>
                <c:pt idx="58">
                  <c:v>5.0799999999999796</c:v>
                </c:pt>
                <c:pt idx="59">
                  <c:v>5.0999999999999801</c:v>
                </c:pt>
                <c:pt idx="60">
                  <c:v>5.1199999999999797</c:v>
                </c:pt>
                <c:pt idx="61">
                  <c:v>5.1399999999999801</c:v>
                </c:pt>
                <c:pt idx="62">
                  <c:v>5.1599999999999797</c:v>
                </c:pt>
                <c:pt idx="63">
                  <c:v>5.1799999999999704</c:v>
                </c:pt>
                <c:pt idx="64">
                  <c:v>5.19999999999997</c:v>
                </c:pt>
                <c:pt idx="65">
                  <c:v>5.2199999999999704</c:v>
                </c:pt>
                <c:pt idx="66">
                  <c:v>5.23999999999997</c:v>
                </c:pt>
                <c:pt idx="67">
                  <c:v>5.2599999999999696</c:v>
                </c:pt>
                <c:pt idx="68">
                  <c:v>5.2799999999999701</c:v>
                </c:pt>
                <c:pt idx="69">
                  <c:v>5.2999999999999696</c:v>
                </c:pt>
                <c:pt idx="70">
                  <c:v>5.3199999999999701</c:v>
                </c:pt>
                <c:pt idx="71">
                  <c:v>5.3399999999999697</c:v>
                </c:pt>
                <c:pt idx="72">
                  <c:v>5.3599999999999701</c:v>
                </c:pt>
                <c:pt idx="73">
                  <c:v>5.3799999999999697</c:v>
                </c:pt>
                <c:pt idx="74">
                  <c:v>5.3999999999999702</c:v>
                </c:pt>
                <c:pt idx="75">
                  <c:v>5.4199999999999697</c:v>
                </c:pt>
                <c:pt idx="76">
                  <c:v>5.4399999999999702</c:v>
                </c:pt>
                <c:pt idx="77">
                  <c:v>5.4599999999999698</c:v>
                </c:pt>
                <c:pt idx="78">
                  <c:v>5.4799999999999702</c:v>
                </c:pt>
                <c:pt idx="79">
                  <c:v>5.4999999999999698</c:v>
                </c:pt>
                <c:pt idx="80">
                  <c:v>5.5199999999999703</c:v>
                </c:pt>
                <c:pt idx="81">
                  <c:v>5.5399999999999698</c:v>
                </c:pt>
                <c:pt idx="82">
                  <c:v>5.5599999999999703</c:v>
                </c:pt>
                <c:pt idx="83">
                  <c:v>5.5799999999999699</c:v>
                </c:pt>
                <c:pt idx="84">
                  <c:v>5.5999999999999703</c:v>
                </c:pt>
                <c:pt idx="85">
                  <c:v>5.6199999999999699</c:v>
                </c:pt>
                <c:pt idx="86">
                  <c:v>5.6399999999999704</c:v>
                </c:pt>
                <c:pt idx="87">
                  <c:v>5.6599999999999602</c:v>
                </c:pt>
                <c:pt idx="88">
                  <c:v>5.6799999999999597</c:v>
                </c:pt>
                <c:pt idx="89">
                  <c:v>5.6999999999999602</c:v>
                </c:pt>
                <c:pt idx="90">
                  <c:v>5.7199999999999598</c:v>
                </c:pt>
                <c:pt idx="91">
                  <c:v>5.7399999999999602</c:v>
                </c:pt>
                <c:pt idx="92">
                  <c:v>5.7599999999999598</c:v>
                </c:pt>
                <c:pt idx="93">
                  <c:v>5.7799999999999603</c:v>
                </c:pt>
                <c:pt idx="94">
                  <c:v>5.7999999999999599</c:v>
                </c:pt>
                <c:pt idx="95">
                  <c:v>5.8199999999999603</c:v>
                </c:pt>
                <c:pt idx="96">
                  <c:v>5.8399999999999599</c:v>
                </c:pt>
                <c:pt idx="97">
                  <c:v>5.8599999999999604</c:v>
                </c:pt>
                <c:pt idx="98">
                  <c:v>5.8799999999999599</c:v>
                </c:pt>
                <c:pt idx="99">
                  <c:v>5.8999999999999604</c:v>
                </c:pt>
                <c:pt idx="100">
                  <c:v>5.91999999999996</c:v>
                </c:pt>
                <c:pt idx="101">
                  <c:v>5.9399999999999604</c:v>
                </c:pt>
                <c:pt idx="102">
                  <c:v>5.95999999999996</c:v>
                </c:pt>
                <c:pt idx="103">
                  <c:v>5.9799999999999596</c:v>
                </c:pt>
                <c:pt idx="104">
                  <c:v>5.99999999999996</c:v>
                </c:pt>
                <c:pt idx="105">
                  <c:v>6.0199999999999596</c:v>
                </c:pt>
                <c:pt idx="106">
                  <c:v>6.0399999999999601</c:v>
                </c:pt>
                <c:pt idx="107">
                  <c:v>6.0599999999999596</c:v>
                </c:pt>
                <c:pt idx="108">
                  <c:v>6.0799999999999601</c:v>
                </c:pt>
                <c:pt idx="109">
                  <c:v>6.0999999999999597</c:v>
                </c:pt>
                <c:pt idx="110">
                  <c:v>6.1199999999999486</c:v>
                </c:pt>
                <c:pt idx="111">
                  <c:v>6.1399999999999499</c:v>
                </c:pt>
                <c:pt idx="112">
                  <c:v>6.1599999999999486</c:v>
                </c:pt>
                <c:pt idx="113">
                  <c:v>6.17999999999995</c:v>
                </c:pt>
                <c:pt idx="114">
                  <c:v>6.1999999999999504</c:v>
                </c:pt>
                <c:pt idx="115">
                  <c:v>6.21999999999995</c:v>
                </c:pt>
                <c:pt idx="116">
                  <c:v>6.2399999999999496</c:v>
                </c:pt>
                <c:pt idx="117">
                  <c:v>6.25999999999995</c:v>
                </c:pt>
                <c:pt idx="118">
                  <c:v>6.2799999999999496</c:v>
                </c:pt>
                <c:pt idx="119">
                  <c:v>6.2999999999999501</c:v>
                </c:pt>
                <c:pt idx="120">
                  <c:v>6.3199999999999497</c:v>
                </c:pt>
                <c:pt idx="121">
                  <c:v>6.3399999999999501</c:v>
                </c:pt>
                <c:pt idx="122">
                  <c:v>6.3599999999999497</c:v>
                </c:pt>
                <c:pt idx="123">
                  <c:v>6.3799999999999502</c:v>
                </c:pt>
                <c:pt idx="124">
                  <c:v>6.3999999999999497</c:v>
                </c:pt>
                <c:pt idx="125">
                  <c:v>6.4199999999999502</c:v>
                </c:pt>
                <c:pt idx="126">
                  <c:v>6.4399999999999498</c:v>
                </c:pt>
                <c:pt idx="127">
                  <c:v>6.4599999999999502</c:v>
                </c:pt>
                <c:pt idx="128">
                  <c:v>6.4799999999999498</c:v>
                </c:pt>
                <c:pt idx="129">
                  <c:v>6.4999999999999503</c:v>
                </c:pt>
                <c:pt idx="130">
                  <c:v>6.5199999999999498</c:v>
                </c:pt>
                <c:pt idx="131">
                  <c:v>6.5399999999999503</c:v>
                </c:pt>
                <c:pt idx="132">
                  <c:v>6.5599999999999499</c:v>
                </c:pt>
                <c:pt idx="133">
                  <c:v>6.5799999999999503</c:v>
                </c:pt>
                <c:pt idx="134">
                  <c:v>6.5999999999999401</c:v>
                </c:pt>
                <c:pt idx="135">
                  <c:v>6.6199999999999397</c:v>
                </c:pt>
                <c:pt idx="136">
                  <c:v>6.6399999999999402</c:v>
                </c:pt>
                <c:pt idx="137">
                  <c:v>6.6599999999999397</c:v>
                </c:pt>
                <c:pt idx="138">
                  <c:v>6.6799999999999402</c:v>
                </c:pt>
                <c:pt idx="139">
                  <c:v>6.6999999999999398</c:v>
                </c:pt>
                <c:pt idx="140">
                  <c:v>6.7199999999999402</c:v>
                </c:pt>
                <c:pt idx="141">
                  <c:v>6.7399999999999398</c:v>
                </c:pt>
                <c:pt idx="142">
                  <c:v>6.7599999999999403</c:v>
                </c:pt>
                <c:pt idx="143">
                  <c:v>6.7799999999999399</c:v>
                </c:pt>
                <c:pt idx="144">
                  <c:v>6.7999999999999403</c:v>
                </c:pt>
                <c:pt idx="145">
                  <c:v>6.8199999999999399</c:v>
                </c:pt>
                <c:pt idx="146">
                  <c:v>6.8399999999999403</c:v>
                </c:pt>
                <c:pt idx="147">
                  <c:v>6.8599999999999399</c:v>
                </c:pt>
                <c:pt idx="148">
                  <c:v>6.8799999999999404</c:v>
                </c:pt>
                <c:pt idx="149">
                  <c:v>6.89999999999994</c:v>
                </c:pt>
                <c:pt idx="150">
                  <c:v>6.9199999999999404</c:v>
                </c:pt>
                <c:pt idx="151">
                  <c:v>6.93999999999994</c:v>
                </c:pt>
                <c:pt idx="152">
                  <c:v>6.9599999999999396</c:v>
                </c:pt>
                <c:pt idx="153">
                  <c:v>6.97999999999994</c:v>
                </c:pt>
                <c:pt idx="154">
                  <c:v>6.9999999999999396</c:v>
                </c:pt>
                <c:pt idx="155">
                  <c:v>7.0199999999999401</c:v>
                </c:pt>
                <c:pt idx="156">
                  <c:v>7.0399999999999396</c:v>
                </c:pt>
                <c:pt idx="157">
                  <c:v>7.0599999999999303</c:v>
                </c:pt>
                <c:pt idx="158">
                  <c:v>7.0799999999999299</c:v>
                </c:pt>
                <c:pt idx="159">
                  <c:v>7.0999999999999304</c:v>
                </c:pt>
                <c:pt idx="160">
                  <c:v>7.1199999999999299</c:v>
                </c:pt>
                <c:pt idx="161">
                  <c:v>7.1399999999999304</c:v>
                </c:pt>
                <c:pt idx="162">
                  <c:v>7.15999999999993</c:v>
                </c:pt>
                <c:pt idx="163">
                  <c:v>7.1799999999999304</c:v>
                </c:pt>
                <c:pt idx="164">
                  <c:v>7.19999999999993</c:v>
                </c:pt>
                <c:pt idx="165">
                  <c:v>7.2199999999999296</c:v>
                </c:pt>
                <c:pt idx="166">
                  <c:v>7.23999999999993</c:v>
                </c:pt>
                <c:pt idx="167">
                  <c:v>7.2599999999999296</c:v>
                </c:pt>
                <c:pt idx="168">
                  <c:v>7.2799999999999301</c:v>
                </c:pt>
                <c:pt idx="169">
                  <c:v>7.2999999999999297</c:v>
                </c:pt>
                <c:pt idx="170">
                  <c:v>7.3199999999999301</c:v>
                </c:pt>
                <c:pt idx="171">
                  <c:v>7.3399999999999297</c:v>
                </c:pt>
                <c:pt idx="172">
                  <c:v>7.3599999999999302</c:v>
                </c:pt>
                <c:pt idx="173">
                  <c:v>7.3799999999999297</c:v>
                </c:pt>
                <c:pt idx="174">
                  <c:v>7.3999999999999302</c:v>
                </c:pt>
                <c:pt idx="175">
                  <c:v>7.4199999999999298</c:v>
                </c:pt>
                <c:pt idx="176">
                  <c:v>7.4399999999999302</c:v>
                </c:pt>
                <c:pt idx="177">
                  <c:v>7.4599999999999298</c:v>
                </c:pt>
                <c:pt idx="178">
                  <c:v>7.4799999999999303</c:v>
                </c:pt>
                <c:pt idx="179">
                  <c:v>7.4999999999999298</c:v>
                </c:pt>
                <c:pt idx="180">
                  <c:v>7.5199999999999196</c:v>
                </c:pt>
                <c:pt idx="181">
                  <c:v>7.5399999999999201</c:v>
                </c:pt>
                <c:pt idx="182">
                  <c:v>7.5599999999999197</c:v>
                </c:pt>
                <c:pt idx="183">
                  <c:v>7.5799999999999201</c:v>
                </c:pt>
                <c:pt idx="184">
                  <c:v>7.5999999999999197</c:v>
                </c:pt>
                <c:pt idx="185">
                  <c:v>7.6199999999999202</c:v>
                </c:pt>
                <c:pt idx="186">
                  <c:v>7.6399999999999197</c:v>
                </c:pt>
                <c:pt idx="187">
                  <c:v>7.6599999999999202</c:v>
                </c:pt>
                <c:pt idx="188">
                  <c:v>7.6799999999999198</c:v>
                </c:pt>
                <c:pt idx="189">
                  <c:v>7.6999999999999202</c:v>
                </c:pt>
                <c:pt idx="190">
                  <c:v>7.7199999999999198</c:v>
                </c:pt>
                <c:pt idx="191">
                  <c:v>7.7399999999999203</c:v>
                </c:pt>
                <c:pt idx="192">
                  <c:v>7.7599999999999199</c:v>
                </c:pt>
                <c:pt idx="193">
                  <c:v>7.7799999999999203</c:v>
                </c:pt>
                <c:pt idx="194">
                  <c:v>7.7999999999999199</c:v>
                </c:pt>
                <c:pt idx="195">
                  <c:v>7.8199999999999203</c:v>
                </c:pt>
                <c:pt idx="196">
                  <c:v>7.8399999999999199</c:v>
                </c:pt>
                <c:pt idx="197">
                  <c:v>7.8599999999999204</c:v>
                </c:pt>
                <c:pt idx="198">
                  <c:v>7.87999999999992</c:v>
                </c:pt>
                <c:pt idx="199">
                  <c:v>7.8999999999999204</c:v>
                </c:pt>
                <c:pt idx="200">
                  <c:v>7.91999999999992</c:v>
                </c:pt>
                <c:pt idx="201">
                  <c:v>7.9399999999999196</c:v>
                </c:pt>
                <c:pt idx="202">
                  <c:v>7.95999999999992</c:v>
                </c:pt>
                <c:pt idx="203">
                  <c:v>7.9799999999999196</c:v>
                </c:pt>
                <c:pt idx="204">
                  <c:v>7.9999999999999103</c:v>
                </c:pt>
                <c:pt idx="205">
                  <c:v>8.0199999999999108</c:v>
                </c:pt>
                <c:pt idx="206">
                  <c:v>8.0399999999999103</c:v>
                </c:pt>
                <c:pt idx="207">
                  <c:v>8.0599999999999099</c:v>
                </c:pt>
                <c:pt idx="208">
                  <c:v>8.0799999999999095</c:v>
                </c:pt>
                <c:pt idx="209">
                  <c:v>8.0999999999999108</c:v>
                </c:pt>
                <c:pt idx="210">
                  <c:v>8.1199999999999104</c:v>
                </c:pt>
                <c:pt idx="211">
                  <c:v>8.13999999999991</c:v>
                </c:pt>
                <c:pt idx="212">
                  <c:v>8.1599999999999095</c:v>
                </c:pt>
                <c:pt idx="213">
                  <c:v>8.1799999999999091</c:v>
                </c:pt>
                <c:pt idx="214">
                  <c:v>8.1999999999999105</c:v>
                </c:pt>
                <c:pt idx="215">
                  <c:v>8.21999999999991</c:v>
                </c:pt>
                <c:pt idx="216">
                  <c:v>8.2399999999999096</c:v>
                </c:pt>
                <c:pt idx="217">
                  <c:v>8.2599999999999092</c:v>
                </c:pt>
                <c:pt idx="218">
                  <c:v>8.2799999999999105</c:v>
                </c:pt>
                <c:pt idx="219">
                  <c:v>8.2999999999999101</c:v>
                </c:pt>
                <c:pt idx="220">
                  <c:v>8.3199999999999097</c:v>
                </c:pt>
                <c:pt idx="221">
                  <c:v>8.3399999999999093</c:v>
                </c:pt>
                <c:pt idx="222">
                  <c:v>8.3599999999999106</c:v>
                </c:pt>
                <c:pt idx="223">
                  <c:v>8.3799999999999102</c:v>
                </c:pt>
                <c:pt idx="224">
                  <c:v>8.3999999999999098</c:v>
                </c:pt>
                <c:pt idx="225">
                  <c:v>8.4199999999999093</c:v>
                </c:pt>
                <c:pt idx="226">
                  <c:v>8.4399999999999107</c:v>
                </c:pt>
                <c:pt idx="227">
                  <c:v>8.4599999999998996</c:v>
                </c:pt>
                <c:pt idx="228">
                  <c:v>8.4799999999998992</c:v>
                </c:pt>
                <c:pt idx="229">
                  <c:v>8.4999999999999005</c:v>
                </c:pt>
                <c:pt idx="230">
                  <c:v>8.5199999999999001</c:v>
                </c:pt>
                <c:pt idx="231">
                  <c:v>8.5399999999998997</c:v>
                </c:pt>
                <c:pt idx="232">
                  <c:v>8.5599999999998992</c:v>
                </c:pt>
                <c:pt idx="233">
                  <c:v>8.5799999999999006</c:v>
                </c:pt>
                <c:pt idx="234">
                  <c:v>8.5999999999999002</c:v>
                </c:pt>
                <c:pt idx="235">
                  <c:v>8.6199999999998997</c:v>
                </c:pt>
                <c:pt idx="236">
                  <c:v>8.6399999999998993</c:v>
                </c:pt>
                <c:pt idx="237">
                  <c:v>8.6599999999999007</c:v>
                </c:pt>
                <c:pt idx="238">
                  <c:v>8.6799999999999002</c:v>
                </c:pt>
                <c:pt idx="239">
                  <c:v>8.6999999999998998</c:v>
                </c:pt>
                <c:pt idx="240">
                  <c:v>8.7199999999998994</c:v>
                </c:pt>
                <c:pt idx="241">
                  <c:v>8.7399999999999007</c:v>
                </c:pt>
                <c:pt idx="242">
                  <c:v>8.7599999999999003</c:v>
                </c:pt>
                <c:pt idx="243">
                  <c:v>8.7799999999998999</c:v>
                </c:pt>
                <c:pt idx="244">
                  <c:v>8.7999999999998995</c:v>
                </c:pt>
                <c:pt idx="245">
                  <c:v>8.8199999999999008</c:v>
                </c:pt>
                <c:pt idx="246">
                  <c:v>8.8399999999999004</c:v>
                </c:pt>
                <c:pt idx="247">
                  <c:v>8.8599999999999</c:v>
                </c:pt>
                <c:pt idx="248">
                  <c:v>8.8799999999998995</c:v>
                </c:pt>
                <c:pt idx="249">
                  <c:v>8.8999999999999062</c:v>
                </c:pt>
                <c:pt idx="250">
                  <c:v>8.9199999999999005</c:v>
                </c:pt>
                <c:pt idx="251">
                  <c:v>8.9399999999998894</c:v>
                </c:pt>
                <c:pt idx="252">
                  <c:v>8.9599999999998907</c:v>
                </c:pt>
                <c:pt idx="253">
                  <c:v>8.9799999999998903</c:v>
                </c:pt>
                <c:pt idx="254">
                  <c:v>8.9999999999998899</c:v>
                </c:pt>
                <c:pt idx="255">
                  <c:v>9.0199999999998894</c:v>
                </c:pt>
                <c:pt idx="256">
                  <c:v>9.0399999999998908</c:v>
                </c:pt>
                <c:pt idx="257">
                  <c:v>9.0599999999998904</c:v>
                </c:pt>
                <c:pt idx="258">
                  <c:v>9.0799999999998899</c:v>
                </c:pt>
                <c:pt idx="259">
                  <c:v>9.0999999999998895</c:v>
                </c:pt>
                <c:pt idx="260">
                  <c:v>9.1199999999998926</c:v>
                </c:pt>
                <c:pt idx="261">
                  <c:v>9.1399999999998904</c:v>
                </c:pt>
                <c:pt idx="262">
                  <c:v>9.15999999999989</c:v>
                </c:pt>
                <c:pt idx="263">
                  <c:v>9.1799999999998896</c:v>
                </c:pt>
                <c:pt idx="264">
                  <c:v>9.1999999999998892</c:v>
                </c:pt>
                <c:pt idx="265">
                  <c:v>9.2199999999998905</c:v>
                </c:pt>
                <c:pt idx="266">
                  <c:v>9.2399999999998901</c:v>
                </c:pt>
                <c:pt idx="267">
                  <c:v>9.2599999999998897</c:v>
                </c:pt>
                <c:pt idx="268">
                  <c:v>9.2799999999998892</c:v>
                </c:pt>
                <c:pt idx="269">
                  <c:v>9.2999999999998906</c:v>
                </c:pt>
                <c:pt idx="270">
                  <c:v>9.3199999999998902</c:v>
                </c:pt>
                <c:pt idx="271">
                  <c:v>9.3399999999998897</c:v>
                </c:pt>
                <c:pt idx="272">
                  <c:v>9.3599999999998893</c:v>
                </c:pt>
                <c:pt idx="273">
                  <c:v>9.3799999999998906</c:v>
                </c:pt>
                <c:pt idx="274">
                  <c:v>9.3999999999998796</c:v>
                </c:pt>
                <c:pt idx="275">
                  <c:v>9.4199999999998791</c:v>
                </c:pt>
                <c:pt idx="276">
                  <c:v>9.4399999999998805</c:v>
                </c:pt>
                <c:pt idx="277">
                  <c:v>9.4599999999998801</c:v>
                </c:pt>
                <c:pt idx="278">
                  <c:v>9.4799999999998796</c:v>
                </c:pt>
                <c:pt idx="279">
                  <c:v>9.4999999999998792</c:v>
                </c:pt>
                <c:pt idx="280">
                  <c:v>9.5199999999998806</c:v>
                </c:pt>
                <c:pt idx="281">
                  <c:v>9.5399999999998801</c:v>
                </c:pt>
                <c:pt idx="282">
                  <c:v>9.5599999999998797</c:v>
                </c:pt>
                <c:pt idx="283">
                  <c:v>9.5799999999998793</c:v>
                </c:pt>
                <c:pt idx="284">
                  <c:v>9.5999999999998806</c:v>
                </c:pt>
                <c:pt idx="285">
                  <c:v>9.6199999999998802</c:v>
                </c:pt>
                <c:pt idx="286">
                  <c:v>9.639999999999878</c:v>
                </c:pt>
                <c:pt idx="287">
                  <c:v>9.6599999999998793</c:v>
                </c:pt>
                <c:pt idx="288">
                  <c:v>9.6799999999998807</c:v>
                </c:pt>
                <c:pt idx="289">
                  <c:v>9.6999999999998803</c:v>
                </c:pt>
                <c:pt idx="290">
                  <c:v>9.7199999999998781</c:v>
                </c:pt>
                <c:pt idx="291">
                  <c:v>9.7399999999998741</c:v>
                </c:pt>
                <c:pt idx="292">
                  <c:v>9.7599999999998808</c:v>
                </c:pt>
                <c:pt idx="293">
                  <c:v>9.7799999999998803</c:v>
                </c:pt>
                <c:pt idx="294">
                  <c:v>9.7999999999998799</c:v>
                </c:pt>
                <c:pt idx="295">
                  <c:v>9.8199999999998795</c:v>
                </c:pt>
                <c:pt idx="296">
                  <c:v>9.8399999999998808</c:v>
                </c:pt>
                <c:pt idx="297">
                  <c:v>9.8599999999998804</c:v>
                </c:pt>
                <c:pt idx="298">
                  <c:v>9.8799999999998693</c:v>
                </c:pt>
                <c:pt idx="299">
                  <c:v>9.8999999999998707</c:v>
                </c:pt>
                <c:pt idx="300">
                  <c:v>9.9199999999998703</c:v>
                </c:pt>
                <c:pt idx="301">
                  <c:v>9.9399999999998698</c:v>
                </c:pt>
                <c:pt idx="302">
                  <c:v>9.9599999999998694</c:v>
                </c:pt>
                <c:pt idx="303">
                  <c:v>9.9799999999998708</c:v>
                </c:pt>
                <c:pt idx="304">
                  <c:v>9.9999999999998703</c:v>
                </c:pt>
                <c:pt idx="305">
                  <c:v>10.0199999999999</c:v>
                </c:pt>
                <c:pt idx="306">
                  <c:v>10.0399999999999</c:v>
                </c:pt>
                <c:pt idx="307">
                  <c:v>10.059999999999899</c:v>
                </c:pt>
                <c:pt idx="308">
                  <c:v>10.079999999999901</c:v>
                </c:pt>
                <c:pt idx="309">
                  <c:v>10.0999999999999</c:v>
                </c:pt>
                <c:pt idx="310">
                  <c:v>10.1199999999999</c:v>
                </c:pt>
                <c:pt idx="311">
                  <c:v>10.139999999999899</c:v>
                </c:pt>
                <c:pt idx="312">
                  <c:v>10.159999999999901</c:v>
                </c:pt>
                <c:pt idx="313">
                  <c:v>10.1799999999999</c:v>
                </c:pt>
                <c:pt idx="314">
                  <c:v>10.1999999999999</c:v>
                </c:pt>
                <c:pt idx="315">
                  <c:v>10.219999999999899</c:v>
                </c:pt>
                <c:pt idx="316">
                  <c:v>10.239999999999901</c:v>
                </c:pt>
                <c:pt idx="317">
                  <c:v>10.2599999999999</c:v>
                </c:pt>
                <c:pt idx="318">
                  <c:v>10.2799999999999</c:v>
                </c:pt>
                <c:pt idx="319">
                  <c:v>10.299999999999899</c:v>
                </c:pt>
                <c:pt idx="320">
                  <c:v>10.319999999999901</c:v>
                </c:pt>
                <c:pt idx="321">
                  <c:v>10.3399999999999</c:v>
                </c:pt>
                <c:pt idx="322">
                  <c:v>10.3599999999999</c:v>
                </c:pt>
                <c:pt idx="323">
                  <c:v>10.3799999999999</c:v>
                </c:pt>
                <c:pt idx="324">
                  <c:v>10.399999999999901</c:v>
                </c:pt>
                <c:pt idx="325">
                  <c:v>10.4199999999999</c:v>
                </c:pt>
                <c:pt idx="326">
                  <c:v>10.4399999999999</c:v>
                </c:pt>
                <c:pt idx="327">
                  <c:v>10.4599999999999</c:v>
                </c:pt>
                <c:pt idx="328">
                  <c:v>10.479999999999899</c:v>
                </c:pt>
                <c:pt idx="329">
                  <c:v>10.499999999999901</c:v>
                </c:pt>
                <c:pt idx="330">
                  <c:v>10.5199999999999</c:v>
                </c:pt>
                <c:pt idx="331">
                  <c:v>10.5399999999999</c:v>
                </c:pt>
                <c:pt idx="332">
                  <c:v>10.559999999999899</c:v>
                </c:pt>
                <c:pt idx="333">
                  <c:v>10.579999999999901</c:v>
                </c:pt>
                <c:pt idx="334">
                  <c:v>10.5999999999999</c:v>
                </c:pt>
                <c:pt idx="335">
                  <c:v>10.6199999999999</c:v>
                </c:pt>
                <c:pt idx="336">
                  <c:v>10.639999999999899</c:v>
                </c:pt>
                <c:pt idx="337">
                  <c:v>10.659999999999901</c:v>
                </c:pt>
                <c:pt idx="338">
                  <c:v>10.6799999999999</c:v>
                </c:pt>
                <c:pt idx="339">
                  <c:v>10.6999999999999</c:v>
                </c:pt>
                <c:pt idx="340">
                  <c:v>10.719999999999899</c:v>
                </c:pt>
                <c:pt idx="341">
                  <c:v>10.739999999999901</c:v>
                </c:pt>
                <c:pt idx="342">
                  <c:v>10.7599999999999</c:v>
                </c:pt>
                <c:pt idx="343">
                  <c:v>10.7799999999999</c:v>
                </c:pt>
                <c:pt idx="344">
                  <c:v>10.799999999999899</c:v>
                </c:pt>
                <c:pt idx="345">
                  <c:v>10.819999999999901</c:v>
                </c:pt>
                <c:pt idx="346">
                  <c:v>10.8399999999999</c:v>
                </c:pt>
                <c:pt idx="347">
                  <c:v>10.8599999999999</c:v>
                </c:pt>
                <c:pt idx="348">
                  <c:v>10.8799999999998</c:v>
                </c:pt>
                <c:pt idx="349">
                  <c:v>10.8999999999998</c:v>
                </c:pt>
                <c:pt idx="350">
                  <c:v>10.919999999999799</c:v>
                </c:pt>
                <c:pt idx="351">
                  <c:v>10.9399999999999</c:v>
                </c:pt>
                <c:pt idx="352">
                  <c:v>10.9599999999998</c:v>
                </c:pt>
                <c:pt idx="353">
                  <c:v>10.979999999999899</c:v>
                </c:pt>
                <c:pt idx="354">
                  <c:v>10.999999999999901</c:v>
                </c:pt>
                <c:pt idx="355">
                  <c:v>11.0199999999999</c:v>
                </c:pt>
                <c:pt idx="356">
                  <c:v>11.0399999999998</c:v>
                </c:pt>
                <c:pt idx="357">
                  <c:v>11.0599999999998</c:v>
                </c:pt>
                <c:pt idx="358">
                  <c:v>11.079999999999799</c:v>
                </c:pt>
                <c:pt idx="359">
                  <c:v>11.0999999999999</c:v>
                </c:pt>
                <c:pt idx="360">
                  <c:v>11.1199999999999</c:v>
                </c:pt>
                <c:pt idx="361">
                  <c:v>11.1399999999998</c:v>
                </c:pt>
                <c:pt idx="362">
                  <c:v>11.159999999999901</c:v>
                </c:pt>
                <c:pt idx="363">
                  <c:v>11.1799999999999</c:v>
                </c:pt>
                <c:pt idx="364">
                  <c:v>11.1999999999999</c:v>
                </c:pt>
                <c:pt idx="365">
                  <c:v>11.2199999999998</c:v>
                </c:pt>
                <c:pt idx="366">
                  <c:v>11.239999999999799</c:v>
                </c:pt>
                <c:pt idx="367">
                  <c:v>11.259999999999801</c:v>
                </c:pt>
                <c:pt idx="368">
                  <c:v>11.2799999999998</c:v>
                </c:pt>
                <c:pt idx="369">
                  <c:v>11.2999999999998</c:v>
                </c:pt>
                <c:pt idx="370">
                  <c:v>11.3199999999998</c:v>
                </c:pt>
                <c:pt idx="371">
                  <c:v>11.339999999999799</c:v>
                </c:pt>
                <c:pt idx="372">
                  <c:v>11.3599999999998</c:v>
                </c:pt>
                <c:pt idx="373">
                  <c:v>11.3799999999998</c:v>
                </c:pt>
                <c:pt idx="374">
                  <c:v>11.3999999999998</c:v>
                </c:pt>
                <c:pt idx="375">
                  <c:v>11.419999999999799</c:v>
                </c:pt>
                <c:pt idx="376">
                  <c:v>11.439999999999801</c:v>
                </c:pt>
                <c:pt idx="377">
                  <c:v>11.4599999999998</c:v>
                </c:pt>
                <c:pt idx="378">
                  <c:v>11.4799999999998</c:v>
                </c:pt>
                <c:pt idx="379">
                  <c:v>11.499999999999799</c:v>
                </c:pt>
                <c:pt idx="380">
                  <c:v>11.519999999999801</c:v>
                </c:pt>
                <c:pt idx="381">
                  <c:v>11.5399999999998</c:v>
                </c:pt>
                <c:pt idx="382">
                  <c:v>11.5599999999998</c:v>
                </c:pt>
                <c:pt idx="383">
                  <c:v>11.579999999999799</c:v>
                </c:pt>
                <c:pt idx="384">
                  <c:v>11.599999999999801</c:v>
                </c:pt>
                <c:pt idx="385">
                  <c:v>11.6199999999998</c:v>
                </c:pt>
                <c:pt idx="386">
                  <c:v>11.6399999999998</c:v>
                </c:pt>
                <c:pt idx="387">
                  <c:v>11.659999999999799</c:v>
                </c:pt>
                <c:pt idx="388">
                  <c:v>11.679999999999801</c:v>
                </c:pt>
                <c:pt idx="389">
                  <c:v>11.6999999999998</c:v>
                </c:pt>
                <c:pt idx="390">
                  <c:v>11.7199999999998</c:v>
                </c:pt>
                <c:pt idx="391">
                  <c:v>11.739999999999799</c:v>
                </c:pt>
                <c:pt idx="392">
                  <c:v>11.759999999999801</c:v>
                </c:pt>
                <c:pt idx="393">
                  <c:v>11.7799999999998</c:v>
                </c:pt>
                <c:pt idx="394">
                  <c:v>11.7999999999998</c:v>
                </c:pt>
                <c:pt idx="395">
                  <c:v>11.8199999999998</c:v>
                </c:pt>
                <c:pt idx="396">
                  <c:v>11.839999999999799</c:v>
                </c:pt>
                <c:pt idx="397">
                  <c:v>11.8599999999998</c:v>
                </c:pt>
                <c:pt idx="398">
                  <c:v>11.8799999999998</c:v>
                </c:pt>
                <c:pt idx="399">
                  <c:v>11.8999999999998</c:v>
                </c:pt>
                <c:pt idx="400">
                  <c:v>11.919999999999799</c:v>
                </c:pt>
                <c:pt idx="401">
                  <c:v>11.939999999999801</c:v>
                </c:pt>
                <c:pt idx="402">
                  <c:v>11.9599999999998</c:v>
                </c:pt>
                <c:pt idx="403">
                  <c:v>11.9799999999998</c:v>
                </c:pt>
                <c:pt idx="404">
                  <c:v>11.999999999999799</c:v>
                </c:pt>
                <c:pt idx="405">
                  <c:v>12.019999999999801</c:v>
                </c:pt>
                <c:pt idx="406">
                  <c:v>12.0399999999998</c:v>
                </c:pt>
                <c:pt idx="407">
                  <c:v>12.0599999999998</c:v>
                </c:pt>
                <c:pt idx="408">
                  <c:v>12.079999999999799</c:v>
                </c:pt>
                <c:pt idx="409">
                  <c:v>12.099999999999801</c:v>
                </c:pt>
                <c:pt idx="410">
                  <c:v>12.1199999999998</c:v>
                </c:pt>
                <c:pt idx="411">
                  <c:v>12.1399999999998</c:v>
                </c:pt>
                <c:pt idx="412">
                  <c:v>12.159999999999799</c:v>
                </c:pt>
                <c:pt idx="413">
                  <c:v>12.179999999999801</c:v>
                </c:pt>
                <c:pt idx="414">
                  <c:v>12.1999999999998</c:v>
                </c:pt>
                <c:pt idx="415">
                  <c:v>12.2199999999998</c:v>
                </c:pt>
                <c:pt idx="416">
                  <c:v>12.239999999999799</c:v>
                </c:pt>
                <c:pt idx="417">
                  <c:v>12.259999999999801</c:v>
                </c:pt>
                <c:pt idx="418">
                  <c:v>12.2799999999998</c:v>
                </c:pt>
                <c:pt idx="419">
                  <c:v>12.2999999999998</c:v>
                </c:pt>
                <c:pt idx="420">
                  <c:v>12.3199999999998</c:v>
                </c:pt>
                <c:pt idx="421">
                  <c:v>12.339999999999799</c:v>
                </c:pt>
                <c:pt idx="422">
                  <c:v>12.3599999999998</c:v>
                </c:pt>
                <c:pt idx="423">
                  <c:v>12.3799999999998</c:v>
                </c:pt>
                <c:pt idx="424">
                  <c:v>12.3999999999998</c:v>
                </c:pt>
                <c:pt idx="425">
                  <c:v>12.419999999999799</c:v>
                </c:pt>
                <c:pt idx="426">
                  <c:v>12.439999999999801</c:v>
                </c:pt>
                <c:pt idx="427">
                  <c:v>12.4599999999998</c:v>
                </c:pt>
                <c:pt idx="428">
                  <c:v>12.4799999999998</c:v>
                </c:pt>
                <c:pt idx="429">
                  <c:v>12.499999999999799</c:v>
                </c:pt>
                <c:pt idx="430">
                  <c:v>12.519999999999801</c:v>
                </c:pt>
                <c:pt idx="431">
                  <c:v>12.5399999999998</c:v>
                </c:pt>
                <c:pt idx="432">
                  <c:v>12.5599999999998</c:v>
                </c:pt>
                <c:pt idx="433">
                  <c:v>12.579999999999799</c:v>
                </c:pt>
                <c:pt idx="434">
                  <c:v>12.599999999999801</c:v>
                </c:pt>
                <c:pt idx="435">
                  <c:v>12.6199999999998</c:v>
                </c:pt>
                <c:pt idx="436">
                  <c:v>12.6399999999998</c:v>
                </c:pt>
                <c:pt idx="437">
                  <c:v>12.659999999999799</c:v>
                </c:pt>
                <c:pt idx="438">
                  <c:v>12.679999999999801</c:v>
                </c:pt>
                <c:pt idx="439">
                  <c:v>12.6999999999998</c:v>
                </c:pt>
                <c:pt idx="440">
                  <c:v>12.7199999999998</c:v>
                </c:pt>
                <c:pt idx="441">
                  <c:v>12.739999999999799</c:v>
                </c:pt>
                <c:pt idx="442">
                  <c:v>12.759999999999801</c:v>
                </c:pt>
                <c:pt idx="443">
                  <c:v>12.7799999999998</c:v>
                </c:pt>
                <c:pt idx="444">
                  <c:v>12.7999999999998</c:v>
                </c:pt>
                <c:pt idx="445">
                  <c:v>12.8199999999998</c:v>
                </c:pt>
                <c:pt idx="446">
                  <c:v>12.839999999999799</c:v>
                </c:pt>
                <c:pt idx="447">
                  <c:v>12.8599999999998</c:v>
                </c:pt>
                <c:pt idx="448">
                  <c:v>12.8799999999998</c:v>
                </c:pt>
                <c:pt idx="449">
                  <c:v>12.8999999999998</c:v>
                </c:pt>
                <c:pt idx="450">
                  <c:v>12.919999999999799</c:v>
                </c:pt>
                <c:pt idx="451">
                  <c:v>12.939999999999801</c:v>
                </c:pt>
                <c:pt idx="452">
                  <c:v>12.9599999999998</c:v>
                </c:pt>
                <c:pt idx="453">
                  <c:v>12.9799999999998</c:v>
                </c:pt>
                <c:pt idx="454">
                  <c:v>12.999999999999799</c:v>
                </c:pt>
                <c:pt idx="455">
                  <c:v>13.019999999999801</c:v>
                </c:pt>
                <c:pt idx="456">
                  <c:v>13.0399999999998</c:v>
                </c:pt>
                <c:pt idx="457">
                  <c:v>13.0599999999998</c:v>
                </c:pt>
                <c:pt idx="458">
                  <c:v>13.079999999999799</c:v>
                </c:pt>
                <c:pt idx="459">
                  <c:v>13.099999999999801</c:v>
                </c:pt>
                <c:pt idx="460">
                  <c:v>13.1199999999998</c:v>
                </c:pt>
                <c:pt idx="461">
                  <c:v>13.1399999999998</c:v>
                </c:pt>
                <c:pt idx="462">
                  <c:v>13.159999999999799</c:v>
                </c:pt>
                <c:pt idx="463">
                  <c:v>13.179999999999801</c:v>
                </c:pt>
                <c:pt idx="464">
                  <c:v>13.1999999999998</c:v>
                </c:pt>
                <c:pt idx="465">
                  <c:v>13.2199999999998</c:v>
                </c:pt>
                <c:pt idx="466">
                  <c:v>13.239999999999799</c:v>
                </c:pt>
                <c:pt idx="467">
                  <c:v>13.259999999999801</c:v>
                </c:pt>
                <c:pt idx="468">
                  <c:v>13.2799999999998</c:v>
                </c:pt>
                <c:pt idx="469">
                  <c:v>13.2999999999998</c:v>
                </c:pt>
                <c:pt idx="470">
                  <c:v>13.3199999999998</c:v>
                </c:pt>
                <c:pt idx="471">
                  <c:v>13.339999999999799</c:v>
                </c:pt>
                <c:pt idx="472">
                  <c:v>13.3599999999998</c:v>
                </c:pt>
                <c:pt idx="473">
                  <c:v>13.3799999999998</c:v>
                </c:pt>
                <c:pt idx="474">
                  <c:v>13.3999999999998</c:v>
                </c:pt>
                <c:pt idx="475">
                  <c:v>13.419999999999799</c:v>
                </c:pt>
                <c:pt idx="476">
                  <c:v>13.439999999999801</c:v>
                </c:pt>
                <c:pt idx="477">
                  <c:v>13.4599999999998</c:v>
                </c:pt>
                <c:pt idx="478">
                  <c:v>13.4799999999998</c:v>
                </c:pt>
                <c:pt idx="479">
                  <c:v>13.499999999999799</c:v>
                </c:pt>
                <c:pt idx="480">
                  <c:v>13.519999999999801</c:v>
                </c:pt>
                <c:pt idx="481">
                  <c:v>13.5399999999998</c:v>
                </c:pt>
                <c:pt idx="482">
                  <c:v>13.5599999999998</c:v>
                </c:pt>
                <c:pt idx="483">
                  <c:v>13.579999999999799</c:v>
                </c:pt>
                <c:pt idx="484">
                  <c:v>13.599999999999801</c:v>
                </c:pt>
                <c:pt idx="485">
                  <c:v>13.6199999999998</c:v>
                </c:pt>
                <c:pt idx="486">
                  <c:v>13.6399999999998</c:v>
                </c:pt>
                <c:pt idx="487">
                  <c:v>13.659999999999799</c:v>
                </c:pt>
                <c:pt idx="488">
                  <c:v>13.679999999999801</c:v>
                </c:pt>
                <c:pt idx="489">
                  <c:v>13.6999999999998</c:v>
                </c:pt>
                <c:pt idx="490">
                  <c:v>13.7199999999998</c:v>
                </c:pt>
                <c:pt idx="491">
                  <c:v>13.739999999999799</c:v>
                </c:pt>
                <c:pt idx="492">
                  <c:v>13.759999999999801</c:v>
                </c:pt>
                <c:pt idx="493">
                  <c:v>13.7799999999998</c:v>
                </c:pt>
                <c:pt idx="494">
                  <c:v>13.7999999999998</c:v>
                </c:pt>
                <c:pt idx="495">
                  <c:v>13.8199999999998</c:v>
                </c:pt>
                <c:pt idx="496">
                  <c:v>13.839999999999799</c:v>
                </c:pt>
                <c:pt idx="497">
                  <c:v>13.8599999999998</c:v>
                </c:pt>
                <c:pt idx="498">
                  <c:v>13.8799999999998</c:v>
                </c:pt>
                <c:pt idx="499">
                  <c:v>13.8999999999998</c:v>
                </c:pt>
                <c:pt idx="500">
                  <c:v>13.919999999999799</c:v>
                </c:pt>
                <c:pt idx="501">
                  <c:v>13.939999999999801</c:v>
                </c:pt>
                <c:pt idx="502">
                  <c:v>13.9599999999998</c:v>
                </c:pt>
                <c:pt idx="503">
                  <c:v>13.9799999999998</c:v>
                </c:pt>
                <c:pt idx="504">
                  <c:v>13.999999999999799</c:v>
                </c:pt>
                <c:pt idx="505">
                  <c:v>14.019999999999801</c:v>
                </c:pt>
                <c:pt idx="506">
                  <c:v>14.0399999999998</c:v>
                </c:pt>
                <c:pt idx="507">
                  <c:v>14.0599999999998</c:v>
                </c:pt>
                <c:pt idx="508">
                  <c:v>14.079999999999799</c:v>
                </c:pt>
                <c:pt idx="509">
                  <c:v>14.099999999999801</c:v>
                </c:pt>
                <c:pt idx="510">
                  <c:v>14.1199999999998</c:v>
                </c:pt>
                <c:pt idx="511">
                  <c:v>14.1399999999998</c:v>
                </c:pt>
                <c:pt idx="512">
                  <c:v>14.159999999999799</c:v>
                </c:pt>
                <c:pt idx="513">
                  <c:v>14.179999999999801</c:v>
                </c:pt>
                <c:pt idx="514">
                  <c:v>14.1999999999998</c:v>
                </c:pt>
                <c:pt idx="515">
                  <c:v>14.2199999999998</c:v>
                </c:pt>
                <c:pt idx="516">
                  <c:v>14.239999999999799</c:v>
                </c:pt>
                <c:pt idx="517">
                  <c:v>14.259999999999801</c:v>
                </c:pt>
                <c:pt idx="518">
                  <c:v>14.2799999999998</c:v>
                </c:pt>
                <c:pt idx="519">
                  <c:v>14.2999999999998</c:v>
                </c:pt>
                <c:pt idx="520">
                  <c:v>14.3199999999998</c:v>
                </c:pt>
                <c:pt idx="521">
                  <c:v>14.339999999999799</c:v>
                </c:pt>
                <c:pt idx="522">
                  <c:v>14.3599999999998</c:v>
                </c:pt>
                <c:pt idx="523">
                  <c:v>14.3799999999998</c:v>
                </c:pt>
                <c:pt idx="524">
                  <c:v>14.3999999999998</c:v>
                </c:pt>
                <c:pt idx="525">
                  <c:v>14.419999999999799</c:v>
                </c:pt>
                <c:pt idx="526">
                  <c:v>14.439999999999801</c:v>
                </c:pt>
                <c:pt idx="527">
                  <c:v>14.4599999999998</c:v>
                </c:pt>
                <c:pt idx="528">
                  <c:v>14.4799999999998</c:v>
                </c:pt>
                <c:pt idx="529">
                  <c:v>14.499999999999799</c:v>
                </c:pt>
                <c:pt idx="530">
                  <c:v>14.519999999999801</c:v>
                </c:pt>
                <c:pt idx="531">
                  <c:v>14.5399999999998</c:v>
                </c:pt>
                <c:pt idx="532">
                  <c:v>14.5599999999998</c:v>
                </c:pt>
                <c:pt idx="533">
                  <c:v>14.579999999999799</c:v>
                </c:pt>
                <c:pt idx="534">
                  <c:v>14.599999999999801</c:v>
                </c:pt>
                <c:pt idx="535">
                  <c:v>14.6199999999998</c:v>
                </c:pt>
                <c:pt idx="536">
                  <c:v>14.6399999999998</c:v>
                </c:pt>
                <c:pt idx="537">
                  <c:v>14.659999999999799</c:v>
                </c:pt>
                <c:pt idx="538">
                  <c:v>14.679999999999801</c:v>
                </c:pt>
                <c:pt idx="539">
                  <c:v>14.6999999999998</c:v>
                </c:pt>
                <c:pt idx="540">
                  <c:v>14.7199999999998</c:v>
                </c:pt>
                <c:pt idx="541">
                  <c:v>14.739999999999799</c:v>
                </c:pt>
                <c:pt idx="542">
                  <c:v>14.759999999999801</c:v>
                </c:pt>
                <c:pt idx="543">
                  <c:v>14.7799999999998</c:v>
                </c:pt>
                <c:pt idx="544">
                  <c:v>14.7999999999998</c:v>
                </c:pt>
                <c:pt idx="545">
                  <c:v>14.8199999999998</c:v>
                </c:pt>
                <c:pt idx="546">
                  <c:v>14.839999999999799</c:v>
                </c:pt>
                <c:pt idx="547">
                  <c:v>14.8599999999998</c:v>
                </c:pt>
                <c:pt idx="548">
                  <c:v>14.8799999999998</c:v>
                </c:pt>
                <c:pt idx="549">
                  <c:v>14.8999999999998</c:v>
                </c:pt>
                <c:pt idx="550">
                  <c:v>14.919999999999799</c:v>
                </c:pt>
                <c:pt idx="551">
                  <c:v>14.939999999999801</c:v>
                </c:pt>
                <c:pt idx="552">
                  <c:v>14.9599999999998</c:v>
                </c:pt>
                <c:pt idx="553">
                  <c:v>14.9799999999998</c:v>
                </c:pt>
                <c:pt idx="554">
                  <c:v>14.999999999999799</c:v>
                </c:pt>
                <c:pt idx="555">
                  <c:v>15.019999999999801</c:v>
                </c:pt>
                <c:pt idx="556">
                  <c:v>15.0399999999998</c:v>
                </c:pt>
                <c:pt idx="557">
                  <c:v>15.0599999999998</c:v>
                </c:pt>
                <c:pt idx="558">
                  <c:v>15.079999999999799</c:v>
                </c:pt>
                <c:pt idx="559">
                  <c:v>15.099999999999801</c:v>
                </c:pt>
                <c:pt idx="560">
                  <c:v>15.1199999999998</c:v>
                </c:pt>
                <c:pt idx="561">
                  <c:v>15.1399999999998</c:v>
                </c:pt>
                <c:pt idx="562">
                  <c:v>15.159999999999799</c:v>
                </c:pt>
                <c:pt idx="563">
                  <c:v>15.179999999999801</c:v>
                </c:pt>
                <c:pt idx="564">
                  <c:v>15.1999999999998</c:v>
                </c:pt>
                <c:pt idx="565">
                  <c:v>15.2199999999998</c:v>
                </c:pt>
                <c:pt idx="566">
                  <c:v>15.239999999999799</c:v>
                </c:pt>
                <c:pt idx="567">
                  <c:v>15.259999999999801</c:v>
                </c:pt>
                <c:pt idx="568">
                  <c:v>15.2799999999998</c:v>
                </c:pt>
                <c:pt idx="569">
                  <c:v>15.2999999999998</c:v>
                </c:pt>
                <c:pt idx="570">
                  <c:v>15.3199999999998</c:v>
                </c:pt>
                <c:pt idx="571">
                  <c:v>15.339999999999799</c:v>
                </c:pt>
                <c:pt idx="572">
                  <c:v>15.3599999999998</c:v>
                </c:pt>
                <c:pt idx="573">
                  <c:v>15.3799999999998</c:v>
                </c:pt>
                <c:pt idx="574">
                  <c:v>15.3999999999998</c:v>
                </c:pt>
                <c:pt idx="575">
                  <c:v>15.419999999999799</c:v>
                </c:pt>
                <c:pt idx="576">
                  <c:v>15.439999999999801</c:v>
                </c:pt>
                <c:pt idx="577">
                  <c:v>15.4599999999998</c:v>
                </c:pt>
                <c:pt idx="578">
                  <c:v>15.4799999999998</c:v>
                </c:pt>
                <c:pt idx="579">
                  <c:v>15.499999999999799</c:v>
                </c:pt>
                <c:pt idx="580">
                  <c:v>15.519999999999801</c:v>
                </c:pt>
                <c:pt idx="581">
                  <c:v>15.5399999999998</c:v>
                </c:pt>
                <c:pt idx="582">
                  <c:v>15.5599999999998</c:v>
                </c:pt>
                <c:pt idx="583">
                  <c:v>15.579999999999799</c:v>
                </c:pt>
                <c:pt idx="584">
                  <c:v>15.599999999999801</c:v>
                </c:pt>
                <c:pt idx="585">
                  <c:v>15.6199999999998</c:v>
                </c:pt>
                <c:pt idx="586">
                  <c:v>15.6399999999998</c:v>
                </c:pt>
                <c:pt idx="587">
                  <c:v>15.659999999999799</c:v>
                </c:pt>
                <c:pt idx="588">
                  <c:v>15.679999999999801</c:v>
                </c:pt>
                <c:pt idx="589">
                  <c:v>15.6999999999998</c:v>
                </c:pt>
                <c:pt idx="590">
                  <c:v>15.7199999999998</c:v>
                </c:pt>
                <c:pt idx="591">
                  <c:v>15.7399999999997</c:v>
                </c:pt>
                <c:pt idx="592">
                  <c:v>15.7599999999997</c:v>
                </c:pt>
                <c:pt idx="593">
                  <c:v>15.779999999999699</c:v>
                </c:pt>
                <c:pt idx="594">
                  <c:v>15.799999999999701</c:v>
                </c:pt>
                <c:pt idx="595">
                  <c:v>15.8199999999997</c:v>
                </c:pt>
                <c:pt idx="596">
                  <c:v>15.8399999999997</c:v>
                </c:pt>
                <c:pt idx="597">
                  <c:v>15.859999999999699</c:v>
                </c:pt>
                <c:pt idx="598">
                  <c:v>15.879999999999701</c:v>
                </c:pt>
                <c:pt idx="599">
                  <c:v>15.8999999999997</c:v>
                </c:pt>
                <c:pt idx="600">
                  <c:v>15.9199999999997</c:v>
                </c:pt>
                <c:pt idx="601">
                  <c:v>15.939999999999699</c:v>
                </c:pt>
                <c:pt idx="602">
                  <c:v>15.959999999999701</c:v>
                </c:pt>
                <c:pt idx="603">
                  <c:v>15.9799999999997</c:v>
                </c:pt>
                <c:pt idx="604">
                  <c:v>15.9999999999997</c:v>
                </c:pt>
                <c:pt idx="605">
                  <c:v>16.019999999999701</c:v>
                </c:pt>
                <c:pt idx="606">
                  <c:v>16.039999999999701</c:v>
                </c:pt>
                <c:pt idx="607">
                  <c:v>16.0599999999997</c:v>
                </c:pt>
                <c:pt idx="608">
                  <c:v>16.0799999999997</c:v>
                </c:pt>
                <c:pt idx="609">
                  <c:v>16.099999999999699</c:v>
                </c:pt>
                <c:pt idx="610">
                  <c:v>16.119999999999699</c:v>
                </c:pt>
                <c:pt idx="611">
                  <c:v>16.139999999999699</c:v>
                </c:pt>
                <c:pt idx="612">
                  <c:v>16.159999999999709</c:v>
                </c:pt>
                <c:pt idx="613">
                  <c:v>16.179999999999701</c:v>
                </c:pt>
                <c:pt idx="614">
                  <c:v>16.199999999999701</c:v>
                </c:pt>
                <c:pt idx="615">
                  <c:v>16.2199999999997</c:v>
                </c:pt>
                <c:pt idx="616">
                  <c:v>16.2399999999997</c:v>
                </c:pt>
                <c:pt idx="617">
                  <c:v>16.2599999999997</c:v>
                </c:pt>
                <c:pt idx="618">
                  <c:v>16.279999999999699</c:v>
                </c:pt>
                <c:pt idx="619">
                  <c:v>16.299999999999699</c:v>
                </c:pt>
                <c:pt idx="620">
                  <c:v>16.319999999999698</c:v>
                </c:pt>
                <c:pt idx="621">
                  <c:v>16.339999999999701</c:v>
                </c:pt>
                <c:pt idx="622">
                  <c:v>16.359999999999701</c:v>
                </c:pt>
                <c:pt idx="623">
                  <c:v>16.379999999999701</c:v>
                </c:pt>
                <c:pt idx="624">
                  <c:v>16.3999999999997</c:v>
                </c:pt>
                <c:pt idx="625">
                  <c:v>16.4199999999997</c:v>
                </c:pt>
                <c:pt idx="626">
                  <c:v>16.439999999999699</c:v>
                </c:pt>
                <c:pt idx="627">
                  <c:v>16.459999999999699</c:v>
                </c:pt>
                <c:pt idx="628">
                  <c:v>16.479999999999691</c:v>
                </c:pt>
                <c:pt idx="629">
                  <c:v>16.499999999999702</c:v>
                </c:pt>
                <c:pt idx="630">
                  <c:v>16.519999999999701</c:v>
                </c:pt>
                <c:pt idx="631">
                  <c:v>16.539999999999701</c:v>
                </c:pt>
                <c:pt idx="632">
                  <c:v>16.5599999999997</c:v>
                </c:pt>
                <c:pt idx="633">
                  <c:v>16.5799999999997</c:v>
                </c:pt>
                <c:pt idx="634">
                  <c:v>16.599999999999699</c:v>
                </c:pt>
                <c:pt idx="635">
                  <c:v>16.619999999999699</c:v>
                </c:pt>
                <c:pt idx="636">
                  <c:v>16.639999999999699</c:v>
                </c:pt>
                <c:pt idx="637">
                  <c:v>16.659999999999709</c:v>
                </c:pt>
                <c:pt idx="638">
                  <c:v>16.679999999999701</c:v>
                </c:pt>
                <c:pt idx="639">
                  <c:v>16.699999999999701</c:v>
                </c:pt>
                <c:pt idx="640">
                  <c:v>16.7199999999997</c:v>
                </c:pt>
                <c:pt idx="641">
                  <c:v>16.7399999999997</c:v>
                </c:pt>
                <c:pt idx="642">
                  <c:v>16.7599999999997</c:v>
                </c:pt>
                <c:pt idx="643">
                  <c:v>16.779999999999699</c:v>
                </c:pt>
                <c:pt idx="644">
                  <c:v>16.799999999999699</c:v>
                </c:pt>
                <c:pt idx="645">
                  <c:v>16.819999999999698</c:v>
                </c:pt>
                <c:pt idx="646">
                  <c:v>16.839999999999701</c:v>
                </c:pt>
                <c:pt idx="647">
                  <c:v>16.859999999999701</c:v>
                </c:pt>
                <c:pt idx="648">
                  <c:v>16.879999999999701</c:v>
                </c:pt>
                <c:pt idx="649">
                  <c:v>16.8999999999997</c:v>
                </c:pt>
                <c:pt idx="650">
                  <c:v>16.9199999999997</c:v>
                </c:pt>
                <c:pt idx="651">
                  <c:v>16.939999999999699</c:v>
                </c:pt>
                <c:pt idx="652">
                  <c:v>16.959999999999699</c:v>
                </c:pt>
                <c:pt idx="653">
                  <c:v>16.979999999999691</c:v>
                </c:pt>
                <c:pt idx="654">
                  <c:v>16.999999999999702</c:v>
                </c:pt>
                <c:pt idx="655">
                  <c:v>17.019999999999701</c:v>
                </c:pt>
                <c:pt idx="656">
                  <c:v>17.039999999999701</c:v>
                </c:pt>
                <c:pt idx="657">
                  <c:v>17.0599999999997</c:v>
                </c:pt>
                <c:pt idx="658">
                  <c:v>17.0799999999997</c:v>
                </c:pt>
                <c:pt idx="659">
                  <c:v>17.099999999999699</c:v>
                </c:pt>
                <c:pt idx="660">
                  <c:v>17.119999999999699</c:v>
                </c:pt>
                <c:pt idx="661">
                  <c:v>17.139999999999699</c:v>
                </c:pt>
                <c:pt idx="662">
                  <c:v>17.159999999999709</c:v>
                </c:pt>
                <c:pt idx="663">
                  <c:v>17.179999999999701</c:v>
                </c:pt>
                <c:pt idx="664">
                  <c:v>17.199999999999701</c:v>
                </c:pt>
                <c:pt idx="665">
                  <c:v>17.2199999999997</c:v>
                </c:pt>
                <c:pt idx="666">
                  <c:v>17.2399999999997</c:v>
                </c:pt>
                <c:pt idx="667">
                  <c:v>17.2599999999997</c:v>
                </c:pt>
                <c:pt idx="668">
                  <c:v>17.279999999999699</c:v>
                </c:pt>
                <c:pt idx="669">
                  <c:v>17.299999999999699</c:v>
                </c:pt>
                <c:pt idx="670">
                  <c:v>17.319999999999698</c:v>
                </c:pt>
                <c:pt idx="671">
                  <c:v>17.339999999999701</c:v>
                </c:pt>
                <c:pt idx="672">
                  <c:v>17.359999999999701</c:v>
                </c:pt>
                <c:pt idx="673">
                  <c:v>17.379999999999701</c:v>
                </c:pt>
                <c:pt idx="674">
                  <c:v>17.3999999999997</c:v>
                </c:pt>
                <c:pt idx="675">
                  <c:v>17.4199999999997</c:v>
                </c:pt>
                <c:pt idx="676">
                  <c:v>17.439999999999699</c:v>
                </c:pt>
                <c:pt idx="677">
                  <c:v>17.459999999999699</c:v>
                </c:pt>
                <c:pt idx="678">
                  <c:v>17.479999999999691</c:v>
                </c:pt>
                <c:pt idx="679">
                  <c:v>17.499999999999702</c:v>
                </c:pt>
                <c:pt idx="680">
                  <c:v>17.519999999999701</c:v>
                </c:pt>
                <c:pt idx="681">
                  <c:v>17.539999999999701</c:v>
                </c:pt>
                <c:pt idx="682">
                  <c:v>17.5599999999997</c:v>
                </c:pt>
                <c:pt idx="683">
                  <c:v>17.5799999999997</c:v>
                </c:pt>
                <c:pt idx="684">
                  <c:v>17.599999999999699</c:v>
                </c:pt>
                <c:pt idx="685">
                  <c:v>17.619999999999699</c:v>
                </c:pt>
                <c:pt idx="686">
                  <c:v>17.639999999999699</c:v>
                </c:pt>
                <c:pt idx="687">
                  <c:v>17.659999999999709</c:v>
                </c:pt>
                <c:pt idx="688">
                  <c:v>17.679999999999701</c:v>
                </c:pt>
                <c:pt idx="689">
                  <c:v>17.699999999999701</c:v>
                </c:pt>
                <c:pt idx="690">
                  <c:v>17.7199999999997</c:v>
                </c:pt>
                <c:pt idx="691">
                  <c:v>17.7399999999997</c:v>
                </c:pt>
                <c:pt idx="692">
                  <c:v>17.7599999999997</c:v>
                </c:pt>
                <c:pt idx="693">
                  <c:v>17.779999999999699</c:v>
                </c:pt>
                <c:pt idx="694">
                  <c:v>17.799999999999699</c:v>
                </c:pt>
                <c:pt idx="695">
                  <c:v>17.819999999999698</c:v>
                </c:pt>
                <c:pt idx="696">
                  <c:v>17.839999999999701</c:v>
                </c:pt>
                <c:pt idx="697">
                  <c:v>17.859999999999701</c:v>
                </c:pt>
                <c:pt idx="698">
                  <c:v>17.879999999999701</c:v>
                </c:pt>
                <c:pt idx="699">
                  <c:v>17.8999999999997</c:v>
                </c:pt>
                <c:pt idx="700">
                  <c:v>17.9199999999997</c:v>
                </c:pt>
                <c:pt idx="701">
                  <c:v>17.939999999999699</c:v>
                </c:pt>
                <c:pt idx="702">
                  <c:v>17.959999999999699</c:v>
                </c:pt>
                <c:pt idx="703">
                  <c:v>17.979999999999691</c:v>
                </c:pt>
                <c:pt idx="704">
                  <c:v>17.999999999999702</c:v>
                </c:pt>
                <c:pt idx="705">
                  <c:v>18.019999999999701</c:v>
                </c:pt>
                <c:pt idx="706">
                  <c:v>18.039999999999701</c:v>
                </c:pt>
                <c:pt idx="707">
                  <c:v>18.0599999999997</c:v>
                </c:pt>
                <c:pt idx="708">
                  <c:v>18.0799999999997</c:v>
                </c:pt>
                <c:pt idx="709">
                  <c:v>18.099999999999699</c:v>
                </c:pt>
                <c:pt idx="710">
                  <c:v>18.119999999999699</c:v>
                </c:pt>
                <c:pt idx="711">
                  <c:v>18.139999999999699</c:v>
                </c:pt>
                <c:pt idx="712">
                  <c:v>18.159999999999709</c:v>
                </c:pt>
                <c:pt idx="713">
                  <c:v>18.179999999999701</c:v>
                </c:pt>
                <c:pt idx="714">
                  <c:v>18.199999999999701</c:v>
                </c:pt>
                <c:pt idx="715">
                  <c:v>18.2199999999997</c:v>
                </c:pt>
                <c:pt idx="716">
                  <c:v>18.2399999999997</c:v>
                </c:pt>
                <c:pt idx="717">
                  <c:v>18.2599999999997</c:v>
                </c:pt>
                <c:pt idx="718">
                  <c:v>18.279999999999699</c:v>
                </c:pt>
                <c:pt idx="719">
                  <c:v>18.299999999999699</c:v>
                </c:pt>
                <c:pt idx="720">
                  <c:v>18.319999999999698</c:v>
                </c:pt>
                <c:pt idx="721">
                  <c:v>18.339999999999701</c:v>
                </c:pt>
                <c:pt idx="722">
                  <c:v>18.359999999999701</c:v>
                </c:pt>
                <c:pt idx="723">
                  <c:v>18.379999999999701</c:v>
                </c:pt>
                <c:pt idx="724">
                  <c:v>18.3999999999997</c:v>
                </c:pt>
                <c:pt idx="725">
                  <c:v>18.4199999999997</c:v>
                </c:pt>
                <c:pt idx="726">
                  <c:v>18.439999999999699</c:v>
                </c:pt>
                <c:pt idx="727">
                  <c:v>18.459999999999699</c:v>
                </c:pt>
                <c:pt idx="728">
                  <c:v>18.479999999999691</c:v>
                </c:pt>
                <c:pt idx="729">
                  <c:v>18.499999999999702</c:v>
                </c:pt>
                <c:pt idx="730">
                  <c:v>18.519999999999701</c:v>
                </c:pt>
                <c:pt idx="731">
                  <c:v>18.539999999999701</c:v>
                </c:pt>
                <c:pt idx="732">
                  <c:v>18.5599999999997</c:v>
                </c:pt>
                <c:pt idx="733">
                  <c:v>18.5799999999997</c:v>
                </c:pt>
                <c:pt idx="734">
                  <c:v>18.599999999999699</c:v>
                </c:pt>
                <c:pt idx="735">
                  <c:v>18.619999999999699</c:v>
                </c:pt>
                <c:pt idx="736">
                  <c:v>18.639999999999699</c:v>
                </c:pt>
                <c:pt idx="737">
                  <c:v>18.659999999999709</c:v>
                </c:pt>
                <c:pt idx="738">
                  <c:v>18.679999999999701</c:v>
                </c:pt>
                <c:pt idx="739">
                  <c:v>18.699999999999701</c:v>
                </c:pt>
                <c:pt idx="740">
                  <c:v>18.7199999999997</c:v>
                </c:pt>
                <c:pt idx="741">
                  <c:v>18.7399999999997</c:v>
                </c:pt>
                <c:pt idx="742">
                  <c:v>18.7599999999997</c:v>
                </c:pt>
                <c:pt idx="743">
                  <c:v>18.779999999999699</c:v>
                </c:pt>
                <c:pt idx="744">
                  <c:v>18.799999999999699</c:v>
                </c:pt>
                <c:pt idx="745">
                  <c:v>18.819999999999698</c:v>
                </c:pt>
                <c:pt idx="746">
                  <c:v>18.839999999999701</c:v>
                </c:pt>
                <c:pt idx="747">
                  <c:v>18.859999999999701</c:v>
                </c:pt>
                <c:pt idx="748">
                  <c:v>18.879999999999701</c:v>
                </c:pt>
                <c:pt idx="749">
                  <c:v>18.8999999999997</c:v>
                </c:pt>
                <c:pt idx="750">
                  <c:v>18.9199999999997</c:v>
                </c:pt>
                <c:pt idx="751">
                  <c:v>18.939999999999699</c:v>
                </c:pt>
                <c:pt idx="752">
                  <c:v>18.959999999999699</c:v>
                </c:pt>
                <c:pt idx="753">
                  <c:v>18.979999999999691</c:v>
                </c:pt>
                <c:pt idx="754">
                  <c:v>18.999999999999702</c:v>
                </c:pt>
                <c:pt idx="755">
                  <c:v>19.019999999999701</c:v>
                </c:pt>
                <c:pt idx="756">
                  <c:v>19.039999999999701</c:v>
                </c:pt>
                <c:pt idx="757">
                  <c:v>19.0599999999997</c:v>
                </c:pt>
                <c:pt idx="758">
                  <c:v>19.0799999999997</c:v>
                </c:pt>
                <c:pt idx="759">
                  <c:v>19.099999999999699</c:v>
                </c:pt>
                <c:pt idx="760">
                  <c:v>19.119999999999699</c:v>
                </c:pt>
                <c:pt idx="761">
                  <c:v>19.139999999999699</c:v>
                </c:pt>
                <c:pt idx="762">
                  <c:v>19.159999999999709</c:v>
                </c:pt>
                <c:pt idx="763">
                  <c:v>19.179999999999701</c:v>
                </c:pt>
                <c:pt idx="764">
                  <c:v>19.199999999999701</c:v>
                </c:pt>
                <c:pt idx="765">
                  <c:v>19.2199999999997</c:v>
                </c:pt>
                <c:pt idx="766">
                  <c:v>19.2399999999997</c:v>
                </c:pt>
                <c:pt idx="767">
                  <c:v>19.2599999999997</c:v>
                </c:pt>
                <c:pt idx="768">
                  <c:v>19.279999999999699</c:v>
                </c:pt>
                <c:pt idx="769">
                  <c:v>19.299999999999699</c:v>
                </c:pt>
                <c:pt idx="770">
                  <c:v>19.319999999999698</c:v>
                </c:pt>
                <c:pt idx="771">
                  <c:v>19.339999999999701</c:v>
                </c:pt>
                <c:pt idx="772">
                  <c:v>19.359999999999701</c:v>
                </c:pt>
                <c:pt idx="773">
                  <c:v>19.379999999999701</c:v>
                </c:pt>
                <c:pt idx="774">
                  <c:v>19.3999999999997</c:v>
                </c:pt>
                <c:pt idx="775">
                  <c:v>19.4199999999997</c:v>
                </c:pt>
                <c:pt idx="776">
                  <c:v>19.439999999999699</c:v>
                </c:pt>
                <c:pt idx="777">
                  <c:v>19.459999999999699</c:v>
                </c:pt>
                <c:pt idx="778">
                  <c:v>19.479999999999691</c:v>
                </c:pt>
                <c:pt idx="779">
                  <c:v>19.499999999999702</c:v>
                </c:pt>
                <c:pt idx="780">
                  <c:v>19.519999999999701</c:v>
                </c:pt>
                <c:pt idx="781">
                  <c:v>19.539999999999701</c:v>
                </c:pt>
                <c:pt idx="782">
                  <c:v>19.5599999999997</c:v>
                </c:pt>
                <c:pt idx="783">
                  <c:v>19.5799999999997</c:v>
                </c:pt>
                <c:pt idx="784">
                  <c:v>19.599999999999699</c:v>
                </c:pt>
                <c:pt idx="785">
                  <c:v>19.619999999999699</c:v>
                </c:pt>
                <c:pt idx="786">
                  <c:v>19.639999999999699</c:v>
                </c:pt>
                <c:pt idx="787">
                  <c:v>19.659999999999709</c:v>
                </c:pt>
                <c:pt idx="788">
                  <c:v>19.679999999999701</c:v>
                </c:pt>
                <c:pt idx="789">
                  <c:v>19.699999999999701</c:v>
                </c:pt>
                <c:pt idx="790">
                  <c:v>19.7199999999997</c:v>
                </c:pt>
                <c:pt idx="791">
                  <c:v>19.7399999999997</c:v>
                </c:pt>
                <c:pt idx="792">
                  <c:v>19.7599999999997</c:v>
                </c:pt>
                <c:pt idx="793">
                  <c:v>19.779999999999699</c:v>
                </c:pt>
                <c:pt idx="794">
                  <c:v>19.799999999999699</c:v>
                </c:pt>
                <c:pt idx="795">
                  <c:v>19.819999999999698</c:v>
                </c:pt>
                <c:pt idx="796">
                  <c:v>19.839999999999701</c:v>
                </c:pt>
                <c:pt idx="797">
                  <c:v>19.859999999999701</c:v>
                </c:pt>
                <c:pt idx="798">
                  <c:v>19.879999999999701</c:v>
                </c:pt>
                <c:pt idx="799">
                  <c:v>19.8999999999997</c:v>
                </c:pt>
                <c:pt idx="800">
                  <c:v>19.9199999999997</c:v>
                </c:pt>
              </c:numCache>
            </c:numRef>
          </c:xVal>
          <c:yVal>
            <c:numRef>
              <c:f>Sheet1!$B$7:$B$807</c:f>
              <c:numCache>
                <c:formatCode>General</c:formatCode>
                <c:ptCount val="801"/>
                <c:pt idx="0">
                  <c:v>0</c:v>
                </c:pt>
                <c:pt idx="1">
                  <c:v>0</c:v>
                </c:pt>
                <c:pt idx="2">
                  <c:v>0</c:v>
                </c:pt>
                <c:pt idx="3">
                  <c:v>0</c:v>
                </c:pt>
                <c:pt idx="4">
                  <c:v>82</c:v>
                </c:pt>
                <c:pt idx="5">
                  <c:v>79</c:v>
                </c:pt>
                <c:pt idx="6">
                  <c:v>91</c:v>
                </c:pt>
                <c:pt idx="7">
                  <c:v>87</c:v>
                </c:pt>
                <c:pt idx="8">
                  <c:v>87</c:v>
                </c:pt>
                <c:pt idx="9">
                  <c:v>76</c:v>
                </c:pt>
                <c:pt idx="10">
                  <c:v>109</c:v>
                </c:pt>
                <c:pt idx="11">
                  <c:v>88</c:v>
                </c:pt>
                <c:pt idx="12">
                  <c:v>81</c:v>
                </c:pt>
                <c:pt idx="13">
                  <c:v>106</c:v>
                </c:pt>
                <c:pt idx="14">
                  <c:v>81</c:v>
                </c:pt>
                <c:pt idx="15">
                  <c:v>89</c:v>
                </c:pt>
                <c:pt idx="16">
                  <c:v>89</c:v>
                </c:pt>
                <c:pt idx="17">
                  <c:v>97</c:v>
                </c:pt>
                <c:pt idx="18">
                  <c:v>87</c:v>
                </c:pt>
                <c:pt idx="19">
                  <c:v>86</c:v>
                </c:pt>
                <c:pt idx="20">
                  <c:v>86</c:v>
                </c:pt>
                <c:pt idx="21">
                  <c:v>85</c:v>
                </c:pt>
                <c:pt idx="22">
                  <c:v>84</c:v>
                </c:pt>
                <c:pt idx="23">
                  <c:v>98</c:v>
                </c:pt>
                <c:pt idx="24">
                  <c:v>76</c:v>
                </c:pt>
                <c:pt idx="25">
                  <c:v>80</c:v>
                </c:pt>
                <c:pt idx="26">
                  <c:v>79</c:v>
                </c:pt>
                <c:pt idx="27">
                  <c:v>78</c:v>
                </c:pt>
                <c:pt idx="28">
                  <c:v>67</c:v>
                </c:pt>
                <c:pt idx="29">
                  <c:v>96</c:v>
                </c:pt>
                <c:pt idx="30">
                  <c:v>88</c:v>
                </c:pt>
                <c:pt idx="31">
                  <c:v>91</c:v>
                </c:pt>
                <c:pt idx="32">
                  <c:v>75</c:v>
                </c:pt>
                <c:pt idx="33">
                  <c:v>98</c:v>
                </c:pt>
                <c:pt idx="34">
                  <c:v>96</c:v>
                </c:pt>
                <c:pt idx="35">
                  <c:v>96</c:v>
                </c:pt>
                <c:pt idx="36">
                  <c:v>85</c:v>
                </c:pt>
                <c:pt idx="37">
                  <c:v>82</c:v>
                </c:pt>
                <c:pt idx="38">
                  <c:v>83</c:v>
                </c:pt>
                <c:pt idx="39">
                  <c:v>81</c:v>
                </c:pt>
                <c:pt idx="40">
                  <c:v>86</c:v>
                </c:pt>
                <c:pt idx="41">
                  <c:v>86</c:v>
                </c:pt>
                <c:pt idx="42">
                  <c:v>93</c:v>
                </c:pt>
                <c:pt idx="43">
                  <c:v>91</c:v>
                </c:pt>
                <c:pt idx="44">
                  <c:v>88</c:v>
                </c:pt>
                <c:pt idx="45">
                  <c:v>75</c:v>
                </c:pt>
                <c:pt idx="46">
                  <c:v>93</c:v>
                </c:pt>
                <c:pt idx="47">
                  <c:v>84</c:v>
                </c:pt>
                <c:pt idx="48">
                  <c:v>95</c:v>
                </c:pt>
                <c:pt idx="49">
                  <c:v>86</c:v>
                </c:pt>
                <c:pt idx="50">
                  <c:v>94</c:v>
                </c:pt>
                <c:pt idx="51">
                  <c:v>92</c:v>
                </c:pt>
                <c:pt idx="52">
                  <c:v>78</c:v>
                </c:pt>
                <c:pt idx="53">
                  <c:v>110</c:v>
                </c:pt>
                <c:pt idx="54">
                  <c:v>105</c:v>
                </c:pt>
                <c:pt idx="55">
                  <c:v>102</c:v>
                </c:pt>
                <c:pt idx="56">
                  <c:v>89</c:v>
                </c:pt>
                <c:pt idx="57">
                  <c:v>98</c:v>
                </c:pt>
                <c:pt idx="58">
                  <c:v>104</c:v>
                </c:pt>
                <c:pt idx="59">
                  <c:v>138</c:v>
                </c:pt>
                <c:pt idx="60">
                  <c:v>105</c:v>
                </c:pt>
                <c:pt idx="61">
                  <c:v>115</c:v>
                </c:pt>
                <c:pt idx="62">
                  <c:v>131</c:v>
                </c:pt>
                <c:pt idx="63">
                  <c:v>137</c:v>
                </c:pt>
                <c:pt idx="64">
                  <c:v>140</c:v>
                </c:pt>
                <c:pt idx="65">
                  <c:v>122</c:v>
                </c:pt>
                <c:pt idx="66">
                  <c:v>156</c:v>
                </c:pt>
                <c:pt idx="67">
                  <c:v>141</c:v>
                </c:pt>
                <c:pt idx="68">
                  <c:v>178</c:v>
                </c:pt>
                <c:pt idx="69">
                  <c:v>192</c:v>
                </c:pt>
                <c:pt idx="70">
                  <c:v>208</c:v>
                </c:pt>
                <c:pt idx="71">
                  <c:v>218</c:v>
                </c:pt>
                <c:pt idx="72">
                  <c:v>241</c:v>
                </c:pt>
                <c:pt idx="73">
                  <c:v>289</c:v>
                </c:pt>
                <c:pt idx="74">
                  <c:v>298</c:v>
                </c:pt>
                <c:pt idx="75">
                  <c:v>346</c:v>
                </c:pt>
                <c:pt idx="76">
                  <c:v>322</c:v>
                </c:pt>
                <c:pt idx="77">
                  <c:v>352</c:v>
                </c:pt>
                <c:pt idx="78">
                  <c:v>347</c:v>
                </c:pt>
                <c:pt idx="79">
                  <c:v>371</c:v>
                </c:pt>
                <c:pt idx="80">
                  <c:v>389</c:v>
                </c:pt>
                <c:pt idx="81">
                  <c:v>391</c:v>
                </c:pt>
                <c:pt idx="82">
                  <c:v>418</c:v>
                </c:pt>
                <c:pt idx="83">
                  <c:v>397</c:v>
                </c:pt>
                <c:pt idx="84">
                  <c:v>301</c:v>
                </c:pt>
                <c:pt idx="85">
                  <c:v>312</c:v>
                </c:pt>
                <c:pt idx="86">
                  <c:v>283</c:v>
                </c:pt>
                <c:pt idx="87">
                  <c:v>257</c:v>
                </c:pt>
                <c:pt idx="88">
                  <c:v>231</c:v>
                </c:pt>
                <c:pt idx="89">
                  <c:v>241</c:v>
                </c:pt>
                <c:pt idx="90">
                  <c:v>194</c:v>
                </c:pt>
                <c:pt idx="91">
                  <c:v>173</c:v>
                </c:pt>
                <c:pt idx="92">
                  <c:v>127</c:v>
                </c:pt>
                <c:pt idx="93">
                  <c:v>130</c:v>
                </c:pt>
                <c:pt idx="94">
                  <c:v>102</c:v>
                </c:pt>
                <c:pt idx="95">
                  <c:v>105</c:v>
                </c:pt>
                <c:pt idx="96">
                  <c:v>82</c:v>
                </c:pt>
                <c:pt idx="97">
                  <c:v>81</c:v>
                </c:pt>
                <c:pt idx="98">
                  <c:v>80</c:v>
                </c:pt>
                <c:pt idx="99">
                  <c:v>78</c:v>
                </c:pt>
                <c:pt idx="100">
                  <c:v>68</c:v>
                </c:pt>
                <c:pt idx="101">
                  <c:v>73</c:v>
                </c:pt>
                <c:pt idx="102">
                  <c:v>78</c:v>
                </c:pt>
                <c:pt idx="103">
                  <c:v>78</c:v>
                </c:pt>
                <c:pt idx="104">
                  <c:v>65</c:v>
                </c:pt>
                <c:pt idx="105">
                  <c:v>69</c:v>
                </c:pt>
                <c:pt idx="106">
                  <c:v>67</c:v>
                </c:pt>
                <c:pt idx="107">
                  <c:v>67</c:v>
                </c:pt>
                <c:pt idx="108">
                  <c:v>60</c:v>
                </c:pt>
                <c:pt idx="109">
                  <c:v>80</c:v>
                </c:pt>
                <c:pt idx="110">
                  <c:v>80</c:v>
                </c:pt>
                <c:pt idx="111">
                  <c:v>68</c:v>
                </c:pt>
                <c:pt idx="112">
                  <c:v>48</c:v>
                </c:pt>
                <c:pt idx="113">
                  <c:v>59</c:v>
                </c:pt>
                <c:pt idx="114">
                  <c:v>69</c:v>
                </c:pt>
                <c:pt idx="115">
                  <c:v>54</c:v>
                </c:pt>
                <c:pt idx="116">
                  <c:v>72</c:v>
                </c:pt>
                <c:pt idx="117">
                  <c:v>69</c:v>
                </c:pt>
                <c:pt idx="118">
                  <c:v>54</c:v>
                </c:pt>
                <c:pt idx="119">
                  <c:v>60</c:v>
                </c:pt>
                <c:pt idx="120">
                  <c:v>66</c:v>
                </c:pt>
                <c:pt idx="121">
                  <c:v>65</c:v>
                </c:pt>
                <c:pt idx="122">
                  <c:v>57</c:v>
                </c:pt>
                <c:pt idx="123">
                  <c:v>56</c:v>
                </c:pt>
                <c:pt idx="124">
                  <c:v>68</c:v>
                </c:pt>
                <c:pt idx="125">
                  <c:v>55</c:v>
                </c:pt>
                <c:pt idx="126">
                  <c:v>57</c:v>
                </c:pt>
                <c:pt idx="127">
                  <c:v>51</c:v>
                </c:pt>
                <c:pt idx="128">
                  <c:v>69</c:v>
                </c:pt>
                <c:pt idx="129">
                  <c:v>56</c:v>
                </c:pt>
                <c:pt idx="130">
                  <c:v>52</c:v>
                </c:pt>
                <c:pt idx="131">
                  <c:v>49</c:v>
                </c:pt>
                <c:pt idx="132">
                  <c:v>69</c:v>
                </c:pt>
                <c:pt idx="133">
                  <c:v>45</c:v>
                </c:pt>
                <c:pt idx="134">
                  <c:v>53</c:v>
                </c:pt>
                <c:pt idx="135">
                  <c:v>63</c:v>
                </c:pt>
                <c:pt idx="136">
                  <c:v>64</c:v>
                </c:pt>
                <c:pt idx="137">
                  <c:v>62</c:v>
                </c:pt>
                <c:pt idx="138">
                  <c:v>60</c:v>
                </c:pt>
                <c:pt idx="139">
                  <c:v>47</c:v>
                </c:pt>
                <c:pt idx="140">
                  <c:v>48</c:v>
                </c:pt>
                <c:pt idx="141">
                  <c:v>53</c:v>
                </c:pt>
                <c:pt idx="142">
                  <c:v>52</c:v>
                </c:pt>
                <c:pt idx="143">
                  <c:v>46</c:v>
                </c:pt>
                <c:pt idx="144">
                  <c:v>54</c:v>
                </c:pt>
                <c:pt idx="145">
                  <c:v>38</c:v>
                </c:pt>
                <c:pt idx="146">
                  <c:v>61</c:v>
                </c:pt>
                <c:pt idx="147">
                  <c:v>54</c:v>
                </c:pt>
                <c:pt idx="148">
                  <c:v>55</c:v>
                </c:pt>
                <c:pt idx="149">
                  <c:v>38</c:v>
                </c:pt>
                <c:pt idx="150">
                  <c:v>54</c:v>
                </c:pt>
                <c:pt idx="151">
                  <c:v>53</c:v>
                </c:pt>
                <c:pt idx="152">
                  <c:v>44</c:v>
                </c:pt>
                <c:pt idx="153">
                  <c:v>51</c:v>
                </c:pt>
                <c:pt idx="154">
                  <c:v>56</c:v>
                </c:pt>
                <c:pt idx="155">
                  <c:v>48</c:v>
                </c:pt>
                <c:pt idx="156">
                  <c:v>69</c:v>
                </c:pt>
                <c:pt idx="157">
                  <c:v>50</c:v>
                </c:pt>
                <c:pt idx="158">
                  <c:v>50</c:v>
                </c:pt>
                <c:pt idx="159">
                  <c:v>53</c:v>
                </c:pt>
                <c:pt idx="160">
                  <c:v>63</c:v>
                </c:pt>
                <c:pt idx="161">
                  <c:v>51</c:v>
                </c:pt>
                <c:pt idx="162">
                  <c:v>37</c:v>
                </c:pt>
                <c:pt idx="163">
                  <c:v>47</c:v>
                </c:pt>
                <c:pt idx="164">
                  <c:v>65</c:v>
                </c:pt>
                <c:pt idx="165">
                  <c:v>45</c:v>
                </c:pt>
                <c:pt idx="166">
                  <c:v>42</c:v>
                </c:pt>
                <c:pt idx="167">
                  <c:v>57</c:v>
                </c:pt>
                <c:pt idx="168">
                  <c:v>54</c:v>
                </c:pt>
                <c:pt idx="169">
                  <c:v>62</c:v>
                </c:pt>
                <c:pt idx="170">
                  <c:v>44</c:v>
                </c:pt>
                <c:pt idx="171">
                  <c:v>55</c:v>
                </c:pt>
                <c:pt idx="172">
                  <c:v>62</c:v>
                </c:pt>
                <c:pt idx="173">
                  <c:v>44</c:v>
                </c:pt>
                <c:pt idx="174">
                  <c:v>48</c:v>
                </c:pt>
                <c:pt idx="175">
                  <c:v>48</c:v>
                </c:pt>
                <c:pt idx="176">
                  <c:v>49</c:v>
                </c:pt>
                <c:pt idx="177">
                  <c:v>51</c:v>
                </c:pt>
                <c:pt idx="178">
                  <c:v>42</c:v>
                </c:pt>
                <c:pt idx="179">
                  <c:v>41</c:v>
                </c:pt>
                <c:pt idx="180">
                  <c:v>57</c:v>
                </c:pt>
                <c:pt idx="181">
                  <c:v>42</c:v>
                </c:pt>
                <c:pt idx="182">
                  <c:v>46</c:v>
                </c:pt>
                <c:pt idx="183">
                  <c:v>56</c:v>
                </c:pt>
                <c:pt idx="184">
                  <c:v>50</c:v>
                </c:pt>
                <c:pt idx="185">
                  <c:v>50</c:v>
                </c:pt>
                <c:pt idx="186">
                  <c:v>44</c:v>
                </c:pt>
                <c:pt idx="187">
                  <c:v>43</c:v>
                </c:pt>
                <c:pt idx="188">
                  <c:v>51</c:v>
                </c:pt>
                <c:pt idx="189">
                  <c:v>50</c:v>
                </c:pt>
                <c:pt idx="190">
                  <c:v>53</c:v>
                </c:pt>
                <c:pt idx="191">
                  <c:v>49</c:v>
                </c:pt>
                <c:pt idx="192">
                  <c:v>62</c:v>
                </c:pt>
                <c:pt idx="193">
                  <c:v>51</c:v>
                </c:pt>
                <c:pt idx="194">
                  <c:v>52</c:v>
                </c:pt>
                <c:pt idx="195">
                  <c:v>43</c:v>
                </c:pt>
                <c:pt idx="196">
                  <c:v>55</c:v>
                </c:pt>
                <c:pt idx="197">
                  <c:v>49</c:v>
                </c:pt>
                <c:pt idx="198">
                  <c:v>59</c:v>
                </c:pt>
                <c:pt idx="199">
                  <c:v>48</c:v>
                </c:pt>
                <c:pt idx="200">
                  <c:v>59</c:v>
                </c:pt>
                <c:pt idx="201">
                  <c:v>55</c:v>
                </c:pt>
                <c:pt idx="202">
                  <c:v>42</c:v>
                </c:pt>
                <c:pt idx="203">
                  <c:v>42</c:v>
                </c:pt>
                <c:pt idx="204">
                  <c:v>54</c:v>
                </c:pt>
                <c:pt idx="205">
                  <c:v>59</c:v>
                </c:pt>
                <c:pt idx="206">
                  <c:v>50</c:v>
                </c:pt>
                <c:pt idx="207">
                  <c:v>47</c:v>
                </c:pt>
                <c:pt idx="208">
                  <c:v>56</c:v>
                </c:pt>
                <c:pt idx="209">
                  <c:v>42</c:v>
                </c:pt>
                <c:pt idx="210">
                  <c:v>40</c:v>
                </c:pt>
                <c:pt idx="211">
                  <c:v>50</c:v>
                </c:pt>
                <c:pt idx="212">
                  <c:v>59</c:v>
                </c:pt>
                <c:pt idx="213">
                  <c:v>46</c:v>
                </c:pt>
                <c:pt idx="214">
                  <c:v>52</c:v>
                </c:pt>
                <c:pt idx="215">
                  <c:v>57</c:v>
                </c:pt>
                <c:pt idx="216">
                  <c:v>44</c:v>
                </c:pt>
                <c:pt idx="217">
                  <c:v>45</c:v>
                </c:pt>
                <c:pt idx="218">
                  <c:v>61</c:v>
                </c:pt>
                <c:pt idx="219">
                  <c:v>42</c:v>
                </c:pt>
                <c:pt idx="220">
                  <c:v>53</c:v>
                </c:pt>
                <c:pt idx="221">
                  <c:v>48</c:v>
                </c:pt>
                <c:pt idx="222">
                  <c:v>57</c:v>
                </c:pt>
                <c:pt idx="223">
                  <c:v>39</c:v>
                </c:pt>
                <c:pt idx="224">
                  <c:v>57</c:v>
                </c:pt>
                <c:pt idx="225">
                  <c:v>44</c:v>
                </c:pt>
                <c:pt idx="226">
                  <c:v>44</c:v>
                </c:pt>
                <c:pt idx="227">
                  <c:v>36</c:v>
                </c:pt>
                <c:pt idx="228">
                  <c:v>51</c:v>
                </c:pt>
                <c:pt idx="229">
                  <c:v>46</c:v>
                </c:pt>
                <c:pt idx="230">
                  <c:v>51</c:v>
                </c:pt>
                <c:pt idx="231">
                  <c:v>52</c:v>
                </c:pt>
                <c:pt idx="232">
                  <c:v>45</c:v>
                </c:pt>
                <c:pt idx="233">
                  <c:v>41</c:v>
                </c:pt>
                <c:pt idx="234">
                  <c:v>46</c:v>
                </c:pt>
                <c:pt idx="235">
                  <c:v>48</c:v>
                </c:pt>
                <c:pt idx="236">
                  <c:v>56</c:v>
                </c:pt>
                <c:pt idx="237">
                  <c:v>52</c:v>
                </c:pt>
                <c:pt idx="238">
                  <c:v>33</c:v>
                </c:pt>
                <c:pt idx="239">
                  <c:v>40</c:v>
                </c:pt>
                <c:pt idx="240">
                  <c:v>40</c:v>
                </c:pt>
                <c:pt idx="241">
                  <c:v>58</c:v>
                </c:pt>
                <c:pt idx="242">
                  <c:v>44</c:v>
                </c:pt>
                <c:pt idx="243">
                  <c:v>44</c:v>
                </c:pt>
                <c:pt idx="244">
                  <c:v>54</c:v>
                </c:pt>
                <c:pt idx="245">
                  <c:v>41</c:v>
                </c:pt>
                <c:pt idx="246">
                  <c:v>62</c:v>
                </c:pt>
                <c:pt idx="247">
                  <c:v>56</c:v>
                </c:pt>
                <c:pt idx="248">
                  <c:v>41</c:v>
                </c:pt>
                <c:pt idx="249">
                  <c:v>45</c:v>
                </c:pt>
                <c:pt idx="250">
                  <c:v>45</c:v>
                </c:pt>
                <c:pt idx="251">
                  <c:v>54</c:v>
                </c:pt>
                <c:pt idx="252">
                  <c:v>46</c:v>
                </c:pt>
                <c:pt idx="253">
                  <c:v>55</c:v>
                </c:pt>
                <c:pt idx="254">
                  <c:v>56</c:v>
                </c:pt>
                <c:pt idx="255">
                  <c:v>38</c:v>
                </c:pt>
                <c:pt idx="256">
                  <c:v>41</c:v>
                </c:pt>
                <c:pt idx="257">
                  <c:v>37</c:v>
                </c:pt>
                <c:pt idx="258">
                  <c:v>40</c:v>
                </c:pt>
                <c:pt idx="259">
                  <c:v>50</c:v>
                </c:pt>
                <c:pt idx="260">
                  <c:v>49</c:v>
                </c:pt>
                <c:pt idx="261">
                  <c:v>51</c:v>
                </c:pt>
                <c:pt idx="262">
                  <c:v>52</c:v>
                </c:pt>
                <c:pt idx="263">
                  <c:v>52</c:v>
                </c:pt>
                <c:pt idx="264">
                  <c:v>47</c:v>
                </c:pt>
                <c:pt idx="265">
                  <c:v>71</c:v>
                </c:pt>
                <c:pt idx="266">
                  <c:v>41</c:v>
                </c:pt>
                <c:pt idx="267">
                  <c:v>49</c:v>
                </c:pt>
                <c:pt idx="268">
                  <c:v>49</c:v>
                </c:pt>
                <c:pt idx="269">
                  <c:v>50</c:v>
                </c:pt>
                <c:pt idx="270">
                  <c:v>45</c:v>
                </c:pt>
                <c:pt idx="271">
                  <c:v>48</c:v>
                </c:pt>
                <c:pt idx="272">
                  <c:v>44</c:v>
                </c:pt>
                <c:pt idx="273">
                  <c:v>40</c:v>
                </c:pt>
                <c:pt idx="274">
                  <c:v>49</c:v>
                </c:pt>
                <c:pt idx="275">
                  <c:v>44</c:v>
                </c:pt>
                <c:pt idx="276">
                  <c:v>40</c:v>
                </c:pt>
                <c:pt idx="277">
                  <c:v>59</c:v>
                </c:pt>
                <c:pt idx="278">
                  <c:v>44</c:v>
                </c:pt>
                <c:pt idx="279">
                  <c:v>36</c:v>
                </c:pt>
                <c:pt idx="280">
                  <c:v>40</c:v>
                </c:pt>
                <c:pt idx="281">
                  <c:v>42</c:v>
                </c:pt>
                <c:pt idx="282">
                  <c:v>51</c:v>
                </c:pt>
                <c:pt idx="283">
                  <c:v>40</c:v>
                </c:pt>
                <c:pt idx="284">
                  <c:v>58</c:v>
                </c:pt>
                <c:pt idx="285">
                  <c:v>41</c:v>
                </c:pt>
                <c:pt idx="286">
                  <c:v>60</c:v>
                </c:pt>
                <c:pt idx="287">
                  <c:v>45</c:v>
                </c:pt>
                <c:pt idx="288">
                  <c:v>47</c:v>
                </c:pt>
                <c:pt idx="289">
                  <c:v>38</c:v>
                </c:pt>
                <c:pt idx="290">
                  <c:v>50</c:v>
                </c:pt>
                <c:pt idx="291">
                  <c:v>39</c:v>
                </c:pt>
                <c:pt idx="292">
                  <c:v>43</c:v>
                </c:pt>
                <c:pt idx="293">
                  <c:v>65</c:v>
                </c:pt>
                <c:pt idx="294">
                  <c:v>63</c:v>
                </c:pt>
                <c:pt idx="295">
                  <c:v>46</c:v>
                </c:pt>
                <c:pt idx="296">
                  <c:v>54</c:v>
                </c:pt>
                <c:pt idx="297">
                  <c:v>56</c:v>
                </c:pt>
                <c:pt idx="298">
                  <c:v>43</c:v>
                </c:pt>
                <c:pt idx="299">
                  <c:v>45</c:v>
                </c:pt>
                <c:pt idx="300">
                  <c:v>55</c:v>
                </c:pt>
                <c:pt idx="301">
                  <c:v>50</c:v>
                </c:pt>
                <c:pt idx="302">
                  <c:v>52</c:v>
                </c:pt>
                <c:pt idx="303">
                  <c:v>64</c:v>
                </c:pt>
                <c:pt idx="304">
                  <c:v>42</c:v>
                </c:pt>
                <c:pt idx="305">
                  <c:v>62</c:v>
                </c:pt>
                <c:pt idx="306">
                  <c:v>47</c:v>
                </c:pt>
                <c:pt idx="307">
                  <c:v>67</c:v>
                </c:pt>
                <c:pt idx="308">
                  <c:v>47</c:v>
                </c:pt>
                <c:pt idx="309">
                  <c:v>52</c:v>
                </c:pt>
                <c:pt idx="310">
                  <c:v>58</c:v>
                </c:pt>
                <c:pt idx="311">
                  <c:v>56</c:v>
                </c:pt>
                <c:pt idx="312">
                  <c:v>53</c:v>
                </c:pt>
                <c:pt idx="313">
                  <c:v>38</c:v>
                </c:pt>
                <c:pt idx="314">
                  <c:v>47</c:v>
                </c:pt>
                <c:pt idx="315">
                  <c:v>43</c:v>
                </c:pt>
                <c:pt idx="316">
                  <c:v>54</c:v>
                </c:pt>
                <c:pt idx="317">
                  <c:v>52</c:v>
                </c:pt>
                <c:pt idx="318">
                  <c:v>40</c:v>
                </c:pt>
                <c:pt idx="319">
                  <c:v>55</c:v>
                </c:pt>
                <c:pt idx="320">
                  <c:v>50</c:v>
                </c:pt>
                <c:pt idx="321">
                  <c:v>50</c:v>
                </c:pt>
                <c:pt idx="322">
                  <c:v>64</c:v>
                </c:pt>
                <c:pt idx="323">
                  <c:v>44</c:v>
                </c:pt>
                <c:pt idx="324">
                  <c:v>67</c:v>
                </c:pt>
                <c:pt idx="325">
                  <c:v>35</c:v>
                </c:pt>
                <c:pt idx="326">
                  <c:v>39</c:v>
                </c:pt>
                <c:pt idx="327">
                  <c:v>63</c:v>
                </c:pt>
                <c:pt idx="328">
                  <c:v>48</c:v>
                </c:pt>
                <c:pt idx="329">
                  <c:v>63</c:v>
                </c:pt>
                <c:pt idx="330">
                  <c:v>59</c:v>
                </c:pt>
                <c:pt idx="331">
                  <c:v>55</c:v>
                </c:pt>
                <c:pt idx="332">
                  <c:v>58</c:v>
                </c:pt>
                <c:pt idx="333">
                  <c:v>48</c:v>
                </c:pt>
                <c:pt idx="334">
                  <c:v>59</c:v>
                </c:pt>
                <c:pt idx="335">
                  <c:v>74</c:v>
                </c:pt>
                <c:pt idx="336">
                  <c:v>58</c:v>
                </c:pt>
                <c:pt idx="337">
                  <c:v>60</c:v>
                </c:pt>
                <c:pt idx="338">
                  <c:v>72</c:v>
                </c:pt>
                <c:pt idx="339">
                  <c:v>56</c:v>
                </c:pt>
                <c:pt idx="340">
                  <c:v>59</c:v>
                </c:pt>
                <c:pt idx="341">
                  <c:v>61</c:v>
                </c:pt>
                <c:pt idx="342">
                  <c:v>56</c:v>
                </c:pt>
                <c:pt idx="343">
                  <c:v>65</c:v>
                </c:pt>
                <c:pt idx="344">
                  <c:v>59</c:v>
                </c:pt>
                <c:pt idx="345">
                  <c:v>64</c:v>
                </c:pt>
                <c:pt idx="346">
                  <c:v>55</c:v>
                </c:pt>
                <c:pt idx="347">
                  <c:v>62</c:v>
                </c:pt>
                <c:pt idx="348">
                  <c:v>52</c:v>
                </c:pt>
                <c:pt idx="349">
                  <c:v>75</c:v>
                </c:pt>
                <c:pt idx="350">
                  <c:v>71</c:v>
                </c:pt>
                <c:pt idx="351">
                  <c:v>51</c:v>
                </c:pt>
                <c:pt idx="352">
                  <c:v>65</c:v>
                </c:pt>
                <c:pt idx="353">
                  <c:v>65</c:v>
                </c:pt>
                <c:pt idx="354">
                  <c:v>69</c:v>
                </c:pt>
                <c:pt idx="355">
                  <c:v>73</c:v>
                </c:pt>
                <c:pt idx="356">
                  <c:v>80</c:v>
                </c:pt>
                <c:pt idx="357">
                  <c:v>72</c:v>
                </c:pt>
                <c:pt idx="358">
                  <c:v>66</c:v>
                </c:pt>
                <c:pt idx="359">
                  <c:v>57</c:v>
                </c:pt>
                <c:pt idx="360">
                  <c:v>66</c:v>
                </c:pt>
                <c:pt idx="361">
                  <c:v>53</c:v>
                </c:pt>
                <c:pt idx="362">
                  <c:v>58</c:v>
                </c:pt>
                <c:pt idx="363">
                  <c:v>66</c:v>
                </c:pt>
                <c:pt idx="364">
                  <c:v>71</c:v>
                </c:pt>
                <c:pt idx="365">
                  <c:v>69</c:v>
                </c:pt>
                <c:pt idx="366">
                  <c:v>56</c:v>
                </c:pt>
                <c:pt idx="367">
                  <c:v>47</c:v>
                </c:pt>
                <c:pt idx="368">
                  <c:v>63</c:v>
                </c:pt>
                <c:pt idx="369">
                  <c:v>63</c:v>
                </c:pt>
                <c:pt idx="370">
                  <c:v>43</c:v>
                </c:pt>
                <c:pt idx="371">
                  <c:v>72</c:v>
                </c:pt>
                <c:pt idx="372">
                  <c:v>62</c:v>
                </c:pt>
                <c:pt idx="373">
                  <c:v>55</c:v>
                </c:pt>
                <c:pt idx="374">
                  <c:v>42</c:v>
                </c:pt>
                <c:pt idx="375">
                  <c:v>47</c:v>
                </c:pt>
                <c:pt idx="376">
                  <c:v>55</c:v>
                </c:pt>
                <c:pt idx="377">
                  <c:v>53</c:v>
                </c:pt>
                <c:pt idx="378">
                  <c:v>70</c:v>
                </c:pt>
                <c:pt idx="379">
                  <c:v>55</c:v>
                </c:pt>
                <c:pt idx="380">
                  <c:v>68</c:v>
                </c:pt>
                <c:pt idx="381">
                  <c:v>45</c:v>
                </c:pt>
                <c:pt idx="382">
                  <c:v>55</c:v>
                </c:pt>
                <c:pt idx="383">
                  <c:v>51</c:v>
                </c:pt>
                <c:pt idx="384">
                  <c:v>50</c:v>
                </c:pt>
                <c:pt idx="385">
                  <c:v>61</c:v>
                </c:pt>
                <c:pt idx="386">
                  <c:v>67</c:v>
                </c:pt>
                <c:pt idx="387">
                  <c:v>59</c:v>
                </c:pt>
                <c:pt idx="388">
                  <c:v>67</c:v>
                </c:pt>
                <c:pt idx="389">
                  <c:v>53</c:v>
                </c:pt>
                <c:pt idx="390">
                  <c:v>43</c:v>
                </c:pt>
                <c:pt idx="391">
                  <c:v>54</c:v>
                </c:pt>
                <c:pt idx="392">
                  <c:v>44</c:v>
                </c:pt>
                <c:pt idx="393">
                  <c:v>50</c:v>
                </c:pt>
                <c:pt idx="394">
                  <c:v>48</c:v>
                </c:pt>
                <c:pt idx="395">
                  <c:v>60</c:v>
                </c:pt>
                <c:pt idx="396">
                  <c:v>49</c:v>
                </c:pt>
                <c:pt idx="397">
                  <c:v>52</c:v>
                </c:pt>
                <c:pt idx="398">
                  <c:v>54</c:v>
                </c:pt>
                <c:pt idx="399">
                  <c:v>49</c:v>
                </c:pt>
                <c:pt idx="400">
                  <c:v>46</c:v>
                </c:pt>
                <c:pt idx="401">
                  <c:v>53</c:v>
                </c:pt>
                <c:pt idx="402">
                  <c:v>53</c:v>
                </c:pt>
                <c:pt idx="403">
                  <c:v>57</c:v>
                </c:pt>
                <c:pt idx="404">
                  <c:v>49</c:v>
                </c:pt>
                <c:pt idx="405">
                  <c:v>51</c:v>
                </c:pt>
                <c:pt idx="406">
                  <c:v>41</c:v>
                </c:pt>
                <c:pt idx="407">
                  <c:v>45</c:v>
                </c:pt>
                <c:pt idx="408">
                  <c:v>63</c:v>
                </c:pt>
                <c:pt idx="409">
                  <c:v>64</c:v>
                </c:pt>
                <c:pt idx="410">
                  <c:v>64</c:v>
                </c:pt>
                <c:pt idx="411">
                  <c:v>50</c:v>
                </c:pt>
                <c:pt idx="412">
                  <c:v>47</c:v>
                </c:pt>
                <c:pt idx="413">
                  <c:v>58</c:v>
                </c:pt>
                <c:pt idx="414">
                  <c:v>56</c:v>
                </c:pt>
                <c:pt idx="415">
                  <c:v>60</c:v>
                </c:pt>
                <c:pt idx="416">
                  <c:v>50</c:v>
                </c:pt>
                <c:pt idx="417">
                  <c:v>62</c:v>
                </c:pt>
                <c:pt idx="418">
                  <c:v>47</c:v>
                </c:pt>
                <c:pt idx="419">
                  <c:v>61</c:v>
                </c:pt>
                <c:pt idx="420">
                  <c:v>60</c:v>
                </c:pt>
                <c:pt idx="421">
                  <c:v>57</c:v>
                </c:pt>
                <c:pt idx="422">
                  <c:v>51</c:v>
                </c:pt>
                <c:pt idx="423">
                  <c:v>50</c:v>
                </c:pt>
                <c:pt idx="424">
                  <c:v>52</c:v>
                </c:pt>
                <c:pt idx="425">
                  <c:v>56</c:v>
                </c:pt>
                <c:pt idx="426">
                  <c:v>54</c:v>
                </c:pt>
                <c:pt idx="427">
                  <c:v>56</c:v>
                </c:pt>
                <c:pt idx="428">
                  <c:v>59</c:v>
                </c:pt>
                <c:pt idx="429">
                  <c:v>51</c:v>
                </c:pt>
                <c:pt idx="430">
                  <c:v>49</c:v>
                </c:pt>
                <c:pt idx="431">
                  <c:v>58</c:v>
                </c:pt>
                <c:pt idx="432">
                  <c:v>40</c:v>
                </c:pt>
                <c:pt idx="433">
                  <c:v>62</c:v>
                </c:pt>
                <c:pt idx="434">
                  <c:v>49</c:v>
                </c:pt>
                <c:pt idx="435">
                  <c:v>54</c:v>
                </c:pt>
                <c:pt idx="436">
                  <c:v>65</c:v>
                </c:pt>
                <c:pt idx="437">
                  <c:v>53</c:v>
                </c:pt>
                <c:pt idx="438">
                  <c:v>55</c:v>
                </c:pt>
                <c:pt idx="439">
                  <c:v>53</c:v>
                </c:pt>
                <c:pt idx="440">
                  <c:v>56</c:v>
                </c:pt>
                <c:pt idx="441">
                  <c:v>49</c:v>
                </c:pt>
                <c:pt idx="442">
                  <c:v>55</c:v>
                </c:pt>
                <c:pt idx="443">
                  <c:v>60</c:v>
                </c:pt>
                <c:pt idx="444">
                  <c:v>55</c:v>
                </c:pt>
                <c:pt idx="445">
                  <c:v>48</c:v>
                </c:pt>
                <c:pt idx="446">
                  <c:v>56</c:v>
                </c:pt>
                <c:pt idx="447">
                  <c:v>59</c:v>
                </c:pt>
                <c:pt idx="448">
                  <c:v>53</c:v>
                </c:pt>
                <c:pt idx="449">
                  <c:v>59</c:v>
                </c:pt>
                <c:pt idx="450">
                  <c:v>56</c:v>
                </c:pt>
                <c:pt idx="451">
                  <c:v>68</c:v>
                </c:pt>
                <c:pt idx="452">
                  <c:v>63</c:v>
                </c:pt>
                <c:pt idx="453">
                  <c:v>56</c:v>
                </c:pt>
                <c:pt idx="454">
                  <c:v>56</c:v>
                </c:pt>
                <c:pt idx="455">
                  <c:v>69</c:v>
                </c:pt>
                <c:pt idx="456">
                  <c:v>62</c:v>
                </c:pt>
                <c:pt idx="457">
                  <c:v>60</c:v>
                </c:pt>
                <c:pt idx="458">
                  <c:v>60</c:v>
                </c:pt>
                <c:pt idx="459">
                  <c:v>57</c:v>
                </c:pt>
                <c:pt idx="460">
                  <c:v>58</c:v>
                </c:pt>
                <c:pt idx="461">
                  <c:v>61</c:v>
                </c:pt>
                <c:pt idx="462">
                  <c:v>61</c:v>
                </c:pt>
                <c:pt idx="463">
                  <c:v>67</c:v>
                </c:pt>
                <c:pt idx="464">
                  <c:v>65</c:v>
                </c:pt>
                <c:pt idx="465">
                  <c:v>56</c:v>
                </c:pt>
                <c:pt idx="466">
                  <c:v>55</c:v>
                </c:pt>
                <c:pt idx="467">
                  <c:v>56</c:v>
                </c:pt>
                <c:pt idx="468">
                  <c:v>56</c:v>
                </c:pt>
                <c:pt idx="469">
                  <c:v>60</c:v>
                </c:pt>
                <c:pt idx="470">
                  <c:v>53</c:v>
                </c:pt>
                <c:pt idx="471">
                  <c:v>60</c:v>
                </c:pt>
                <c:pt idx="472">
                  <c:v>56</c:v>
                </c:pt>
                <c:pt idx="473">
                  <c:v>57</c:v>
                </c:pt>
                <c:pt idx="474">
                  <c:v>48</c:v>
                </c:pt>
                <c:pt idx="475">
                  <c:v>58</c:v>
                </c:pt>
                <c:pt idx="476">
                  <c:v>47</c:v>
                </c:pt>
                <c:pt idx="477">
                  <c:v>62</c:v>
                </c:pt>
                <c:pt idx="478">
                  <c:v>56</c:v>
                </c:pt>
                <c:pt idx="479">
                  <c:v>59</c:v>
                </c:pt>
                <c:pt idx="480">
                  <c:v>71</c:v>
                </c:pt>
                <c:pt idx="481">
                  <c:v>73</c:v>
                </c:pt>
                <c:pt idx="482">
                  <c:v>64</c:v>
                </c:pt>
                <c:pt idx="483">
                  <c:v>65</c:v>
                </c:pt>
                <c:pt idx="484">
                  <c:v>60</c:v>
                </c:pt>
                <c:pt idx="485">
                  <c:v>73</c:v>
                </c:pt>
                <c:pt idx="486">
                  <c:v>59</c:v>
                </c:pt>
                <c:pt idx="487">
                  <c:v>67</c:v>
                </c:pt>
                <c:pt idx="488">
                  <c:v>60</c:v>
                </c:pt>
                <c:pt idx="489">
                  <c:v>55</c:v>
                </c:pt>
                <c:pt idx="490">
                  <c:v>61</c:v>
                </c:pt>
                <c:pt idx="491">
                  <c:v>57</c:v>
                </c:pt>
                <c:pt idx="492">
                  <c:v>55</c:v>
                </c:pt>
                <c:pt idx="493">
                  <c:v>52</c:v>
                </c:pt>
                <c:pt idx="494">
                  <c:v>68</c:v>
                </c:pt>
                <c:pt idx="495">
                  <c:v>55</c:v>
                </c:pt>
                <c:pt idx="496">
                  <c:v>71</c:v>
                </c:pt>
                <c:pt idx="497">
                  <c:v>69</c:v>
                </c:pt>
                <c:pt idx="498">
                  <c:v>58</c:v>
                </c:pt>
                <c:pt idx="499">
                  <c:v>51</c:v>
                </c:pt>
                <c:pt idx="500">
                  <c:v>60</c:v>
                </c:pt>
                <c:pt idx="501">
                  <c:v>72</c:v>
                </c:pt>
                <c:pt idx="502">
                  <c:v>61</c:v>
                </c:pt>
                <c:pt idx="503">
                  <c:v>67</c:v>
                </c:pt>
                <c:pt idx="504">
                  <c:v>65</c:v>
                </c:pt>
                <c:pt idx="505">
                  <c:v>66</c:v>
                </c:pt>
                <c:pt idx="506">
                  <c:v>63</c:v>
                </c:pt>
                <c:pt idx="507">
                  <c:v>63</c:v>
                </c:pt>
                <c:pt idx="508">
                  <c:v>62</c:v>
                </c:pt>
                <c:pt idx="509">
                  <c:v>65</c:v>
                </c:pt>
                <c:pt idx="510">
                  <c:v>58</c:v>
                </c:pt>
                <c:pt idx="511">
                  <c:v>76</c:v>
                </c:pt>
                <c:pt idx="512">
                  <c:v>60</c:v>
                </c:pt>
                <c:pt idx="513">
                  <c:v>64</c:v>
                </c:pt>
                <c:pt idx="514">
                  <c:v>59</c:v>
                </c:pt>
                <c:pt idx="515">
                  <c:v>59</c:v>
                </c:pt>
                <c:pt idx="516">
                  <c:v>66</c:v>
                </c:pt>
                <c:pt idx="517">
                  <c:v>65</c:v>
                </c:pt>
                <c:pt idx="518">
                  <c:v>62</c:v>
                </c:pt>
                <c:pt idx="519">
                  <c:v>53</c:v>
                </c:pt>
                <c:pt idx="520">
                  <c:v>50</c:v>
                </c:pt>
                <c:pt idx="521">
                  <c:v>60</c:v>
                </c:pt>
                <c:pt idx="522">
                  <c:v>63</c:v>
                </c:pt>
                <c:pt idx="523">
                  <c:v>67</c:v>
                </c:pt>
                <c:pt idx="524">
                  <c:v>59</c:v>
                </c:pt>
                <c:pt idx="525">
                  <c:v>54</c:v>
                </c:pt>
                <c:pt idx="526">
                  <c:v>60</c:v>
                </c:pt>
                <c:pt idx="527">
                  <c:v>52</c:v>
                </c:pt>
                <c:pt idx="528">
                  <c:v>64</c:v>
                </c:pt>
                <c:pt idx="529">
                  <c:v>65</c:v>
                </c:pt>
                <c:pt idx="530">
                  <c:v>58</c:v>
                </c:pt>
                <c:pt idx="531">
                  <c:v>62</c:v>
                </c:pt>
                <c:pt idx="532">
                  <c:v>70</c:v>
                </c:pt>
                <c:pt idx="533">
                  <c:v>68</c:v>
                </c:pt>
                <c:pt idx="534">
                  <c:v>68</c:v>
                </c:pt>
                <c:pt idx="535">
                  <c:v>74</c:v>
                </c:pt>
                <c:pt idx="536">
                  <c:v>60</c:v>
                </c:pt>
                <c:pt idx="537">
                  <c:v>63</c:v>
                </c:pt>
                <c:pt idx="538">
                  <c:v>65</c:v>
                </c:pt>
                <c:pt idx="539">
                  <c:v>64</c:v>
                </c:pt>
                <c:pt idx="540">
                  <c:v>67</c:v>
                </c:pt>
                <c:pt idx="541">
                  <c:v>73</c:v>
                </c:pt>
                <c:pt idx="542">
                  <c:v>65</c:v>
                </c:pt>
                <c:pt idx="543">
                  <c:v>60</c:v>
                </c:pt>
                <c:pt idx="544">
                  <c:v>65</c:v>
                </c:pt>
                <c:pt idx="545">
                  <c:v>57</c:v>
                </c:pt>
                <c:pt idx="546">
                  <c:v>81</c:v>
                </c:pt>
                <c:pt idx="547">
                  <c:v>55</c:v>
                </c:pt>
                <c:pt idx="548">
                  <c:v>61</c:v>
                </c:pt>
                <c:pt idx="549">
                  <c:v>71</c:v>
                </c:pt>
                <c:pt idx="550">
                  <c:v>64</c:v>
                </c:pt>
                <c:pt idx="551">
                  <c:v>63</c:v>
                </c:pt>
                <c:pt idx="552">
                  <c:v>55</c:v>
                </c:pt>
                <c:pt idx="553">
                  <c:v>59</c:v>
                </c:pt>
                <c:pt idx="554">
                  <c:v>75</c:v>
                </c:pt>
                <c:pt idx="555">
                  <c:v>79</c:v>
                </c:pt>
                <c:pt idx="556">
                  <c:v>64</c:v>
                </c:pt>
                <c:pt idx="557">
                  <c:v>80</c:v>
                </c:pt>
                <c:pt idx="558">
                  <c:v>57</c:v>
                </c:pt>
                <c:pt idx="559">
                  <c:v>72</c:v>
                </c:pt>
                <c:pt idx="560">
                  <c:v>63</c:v>
                </c:pt>
                <c:pt idx="561">
                  <c:v>65</c:v>
                </c:pt>
                <c:pt idx="562">
                  <c:v>75</c:v>
                </c:pt>
                <c:pt idx="563">
                  <c:v>54</c:v>
                </c:pt>
                <c:pt idx="564">
                  <c:v>78</c:v>
                </c:pt>
                <c:pt idx="565">
                  <c:v>80</c:v>
                </c:pt>
                <c:pt idx="566">
                  <c:v>74</c:v>
                </c:pt>
                <c:pt idx="567">
                  <c:v>69</c:v>
                </c:pt>
                <c:pt idx="568">
                  <c:v>65</c:v>
                </c:pt>
                <c:pt idx="569">
                  <c:v>67</c:v>
                </c:pt>
                <c:pt idx="570">
                  <c:v>76</c:v>
                </c:pt>
                <c:pt idx="571">
                  <c:v>71</c:v>
                </c:pt>
                <c:pt idx="572">
                  <c:v>65</c:v>
                </c:pt>
                <c:pt idx="573">
                  <c:v>73</c:v>
                </c:pt>
                <c:pt idx="574">
                  <c:v>72</c:v>
                </c:pt>
                <c:pt idx="575">
                  <c:v>59</c:v>
                </c:pt>
                <c:pt idx="576">
                  <c:v>71</c:v>
                </c:pt>
                <c:pt idx="577">
                  <c:v>69</c:v>
                </c:pt>
                <c:pt idx="578">
                  <c:v>69</c:v>
                </c:pt>
                <c:pt idx="579">
                  <c:v>77</c:v>
                </c:pt>
                <c:pt idx="580">
                  <c:v>55</c:v>
                </c:pt>
                <c:pt idx="581">
                  <c:v>66</c:v>
                </c:pt>
                <c:pt idx="582">
                  <c:v>73</c:v>
                </c:pt>
                <c:pt idx="583">
                  <c:v>70</c:v>
                </c:pt>
                <c:pt idx="584">
                  <c:v>77</c:v>
                </c:pt>
                <c:pt idx="585">
                  <c:v>83</c:v>
                </c:pt>
                <c:pt idx="586">
                  <c:v>81</c:v>
                </c:pt>
                <c:pt idx="587">
                  <c:v>79</c:v>
                </c:pt>
                <c:pt idx="588">
                  <c:v>63</c:v>
                </c:pt>
                <c:pt idx="589">
                  <c:v>63</c:v>
                </c:pt>
                <c:pt idx="590">
                  <c:v>71</c:v>
                </c:pt>
                <c:pt idx="591">
                  <c:v>71</c:v>
                </c:pt>
                <c:pt idx="592">
                  <c:v>76</c:v>
                </c:pt>
                <c:pt idx="593">
                  <c:v>70</c:v>
                </c:pt>
                <c:pt idx="594">
                  <c:v>87</c:v>
                </c:pt>
                <c:pt idx="595">
                  <c:v>88</c:v>
                </c:pt>
                <c:pt idx="596">
                  <c:v>61</c:v>
                </c:pt>
                <c:pt idx="597">
                  <c:v>62</c:v>
                </c:pt>
                <c:pt idx="598">
                  <c:v>77</c:v>
                </c:pt>
                <c:pt idx="599">
                  <c:v>67</c:v>
                </c:pt>
                <c:pt idx="600">
                  <c:v>77</c:v>
                </c:pt>
                <c:pt idx="601">
                  <c:v>67</c:v>
                </c:pt>
                <c:pt idx="602">
                  <c:v>77</c:v>
                </c:pt>
                <c:pt idx="603">
                  <c:v>77</c:v>
                </c:pt>
                <c:pt idx="604">
                  <c:v>81</c:v>
                </c:pt>
                <c:pt idx="605">
                  <c:v>72</c:v>
                </c:pt>
                <c:pt idx="606">
                  <c:v>87</c:v>
                </c:pt>
                <c:pt idx="607">
                  <c:v>72</c:v>
                </c:pt>
                <c:pt idx="608">
                  <c:v>70</c:v>
                </c:pt>
                <c:pt idx="609">
                  <c:v>87</c:v>
                </c:pt>
                <c:pt idx="610">
                  <c:v>70</c:v>
                </c:pt>
                <c:pt idx="611">
                  <c:v>73</c:v>
                </c:pt>
                <c:pt idx="612">
                  <c:v>83</c:v>
                </c:pt>
                <c:pt idx="613">
                  <c:v>84</c:v>
                </c:pt>
                <c:pt idx="614">
                  <c:v>73</c:v>
                </c:pt>
                <c:pt idx="615">
                  <c:v>91</c:v>
                </c:pt>
                <c:pt idx="616">
                  <c:v>79</c:v>
                </c:pt>
                <c:pt idx="617">
                  <c:v>84</c:v>
                </c:pt>
                <c:pt idx="618">
                  <c:v>94</c:v>
                </c:pt>
                <c:pt idx="619">
                  <c:v>93</c:v>
                </c:pt>
                <c:pt idx="620">
                  <c:v>85</c:v>
                </c:pt>
                <c:pt idx="621">
                  <c:v>81</c:v>
                </c:pt>
                <c:pt idx="622">
                  <c:v>70</c:v>
                </c:pt>
                <c:pt idx="623">
                  <c:v>85</c:v>
                </c:pt>
                <c:pt idx="624">
                  <c:v>94</c:v>
                </c:pt>
                <c:pt idx="625">
                  <c:v>71</c:v>
                </c:pt>
                <c:pt idx="626">
                  <c:v>82</c:v>
                </c:pt>
                <c:pt idx="627">
                  <c:v>71</c:v>
                </c:pt>
                <c:pt idx="628">
                  <c:v>78</c:v>
                </c:pt>
                <c:pt idx="629">
                  <c:v>80</c:v>
                </c:pt>
                <c:pt idx="630">
                  <c:v>88</c:v>
                </c:pt>
                <c:pt idx="631">
                  <c:v>78</c:v>
                </c:pt>
                <c:pt idx="632">
                  <c:v>94</c:v>
                </c:pt>
                <c:pt idx="633">
                  <c:v>81</c:v>
                </c:pt>
                <c:pt idx="634">
                  <c:v>74</c:v>
                </c:pt>
                <c:pt idx="635">
                  <c:v>94</c:v>
                </c:pt>
                <c:pt idx="636">
                  <c:v>82</c:v>
                </c:pt>
                <c:pt idx="637">
                  <c:v>77</c:v>
                </c:pt>
                <c:pt idx="638">
                  <c:v>87</c:v>
                </c:pt>
                <c:pt idx="639">
                  <c:v>79</c:v>
                </c:pt>
                <c:pt idx="640">
                  <c:v>80</c:v>
                </c:pt>
                <c:pt idx="641">
                  <c:v>92</c:v>
                </c:pt>
                <c:pt idx="642">
                  <c:v>70</c:v>
                </c:pt>
                <c:pt idx="643">
                  <c:v>84</c:v>
                </c:pt>
                <c:pt idx="644">
                  <c:v>96</c:v>
                </c:pt>
                <c:pt idx="645">
                  <c:v>80</c:v>
                </c:pt>
                <c:pt idx="646">
                  <c:v>91</c:v>
                </c:pt>
                <c:pt idx="647">
                  <c:v>85</c:v>
                </c:pt>
                <c:pt idx="648">
                  <c:v>62</c:v>
                </c:pt>
                <c:pt idx="649">
                  <c:v>84</c:v>
                </c:pt>
                <c:pt idx="650">
                  <c:v>73</c:v>
                </c:pt>
                <c:pt idx="651">
                  <c:v>80</c:v>
                </c:pt>
                <c:pt idx="652">
                  <c:v>85</c:v>
                </c:pt>
                <c:pt idx="653">
                  <c:v>86</c:v>
                </c:pt>
                <c:pt idx="654">
                  <c:v>81</c:v>
                </c:pt>
                <c:pt idx="655">
                  <c:v>77</c:v>
                </c:pt>
                <c:pt idx="656">
                  <c:v>73</c:v>
                </c:pt>
                <c:pt idx="657">
                  <c:v>101</c:v>
                </c:pt>
                <c:pt idx="658">
                  <c:v>83</c:v>
                </c:pt>
                <c:pt idx="659">
                  <c:v>81</c:v>
                </c:pt>
                <c:pt idx="660">
                  <c:v>78</c:v>
                </c:pt>
                <c:pt idx="661">
                  <c:v>83</c:v>
                </c:pt>
                <c:pt idx="662">
                  <c:v>82</c:v>
                </c:pt>
                <c:pt idx="663">
                  <c:v>77</c:v>
                </c:pt>
                <c:pt idx="664">
                  <c:v>80</c:v>
                </c:pt>
                <c:pt idx="665">
                  <c:v>72</c:v>
                </c:pt>
                <c:pt idx="666">
                  <c:v>85</c:v>
                </c:pt>
                <c:pt idx="667">
                  <c:v>88</c:v>
                </c:pt>
                <c:pt idx="668">
                  <c:v>86</c:v>
                </c:pt>
                <c:pt idx="669">
                  <c:v>86</c:v>
                </c:pt>
                <c:pt idx="670">
                  <c:v>86</c:v>
                </c:pt>
                <c:pt idx="671">
                  <c:v>74</c:v>
                </c:pt>
                <c:pt idx="672">
                  <c:v>81</c:v>
                </c:pt>
                <c:pt idx="673">
                  <c:v>74</c:v>
                </c:pt>
                <c:pt idx="674">
                  <c:v>83</c:v>
                </c:pt>
                <c:pt idx="675">
                  <c:v>91</c:v>
                </c:pt>
                <c:pt idx="676">
                  <c:v>103</c:v>
                </c:pt>
                <c:pt idx="677">
                  <c:v>94</c:v>
                </c:pt>
                <c:pt idx="678">
                  <c:v>90</c:v>
                </c:pt>
                <c:pt idx="679">
                  <c:v>80</c:v>
                </c:pt>
                <c:pt idx="680">
                  <c:v>78</c:v>
                </c:pt>
                <c:pt idx="681">
                  <c:v>83</c:v>
                </c:pt>
                <c:pt idx="682">
                  <c:v>90</c:v>
                </c:pt>
                <c:pt idx="683">
                  <c:v>84</c:v>
                </c:pt>
                <c:pt idx="684">
                  <c:v>90</c:v>
                </c:pt>
                <c:pt idx="685">
                  <c:v>69</c:v>
                </c:pt>
                <c:pt idx="686">
                  <c:v>83</c:v>
                </c:pt>
                <c:pt idx="687">
                  <c:v>89</c:v>
                </c:pt>
                <c:pt idx="688">
                  <c:v>77</c:v>
                </c:pt>
                <c:pt idx="689">
                  <c:v>87</c:v>
                </c:pt>
                <c:pt idx="690">
                  <c:v>105</c:v>
                </c:pt>
                <c:pt idx="691">
                  <c:v>92</c:v>
                </c:pt>
                <c:pt idx="692">
                  <c:v>96</c:v>
                </c:pt>
                <c:pt idx="693">
                  <c:v>90</c:v>
                </c:pt>
                <c:pt idx="694">
                  <c:v>81</c:v>
                </c:pt>
                <c:pt idx="695">
                  <c:v>65</c:v>
                </c:pt>
                <c:pt idx="696">
                  <c:v>82</c:v>
                </c:pt>
                <c:pt idx="697">
                  <c:v>72</c:v>
                </c:pt>
                <c:pt idx="698">
                  <c:v>98</c:v>
                </c:pt>
                <c:pt idx="699">
                  <c:v>84</c:v>
                </c:pt>
                <c:pt idx="700">
                  <c:v>89</c:v>
                </c:pt>
                <c:pt idx="701">
                  <c:v>66</c:v>
                </c:pt>
                <c:pt idx="702">
                  <c:v>75</c:v>
                </c:pt>
                <c:pt idx="703">
                  <c:v>76</c:v>
                </c:pt>
                <c:pt idx="704">
                  <c:v>86</c:v>
                </c:pt>
                <c:pt idx="705">
                  <c:v>89</c:v>
                </c:pt>
                <c:pt idx="706">
                  <c:v>90</c:v>
                </c:pt>
                <c:pt idx="707">
                  <c:v>76</c:v>
                </c:pt>
                <c:pt idx="708">
                  <c:v>81</c:v>
                </c:pt>
                <c:pt idx="709">
                  <c:v>90</c:v>
                </c:pt>
                <c:pt idx="710">
                  <c:v>88</c:v>
                </c:pt>
                <c:pt idx="711">
                  <c:v>86</c:v>
                </c:pt>
                <c:pt idx="712">
                  <c:v>85</c:v>
                </c:pt>
                <c:pt idx="713">
                  <c:v>102</c:v>
                </c:pt>
                <c:pt idx="714">
                  <c:v>83</c:v>
                </c:pt>
                <c:pt idx="715">
                  <c:v>84</c:v>
                </c:pt>
                <c:pt idx="716">
                  <c:v>100</c:v>
                </c:pt>
                <c:pt idx="717">
                  <c:v>89</c:v>
                </c:pt>
                <c:pt idx="718">
                  <c:v>88</c:v>
                </c:pt>
                <c:pt idx="719">
                  <c:v>85</c:v>
                </c:pt>
                <c:pt idx="720">
                  <c:v>79</c:v>
                </c:pt>
                <c:pt idx="721">
                  <c:v>100</c:v>
                </c:pt>
                <c:pt idx="722">
                  <c:v>91</c:v>
                </c:pt>
                <c:pt idx="723">
                  <c:v>86</c:v>
                </c:pt>
                <c:pt idx="724">
                  <c:v>97</c:v>
                </c:pt>
                <c:pt idx="725">
                  <c:v>89</c:v>
                </c:pt>
                <c:pt idx="726">
                  <c:v>113</c:v>
                </c:pt>
                <c:pt idx="727">
                  <c:v>65</c:v>
                </c:pt>
                <c:pt idx="728">
                  <c:v>98</c:v>
                </c:pt>
                <c:pt idx="729">
                  <c:v>88</c:v>
                </c:pt>
                <c:pt idx="730">
                  <c:v>79</c:v>
                </c:pt>
                <c:pt idx="731">
                  <c:v>82</c:v>
                </c:pt>
                <c:pt idx="732">
                  <c:v>83</c:v>
                </c:pt>
                <c:pt idx="733">
                  <c:v>84</c:v>
                </c:pt>
                <c:pt idx="734">
                  <c:v>82</c:v>
                </c:pt>
                <c:pt idx="735">
                  <c:v>94</c:v>
                </c:pt>
                <c:pt idx="736">
                  <c:v>110</c:v>
                </c:pt>
                <c:pt idx="737">
                  <c:v>95</c:v>
                </c:pt>
                <c:pt idx="738">
                  <c:v>87</c:v>
                </c:pt>
                <c:pt idx="739">
                  <c:v>83</c:v>
                </c:pt>
                <c:pt idx="740">
                  <c:v>102</c:v>
                </c:pt>
                <c:pt idx="741">
                  <c:v>105</c:v>
                </c:pt>
                <c:pt idx="742">
                  <c:v>93</c:v>
                </c:pt>
                <c:pt idx="743">
                  <c:v>72</c:v>
                </c:pt>
                <c:pt idx="744">
                  <c:v>89</c:v>
                </c:pt>
                <c:pt idx="745">
                  <c:v>91</c:v>
                </c:pt>
                <c:pt idx="746">
                  <c:v>119</c:v>
                </c:pt>
                <c:pt idx="747">
                  <c:v>95</c:v>
                </c:pt>
                <c:pt idx="748">
                  <c:v>104</c:v>
                </c:pt>
                <c:pt idx="749">
                  <c:v>96</c:v>
                </c:pt>
                <c:pt idx="750">
                  <c:v>91</c:v>
                </c:pt>
                <c:pt idx="751">
                  <c:v>96</c:v>
                </c:pt>
                <c:pt idx="752">
                  <c:v>103</c:v>
                </c:pt>
                <c:pt idx="753">
                  <c:v>93</c:v>
                </c:pt>
                <c:pt idx="754">
                  <c:v>93</c:v>
                </c:pt>
                <c:pt idx="755">
                  <c:v>100</c:v>
                </c:pt>
                <c:pt idx="756">
                  <c:v>100</c:v>
                </c:pt>
                <c:pt idx="757">
                  <c:v>88</c:v>
                </c:pt>
                <c:pt idx="758">
                  <c:v>103</c:v>
                </c:pt>
                <c:pt idx="759">
                  <c:v>91</c:v>
                </c:pt>
                <c:pt idx="760">
                  <c:v>93</c:v>
                </c:pt>
                <c:pt idx="761">
                  <c:v>111</c:v>
                </c:pt>
                <c:pt idx="762">
                  <c:v>88</c:v>
                </c:pt>
                <c:pt idx="763">
                  <c:v>103</c:v>
                </c:pt>
                <c:pt idx="764">
                  <c:v>106</c:v>
                </c:pt>
                <c:pt idx="765">
                  <c:v>91</c:v>
                </c:pt>
                <c:pt idx="766">
                  <c:v>96</c:v>
                </c:pt>
                <c:pt idx="767">
                  <c:v>104</c:v>
                </c:pt>
                <c:pt idx="768">
                  <c:v>114</c:v>
                </c:pt>
                <c:pt idx="769">
                  <c:v>82</c:v>
                </c:pt>
                <c:pt idx="770">
                  <c:v>93</c:v>
                </c:pt>
                <c:pt idx="771">
                  <c:v>93</c:v>
                </c:pt>
                <c:pt idx="772">
                  <c:v>98</c:v>
                </c:pt>
                <c:pt idx="773">
                  <c:v>94</c:v>
                </c:pt>
                <c:pt idx="774">
                  <c:v>106</c:v>
                </c:pt>
                <c:pt idx="775">
                  <c:v>105</c:v>
                </c:pt>
                <c:pt idx="776">
                  <c:v>106</c:v>
                </c:pt>
                <c:pt idx="777">
                  <c:v>108</c:v>
                </c:pt>
                <c:pt idx="778">
                  <c:v>101</c:v>
                </c:pt>
                <c:pt idx="779">
                  <c:v>106</c:v>
                </c:pt>
                <c:pt idx="780">
                  <c:v>107</c:v>
                </c:pt>
                <c:pt idx="781">
                  <c:v>97</c:v>
                </c:pt>
                <c:pt idx="782">
                  <c:v>88</c:v>
                </c:pt>
                <c:pt idx="783">
                  <c:v>99</c:v>
                </c:pt>
                <c:pt idx="784">
                  <c:v>93</c:v>
                </c:pt>
                <c:pt idx="785">
                  <c:v>109</c:v>
                </c:pt>
                <c:pt idx="786">
                  <c:v>103</c:v>
                </c:pt>
                <c:pt idx="787">
                  <c:v>89</c:v>
                </c:pt>
                <c:pt idx="788">
                  <c:v>105</c:v>
                </c:pt>
                <c:pt idx="789">
                  <c:v>114</c:v>
                </c:pt>
                <c:pt idx="790">
                  <c:v>101</c:v>
                </c:pt>
                <c:pt idx="791">
                  <c:v>91</c:v>
                </c:pt>
                <c:pt idx="792">
                  <c:v>125</c:v>
                </c:pt>
                <c:pt idx="793">
                  <c:v>101</c:v>
                </c:pt>
                <c:pt idx="794">
                  <c:v>109</c:v>
                </c:pt>
                <c:pt idx="795">
                  <c:v>112</c:v>
                </c:pt>
                <c:pt idx="796">
                  <c:v>100</c:v>
                </c:pt>
                <c:pt idx="797">
                  <c:v>92</c:v>
                </c:pt>
                <c:pt idx="798">
                  <c:v>111</c:v>
                </c:pt>
                <c:pt idx="799">
                  <c:v>104</c:v>
                </c:pt>
                <c:pt idx="800">
                  <c:v>101</c:v>
                </c:pt>
              </c:numCache>
            </c:numRef>
          </c:yVal>
          <c:smooth val="0"/>
        </c:ser>
        <c:ser>
          <c:idx val="1"/>
          <c:order val="1"/>
          <c:tx>
            <c:v>60 C</c:v>
          </c:tx>
          <c:spPr>
            <a:ln w="12700"/>
          </c:spPr>
          <c:marker>
            <c:symbol val="none"/>
          </c:marker>
          <c:xVal>
            <c:numRef>
              <c:f>Sheet1!$A$7:$A$807</c:f>
              <c:numCache>
                <c:formatCode>General</c:formatCode>
                <c:ptCount val="801"/>
                <c:pt idx="4">
                  <c:v>4</c:v>
                </c:pt>
                <c:pt idx="5">
                  <c:v>4.0199999999999996</c:v>
                </c:pt>
                <c:pt idx="6">
                  <c:v>4.04</c:v>
                </c:pt>
                <c:pt idx="7">
                  <c:v>4.0599999999999996</c:v>
                </c:pt>
                <c:pt idx="8">
                  <c:v>4.08</c:v>
                </c:pt>
                <c:pt idx="9">
                  <c:v>4.0999999999999996</c:v>
                </c:pt>
                <c:pt idx="10">
                  <c:v>4.1199999999999974</c:v>
                </c:pt>
                <c:pt idx="11">
                  <c:v>4.1399999999999997</c:v>
                </c:pt>
                <c:pt idx="12">
                  <c:v>4.1599999999999966</c:v>
                </c:pt>
                <c:pt idx="13">
                  <c:v>4.18</c:v>
                </c:pt>
                <c:pt idx="14">
                  <c:v>4.2</c:v>
                </c:pt>
                <c:pt idx="15">
                  <c:v>4.22</c:v>
                </c:pt>
                <c:pt idx="16">
                  <c:v>4.2399999999999904</c:v>
                </c:pt>
                <c:pt idx="17">
                  <c:v>4.25999999999999</c:v>
                </c:pt>
                <c:pt idx="18">
                  <c:v>4.2799999999999896</c:v>
                </c:pt>
                <c:pt idx="19">
                  <c:v>4.2999999999999901</c:v>
                </c:pt>
                <c:pt idx="20">
                  <c:v>4.3199999999999896</c:v>
                </c:pt>
                <c:pt idx="21">
                  <c:v>4.3399999999999901</c:v>
                </c:pt>
                <c:pt idx="22">
                  <c:v>4.3599999999999897</c:v>
                </c:pt>
                <c:pt idx="23">
                  <c:v>4.3799999999999901</c:v>
                </c:pt>
                <c:pt idx="24">
                  <c:v>4.3999999999999897</c:v>
                </c:pt>
                <c:pt idx="25">
                  <c:v>4.4199999999999902</c:v>
                </c:pt>
                <c:pt idx="26">
                  <c:v>4.4399999999999897</c:v>
                </c:pt>
                <c:pt idx="27">
                  <c:v>4.4599999999999902</c:v>
                </c:pt>
                <c:pt idx="28">
                  <c:v>4.4799999999999898</c:v>
                </c:pt>
                <c:pt idx="29">
                  <c:v>4.4999999999999902</c:v>
                </c:pt>
                <c:pt idx="30">
                  <c:v>4.5199999999999898</c:v>
                </c:pt>
                <c:pt idx="31">
                  <c:v>4.5399999999999903</c:v>
                </c:pt>
                <c:pt idx="32">
                  <c:v>4.5599999999999898</c:v>
                </c:pt>
                <c:pt idx="33">
                  <c:v>4.5799999999999903</c:v>
                </c:pt>
                <c:pt idx="34">
                  <c:v>4.5999999999999899</c:v>
                </c:pt>
                <c:pt idx="35">
                  <c:v>4.6199999999999877</c:v>
                </c:pt>
                <c:pt idx="36">
                  <c:v>4.6399999999999899</c:v>
                </c:pt>
                <c:pt idx="37">
                  <c:v>4.6599999999999877</c:v>
                </c:pt>
                <c:pt idx="38">
                  <c:v>4.6799999999999899</c:v>
                </c:pt>
                <c:pt idx="39">
                  <c:v>4.6999999999999886</c:v>
                </c:pt>
                <c:pt idx="40">
                  <c:v>4.7199999999999802</c:v>
                </c:pt>
                <c:pt idx="41">
                  <c:v>4.7399999999999798</c:v>
                </c:pt>
                <c:pt idx="42">
                  <c:v>4.7599999999999802</c:v>
                </c:pt>
                <c:pt idx="43">
                  <c:v>4.7799999999999798</c:v>
                </c:pt>
                <c:pt idx="44">
                  <c:v>4.7999999999999803</c:v>
                </c:pt>
                <c:pt idx="45">
                  <c:v>4.8199999999999799</c:v>
                </c:pt>
                <c:pt idx="46">
                  <c:v>4.8399999999999803</c:v>
                </c:pt>
                <c:pt idx="47">
                  <c:v>4.8599999999999799</c:v>
                </c:pt>
                <c:pt idx="48">
                  <c:v>4.8799999999999804</c:v>
                </c:pt>
                <c:pt idx="49">
                  <c:v>4.8999999999999799</c:v>
                </c:pt>
                <c:pt idx="50">
                  <c:v>4.9199999999999804</c:v>
                </c:pt>
                <c:pt idx="51">
                  <c:v>4.93999999999998</c:v>
                </c:pt>
                <c:pt idx="52">
                  <c:v>4.9599999999999804</c:v>
                </c:pt>
                <c:pt idx="53">
                  <c:v>4.97999999999998</c:v>
                </c:pt>
                <c:pt idx="54">
                  <c:v>4.9999999999999796</c:v>
                </c:pt>
                <c:pt idx="55">
                  <c:v>5.01999999999998</c:v>
                </c:pt>
                <c:pt idx="56">
                  <c:v>5.0399999999999796</c:v>
                </c:pt>
                <c:pt idx="57">
                  <c:v>5.0599999999999801</c:v>
                </c:pt>
                <c:pt idx="58">
                  <c:v>5.0799999999999796</c:v>
                </c:pt>
                <c:pt idx="59">
                  <c:v>5.0999999999999801</c:v>
                </c:pt>
                <c:pt idx="60">
                  <c:v>5.1199999999999797</c:v>
                </c:pt>
                <c:pt idx="61">
                  <c:v>5.1399999999999801</c:v>
                </c:pt>
                <c:pt idx="62">
                  <c:v>5.1599999999999797</c:v>
                </c:pt>
                <c:pt idx="63">
                  <c:v>5.1799999999999704</c:v>
                </c:pt>
                <c:pt idx="64">
                  <c:v>5.19999999999997</c:v>
                </c:pt>
                <c:pt idx="65">
                  <c:v>5.2199999999999704</c:v>
                </c:pt>
                <c:pt idx="66">
                  <c:v>5.23999999999997</c:v>
                </c:pt>
                <c:pt idx="67">
                  <c:v>5.2599999999999696</c:v>
                </c:pt>
                <c:pt idx="68">
                  <c:v>5.2799999999999701</c:v>
                </c:pt>
                <c:pt idx="69">
                  <c:v>5.2999999999999696</c:v>
                </c:pt>
                <c:pt idx="70">
                  <c:v>5.3199999999999701</c:v>
                </c:pt>
                <c:pt idx="71">
                  <c:v>5.3399999999999697</c:v>
                </c:pt>
                <c:pt idx="72">
                  <c:v>5.3599999999999701</c:v>
                </c:pt>
                <c:pt idx="73">
                  <c:v>5.3799999999999697</c:v>
                </c:pt>
                <c:pt idx="74">
                  <c:v>5.3999999999999702</c:v>
                </c:pt>
                <c:pt idx="75">
                  <c:v>5.4199999999999697</c:v>
                </c:pt>
                <c:pt idx="76">
                  <c:v>5.4399999999999702</c:v>
                </c:pt>
                <c:pt idx="77">
                  <c:v>5.4599999999999698</c:v>
                </c:pt>
                <c:pt idx="78">
                  <c:v>5.4799999999999702</c:v>
                </c:pt>
                <c:pt idx="79">
                  <c:v>5.4999999999999698</c:v>
                </c:pt>
                <c:pt idx="80">
                  <c:v>5.5199999999999703</c:v>
                </c:pt>
                <c:pt idx="81">
                  <c:v>5.5399999999999698</c:v>
                </c:pt>
                <c:pt idx="82">
                  <c:v>5.5599999999999703</c:v>
                </c:pt>
                <c:pt idx="83">
                  <c:v>5.5799999999999699</c:v>
                </c:pt>
                <c:pt idx="84">
                  <c:v>5.5999999999999703</c:v>
                </c:pt>
                <c:pt idx="85">
                  <c:v>5.6199999999999699</c:v>
                </c:pt>
                <c:pt idx="86">
                  <c:v>5.6399999999999704</c:v>
                </c:pt>
                <c:pt idx="87">
                  <c:v>5.6599999999999602</c:v>
                </c:pt>
                <c:pt idx="88">
                  <c:v>5.6799999999999597</c:v>
                </c:pt>
                <c:pt idx="89">
                  <c:v>5.6999999999999602</c:v>
                </c:pt>
                <c:pt idx="90">
                  <c:v>5.7199999999999598</c:v>
                </c:pt>
                <c:pt idx="91">
                  <c:v>5.7399999999999602</c:v>
                </c:pt>
                <c:pt idx="92">
                  <c:v>5.7599999999999598</c:v>
                </c:pt>
                <c:pt idx="93">
                  <c:v>5.7799999999999603</c:v>
                </c:pt>
                <c:pt idx="94">
                  <c:v>5.7999999999999599</c:v>
                </c:pt>
                <c:pt idx="95">
                  <c:v>5.8199999999999603</c:v>
                </c:pt>
                <c:pt idx="96">
                  <c:v>5.8399999999999599</c:v>
                </c:pt>
                <c:pt idx="97">
                  <c:v>5.8599999999999604</c:v>
                </c:pt>
                <c:pt idx="98">
                  <c:v>5.8799999999999599</c:v>
                </c:pt>
                <c:pt idx="99">
                  <c:v>5.8999999999999604</c:v>
                </c:pt>
                <c:pt idx="100">
                  <c:v>5.91999999999996</c:v>
                </c:pt>
                <c:pt idx="101">
                  <c:v>5.9399999999999604</c:v>
                </c:pt>
                <c:pt idx="102">
                  <c:v>5.95999999999996</c:v>
                </c:pt>
                <c:pt idx="103">
                  <c:v>5.9799999999999596</c:v>
                </c:pt>
                <c:pt idx="104">
                  <c:v>5.99999999999996</c:v>
                </c:pt>
                <c:pt idx="105">
                  <c:v>6.0199999999999596</c:v>
                </c:pt>
                <c:pt idx="106">
                  <c:v>6.0399999999999601</c:v>
                </c:pt>
                <c:pt idx="107">
                  <c:v>6.0599999999999596</c:v>
                </c:pt>
                <c:pt idx="108">
                  <c:v>6.0799999999999601</c:v>
                </c:pt>
                <c:pt idx="109">
                  <c:v>6.0999999999999597</c:v>
                </c:pt>
                <c:pt idx="110">
                  <c:v>6.1199999999999486</c:v>
                </c:pt>
                <c:pt idx="111">
                  <c:v>6.1399999999999499</c:v>
                </c:pt>
                <c:pt idx="112">
                  <c:v>6.1599999999999486</c:v>
                </c:pt>
                <c:pt idx="113">
                  <c:v>6.17999999999995</c:v>
                </c:pt>
                <c:pt idx="114">
                  <c:v>6.1999999999999504</c:v>
                </c:pt>
                <c:pt idx="115">
                  <c:v>6.21999999999995</c:v>
                </c:pt>
                <c:pt idx="116">
                  <c:v>6.2399999999999496</c:v>
                </c:pt>
                <c:pt idx="117">
                  <c:v>6.25999999999995</c:v>
                </c:pt>
                <c:pt idx="118">
                  <c:v>6.2799999999999496</c:v>
                </c:pt>
                <c:pt idx="119">
                  <c:v>6.2999999999999501</c:v>
                </c:pt>
                <c:pt idx="120">
                  <c:v>6.3199999999999497</c:v>
                </c:pt>
                <c:pt idx="121">
                  <c:v>6.3399999999999501</c:v>
                </c:pt>
                <c:pt idx="122">
                  <c:v>6.3599999999999497</c:v>
                </c:pt>
                <c:pt idx="123">
                  <c:v>6.3799999999999502</c:v>
                </c:pt>
                <c:pt idx="124">
                  <c:v>6.3999999999999497</c:v>
                </c:pt>
                <c:pt idx="125">
                  <c:v>6.4199999999999502</c:v>
                </c:pt>
                <c:pt idx="126">
                  <c:v>6.4399999999999498</c:v>
                </c:pt>
                <c:pt idx="127">
                  <c:v>6.4599999999999502</c:v>
                </c:pt>
                <c:pt idx="128">
                  <c:v>6.4799999999999498</c:v>
                </c:pt>
                <c:pt idx="129">
                  <c:v>6.4999999999999503</c:v>
                </c:pt>
                <c:pt idx="130">
                  <c:v>6.5199999999999498</c:v>
                </c:pt>
                <c:pt idx="131">
                  <c:v>6.5399999999999503</c:v>
                </c:pt>
                <c:pt idx="132">
                  <c:v>6.5599999999999499</c:v>
                </c:pt>
                <c:pt idx="133">
                  <c:v>6.5799999999999503</c:v>
                </c:pt>
                <c:pt idx="134">
                  <c:v>6.5999999999999401</c:v>
                </c:pt>
                <c:pt idx="135">
                  <c:v>6.6199999999999397</c:v>
                </c:pt>
                <c:pt idx="136">
                  <c:v>6.6399999999999402</c:v>
                </c:pt>
                <c:pt idx="137">
                  <c:v>6.6599999999999397</c:v>
                </c:pt>
                <c:pt idx="138">
                  <c:v>6.6799999999999402</c:v>
                </c:pt>
                <c:pt idx="139">
                  <c:v>6.6999999999999398</c:v>
                </c:pt>
                <c:pt idx="140">
                  <c:v>6.7199999999999402</c:v>
                </c:pt>
                <c:pt idx="141">
                  <c:v>6.7399999999999398</c:v>
                </c:pt>
                <c:pt idx="142">
                  <c:v>6.7599999999999403</c:v>
                </c:pt>
                <c:pt idx="143">
                  <c:v>6.7799999999999399</c:v>
                </c:pt>
                <c:pt idx="144">
                  <c:v>6.7999999999999403</c:v>
                </c:pt>
                <c:pt idx="145">
                  <c:v>6.8199999999999399</c:v>
                </c:pt>
                <c:pt idx="146">
                  <c:v>6.8399999999999403</c:v>
                </c:pt>
                <c:pt idx="147">
                  <c:v>6.8599999999999399</c:v>
                </c:pt>
                <c:pt idx="148">
                  <c:v>6.8799999999999404</c:v>
                </c:pt>
                <c:pt idx="149">
                  <c:v>6.89999999999994</c:v>
                </c:pt>
                <c:pt idx="150">
                  <c:v>6.9199999999999404</c:v>
                </c:pt>
                <c:pt idx="151">
                  <c:v>6.93999999999994</c:v>
                </c:pt>
                <c:pt idx="152">
                  <c:v>6.9599999999999396</c:v>
                </c:pt>
                <c:pt idx="153">
                  <c:v>6.97999999999994</c:v>
                </c:pt>
                <c:pt idx="154">
                  <c:v>6.9999999999999396</c:v>
                </c:pt>
                <c:pt idx="155">
                  <c:v>7.0199999999999401</c:v>
                </c:pt>
                <c:pt idx="156">
                  <c:v>7.0399999999999396</c:v>
                </c:pt>
                <c:pt idx="157">
                  <c:v>7.0599999999999303</c:v>
                </c:pt>
                <c:pt idx="158">
                  <c:v>7.0799999999999299</c:v>
                </c:pt>
                <c:pt idx="159">
                  <c:v>7.0999999999999304</c:v>
                </c:pt>
                <c:pt idx="160">
                  <c:v>7.1199999999999299</c:v>
                </c:pt>
                <c:pt idx="161">
                  <c:v>7.1399999999999304</c:v>
                </c:pt>
                <c:pt idx="162">
                  <c:v>7.15999999999993</c:v>
                </c:pt>
                <c:pt idx="163">
                  <c:v>7.1799999999999304</c:v>
                </c:pt>
                <c:pt idx="164">
                  <c:v>7.19999999999993</c:v>
                </c:pt>
                <c:pt idx="165">
                  <c:v>7.2199999999999296</c:v>
                </c:pt>
                <c:pt idx="166">
                  <c:v>7.23999999999993</c:v>
                </c:pt>
                <c:pt idx="167">
                  <c:v>7.2599999999999296</c:v>
                </c:pt>
                <c:pt idx="168">
                  <c:v>7.2799999999999301</c:v>
                </c:pt>
                <c:pt idx="169">
                  <c:v>7.2999999999999297</c:v>
                </c:pt>
                <c:pt idx="170">
                  <c:v>7.3199999999999301</c:v>
                </c:pt>
                <c:pt idx="171">
                  <c:v>7.3399999999999297</c:v>
                </c:pt>
                <c:pt idx="172">
                  <c:v>7.3599999999999302</c:v>
                </c:pt>
                <c:pt idx="173">
                  <c:v>7.3799999999999297</c:v>
                </c:pt>
                <c:pt idx="174">
                  <c:v>7.3999999999999302</c:v>
                </c:pt>
                <c:pt idx="175">
                  <c:v>7.4199999999999298</c:v>
                </c:pt>
                <c:pt idx="176">
                  <c:v>7.4399999999999302</c:v>
                </c:pt>
                <c:pt idx="177">
                  <c:v>7.4599999999999298</c:v>
                </c:pt>
                <c:pt idx="178">
                  <c:v>7.4799999999999303</c:v>
                </c:pt>
                <c:pt idx="179">
                  <c:v>7.4999999999999298</c:v>
                </c:pt>
                <c:pt idx="180">
                  <c:v>7.5199999999999196</c:v>
                </c:pt>
                <c:pt idx="181">
                  <c:v>7.5399999999999201</c:v>
                </c:pt>
                <c:pt idx="182">
                  <c:v>7.5599999999999197</c:v>
                </c:pt>
                <c:pt idx="183">
                  <c:v>7.5799999999999201</c:v>
                </c:pt>
                <c:pt idx="184">
                  <c:v>7.5999999999999197</c:v>
                </c:pt>
                <c:pt idx="185">
                  <c:v>7.6199999999999202</c:v>
                </c:pt>
                <c:pt idx="186">
                  <c:v>7.6399999999999197</c:v>
                </c:pt>
                <c:pt idx="187">
                  <c:v>7.6599999999999202</c:v>
                </c:pt>
                <c:pt idx="188">
                  <c:v>7.6799999999999198</c:v>
                </c:pt>
                <c:pt idx="189">
                  <c:v>7.6999999999999202</c:v>
                </c:pt>
                <c:pt idx="190">
                  <c:v>7.7199999999999198</c:v>
                </c:pt>
                <c:pt idx="191">
                  <c:v>7.7399999999999203</c:v>
                </c:pt>
                <c:pt idx="192">
                  <c:v>7.7599999999999199</c:v>
                </c:pt>
                <c:pt idx="193">
                  <c:v>7.7799999999999203</c:v>
                </c:pt>
                <c:pt idx="194">
                  <c:v>7.7999999999999199</c:v>
                </c:pt>
                <c:pt idx="195">
                  <c:v>7.8199999999999203</c:v>
                </c:pt>
                <c:pt idx="196">
                  <c:v>7.8399999999999199</c:v>
                </c:pt>
                <c:pt idx="197">
                  <c:v>7.8599999999999204</c:v>
                </c:pt>
                <c:pt idx="198">
                  <c:v>7.87999999999992</c:v>
                </c:pt>
                <c:pt idx="199">
                  <c:v>7.8999999999999204</c:v>
                </c:pt>
                <c:pt idx="200">
                  <c:v>7.91999999999992</c:v>
                </c:pt>
                <c:pt idx="201">
                  <c:v>7.9399999999999196</c:v>
                </c:pt>
                <c:pt idx="202">
                  <c:v>7.95999999999992</c:v>
                </c:pt>
                <c:pt idx="203">
                  <c:v>7.9799999999999196</c:v>
                </c:pt>
                <c:pt idx="204">
                  <c:v>7.9999999999999103</c:v>
                </c:pt>
                <c:pt idx="205">
                  <c:v>8.0199999999999108</c:v>
                </c:pt>
                <c:pt idx="206">
                  <c:v>8.0399999999999103</c:v>
                </c:pt>
                <c:pt idx="207">
                  <c:v>8.0599999999999099</c:v>
                </c:pt>
                <c:pt idx="208">
                  <c:v>8.0799999999999095</c:v>
                </c:pt>
                <c:pt idx="209">
                  <c:v>8.0999999999999108</c:v>
                </c:pt>
                <c:pt idx="210">
                  <c:v>8.1199999999999104</c:v>
                </c:pt>
                <c:pt idx="211">
                  <c:v>8.13999999999991</c:v>
                </c:pt>
                <c:pt idx="212">
                  <c:v>8.1599999999999095</c:v>
                </c:pt>
                <c:pt idx="213">
                  <c:v>8.1799999999999091</c:v>
                </c:pt>
                <c:pt idx="214">
                  <c:v>8.1999999999999105</c:v>
                </c:pt>
                <c:pt idx="215">
                  <c:v>8.21999999999991</c:v>
                </c:pt>
                <c:pt idx="216">
                  <c:v>8.2399999999999096</c:v>
                </c:pt>
                <c:pt idx="217">
                  <c:v>8.2599999999999092</c:v>
                </c:pt>
                <c:pt idx="218">
                  <c:v>8.2799999999999105</c:v>
                </c:pt>
                <c:pt idx="219">
                  <c:v>8.2999999999999101</c:v>
                </c:pt>
                <c:pt idx="220">
                  <c:v>8.3199999999999097</c:v>
                </c:pt>
                <c:pt idx="221">
                  <c:v>8.3399999999999093</c:v>
                </c:pt>
                <c:pt idx="222">
                  <c:v>8.3599999999999106</c:v>
                </c:pt>
                <c:pt idx="223">
                  <c:v>8.3799999999999102</c:v>
                </c:pt>
                <c:pt idx="224">
                  <c:v>8.3999999999999098</c:v>
                </c:pt>
                <c:pt idx="225">
                  <c:v>8.4199999999999093</c:v>
                </c:pt>
                <c:pt idx="226">
                  <c:v>8.4399999999999107</c:v>
                </c:pt>
                <c:pt idx="227">
                  <c:v>8.4599999999998996</c:v>
                </c:pt>
                <c:pt idx="228">
                  <c:v>8.4799999999998992</c:v>
                </c:pt>
                <c:pt idx="229">
                  <c:v>8.4999999999999005</c:v>
                </c:pt>
                <c:pt idx="230">
                  <c:v>8.5199999999999001</c:v>
                </c:pt>
                <c:pt idx="231">
                  <c:v>8.5399999999998997</c:v>
                </c:pt>
                <c:pt idx="232">
                  <c:v>8.5599999999998992</c:v>
                </c:pt>
                <c:pt idx="233">
                  <c:v>8.5799999999999006</c:v>
                </c:pt>
                <c:pt idx="234">
                  <c:v>8.5999999999999002</c:v>
                </c:pt>
                <c:pt idx="235">
                  <c:v>8.6199999999998997</c:v>
                </c:pt>
                <c:pt idx="236">
                  <c:v>8.6399999999998993</c:v>
                </c:pt>
                <c:pt idx="237">
                  <c:v>8.6599999999999007</c:v>
                </c:pt>
                <c:pt idx="238">
                  <c:v>8.6799999999999002</c:v>
                </c:pt>
                <c:pt idx="239">
                  <c:v>8.6999999999998998</c:v>
                </c:pt>
                <c:pt idx="240">
                  <c:v>8.7199999999998994</c:v>
                </c:pt>
                <c:pt idx="241">
                  <c:v>8.7399999999999007</c:v>
                </c:pt>
                <c:pt idx="242">
                  <c:v>8.7599999999999003</c:v>
                </c:pt>
                <c:pt idx="243">
                  <c:v>8.7799999999998999</c:v>
                </c:pt>
                <c:pt idx="244">
                  <c:v>8.7999999999998995</c:v>
                </c:pt>
                <c:pt idx="245">
                  <c:v>8.8199999999999008</c:v>
                </c:pt>
                <c:pt idx="246">
                  <c:v>8.8399999999999004</c:v>
                </c:pt>
                <c:pt idx="247">
                  <c:v>8.8599999999999</c:v>
                </c:pt>
                <c:pt idx="248">
                  <c:v>8.8799999999998995</c:v>
                </c:pt>
                <c:pt idx="249">
                  <c:v>8.8999999999999062</c:v>
                </c:pt>
                <c:pt idx="250">
                  <c:v>8.9199999999999005</c:v>
                </c:pt>
                <c:pt idx="251">
                  <c:v>8.9399999999998894</c:v>
                </c:pt>
                <c:pt idx="252">
                  <c:v>8.9599999999998907</c:v>
                </c:pt>
                <c:pt idx="253">
                  <c:v>8.9799999999998903</c:v>
                </c:pt>
                <c:pt idx="254">
                  <c:v>8.9999999999998899</c:v>
                </c:pt>
                <c:pt idx="255">
                  <c:v>9.0199999999998894</c:v>
                </c:pt>
                <c:pt idx="256">
                  <c:v>9.0399999999998908</c:v>
                </c:pt>
                <c:pt idx="257">
                  <c:v>9.0599999999998904</c:v>
                </c:pt>
                <c:pt idx="258">
                  <c:v>9.0799999999998899</c:v>
                </c:pt>
                <c:pt idx="259">
                  <c:v>9.0999999999998895</c:v>
                </c:pt>
                <c:pt idx="260">
                  <c:v>9.1199999999998926</c:v>
                </c:pt>
                <c:pt idx="261">
                  <c:v>9.1399999999998904</c:v>
                </c:pt>
                <c:pt idx="262">
                  <c:v>9.15999999999989</c:v>
                </c:pt>
                <c:pt idx="263">
                  <c:v>9.1799999999998896</c:v>
                </c:pt>
                <c:pt idx="264">
                  <c:v>9.1999999999998892</c:v>
                </c:pt>
                <c:pt idx="265">
                  <c:v>9.2199999999998905</c:v>
                </c:pt>
                <c:pt idx="266">
                  <c:v>9.2399999999998901</c:v>
                </c:pt>
                <c:pt idx="267">
                  <c:v>9.2599999999998897</c:v>
                </c:pt>
                <c:pt idx="268">
                  <c:v>9.2799999999998892</c:v>
                </c:pt>
                <c:pt idx="269">
                  <c:v>9.2999999999998906</c:v>
                </c:pt>
                <c:pt idx="270">
                  <c:v>9.3199999999998902</c:v>
                </c:pt>
                <c:pt idx="271">
                  <c:v>9.3399999999998897</c:v>
                </c:pt>
                <c:pt idx="272">
                  <c:v>9.3599999999998893</c:v>
                </c:pt>
                <c:pt idx="273">
                  <c:v>9.3799999999998906</c:v>
                </c:pt>
                <c:pt idx="274">
                  <c:v>9.3999999999998796</c:v>
                </c:pt>
                <c:pt idx="275">
                  <c:v>9.4199999999998791</c:v>
                </c:pt>
                <c:pt idx="276">
                  <c:v>9.4399999999998805</c:v>
                </c:pt>
                <c:pt idx="277">
                  <c:v>9.4599999999998801</c:v>
                </c:pt>
                <c:pt idx="278">
                  <c:v>9.4799999999998796</c:v>
                </c:pt>
                <c:pt idx="279">
                  <c:v>9.4999999999998792</c:v>
                </c:pt>
                <c:pt idx="280">
                  <c:v>9.5199999999998806</c:v>
                </c:pt>
                <c:pt idx="281">
                  <c:v>9.5399999999998801</c:v>
                </c:pt>
                <c:pt idx="282">
                  <c:v>9.5599999999998797</c:v>
                </c:pt>
                <c:pt idx="283">
                  <c:v>9.5799999999998793</c:v>
                </c:pt>
                <c:pt idx="284">
                  <c:v>9.5999999999998806</c:v>
                </c:pt>
                <c:pt idx="285">
                  <c:v>9.6199999999998802</c:v>
                </c:pt>
                <c:pt idx="286">
                  <c:v>9.639999999999878</c:v>
                </c:pt>
                <c:pt idx="287">
                  <c:v>9.6599999999998793</c:v>
                </c:pt>
                <c:pt idx="288">
                  <c:v>9.6799999999998807</c:v>
                </c:pt>
                <c:pt idx="289">
                  <c:v>9.6999999999998803</c:v>
                </c:pt>
                <c:pt idx="290">
                  <c:v>9.7199999999998781</c:v>
                </c:pt>
                <c:pt idx="291">
                  <c:v>9.7399999999998741</c:v>
                </c:pt>
                <c:pt idx="292">
                  <c:v>9.7599999999998808</c:v>
                </c:pt>
                <c:pt idx="293">
                  <c:v>9.7799999999998803</c:v>
                </c:pt>
                <c:pt idx="294">
                  <c:v>9.7999999999998799</c:v>
                </c:pt>
                <c:pt idx="295">
                  <c:v>9.8199999999998795</c:v>
                </c:pt>
                <c:pt idx="296">
                  <c:v>9.8399999999998808</c:v>
                </c:pt>
                <c:pt idx="297">
                  <c:v>9.8599999999998804</c:v>
                </c:pt>
                <c:pt idx="298">
                  <c:v>9.8799999999998693</c:v>
                </c:pt>
                <c:pt idx="299">
                  <c:v>9.8999999999998707</c:v>
                </c:pt>
                <c:pt idx="300">
                  <c:v>9.9199999999998703</c:v>
                </c:pt>
                <c:pt idx="301">
                  <c:v>9.9399999999998698</c:v>
                </c:pt>
                <c:pt idx="302">
                  <c:v>9.9599999999998694</c:v>
                </c:pt>
                <c:pt idx="303">
                  <c:v>9.9799999999998708</c:v>
                </c:pt>
                <c:pt idx="304">
                  <c:v>9.9999999999998703</c:v>
                </c:pt>
                <c:pt idx="305">
                  <c:v>10.0199999999999</c:v>
                </c:pt>
                <c:pt idx="306">
                  <c:v>10.0399999999999</c:v>
                </c:pt>
                <c:pt idx="307">
                  <c:v>10.059999999999899</c:v>
                </c:pt>
                <c:pt idx="308">
                  <c:v>10.079999999999901</c:v>
                </c:pt>
                <c:pt idx="309">
                  <c:v>10.0999999999999</c:v>
                </c:pt>
                <c:pt idx="310">
                  <c:v>10.1199999999999</c:v>
                </c:pt>
                <c:pt idx="311">
                  <c:v>10.139999999999899</c:v>
                </c:pt>
                <c:pt idx="312">
                  <c:v>10.159999999999901</c:v>
                </c:pt>
                <c:pt idx="313">
                  <c:v>10.1799999999999</c:v>
                </c:pt>
                <c:pt idx="314">
                  <c:v>10.1999999999999</c:v>
                </c:pt>
                <c:pt idx="315">
                  <c:v>10.219999999999899</c:v>
                </c:pt>
                <c:pt idx="316">
                  <c:v>10.239999999999901</c:v>
                </c:pt>
                <c:pt idx="317">
                  <c:v>10.2599999999999</c:v>
                </c:pt>
                <c:pt idx="318">
                  <c:v>10.2799999999999</c:v>
                </c:pt>
                <c:pt idx="319">
                  <c:v>10.299999999999899</c:v>
                </c:pt>
                <c:pt idx="320">
                  <c:v>10.319999999999901</c:v>
                </c:pt>
                <c:pt idx="321">
                  <c:v>10.3399999999999</c:v>
                </c:pt>
                <c:pt idx="322">
                  <c:v>10.3599999999999</c:v>
                </c:pt>
                <c:pt idx="323">
                  <c:v>10.3799999999999</c:v>
                </c:pt>
                <c:pt idx="324">
                  <c:v>10.399999999999901</c:v>
                </c:pt>
                <c:pt idx="325">
                  <c:v>10.4199999999999</c:v>
                </c:pt>
                <c:pt idx="326">
                  <c:v>10.4399999999999</c:v>
                </c:pt>
                <c:pt idx="327">
                  <c:v>10.4599999999999</c:v>
                </c:pt>
                <c:pt idx="328">
                  <c:v>10.479999999999899</c:v>
                </c:pt>
                <c:pt idx="329">
                  <c:v>10.499999999999901</c:v>
                </c:pt>
                <c:pt idx="330">
                  <c:v>10.5199999999999</c:v>
                </c:pt>
                <c:pt idx="331">
                  <c:v>10.5399999999999</c:v>
                </c:pt>
                <c:pt idx="332">
                  <c:v>10.559999999999899</c:v>
                </c:pt>
                <c:pt idx="333">
                  <c:v>10.579999999999901</c:v>
                </c:pt>
                <c:pt idx="334">
                  <c:v>10.5999999999999</c:v>
                </c:pt>
                <c:pt idx="335">
                  <c:v>10.6199999999999</c:v>
                </c:pt>
                <c:pt idx="336">
                  <c:v>10.639999999999899</c:v>
                </c:pt>
                <c:pt idx="337">
                  <c:v>10.659999999999901</c:v>
                </c:pt>
                <c:pt idx="338">
                  <c:v>10.6799999999999</c:v>
                </c:pt>
                <c:pt idx="339">
                  <c:v>10.6999999999999</c:v>
                </c:pt>
                <c:pt idx="340">
                  <c:v>10.719999999999899</c:v>
                </c:pt>
                <c:pt idx="341">
                  <c:v>10.739999999999901</c:v>
                </c:pt>
                <c:pt idx="342">
                  <c:v>10.7599999999999</c:v>
                </c:pt>
                <c:pt idx="343">
                  <c:v>10.7799999999999</c:v>
                </c:pt>
                <c:pt idx="344">
                  <c:v>10.799999999999899</c:v>
                </c:pt>
                <c:pt idx="345">
                  <c:v>10.819999999999901</c:v>
                </c:pt>
                <c:pt idx="346">
                  <c:v>10.8399999999999</c:v>
                </c:pt>
                <c:pt idx="347">
                  <c:v>10.8599999999999</c:v>
                </c:pt>
                <c:pt idx="348">
                  <c:v>10.8799999999998</c:v>
                </c:pt>
                <c:pt idx="349">
                  <c:v>10.8999999999998</c:v>
                </c:pt>
                <c:pt idx="350">
                  <c:v>10.919999999999799</c:v>
                </c:pt>
                <c:pt idx="351">
                  <c:v>10.9399999999999</c:v>
                </c:pt>
                <c:pt idx="352">
                  <c:v>10.9599999999998</c:v>
                </c:pt>
                <c:pt idx="353">
                  <c:v>10.979999999999899</c:v>
                </c:pt>
                <c:pt idx="354">
                  <c:v>10.999999999999901</c:v>
                </c:pt>
                <c:pt idx="355">
                  <c:v>11.0199999999999</c:v>
                </c:pt>
                <c:pt idx="356">
                  <c:v>11.0399999999998</c:v>
                </c:pt>
                <c:pt idx="357">
                  <c:v>11.0599999999998</c:v>
                </c:pt>
                <c:pt idx="358">
                  <c:v>11.079999999999799</c:v>
                </c:pt>
                <c:pt idx="359">
                  <c:v>11.0999999999999</c:v>
                </c:pt>
                <c:pt idx="360">
                  <c:v>11.1199999999999</c:v>
                </c:pt>
                <c:pt idx="361">
                  <c:v>11.1399999999998</c:v>
                </c:pt>
                <c:pt idx="362">
                  <c:v>11.159999999999901</c:v>
                </c:pt>
                <c:pt idx="363">
                  <c:v>11.1799999999999</c:v>
                </c:pt>
                <c:pt idx="364">
                  <c:v>11.1999999999999</c:v>
                </c:pt>
                <c:pt idx="365">
                  <c:v>11.2199999999998</c:v>
                </c:pt>
                <c:pt idx="366">
                  <c:v>11.239999999999799</c:v>
                </c:pt>
                <c:pt idx="367">
                  <c:v>11.259999999999801</c:v>
                </c:pt>
                <c:pt idx="368">
                  <c:v>11.2799999999998</c:v>
                </c:pt>
                <c:pt idx="369">
                  <c:v>11.2999999999998</c:v>
                </c:pt>
                <c:pt idx="370">
                  <c:v>11.3199999999998</c:v>
                </c:pt>
                <c:pt idx="371">
                  <c:v>11.339999999999799</c:v>
                </c:pt>
                <c:pt idx="372">
                  <c:v>11.3599999999998</c:v>
                </c:pt>
                <c:pt idx="373">
                  <c:v>11.3799999999998</c:v>
                </c:pt>
                <c:pt idx="374">
                  <c:v>11.3999999999998</c:v>
                </c:pt>
                <c:pt idx="375">
                  <c:v>11.419999999999799</c:v>
                </c:pt>
                <c:pt idx="376">
                  <c:v>11.439999999999801</c:v>
                </c:pt>
                <c:pt idx="377">
                  <c:v>11.4599999999998</c:v>
                </c:pt>
                <c:pt idx="378">
                  <c:v>11.4799999999998</c:v>
                </c:pt>
                <c:pt idx="379">
                  <c:v>11.499999999999799</c:v>
                </c:pt>
                <c:pt idx="380">
                  <c:v>11.519999999999801</c:v>
                </c:pt>
                <c:pt idx="381">
                  <c:v>11.5399999999998</c:v>
                </c:pt>
                <c:pt idx="382">
                  <c:v>11.5599999999998</c:v>
                </c:pt>
                <c:pt idx="383">
                  <c:v>11.579999999999799</c:v>
                </c:pt>
                <c:pt idx="384">
                  <c:v>11.599999999999801</c:v>
                </c:pt>
                <c:pt idx="385">
                  <c:v>11.6199999999998</c:v>
                </c:pt>
                <c:pt idx="386">
                  <c:v>11.6399999999998</c:v>
                </c:pt>
                <c:pt idx="387">
                  <c:v>11.659999999999799</c:v>
                </c:pt>
                <c:pt idx="388">
                  <c:v>11.679999999999801</c:v>
                </c:pt>
                <c:pt idx="389">
                  <c:v>11.6999999999998</c:v>
                </c:pt>
                <c:pt idx="390">
                  <c:v>11.7199999999998</c:v>
                </c:pt>
                <c:pt idx="391">
                  <c:v>11.739999999999799</c:v>
                </c:pt>
                <c:pt idx="392">
                  <c:v>11.759999999999801</c:v>
                </c:pt>
                <c:pt idx="393">
                  <c:v>11.7799999999998</c:v>
                </c:pt>
                <c:pt idx="394">
                  <c:v>11.7999999999998</c:v>
                </c:pt>
                <c:pt idx="395">
                  <c:v>11.8199999999998</c:v>
                </c:pt>
                <c:pt idx="396">
                  <c:v>11.839999999999799</c:v>
                </c:pt>
                <c:pt idx="397">
                  <c:v>11.8599999999998</c:v>
                </c:pt>
                <c:pt idx="398">
                  <c:v>11.8799999999998</c:v>
                </c:pt>
                <c:pt idx="399">
                  <c:v>11.8999999999998</c:v>
                </c:pt>
                <c:pt idx="400">
                  <c:v>11.919999999999799</c:v>
                </c:pt>
                <c:pt idx="401">
                  <c:v>11.939999999999801</c:v>
                </c:pt>
                <c:pt idx="402">
                  <c:v>11.9599999999998</c:v>
                </c:pt>
                <c:pt idx="403">
                  <c:v>11.9799999999998</c:v>
                </c:pt>
                <c:pt idx="404">
                  <c:v>11.999999999999799</c:v>
                </c:pt>
                <c:pt idx="405">
                  <c:v>12.019999999999801</c:v>
                </c:pt>
                <c:pt idx="406">
                  <c:v>12.0399999999998</c:v>
                </c:pt>
                <c:pt idx="407">
                  <c:v>12.0599999999998</c:v>
                </c:pt>
                <c:pt idx="408">
                  <c:v>12.079999999999799</c:v>
                </c:pt>
                <c:pt idx="409">
                  <c:v>12.099999999999801</c:v>
                </c:pt>
                <c:pt idx="410">
                  <c:v>12.1199999999998</c:v>
                </c:pt>
                <c:pt idx="411">
                  <c:v>12.1399999999998</c:v>
                </c:pt>
                <c:pt idx="412">
                  <c:v>12.159999999999799</c:v>
                </c:pt>
                <c:pt idx="413">
                  <c:v>12.179999999999801</c:v>
                </c:pt>
                <c:pt idx="414">
                  <c:v>12.1999999999998</c:v>
                </c:pt>
                <c:pt idx="415">
                  <c:v>12.2199999999998</c:v>
                </c:pt>
                <c:pt idx="416">
                  <c:v>12.239999999999799</c:v>
                </c:pt>
                <c:pt idx="417">
                  <c:v>12.259999999999801</c:v>
                </c:pt>
                <c:pt idx="418">
                  <c:v>12.2799999999998</c:v>
                </c:pt>
                <c:pt idx="419">
                  <c:v>12.2999999999998</c:v>
                </c:pt>
                <c:pt idx="420">
                  <c:v>12.3199999999998</c:v>
                </c:pt>
                <c:pt idx="421">
                  <c:v>12.339999999999799</c:v>
                </c:pt>
                <c:pt idx="422">
                  <c:v>12.3599999999998</c:v>
                </c:pt>
                <c:pt idx="423">
                  <c:v>12.3799999999998</c:v>
                </c:pt>
                <c:pt idx="424">
                  <c:v>12.3999999999998</c:v>
                </c:pt>
                <c:pt idx="425">
                  <c:v>12.419999999999799</c:v>
                </c:pt>
                <c:pt idx="426">
                  <c:v>12.439999999999801</c:v>
                </c:pt>
                <c:pt idx="427">
                  <c:v>12.4599999999998</c:v>
                </c:pt>
                <c:pt idx="428">
                  <c:v>12.4799999999998</c:v>
                </c:pt>
                <c:pt idx="429">
                  <c:v>12.499999999999799</c:v>
                </c:pt>
                <c:pt idx="430">
                  <c:v>12.519999999999801</c:v>
                </c:pt>
                <c:pt idx="431">
                  <c:v>12.5399999999998</c:v>
                </c:pt>
                <c:pt idx="432">
                  <c:v>12.5599999999998</c:v>
                </c:pt>
                <c:pt idx="433">
                  <c:v>12.579999999999799</c:v>
                </c:pt>
                <c:pt idx="434">
                  <c:v>12.599999999999801</c:v>
                </c:pt>
                <c:pt idx="435">
                  <c:v>12.6199999999998</c:v>
                </c:pt>
                <c:pt idx="436">
                  <c:v>12.6399999999998</c:v>
                </c:pt>
                <c:pt idx="437">
                  <c:v>12.659999999999799</c:v>
                </c:pt>
                <c:pt idx="438">
                  <c:v>12.679999999999801</c:v>
                </c:pt>
                <c:pt idx="439">
                  <c:v>12.6999999999998</c:v>
                </c:pt>
                <c:pt idx="440">
                  <c:v>12.7199999999998</c:v>
                </c:pt>
                <c:pt idx="441">
                  <c:v>12.739999999999799</c:v>
                </c:pt>
                <c:pt idx="442">
                  <c:v>12.759999999999801</c:v>
                </c:pt>
                <c:pt idx="443">
                  <c:v>12.7799999999998</c:v>
                </c:pt>
                <c:pt idx="444">
                  <c:v>12.7999999999998</c:v>
                </c:pt>
                <c:pt idx="445">
                  <c:v>12.8199999999998</c:v>
                </c:pt>
                <c:pt idx="446">
                  <c:v>12.839999999999799</c:v>
                </c:pt>
                <c:pt idx="447">
                  <c:v>12.8599999999998</c:v>
                </c:pt>
                <c:pt idx="448">
                  <c:v>12.8799999999998</c:v>
                </c:pt>
                <c:pt idx="449">
                  <c:v>12.8999999999998</c:v>
                </c:pt>
                <c:pt idx="450">
                  <c:v>12.919999999999799</c:v>
                </c:pt>
                <c:pt idx="451">
                  <c:v>12.939999999999801</c:v>
                </c:pt>
                <c:pt idx="452">
                  <c:v>12.9599999999998</c:v>
                </c:pt>
                <c:pt idx="453">
                  <c:v>12.9799999999998</c:v>
                </c:pt>
                <c:pt idx="454">
                  <c:v>12.999999999999799</c:v>
                </c:pt>
                <c:pt idx="455">
                  <c:v>13.019999999999801</c:v>
                </c:pt>
                <c:pt idx="456">
                  <c:v>13.0399999999998</c:v>
                </c:pt>
                <c:pt idx="457">
                  <c:v>13.0599999999998</c:v>
                </c:pt>
                <c:pt idx="458">
                  <c:v>13.079999999999799</c:v>
                </c:pt>
                <c:pt idx="459">
                  <c:v>13.099999999999801</c:v>
                </c:pt>
                <c:pt idx="460">
                  <c:v>13.1199999999998</c:v>
                </c:pt>
                <c:pt idx="461">
                  <c:v>13.1399999999998</c:v>
                </c:pt>
                <c:pt idx="462">
                  <c:v>13.159999999999799</c:v>
                </c:pt>
                <c:pt idx="463">
                  <c:v>13.179999999999801</c:v>
                </c:pt>
                <c:pt idx="464">
                  <c:v>13.1999999999998</c:v>
                </c:pt>
                <c:pt idx="465">
                  <c:v>13.2199999999998</c:v>
                </c:pt>
                <c:pt idx="466">
                  <c:v>13.239999999999799</c:v>
                </c:pt>
                <c:pt idx="467">
                  <c:v>13.259999999999801</c:v>
                </c:pt>
                <c:pt idx="468">
                  <c:v>13.2799999999998</c:v>
                </c:pt>
                <c:pt idx="469">
                  <c:v>13.2999999999998</c:v>
                </c:pt>
                <c:pt idx="470">
                  <c:v>13.3199999999998</c:v>
                </c:pt>
                <c:pt idx="471">
                  <c:v>13.339999999999799</c:v>
                </c:pt>
                <c:pt idx="472">
                  <c:v>13.3599999999998</c:v>
                </c:pt>
                <c:pt idx="473">
                  <c:v>13.3799999999998</c:v>
                </c:pt>
                <c:pt idx="474">
                  <c:v>13.3999999999998</c:v>
                </c:pt>
                <c:pt idx="475">
                  <c:v>13.419999999999799</c:v>
                </c:pt>
                <c:pt idx="476">
                  <c:v>13.439999999999801</c:v>
                </c:pt>
                <c:pt idx="477">
                  <c:v>13.4599999999998</c:v>
                </c:pt>
                <c:pt idx="478">
                  <c:v>13.4799999999998</c:v>
                </c:pt>
                <c:pt idx="479">
                  <c:v>13.499999999999799</c:v>
                </c:pt>
                <c:pt idx="480">
                  <c:v>13.519999999999801</c:v>
                </c:pt>
                <c:pt idx="481">
                  <c:v>13.5399999999998</c:v>
                </c:pt>
                <c:pt idx="482">
                  <c:v>13.5599999999998</c:v>
                </c:pt>
                <c:pt idx="483">
                  <c:v>13.579999999999799</c:v>
                </c:pt>
                <c:pt idx="484">
                  <c:v>13.599999999999801</c:v>
                </c:pt>
                <c:pt idx="485">
                  <c:v>13.6199999999998</c:v>
                </c:pt>
                <c:pt idx="486">
                  <c:v>13.6399999999998</c:v>
                </c:pt>
                <c:pt idx="487">
                  <c:v>13.659999999999799</c:v>
                </c:pt>
                <c:pt idx="488">
                  <c:v>13.679999999999801</c:v>
                </c:pt>
                <c:pt idx="489">
                  <c:v>13.6999999999998</c:v>
                </c:pt>
                <c:pt idx="490">
                  <c:v>13.7199999999998</c:v>
                </c:pt>
                <c:pt idx="491">
                  <c:v>13.739999999999799</c:v>
                </c:pt>
                <c:pt idx="492">
                  <c:v>13.759999999999801</c:v>
                </c:pt>
                <c:pt idx="493">
                  <c:v>13.7799999999998</c:v>
                </c:pt>
                <c:pt idx="494">
                  <c:v>13.7999999999998</c:v>
                </c:pt>
                <c:pt idx="495">
                  <c:v>13.8199999999998</c:v>
                </c:pt>
                <c:pt idx="496">
                  <c:v>13.839999999999799</c:v>
                </c:pt>
                <c:pt idx="497">
                  <c:v>13.8599999999998</c:v>
                </c:pt>
                <c:pt idx="498">
                  <c:v>13.8799999999998</c:v>
                </c:pt>
                <c:pt idx="499">
                  <c:v>13.8999999999998</c:v>
                </c:pt>
                <c:pt idx="500">
                  <c:v>13.919999999999799</c:v>
                </c:pt>
                <c:pt idx="501">
                  <c:v>13.939999999999801</c:v>
                </c:pt>
                <c:pt idx="502">
                  <c:v>13.9599999999998</c:v>
                </c:pt>
                <c:pt idx="503">
                  <c:v>13.9799999999998</c:v>
                </c:pt>
                <c:pt idx="504">
                  <c:v>13.999999999999799</c:v>
                </c:pt>
                <c:pt idx="505">
                  <c:v>14.019999999999801</c:v>
                </c:pt>
                <c:pt idx="506">
                  <c:v>14.0399999999998</c:v>
                </c:pt>
                <c:pt idx="507">
                  <c:v>14.0599999999998</c:v>
                </c:pt>
                <c:pt idx="508">
                  <c:v>14.079999999999799</c:v>
                </c:pt>
                <c:pt idx="509">
                  <c:v>14.099999999999801</c:v>
                </c:pt>
                <c:pt idx="510">
                  <c:v>14.1199999999998</c:v>
                </c:pt>
                <c:pt idx="511">
                  <c:v>14.1399999999998</c:v>
                </c:pt>
                <c:pt idx="512">
                  <c:v>14.159999999999799</c:v>
                </c:pt>
                <c:pt idx="513">
                  <c:v>14.179999999999801</c:v>
                </c:pt>
                <c:pt idx="514">
                  <c:v>14.1999999999998</c:v>
                </c:pt>
                <c:pt idx="515">
                  <c:v>14.2199999999998</c:v>
                </c:pt>
                <c:pt idx="516">
                  <c:v>14.239999999999799</c:v>
                </c:pt>
                <c:pt idx="517">
                  <c:v>14.259999999999801</c:v>
                </c:pt>
                <c:pt idx="518">
                  <c:v>14.2799999999998</c:v>
                </c:pt>
                <c:pt idx="519">
                  <c:v>14.2999999999998</c:v>
                </c:pt>
                <c:pt idx="520">
                  <c:v>14.3199999999998</c:v>
                </c:pt>
                <c:pt idx="521">
                  <c:v>14.339999999999799</c:v>
                </c:pt>
                <c:pt idx="522">
                  <c:v>14.3599999999998</c:v>
                </c:pt>
                <c:pt idx="523">
                  <c:v>14.3799999999998</c:v>
                </c:pt>
                <c:pt idx="524">
                  <c:v>14.3999999999998</c:v>
                </c:pt>
                <c:pt idx="525">
                  <c:v>14.419999999999799</c:v>
                </c:pt>
                <c:pt idx="526">
                  <c:v>14.439999999999801</c:v>
                </c:pt>
                <c:pt idx="527">
                  <c:v>14.4599999999998</c:v>
                </c:pt>
                <c:pt idx="528">
                  <c:v>14.4799999999998</c:v>
                </c:pt>
                <c:pt idx="529">
                  <c:v>14.499999999999799</c:v>
                </c:pt>
                <c:pt idx="530">
                  <c:v>14.519999999999801</c:v>
                </c:pt>
                <c:pt idx="531">
                  <c:v>14.5399999999998</c:v>
                </c:pt>
                <c:pt idx="532">
                  <c:v>14.5599999999998</c:v>
                </c:pt>
                <c:pt idx="533">
                  <c:v>14.579999999999799</c:v>
                </c:pt>
                <c:pt idx="534">
                  <c:v>14.599999999999801</c:v>
                </c:pt>
                <c:pt idx="535">
                  <c:v>14.6199999999998</c:v>
                </c:pt>
                <c:pt idx="536">
                  <c:v>14.6399999999998</c:v>
                </c:pt>
                <c:pt idx="537">
                  <c:v>14.659999999999799</c:v>
                </c:pt>
                <c:pt idx="538">
                  <c:v>14.679999999999801</c:v>
                </c:pt>
                <c:pt idx="539">
                  <c:v>14.6999999999998</c:v>
                </c:pt>
                <c:pt idx="540">
                  <c:v>14.7199999999998</c:v>
                </c:pt>
                <c:pt idx="541">
                  <c:v>14.739999999999799</c:v>
                </c:pt>
                <c:pt idx="542">
                  <c:v>14.759999999999801</c:v>
                </c:pt>
                <c:pt idx="543">
                  <c:v>14.7799999999998</c:v>
                </c:pt>
                <c:pt idx="544">
                  <c:v>14.7999999999998</c:v>
                </c:pt>
                <c:pt idx="545">
                  <c:v>14.8199999999998</c:v>
                </c:pt>
                <c:pt idx="546">
                  <c:v>14.839999999999799</c:v>
                </c:pt>
                <c:pt idx="547">
                  <c:v>14.8599999999998</c:v>
                </c:pt>
                <c:pt idx="548">
                  <c:v>14.8799999999998</c:v>
                </c:pt>
                <c:pt idx="549">
                  <c:v>14.8999999999998</c:v>
                </c:pt>
                <c:pt idx="550">
                  <c:v>14.919999999999799</c:v>
                </c:pt>
                <c:pt idx="551">
                  <c:v>14.939999999999801</c:v>
                </c:pt>
                <c:pt idx="552">
                  <c:v>14.9599999999998</c:v>
                </c:pt>
                <c:pt idx="553">
                  <c:v>14.9799999999998</c:v>
                </c:pt>
                <c:pt idx="554">
                  <c:v>14.999999999999799</c:v>
                </c:pt>
                <c:pt idx="555">
                  <c:v>15.019999999999801</c:v>
                </c:pt>
                <c:pt idx="556">
                  <c:v>15.0399999999998</c:v>
                </c:pt>
                <c:pt idx="557">
                  <c:v>15.0599999999998</c:v>
                </c:pt>
                <c:pt idx="558">
                  <c:v>15.079999999999799</c:v>
                </c:pt>
                <c:pt idx="559">
                  <c:v>15.099999999999801</c:v>
                </c:pt>
                <c:pt idx="560">
                  <c:v>15.1199999999998</c:v>
                </c:pt>
                <c:pt idx="561">
                  <c:v>15.1399999999998</c:v>
                </c:pt>
                <c:pt idx="562">
                  <c:v>15.159999999999799</c:v>
                </c:pt>
                <c:pt idx="563">
                  <c:v>15.179999999999801</c:v>
                </c:pt>
                <c:pt idx="564">
                  <c:v>15.1999999999998</c:v>
                </c:pt>
                <c:pt idx="565">
                  <c:v>15.2199999999998</c:v>
                </c:pt>
                <c:pt idx="566">
                  <c:v>15.239999999999799</c:v>
                </c:pt>
                <c:pt idx="567">
                  <c:v>15.259999999999801</c:v>
                </c:pt>
                <c:pt idx="568">
                  <c:v>15.2799999999998</c:v>
                </c:pt>
                <c:pt idx="569">
                  <c:v>15.2999999999998</c:v>
                </c:pt>
                <c:pt idx="570">
                  <c:v>15.3199999999998</c:v>
                </c:pt>
                <c:pt idx="571">
                  <c:v>15.339999999999799</c:v>
                </c:pt>
                <c:pt idx="572">
                  <c:v>15.3599999999998</c:v>
                </c:pt>
                <c:pt idx="573">
                  <c:v>15.3799999999998</c:v>
                </c:pt>
                <c:pt idx="574">
                  <c:v>15.3999999999998</c:v>
                </c:pt>
                <c:pt idx="575">
                  <c:v>15.419999999999799</c:v>
                </c:pt>
                <c:pt idx="576">
                  <c:v>15.439999999999801</c:v>
                </c:pt>
                <c:pt idx="577">
                  <c:v>15.4599999999998</c:v>
                </c:pt>
                <c:pt idx="578">
                  <c:v>15.4799999999998</c:v>
                </c:pt>
                <c:pt idx="579">
                  <c:v>15.499999999999799</c:v>
                </c:pt>
                <c:pt idx="580">
                  <c:v>15.519999999999801</c:v>
                </c:pt>
                <c:pt idx="581">
                  <c:v>15.5399999999998</c:v>
                </c:pt>
                <c:pt idx="582">
                  <c:v>15.5599999999998</c:v>
                </c:pt>
                <c:pt idx="583">
                  <c:v>15.579999999999799</c:v>
                </c:pt>
                <c:pt idx="584">
                  <c:v>15.599999999999801</c:v>
                </c:pt>
                <c:pt idx="585">
                  <c:v>15.6199999999998</c:v>
                </c:pt>
                <c:pt idx="586">
                  <c:v>15.6399999999998</c:v>
                </c:pt>
                <c:pt idx="587">
                  <c:v>15.659999999999799</c:v>
                </c:pt>
                <c:pt idx="588">
                  <c:v>15.679999999999801</c:v>
                </c:pt>
                <c:pt idx="589">
                  <c:v>15.6999999999998</c:v>
                </c:pt>
                <c:pt idx="590">
                  <c:v>15.7199999999998</c:v>
                </c:pt>
                <c:pt idx="591">
                  <c:v>15.7399999999997</c:v>
                </c:pt>
                <c:pt idx="592">
                  <c:v>15.7599999999997</c:v>
                </c:pt>
                <c:pt idx="593">
                  <c:v>15.779999999999699</c:v>
                </c:pt>
                <c:pt idx="594">
                  <c:v>15.799999999999701</c:v>
                </c:pt>
                <c:pt idx="595">
                  <c:v>15.8199999999997</c:v>
                </c:pt>
                <c:pt idx="596">
                  <c:v>15.8399999999997</c:v>
                </c:pt>
                <c:pt idx="597">
                  <c:v>15.859999999999699</c:v>
                </c:pt>
                <c:pt idx="598">
                  <c:v>15.879999999999701</c:v>
                </c:pt>
                <c:pt idx="599">
                  <c:v>15.8999999999997</c:v>
                </c:pt>
                <c:pt idx="600">
                  <c:v>15.9199999999997</c:v>
                </c:pt>
                <c:pt idx="601">
                  <c:v>15.939999999999699</c:v>
                </c:pt>
                <c:pt idx="602">
                  <c:v>15.959999999999701</c:v>
                </c:pt>
                <c:pt idx="603">
                  <c:v>15.9799999999997</c:v>
                </c:pt>
                <c:pt idx="604">
                  <c:v>15.9999999999997</c:v>
                </c:pt>
                <c:pt idx="605">
                  <c:v>16.019999999999701</c:v>
                </c:pt>
                <c:pt idx="606">
                  <c:v>16.039999999999701</c:v>
                </c:pt>
                <c:pt idx="607">
                  <c:v>16.0599999999997</c:v>
                </c:pt>
                <c:pt idx="608">
                  <c:v>16.0799999999997</c:v>
                </c:pt>
                <c:pt idx="609">
                  <c:v>16.099999999999699</c:v>
                </c:pt>
                <c:pt idx="610">
                  <c:v>16.119999999999699</c:v>
                </c:pt>
                <c:pt idx="611">
                  <c:v>16.139999999999699</c:v>
                </c:pt>
                <c:pt idx="612">
                  <c:v>16.159999999999709</c:v>
                </c:pt>
                <c:pt idx="613">
                  <c:v>16.179999999999701</c:v>
                </c:pt>
                <c:pt idx="614">
                  <c:v>16.199999999999701</c:v>
                </c:pt>
                <c:pt idx="615">
                  <c:v>16.2199999999997</c:v>
                </c:pt>
                <c:pt idx="616">
                  <c:v>16.2399999999997</c:v>
                </c:pt>
                <c:pt idx="617">
                  <c:v>16.2599999999997</c:v>
                </c:pt>
                <c:pt idx="618">
                  <c:v>16.279999999999699</c:v>
                </c:pt>
                <c:pt idx="619">
                  <c:v>16.299999999999699</c:v>
                </c:pt>
                <c:pt idx="620">
                  <c:v>16.319999999999698</c:v>
                </c:pt>
                <c:pt idx="621">
                  <c:v>16.339999999999701</c:v>
                </c:pt>
                <c:pt idx="622">
                  <c:v>16.359999999999701</c:v>
                </c:pt>
                <c:pt idx="623">
                  <c:v>16.379999999999701</c:v>
                </c:pt>
                <c:pt idx="624">
                  <c:v>16.3999999999997</c:v>
                </c:pt>
                <c:pt idx="625">
                  <c:v>16.4199999999997</c:v>
                </c:pt>
                <c:pt idx="626">
                  <c:v>16.439999999999699</c:v>
                </c:pt>
                <c:pt idx="627">
                  <c:v>16.459999999999699</c:v>
                </c:pt>
                <c:pt idx="628">
                  <c:v>16.479999999999691</c:v>
                </c:pt>
                <c:pt idx="629">
                  <c:v>16.499999999999702</c:v>
                </c:pt>
                <c:pt idx="630">
                  <c:v>16.519999999999701</c:v>
                </c:pt>
                <c:pt idx="631">
                  <c:v>16.539999999999701</c:v>
                </c:pt>
                <c:pt idx="632">
                  <c:v>16.5599999999997</c:v>
                </c:pt>
                <c:pt idx="633">
                  <c:v>16.5799999999997</c:v>
                </c:pt>
                <c:pt idx="634">
                  <c:v>16.599999999999699</c:v>
                </c:pt>
                <c:pt idx="635">
                  <c:v>16.619999999999699</c:v>
                </c:pt>
                <c:pt idx="636">
                  <c:v>16.639999999999699</c:v>
                </c:pt>
                <c:pt idx="637">
                  <c:v>16.659999999999709</c:v>
                </c:pt>
                <c:pt idx="638">
                  <c:v>16.679999999999701</c:v>
                </c:pt>
                <c:pt idx="639">
                  <c:v>16.699999999999701</c:v>
                </c:pt>
                <c:pt idx="640">
                  <c:v>16.7199999999997</c:v>
                </c:pt>
                <c:pt idx="641">
                  <c:v>16.7399999999997</c:v>
                </c:pt>
                <c:pt idx="642">
                  <c:v>16.7599999999997</c:v>
                </c:pt>
                <c:pt idx="643">
                  <c:v>16.779999999999699</c:v>
                </c:pt>
                <c:pt idx="644">
                  <c:v>16.799999999999699</c:v>
                </c:pt>
                <c:pt idx="645">
                  <c:v>16.819999999999698</c:v>
                </c:pt>
                <c:pt idx="646">
                  <c:v>16.839999999999701</c:v>
                </c:pt>
                <c:pt idx="647">
                  <c:v>16.859999999999701</c:v>
                </c:pt>
                <c:pt idx="648">
                  <c:v>16.879999999999701</c:v>
                </c:pt>
                <c:pt idx="649">
                  <c:v>16.8999999999997</c:v>
                </c:pt>
                <c:pt idx="650">
                  <c:v>16.9199999999997</c:v>
                </c:pt>
                <c:pt idx="651">
                  <c:v>16.939999999999699</c:v>
                </c:pt>
                <c:pt idx="652">
                  <c:v>16.959999999999699</c:v>
                </c:pt>
                <c:pt idx="653">
                  <c:v>16.979999999999691</c:v>
                </c:pt>
                <c:pt idx="654">
                  <c:v>16.999999999999702</c:v>
                </c:pt>
                <c:pt idx="655">
                  <c:v>17.019999999999701</c:v>
                </c:pt>
                <c:pt idx="656">
                  <c:v>17.039999999999701</c:v>
                </c:pt>
                <c:pt idx="657">
                  <c:v>17.0599999999997</c:v>
                </c:pt>
                <c:pt idx="658">
                  <c:v>17.0799999999997</c:v>
                </c:pt>
                <c:pt idx="659">
                  <c:v>17.099999999999699</c:v>
                </c:pt>
                <c:pt idx="660">
                  <c:v>17.119999999999699</c:v>
                </c:pt>
                <c:pt idx="661">
                  <c:v>17.139999999999699</c:v>
                </c:pt>
                <c:pt idx="662">
                  <c:v>17.159999999999709</c:v>
                </c:pt>
                <c:pt idx="663">
                  <c:v>17.179999999999701</c:v>
                </c:pt>
                <c:pt idx="664">
                  <c:v>17.199999999999701</c:v>
                </c:pt>
                <c:pt idx="665">
                  <c:v>17.2199999999997</c:v>
                </c:pt>
                <c:pt idx="666">
                  <c:v>17.2399999999997</c:v>
                </c:pt>
                <c:pt idx="667">
                  <c:v>17.2599999999997</c:v>
                </c:pt>
                <c:pt idx="668">
                  <c:v>17.279999999999699</c:v>
                </c:pt>
                <c:pt idx="669">
                  <c:v>17.299999999999699</c:v>
                </c:pt>
                <c:pt idx="670">
                  <c:v>17.319999999999698</c:v>
                </c:pt>
                <c:pt idx="671">
                  <c:v>17.339999999999701</c:v>
                </c:pt>
                <c:pt idx="672">
                  <c:v>17.359999999999701</c:v>
                </c:pt>
                <c:pt idx="673">
                  <c:v>17.379999999999701</c:v>
                </c:pt>
                <c:pt idx="674">
                  <c:v>17.3999999999997</c:v>
                </c:pt>
                <c:pt idx="675">
                  <c:v>17.4199999999997</c:v>
                </c:pt>
                <c:pt idx="676">
                  <c:v>17.439999999999699</c:v>
                </c:pt>
                <c:pt idx="677">
                  <c:v>17.459999999999699</c:v>
                </c:pt>
                <c:pt idx="678">
                  <c:v>17.479999999999691</c:v>
                </c:pt>
                <c:pt idx="679">
                  <c:v>17.499999999999702</c:v>
                </c:pt>
                <c:pt idx="680">
                  <c:v>17.519999999999701</c:v>
                </c:pt>
                <c:pt idx="681">
                  <c:v>17.539999999999701</c:v>
                </c:pt>
                <c:pt idx="682">
                  <c:v>17.5599999999997</c:v>
                </c:pt>
                <c:pt idx="683">
                  <c:v>17.5799999999997</c:v>
                </c:pt>
                <c:pt idx="684">
                  <c:v>17.599999999999699</c:v>
                </c:pt>
                <c:pt idx="685">
                  <c:v>17.619999999999699</c:v>
                </c:pt>
                <c:pt idx="686">
                  <c:v>17.639999999999699</c:v>
                </c:pt>
                <c:pt idx="687">
                  <c:v>17.659999999999709</c:v>
                </c:pt>
                <c:pt idx="688">
                  <c:v>17.679999999999701</c:v>
                </c:pt>
                <c:pt idx="689">
                  <c:v>17.699999999999701</c:v>
                </c:pt>
                <c:pt idx="690">
                  <c:v>17.7199999999997</c:v>
                </c:pt>
                <c:pt idx="691">
                  <c:v>17.7399999999997</c:v>
                </c:pt>
                <c:pt idx="692">
                  <c:v>17.7599999999997</c:v>
                </c:pt>
                <c:pt idx="693">
                  <c:v>17.779999999999699</c:v>
                </c:pt>
                <c:pt idx="694">
                  <c:v>17.799999999999699</c:v>
                </c:pt>
                <c:pt idx="695">
                  <c:v>17.819999999999698</c:v>
                </c:pt>
                <c:pt idx="696">
                  <c:v>17.839999999999701</c:v>
                </c:pt>
                <c:pt idx="697">
                  <c:v>17.859999999999701</c:v>
                </c:pt>
                <c:pt idx="698">
                  <c:v>17.879999999999701</c:v>
                </c:pt>
                <c:pt idx="699">
                  <c:v>17.8999999999997</c:v>
                </c:pt>
                <c:pt idx="700">
                  <c:v>17.9199999999997</c:v>
                </c:pt>
                <c:pt idx="701">
                  <c:v>17.939999999999699</c:v>
                </c:pt>
                <c:pt idx="702">
                  <c:v>17.959999999999699</c:v>
                </c:pt>
                <c:pt idx="703">
                  <c:v>17.979999999999691</c:v>
                </c:pt>
                <c:pt idx="704">
                  <c:v>17.999999999999702</c:v>
                </c:pt>
                <c:pt idx="705">
                  <c:v>18.019999999999701</c:v>
                </c:pt>
                <c:pt idx="706">
                  <c:v>18.039999999999701</c:v>
                </c:pt>
                <c:pt idx="707">
                  <c:v>18.0599999999997</c:v>
                </c:pt>
                <c:pt idx="708">
                  <c:v>18.0799999999997</c:v>
                </c:pt>
                <c:pt idx="709">
                  <c:v>18.099999999999699</c:v>
                </c:pt>
                <c:pt idx="710">
                  <c:v>18.119999999999699</c:v>
                </c:pt>
                <c:pt idx="711">
                  <c:v>18.139999999999699</c:v>
                </c:pt>
                <c:pt idx="712">
                  <c:v>18.159999999999709</c:v>
                </c:pt>
                <c:pt idx="713">
                  <c:v>18.179999999999701</c:v>
                </c:pt>
                <c:pt idx="714">
                  <c:v>18.199999999999701</c:v>
                </c:pt>
                <c:pt idx="715">
                  <c:v>18.2199999999997</c:v>
                </c:pt>
                <c:pt idx="716">
                  <c:v>18.2399999999997</c:v>
                </c:pt>
                <c:pt idx="717">
                  <c:v>18.2599999999997</c:v>
                </c:pt>
                <c:pt idx="718">
                  <c:v>18.279999999999699</c:v>
                </c:pt>
                <c:pt idx="719">
                  <c:v>18.299999999999699</c:v>
                </c:pt>
                <c:pt idx="720">
                  <c:v>18.319999999999698</c:v>
                </c:pt>
                <c:pt idx="721">
                  <c:v>18.339999999999701</c:v>
                </c:pt>
                <c:pt idx="722">
                  <c:v>18.359999999999701</c:v>
                </c:pt>
                <c:pt idx="723">
                  <c:v>18.379999999999701</c:v>
                </c:pt>
                <c:pt idx="724">
                  <c:v>18.3999999999997</c:v>
                </c:pt>
                <c:pt idx="725">
                  <c:v>18.4199999999997</c:v>
                </c:pt>
                <c:pt idx="726">
                  <c:v>18.439999999999699</c:v>
                </c:pt>
                <c:pt idx="727">
                  <c:v>18.459999999999699</c:v>
                </c:pt>
                <c:pt idx="728">
                  <c:v>18.479999999999691</c:v>
                </c:pt>
                <c:pt idx="729">
                  <c:v>18.499999999999702</c:v>
                </c:pt>
                <c:pt idx="730">
                  <c:v>18.519999999999701</c:v>
                </c:pt>
                <c:pt idx="731">
                  <c:v>18.539999999999701</c:v>
                </c:pt>
                <c:pt idx="732">
                  <c:v>18.5599999999997</c:v>
                </c:pt>
                <c:pt idx="733">
                  <c:v>18.5799999999997</c:v>
                </c:pt>
                <c:pt idx="734">
                  <c:v>18.599999999999699</c:v>
                </c:pt>
                <c:pt idx="735">
                  <c:v>18.619999999999699</c:v>
                </c:pt>
                <c:pt idx="736">
                  <c:v>18.639999999999699</c:v>
                </c:pt>
                <c:pt idx="737">
                  <c:v>18.659999999999709</c:v>
                </c:pt>
                <c:pt idx="738">
                  <c:v>18.679999999999701</c:v>
                </c:pt>
                <c:pt idx="739">
                  <c:v>18.699999999999701</c:v>
                </c:pt>
                <c:pt idx="740">
                  <c:v>18.7199999999997</c:v>
                </c:pt>
                <c:pt idx="741">
                  <c:v>18.7399999999997</c:v>
                </c:pt>
                <c:pt idx="742">
                  <c:v>18.7599999999997</c:v>
                </c:pt>
                <c:pt idx="743">
                  <c:v>18.779999999999699</c:v>
                </c:pt>
                <c:pt idx="744">
                  <c:v>18.799999999999699</c:v>
                </c:pt>
                <c:pt idx="745">
                  <c:v>18.819999999999698</c:v>
                </c:pt>
                <c:pt idx="746">
                  <c:v>18.839999999999701</c:v>
                </c:pt>
                <c:pt idx="747">
                  <c:v>18.859999999999701</c:v>
                </c:pt>
                <c:pt idx="748">
                  <c:v>18.879999999999701</c:v>
                </c:pt>
                <c:pt idx="749">
                  <c:v>18.8999999999997</c:v>
                </c:pt>
                <c:pt idx="750">
                  <c:v>18.9199999999997</c:v>
                </c:pt>
                <c:pt idx="751">
                  <c:v>18.939999999999699</c:v>
                </c:pt>
                <c:pt idx="752">
                  <c:v>18.959999999999699</c:v>
                </c:pt>
                <c:pt idx="753">
                  <c:v>18.979999999999691</c:v>
                </c:pt>
                <c:pt idx="754">
                  <c:v>18.999999999999702</c:v>
                </c:pt>
                <c:pt idx="755">
                  <c:v>19.019999999999701</c:v>
                </c:pt>
                <c:pt idx="756">
                  <c:v>19.039999999999701</c:v>
                </c:pt>
                <c:pt idx="757">
                  <c:v>19.0599999999997</c:v>
                </c:pt>
                <c:pt idx="758">
                  <c:v>19.0799999999997</c:v>
                </c:pt>
                <c:pt idx="759">
                  <c:v>19.099999999999699</c:v>
                </c:pt>
                <c:pt idx="760">
                  <c:v>19.119999999999699</c:v>
                </c:pt>
                <c:pt idx="761">
                  <c:v>19.139999999999699</c:v>
                </c:pt>
                <c:pt idx="762">
                  <c:v>19.159999999999709</c:v>
                </c:pt>
                <c:pt idx="763">
                  <c:v>19.179999999999701</c:v>
                </c:pt>
                <c:pt idx="764">
                  <c:v>19.199999999999701</c:v>
                </c:pt>
                <c:pt idx="765">
                  <c:v>19.2199999999997</c:v>
                </c:pt>
                <c:pt idx="766">
                  <c:v>19.2399999999997</c:v>
                </c:pt>
                <c:pt idx="767">
                  <c:v>19.2599999999997</c:v>
                </c:pt>
                <c:pt idx="768">
                  <c:v>19.279999999999699</c:v>
                </c:pt>
                <c:pt idx="769">
                  <c:v>19.299999999999699</c:v>
                </c:pt>
                <c:pt idx="770">
                  <c:v>19.319999999999698</c:v>
                </c:pt>
                <c:pt idx="771">
                  <c:v>19.339999999999701</c:v>
                </c:pt>
                <c:pt idx="772">
                  <c:v>19.359999999999701</c:v>
                </c:pt>
                <c:pt idx="773">
                  <c:v>19.379999999999701</c:v>
                </c:pt>
                <c:pt idx="774">
                  <c:v>19.3999999999997</c:v>
                </c:pt>
                <c:pt idx="775">
                  <c:v>19.4199999999997</c:v>
                </c:pt>
                <c:pt idx="776">
                  <c:v>19.439999999999699</c:v>
                </c:pt>
                <c:pt idx="777">
                  <c:v>19.459999999999699</c:v>
                </c:pt>
                <c:pt idx="778">
                  <c:v>19.479999999999691</c:v>
                </c:pt>
                <c:pt idx="779">
                  <c:v>19.499999999999702</c:v>
                </c:pt>
                <c:pt idx="780">
                  <c:v>19.519999999999701</c:v>
                </c:pt>
                <c:pt idx="781">
                  <c:v>19.539999999999701</c:v>
                </c:pt>
                <c:pt idx="782">
                  <c:v>19.5599999999997</c:v>
                </c:pt>
                <c:pt idx="783">
                  <c:v>19.5799999999997</c:v>
                </c:pt>
                <c:pt idx="784">
                  <c:v>19.599999999999699</c:v>
                </c:pt>
                <c:pt idx="785">
                  <c:v>19.619999999999699</c:v>
                </c:pt>
                <c:pt idx="786">
                  <c:v>19.639999999999699</c:v>
                </c:pt>
                <c:pt idx="787">
                  <c:v>19.659999999999709</c:v>
                </c:pt>
                <c:pt idx="788">
                  <c:v>19.679999999999701</c:v>
                </c:pt>
                <c:pt idx="789">
                  <c:v>19.699999999999701</c:v>
                </c:pt>
                <c:pt idx="790">
                  <c:v>19.7199999999997</c:v>
                </c:pt>
                <c:pt idx="791">
                  <c:v>19.7399999999997</c:v>
                </c:pt>
                <c:pt idx="792">
                  <c:v>19.7599999999997</c:v>
                </c:pt>
                <c:pt idx="793">
                  <c:v>19.779999999999699</c:v>
                </c:pt>
                <c:pt idx="794">
                  <c:v>19.799999999999699</c:v>
                </c:pt>
                <c:pt idx="795">
                  <c:v>19.819999999999698</c:v>
                </c:pt>
                <c:pt idx="796">
                  <c:v>19.839999999999701</c:v>
                </c:pt>
                <c:pt idx="797">
                  <c:v>19.859999999999701</c:v>
                </c:pt>
                <c:pt idx="798">
                  <c:v>19.879999999999701</c:v>
                </c:pt>
                <c:pt idx="799">
                  <c:v>19.8999999999997</c:v>
                </c:pt>
                <c:pt idx="800">
                  <c:v>19.9199999999997</c:v>
                </c:pt>
              </c:numCache>
            </c:numRef>
          </c:xVal>
          <c:yVal>
            <c:numRef>
              <c:f>Sheet1!$C$7:$C$807</c:f>
              <c:numCache>
                <c:formatCode>General</c:formatCode>
                <c:ptCount val="801"/>
                <c:pt idx="0">
                  <c:v>0</c:v>
                </c:pt>
                <c:pt idx="1">
                  <c:v>0</c:v>
                </c:pt>
                <c:pt idx="2">
                  <c:v>0</c:v>
                </c:pt>
                <c:pt idx="3">
                  <c:v>0</c:v>
                </c:pt>
                <c:pt idx="4">
                  <c:v>182</c:v>
                </c:pt>
                <c:pt idx="5">
                  <c:v>179</c:v>
                </c:pt>
                <c:pt idx="6">
                  <c:v>191</c:v>
                </c:pt>
                <c:pt idx="7">
                  <c:v>187</c:v>
                </c:pt>
                <c:pt idx="8">
                  <c:v>187</c:v>
                </c:pt>
                <c:pt idx="9">
                  <c:v>176</c:v>
                </c:pt>
                <c:pt idx="10">
                  <c:v>209</c:v>
                </c:pt>
                <c:pt idx="11">
                  <c:v>188</c:v>
                </c:pt>
                <c:pt idx="12">
                  <c:v>181</c:v>
                </c:pt>
                <c:pt idx="13">
                  <c:v>206</c:v>
                </c:pt>
                <c:pt idx="14">
                  <c:v>181</c:v>
                </c:pt>
                <c:pt idx="15">
                  <c:v>189</c:v>
                </c:pt>
                <c:pt idx="16">
                  <c:v>189</c:v>
                </c:pt>
                <c:pt idx="17">
                  <c:v>197</c:v>
                </c:pt>
                <c:pt idx="18">
                  <c:v>187</c:v>
                </c:pt>
                <c:pt idx="19">
                  <c:v>186</c:v>
                </c:pt>
                <c:pt idx="20">
                  <c:v>186</c:v>
                </c:pt>
                <c:pt idx="21">
                  <c:v>185</c:v>
                </c:pt>
                <c:pt idx="22">
                  <c:v>184</c:v>
                </c:pt>
                <c:pt idx="23">
                  <c:v>198</c:v>
                </c:pt>
                <c:pt idx="24">
                  <c:v>176</c:v>
                </c:pt>
                <c:pt idx="25">
                  <c:v>180</c:v>
                </c:pt>
                <c:pt idx="26">
                  <c:v>179</c:v>
                </c:pt>
                <c:pt idx="27">
                  <c:v>178</c:v>
                </c:pt>
                <c:pt idx="28">
                  <c:v>167</c:v>
                </c:pt>
                <c:pt idx="29">
                  <c:v>196</c:v>
                </c:pt>
                <c:pt idx="30">
                  <c:v>188</c:v>
                </c:pt>
                <c:pt idx="31">
                  <c:v>191</c:v>
                </c:pt>
                <c:pt idx="32">
                  <c:v>175</c:v>
                </c:pt>
                <c:pt idx="33">
                  <c:v>198</c:v>
                </c:pt>
                <c:pt idx="34">
                  <c:v>196</c:v>
                </c:pt>
                <c:pt idx="35">
                  <c:v>196</c:v>
                </c:pt>
                <c:pt idx="36">
                  <c:v>185</c:v>
                </c:pt>
                <c:pt idx="37">
                  <c:v>182</c:v>
                </c:pt>
                <c:pt idx="38">
                  <c:v>183</c:v>
                </c:pt>
                <c:pt idx="39">
                  <c:v>181</c:v>
                </c:pt>
                <c:pt idx="40">
                  <c:v>186</c:v>
                </c:pt>
                <c:pt idx="41">
                  <c:v>186</c:v>
                </c:pt>
                <c:pt idx="42">
                  <c:v>193</c:v>
                </c:pt>
                <c:pt idx="43">
                  <c:v>191</c:v>
                </c:pt>
                <c:pt idx="44">
                  <c:v>188</c:v>
                </c:pt>
                <c:pt idx="45">
                  <c:v>175</c:v>
                </c:pt>
                <c:pt idx="46">
                  <c:v>193</c:v>
                </c:pt>
                <c:pt idx="47">
                  <c:v>184</c:v>
                </c:pt>
                <c:pt idx="48">
                  <c:v>195</c:v>
                </c:pt>
                <c:pt idx="49">
                  <c:v>186</c:v>
                </c:pt>
                <c:pt idx="50">
                  <c:v>194</c:v>
                </c:pt>
                <c:pt idx="51">
                  <c:v>192</c:v>
                </c:pt>
                <c:pt idx="52">
                  <c:v>178</c:v>
                </c:pt>
                <c:pt idx="53">
                  <c:v>210</c:v>
                </c:pt>
                <c:pt idx="54">
                  <c:v>205</c:v>
                </c:pt>
                <c:pt idx="55">
                  <c:v>202</c:v>
                </c:pt>
                <c:pt idx="56">
                  <c:v>189</c:v>
                </c:pt>
                <c:pt idx="57">
                  <c:v>198</c:v>
                </c:pt>
                <c:pt idx="58">
                  <c:v>204</c:v>
                </c:pt>
                <c:pt idx="59">
                  <c:v>238</c:v>
                </c:pt>
                <c:pt idx="60">
                  <c:v>205</c:v>
                </c:pt>
                <c:pt idx="61">
                  <c:v>215</c:v>
                </c:pt>
                <c:pt idx="62">
                  <c:v>231</c:v>
                </c:pt>
                <c:pt idx="63">
                  <c:v>237</c:v>
                </c:pt>
                <c:pt idx="64">
                  <c:v>240</c:v>
                </c:pt>
                <c:pt idx="65">
                  <c:v>222</c:v>
                </c:pt>
                <c:pt idx="66">
                  <c:v>256</c:v>
                </c:pt>
                <c:pt idx="67">
                  <c:v>241</c:v>
                </c:pt>
                <c:pt idx="68">
                  <c:v>278</c:v>
                </c:pt>
                <c:pt idx="69">
                  <c:v>292</c:v>
                </c:pt>
                <c:pt idx="70">
                  <c:v>308</c:v>
                </c:pt>
                <c:pt idx="71">
                  <c:v>318</c:v>
                </c:pt>
                <c:pt idx="72">
                  <c:v>341</c:v>
                </c:pt>
                <c:pt idx="73">
                  <c:v>389</c:v>
                </c:pt>
                <c:pt idx="74">
                  <c:v>398</c:v>
                </c:pt>
                <c:pt idx="75">
                  <c:v>446</c:v>
                </c:pt>
                <c:pt idx="76">
                  <c:v>422</c:v>
                </c:pt>
                <c:pt idx="77">
                  <c:v>452</c:v>
                </c:pt>
                <c:pt idx="78">
                  <c:v>447</c:v>
                </c:pt>
                <c:pt idx="79">
                  <c:v>471</c:v>
                </c:pt>
                <c:pt idx="80">
                  <c:v>489</c:v>
                </c:pt>
                <c:pt idx="81">
                  <c:v>491</c:v>
                </c:pt>
                <c:pt idx="82">
                  <c:v>518</c:v>
                </c:pt>
                <c:pt idx="83">
                  <c:v>497</c:v>
                </c:pt>
                <c:pt idx="84">
                  <c:v>401</c:v>
                </c:pt>
                <c:pt idx="85">
                  <c:v>412</c:v>
                </c:pt>
                <c:pt idx="86">
                  <c:v>383</c:v>
                </c:pt>
                <c:pt idx="87">
                  <c:v>357</c:v>
                </c:pt>
                <c:pt idx="88">
                  <c:v>331</c:v>
                </c:pt>
                <c:pt idx="89">
                  <c:v>341</c:v>
                </c:pt>
                <c:pt idx="90">
                  <c:v>294</c:v>
                </c:pt>
                <c:pt idx="91">
                  <c:v>273</c:v>
                </c:pt>
                <c:pt idx="92">
                  <c:v>227</c:v>
                </c:pt>
                <c:pt idx="93">
                  <c:v>230</c:v>
                </c:pt>
                <c:pt idx="94">
                  <c:v>202</c:v>
                </c:pt>
                <c:pt idx="95">
                  <c:v>205</c:v>
                </c:pt>
                <c:pt idx="96">
                  <c:v>182</c:v>
                </c:pt>
                <c:pt idx="97">
                  <c:v>181</c:v>
                </c:pt>
                <c:pt idx="98">
                  <c:v>180</c:v>
                </c:pt>
                <c:pt idx="99">
                  <c:v>178</c:v>
                </c:pt>
                <c:pt idx="100">
                  <c:v>168</c:v>
                </c:pt>
                <c:pt idx="101">
                  <c:v>173</c:v>
                </c:pt>
                <c:pt idx="102">
                  <c:v>178</c:v>
                </c:pt>
                <c:pt idx="103">
                  <c:v>178</c:v>
                </c:pt>
                <c:pt idx="104">
                  <c:v>165</c:v>
                </c:pt>
                <c:pt idx="105">
                  <c:v>169</c:v>
                </c:pt>
                <c:pt idx="106">
                  <c:v>167</c:v>
                </c:pt>
                <c:pt idx="107">
                  <c:v>167</c:v>
                </c:pt>
                <c:pt idx="108">
                  <c:v>160</c:v>
                </c:pt>
                <c:pt idx="109">
                  <c:v>180</c:v>
                </c:pt>
                <c:pt idx="110">
                  <c:v>180</c:v>
                </c:pt>
                <c:pt idx="111">
                  <c:v>168</c:v>
                </c:pt>
                <c:pt idx="112">
                  <c:v>148</c:v>
                </c:pt>
                <c:pt idx="113">
                  <c:v>159</c:v>
                </c:pt>
                <c:pt idx="114">
                  <c:v>169</c:v>
                </c:pt>
                <c:pt idx="115">
                  <c:v>154</c:v>
                </c:pt>
                <c:pt idx="116">
                  <c:v>172</c:v>
                </c:pt>
                <c:pt idx="117">
                  <c:v>169</c:v>
                </c:pt>
                <c:pt idx="118">
                  <c:v>154</c:v>
                </c:pt>
                <c:pt idx="119">
                  <c:v>160</c:v>
                </c:pt>
                <c:pt idx="120">
                  <c:v>166</c:v>
                </c:pt>
                <c:pt idx="121">
                  <c:v>165</c:v>
                </c:pt>
                <c:pt idx="122">
                  <c:v>157</c:v>
                </c:pt>
                <c:pt idx="123">
                  <c:v>156</c:v>
                </c:pt>
                <c:pt idx="124">
                  <c:v>168</c:v>
                </c:pt>
                <c:pt idx="125">
                  <c:v>155</c:v>
                </c:pt>
                <c:pt idx="126">
                  <c:v>157</c:v>
                </c:pt>
                <c:pt idx="127">
                  <c:v>151</c:v>
                </c:pt>
                <c:pt idx="128">
                  <c:v>169</c:v>
                </c:pt>
                <c:pt idx="129">
                  <c:v>156</c:v>
                </c:pt>
                <c:pt idx="130">
                  <c:v>152</c:v>
                </c:pt>
                <c:pt idx="131">
                  <c:v>149</c:v>
                </c:pt>
                <c:pt idx="132">
                  <c:v>169</c:v>
                </c:pt>
                <c:pt idx="133">
                  <c:v>145</c:v>
                </c:pt>
                <c:pt idx="134">
                  <c:v>153</c:v>
                </c:pt>
                <c:pt idx="135">
                  <c:v>163</c:v>
                </c:pt>
                <c:pt idx="136">
                  <c:v>164</c:v>
                </c:pt>
                <c:pt idx="137">
                  <c:v>162</c:v>
                </c:pt>
                <c:pt idx="138">
                  <c:v>160</c:v>
                </c:pt>
                <c:pt idx="139">
                  <c:v>147</c:v>
                </c:pt>
                <c:pt idx="140">
                  <c:v>148</c:v>
                </c:pt>
                <c:pt idx="141">
                  <c:v>153</c:v>
                </c:pt>
                <c:pt idx="142">
                  <c:v>152</c:v>
                </c:pt>
                <c:pt idx="143">
                  <c:v>146</c:v>
                </c:pt>
                <c:pt idx="144">
                  <c:v>154</c:v>
                </c:pt>
                <c:pt idx="145">
                  <c:v>138</c:v>
                </c:pt>
                <c:pt idx="146">
                  <c:v>161</c:v>
                </c:pt>
                <c:pt idx="147">
                  <c:v>154</c:v>
                </c:pt>
                <c:pt idx="148">
                  <c:v>155</c:v>
                </c:pt>
                <c:pt idx="149">
                  <c:v>138</c:v>
                </c:pt>
                <c:pt idx="150">
                  <c:v>154</c:v>
                </c:pt>
                <c:pt idx="151">
                  <c:v>153</c:v>
                </c:pt>
                <c:pt idx="152">
                  <c:v>144</c:v>
                </c:pt>
                <c:pt idx="153">
                  <c:v>151</c:v>
                </c:pt>
                <c:pt idx="154">
                  <c:v>156</c:v>
                </c:pt>
                <c:pt idx="155">
                  <c:v>148</c:v>
                </c:pt>
                <c:pt idx="156">
                  <c:v>169</c:v>
                </c:pt>
                <c:pt idx="157">
                  <c:v>150</c:v>
                </c:pt>
                <c:pt idx="158">
                  <c:v>150</c:v>
                </c:pt>
                <c:pt idx="159">
                  <c:v>153</c:v>
                </c:pt>
                <c:pt idx="160">
                  <c:v>163</c:v>
                </c:pt>
                <c:pt idx="161">
                  <c:v>151</c:v>
                </c:pt>
                <c:pt idx="162">
                  <c:v>137</c:v>
                </c:pt>
                <c:pt idx="163">
                  <c:v>147</c:v>
                </c:pt>
                <c:pt idx="164">
                  <c:v>165</c:v>
                </c:pt>
                <c:pt idx="165">
                  <c:v>145</c:v>
                </c:pt>
                <c:pt idx="166">
                  <c:v>142</c:v>
                </c:pt>
                <c:pt idx="167">
                  <c:v>157</c:v>
                </c:pt>
                <c:pt idx="168">
                  <c:v>154</c:v>
                </c:pt>
                <c:pt idx="169">
                  <c:v>162</c:v>
                </c:pt>
                <c:pt idx="170">
                  <c:v>144</c:v>
                </c:pt>
                <c:pt idx="171">
                  <c:v>155</c:v>
                </c:pt>
                <c:pt idx="172">
                  <c:v>162</c:v>
                </c:pt>
                <c:pt idx="173">
                  <c:v>144</c:v>
                </c:pt>
                <c:pt idx="174">
                  <c:v>148</c:v>
                </c:pt>
                <c:pt idx="175">
                  <c:v>148</c:v>
                </c:pt>
                <c:pt idx="176">
                  <c:v>149</c:v>
                </c:pt>
                <c:pt idx="177">
                  <c:v>151</c:v>
                </c:pt>
                <c:pt idx="178">
                  <c:v>142</c:v>
                </c:pt>
                <c:pt idx="179">
                  <c:v>141</c:v>
                </c:pt>
                <c:pt idx="180">
                  <c:v>157</c:v>
                </c:pt>
                <c:pt idx="181">
                  <c:v>142</c:v>
                </c:pt>
                <c:pt idx="182">
                  <c:v>146</c:v>
                </c:pt>
                <c:pt idx="183">
                  <c:v>156</c:v>
                </c:pt>
                <c:pt idx="184">
                  <c:v>150</c:v>
                </c:pt>
                <c:pt idx="185">
                  <c:v>150</c:v>
                </c:pt>
                <c:pt idx="186">
                  <c:v>144</c:v>
                </c:pt>
                <c:pt idx="187">
                  <c:v>143</c:v>
                </c:pt>
                <c:pt idx="188">
                  <c:v>151</c:v>
                </c:pt>
                <c:pt idx="189">
                  <c:v>150</c:v>
                </c:pt>
                <c:pt idx="190">
                  <c:v>153</c:v>
                </c:pt>
                <c:pt idx="191">
                  <c:v>149</c:v>
                </c:pt>
                <c:pt idx="192">
                  <c:v>162</c:v>
                </c:pt>
                <c:pt idx="193">
                  <c:v>151</c:v>
                </c:pt>
                <c:pt idx="194">
                  <c:v>152</c:v>
                </c:pt>
                <c:pt idx="195">
                  <c:v>143</c:v>
                </c:pt>
                <c:pt idx="196">
                  <c:v>155</c:v>
                </c:pt>
                <c:pt idx="197">
                  <c:v>149</c:v>
                </c:pt>
                <c:pt idx="198">
                  <c:v>159</c:v>
                </c:pt>
                <c:pt idx="199">
                  <c:v>148</c:v>
                </c:pt>
                <c:pt idx="200">
                  <c:v>159</c:v>
                </c:pt>
                <c:pt idx="201">
                  <c:v>155</c:v>
                </c:pt>
                <c:pt idx="202">
                  <c:v>142</c:v>
                </c:pt>
                <c:pt idx="203">
                  <c:v>142</c:v>
                </c:pt>
                <c:pt idx="204">
                  <c:v>154</c:v>
                </c:pt>
                <c:pt idx="205">
                  <c:v>159</c:v>
                </c:pt>
                <c:pt idx="206">
                  <c:v>150</c:v>
                </c:pt>
                <c:pt idx="207">
                  <c:v>147</c:v>
                </c:pt>
                <c:pt idx="208">
                  <c:v>156</c:v>
                </c:pt>
                <c:pt idx="209">
                  <c:v>142</c:v>
                </c:pt>
                <c:pt idx="210">
                  <c:v>140</c:v>
                </c:pt>
                <c:pt idx="211">
                  <c:v>150</c:v>
                </c:pt>
                <c:pt idx="212">
                  <c:v>159</c:v>
                </c:pt>
                <c:pt idx="213">
                  <c:v>146</c:v>
                </c:pt>
                <c:pt idx="214">
                  <c:v>152</c:v>
                </c:pt>
                <c:pt idx="215">
                  <c:v>157</c:v>
                </c:pt>
                <c:pt idx="216">
                  <c:v>144</c:v>
                </c:pt>
                <c:pt idx="217">
                  <c:v>145</c:v>
                </c:pt>
                <c:pt idx="218">
                  <c:v>161</c:v>
                </c:pt>
                <c:pt idx="219">
                  <c:v>142</c:v>
                </c:pt>
                <c:pt idx="220">
                  <c:v>153</c:v>
                </c:pt>
                <c:pt idx="221">
                  <c:v>148</c:v>
                </c:pt>
                <c:pt idx="222">
                  <c:v>157</c:v>
                </c:pt>
                <c:pt idx="223">
                  <c:v>139</c:v>
                </c:pt>
                <c:pt idx="224">
                  <c:v>157</c:v>
                </c:pt>
                <c:pt idx="225">
                  <c:v>144</c:v>
                </c:pt>
                <c:pt idx="226">
                  <c:v>144</c:v>
                </c:pt>
                <c:pt idx="227">
                  <c:v>136</c:v>
                </c:pt>
                <c:pt idx="228">
                  <c:v>151</c:v>
                </c:pt>
                <c:pt idx="229">
                  <c:v>146</c:v>
                </c:pt>
                <c:pt idx="230">
                  <c:v>151</c:v>
                </c:pt>
                <c:pt idx="231">
                  <c:v>152</c:v>
                </c:pt>
                <c:pt idx="232">
                  <c:v>145</c:v>
                </c:pt>
                <c:pt idx="233">
                  <c:v>141</c:v>
                </c:pt>
                <c:pt idx="234">
                  <c:v>146</c:v>
                </c:pt>
                <c:pt idx="235">
                  <c:v>148</c:v>
                </c:pt>
                <c:pt idx="236">
                  <c:v>156</c:v>
                </c:pt>
                <c:pt idx="237">
                  <c:v>152</c:v>
                </c:pt>
                <c:pt idx="238">
                  <c:v>133</c:v>
                </c:pt>
                <c:pt idx="239">
                  <c:v>140</c:v>
                </c:pt>
                <c:pt idx="240">
                  <c:v>140</c:v>
                </c:pt>
                <c:pt idx="241">
                  <c:v>158</c:v>
                </c:pt>
                <c:pt idx="242">
                  <c:v>144</c:v>
                </c:pt>
                <c:pt idx="243">
                  <c:v>144</c:v>
                </c:pt>
                <c:pt idx="244">
                  <c:v>154</c:v>
                </c:pt>
                <c:pt idx="245">
                  <c:v>141</c:v>
                </c:pt>
                <c:pt idx="246">
                  <c:v>162</c:v>
                </c:pt>
                <c:pt idx="247">
                  <c:v>156</c:v>
                </c:pt>
                <c:pt idx="248">
                  <c:v>141</c:v>
                </c:pt>
                <c:pt idx="249">
                  <c:v>145</c:v>
                </c:pt>
                <c:pt idx="250">
                  <c:v>145</c:v>
                </c:pt>
                <c:pt idx="251">
                  <c:v>154</c:v>
                </c:pt>
                <c:pt idx="252">
                  <c:v>146</c:v>
                </c:pt>
                <c:pt idx="253">
                  <c:v>155</c:v>
                </c:pt>
                <c:pt idx="254">
                  <c:v>156</c:v>
                </c:pt>
                <c:pt idx="255">
                  <c:v>138</c:v>
                </c:pt>
                <c:pt idx="256">
                  <c:v>141</c:v>
                </c:pt>
                <c:pt idx="257">
                  <c:v>137</c:v>
                </c:pt>
                <c:pt idx="258">
                  <c:v>140</c:v>
                </c:pt>
                <c:pt idx="259">
                  <c:v>150</c:v>
                </c:pt>
                <c:pt idx="260">
                  <c:v>149</c:v>
                </c:pt>
                <c:pt idx="261">
                  <c:v>151</c:v>
                </c:pt>
                <c:pt idx="262">
                  <c:v>152</c:v>
                </c:pt>
                <c:pt idx="263">
                  <c:v>152</c:v>
                </c:pt>
                <c:pt idx="264">
                  <c:v>147</c:v>
                </c:pt>
                <c:pt idx="265">
                  <c:v>171</c:v>
                </c:pt>
                <c:pt idx="266">
                  <c:v>141</c:v>
                </c:pt>
                <c:pt idx="267">
                  <c:v>149</c:v>
                </c:pt>
                <c:pt idx="268">
                  <c:v>149</c:v>
                </c:pt>
                <c:pt idx="269">
                  <c:v>150</c:v>
                </c:pt>
                <c:pt idx="270">
                  <c:v>145</c:v>
                </c:pt>
                <c:pt idx="271">
                  <c:v>148</c:v>
                </c:pt>
                <c:pt idx="272">
                  <c:v>144</c:v>
                </c:pt>
                <c:pt idx="273">
                  <c:v>140</c:v>
                </c:pt>
                <c:pt idx="274">
                  <c:v>149</c:v>
                </c:pt>
                <c:pt idx="275">
                  <c:v>144</c:v>
                </c:pt>
                <c:pt idx="276">
                  <c:v>140</c:v>
                </c:pt>
                <c:pt idx="277">
                  <c:v>159</c:v>
                </c:pt>
                <c:pt idx="278">
                  <c:v>144</c:v>
                </c:pt>
                <c:pt idx="279">
                  <c:v>136</c:v>
                </c:pt>
                <c:pt idx="280">
                  <c:v>140</c:v>
                </c:pt>
                <c:pt idx="281">
                  <c:v>142</c:v>
                </c:pt>
                <c:pt idx="282">
                  <c:v>151</c:v>
                </c:pt>
                <c:pt idx="283">
                  <c:v>140</c:v>
                </c:pt>
                <c:pt idx="284">
                  <c:v>158</c:v>
                </c:pt>
                <c:pt idx="285">
                  <c:v>141</c:v>
                </c:pt>
                <c:pt idx="286">
                  <c:v>160</c:v>
                </c:pt>
                <c:pt idx="287">
                  <c:v>145</c:v>
                </c:pt>
                <c:pt idx="288">
                  <c:v>147</c:v>
                </c:pt>
                <c:pt idx="289">
                  <c:v>138</c:v>
                </c:pt>
                <c:pt idx="290">
                  <c:v>150</c:v>
                </c:pt>
                <c:pt idx="291">
                  <c:v>139</c:v>
                </c:pt>
                <c:pt idx="292">
                  <c:v>143</c:v>
                </c:pt>
                <c:pt idx="293">
                  <c:v>165</c:v>
                </c:pt>
                <c:pt idx="294">
                  <c:v>163</c:v>
                </c:pt>
                <c:pt idx="295">
                  <c:v>146</c:v>
                </c:pt>
                <c:pt idx="296">
                  <c:v>154</c:v>
                </c:pt>
                <c:pt idx="297">
                  <c:v>156</c:v>
                </c:pt>
                <c:pt idx="298">
                  <c:v>143</c:v>
                </c:pt>
                <c:pt idx="299">
                  <c:v>145</c:v>
                </c:pt>
                <c:pt idx="300">
                  <c:v>155</c:v>
                </c:pt>
                <c:pt idx="301">
                  <c:v>150</c:v>
                </c:pt>
                <c:pt idx="302">
                  <c:v>152</c:v>
                </c:pt>
                <c:pt idx="303">
                  <c:v>164</c:v>
                </c:pt>
                <c:pt idx="304">
                  <c:v>142</c:v>
                </c:pt>
                <c:pt idx="305">
                  <c:v>162</c:v>
                </c:pt>
                <c:pt idx="306">
                  <c:v>147</c:v>
                </c:pt>
                <c:pt idx="307">
                  <c:v>167</c:v>
                </c:pt>
                <c:pt idx="308">
                  <c:v>147</c:v>
                </c:pt>
                <c:pt idx="309">
                  <c:v>152</c:v>
                </c:pt>
                <c:pt idx="310">
                  <c:v>158</c:v>
                </c:pt>
                <c:pt idx="311">
                  <c:v>156</c:v>
                </c:pt>
                <c:pt idx="312">
                  <c:v>153</c:v>
                </c:pt>
                <c:pt idx="313">
                  <c:v>138</c:v>
                </c:pt>
                <c:pt idx="314">
                  <c:v>147</c:v>
                </c:pt>
                <c:pt idx="315">
                  <c:v>143</c:v>
                </c:pt>
                <c:pt idx="316">
                  <c:v>154</c:v>
                </c:pt>
                <c:pt idx="317">
                  <c:v>152</c:v>
                </c:pt>
                <c:pt idx="318">
                  <c:v>140</c:v>
                </c:pt>
                <c:pt idx="319">
                  <c:v>155</c:v>
                </c:pt>
                <c:pt idx="320">
                  <c:v>150</c:v>
                </c:pt>
                <c:pt idx="321">
                  <c:v>150</c:v>
                </c:pt>
                <c:pt idx="322">
                  <c:v>164</c:v>
                </c:pt>
                <c:pt idx="323">
                  <c:v>144</c:v>
                </c:pt>
                <c:pt idx="324">
                  <c:v>167</c:v>
                </c:pt>
                <c:pt idx="325">
                  <c:v>135</c:v>
                </c:pt>
                <c:pt idx="326">
                  <c:v>139</c:v>
                </c:pt>
                <c:pt idx="327">
                  <c:v>163</c:v>
                </c:pt>
                <c:pt idx="328">
                  <c:v>148</c:v>
                </c:pt>
                <c:pt idx="329">
                  <c:v>163</c:v>
                </c:pt>
                <c:pt idx="330">
                  <c:v>159</c:v>
                </c:pt>
                <c:pt idx="331">
                  <c:v>155</c:v>
                </c:pt>
                <c:pt idx="332">
                  <c:v>158</c:v>
                </c:pt>
                <c:pt idx="333">
                  <c:v>148</c:v>
                </c:pt>
                <c:pt idx="334">
                  <c:v>159</c:v>
                </c:pt>
                <c:pt idx="335">
                  <c:v>174</c:v>
                </c:pt>
                <c:pt idx="336">
                  <c:v>158</c:v>
                </c:pt>
                <c:pt idx="337">
                  <c:v>160</c:v>
                </c:pt>
                <c:pt idx="338">
                  <c:v>172</c:v>
                </c:pt>
                <c:pt idx="339">
                  <c:v>156</c:v>
                </c:pt>
                <c:pt idx="340">
                  <c:v>159</c:v>
                </c:pt>
                <c:pt idx="341">
                  <c:v>161</c:v>
                </c:pt>
                <c:pt idx="342">
                  <c:v>156</c:v>
                </c:pt>
                <c:pt idx="343">
                  <c:v>165</c:v>
                </c:pt>
                <c:pt idx="344">
                  <c:v>159</c:v>
                </c:pt>
                <c:pt idx="345">
                  <c:v>164</c:v>
                </c:pt>
                <c:pt idx="346">
                  <c:v>155</c:v>
                </c:pt>
                <c:pt idx="347">
                  <c:v>162</c:v>
                </c:pt>
                <c:pt idx="348">
                  <c:v>152</c:v>
                </c:pt>
                <c:pt idx="349">
                  <c:v>175</c:v>
                </c:pt>
                <c:pt idx="350">
                  <c:v>171</c:v>
                </c:pt>
                <c:pt idx="351">
                  <c:v>151</c:v>
                </c:pt>
                <c:pt idx="352">
                  <c:v>165</c:v>
                </c:pt>
                <c:pt idx="353">
                  <c:v>165</c:v>
                </c:pt>
                <c:pt idx="354">
                  <c:v>169</c:v>
                </c:pt>
                <c:pt idx="355">
                  <c:v>173</c:v>
                </c:pt>
                <c:pt idx="356">
                  <c:v>180</c:v>
                </c:pt>
                <c:pt idx="357">
                  <c:v>172</c:v>
                </c:pt>
                <c:pt idx="358">
                  <c:v>166</c:v>
                </c:pt>
                <c:pt idx="359">
                  <c:v>157</c:v>
                </c:pt>
                <c:pt idx="360">
                  <c:v>166</c:v>
                </c:pt>
                <c:pt idx="361">
                  <c:v>153</c:v>
                </c:pt>
                <c:pt idx="362">
                  <c:v>158</c:v>
                </c:pt>
                <c:pt idx="363">
                  <c:v>166</c:v>
                </c:pt>
                <c:pt idx="364">
                  <c:v>171</c:v>
                </c:pt>
                <c:pt idx="365">
                  <c:v>169</c:v>
                </c:pt>
                <c:pt idx="366">
                  <c:v>156</c:v>
                </c:pt>
                <c:pt idx="367">
                  <c:v>147</c:v>
                </c:pt>
                <c:pt idx="368">
                  <c:v>163</c:v>
                </c:pt>
                <c:pt idx="369">
                  <c:v>163</c:v>
                </c:pt>
                <c:pt idx="370">
                  <c:v>143</c:v>
                </c:pt>
                <c:pt idx="371">
                  <c:v>172</c:v>
                </c:pt>
                <c:pt idx="372">
                  <c:v>162</c:v>
                </c:pt>
                <c:pt idx="373">
                  <c:v>155</c:v>
                </c:pt>
                <c:pt idx="374">
                  <c:v>142</c:v>
                </c:pt>
                <c:pt idx="375">
                  <c:v>147</c:v>
                </c:pt>
                <c:pt idx="376">
                  <c:v>155</c:v>
                </c:pt>
                <c:pt idx="377">
                  <c:v>153</c:v>
                </c:pt>
                <c:pt idx="378">
                  <c:v>170</c:v>
                </c:pt>
                <c:pt idx="379">
                  <c:v>155</c:v>
                </c:pt>
                <c:pt idx="380">
                  <c:v>168</c:v>
                </c:pt>
                <c:pt idx="381">
                  <c:v>145</c:v>
                </c:pt>
                <c:pt idx="382">
                  <c:v>155</c:v>
                </c:pt>
                <c:pt idx="383">
                  <c:v>151</c:v>
                </c:pt>
                <c:pt idx="384">
                  <c:v>150</c:v>
                </c:pt>
                <c:pt idx="385">
                  <c:v>161</c:v>
                </c:pt>
                <c:pt idx="386">
                  <c:v>167</c:v>
                </c:pt>
                <c:pt idx="387">
                  <c:v>159</c:v>
                </c:pt>
                <c:pt idx="388">
                  <c:v>167</c:v>
                </c:pt>
                <c:pt idx="389">
                  <c:v>153</c:v>
                </c:pt>
                <c:pt idx="390">
                  <c:v>143</c:v>
                </c:pt>
                <c:pt idx="391">
                  <c:v>154</c:v>
                </c:pt>
                <c:pt idx="392">
                  <c:v>144</c:v>
                </c:pt>
                <c:pt idx="393">
                  <c:v>150</c:v>
                </c:pt>
                <c:pt idx="394">
                  <c:v>148</c:v>
                </c:pt>
                <c:pt idx="395">
                  <c:v>160</c:v>
                </c:pt>
                <c:pt idx="396">
                  <c:v>149</c:v>
                </c:pt>
                <c:pt idx="397">
                  <c:v>152</c:v>
                </c:pt>
                <c:pt idx="398">
                  <c:v>154</c:v>
                </c:pt>
                <c:pt idx="399">
                  <c:v>149</c:v>
                </c:pt>
                <c:pt idx="400">
                  <c:v>146</c:v>
                </c:pt>
                <c:pt idx="401">
                  <c:v>153</c:v>
                </c:pt>
                <c:pt idx="402">
                  <c:v>153</c:v>
                </c:pt>
                <c:pt idx="403">
                  <c:v>157</c:v>
                </c:pt>
                <c:pt idx="404">
                  <c:v>149</c:v>
                </c:pt>
                <c:pt idx="405">
                  <c:v>151</c:v>
                </c:pt>
                <c:pt idx="406">
                  <c:v>141</c:v>
                </c:pt>
                <c:pt idx="407">
                  <c:v>145</c:v>
                </c:pt>
                <c:pt idx="408">
                  <c:v>163</c:v>
                </c:pt>
                <c:pt idx="409">
                  <c:v>164</c:v>
                </c:pt>
                <c:pt idx="410">
                  <c:v>164</c:v>
                </c:pt>
                <c:pt idx="411">
                  <c:v>150</c:v>
                </c:pt>
                <c:pt idx="412">
                  <c:v>147</c:v>
                </c:pt>
                <c:pt idx="413">
                  <c:v>158</c:v>
                </c:pt>
                <c:pt idx="414">
                  <c:v>156</c:v>
                </c:pt>
                <c:pt idx="415">
                  <c:v>160</c:v>
                </c:pt>
                <c:pt idx="416">
                  <c:v>150</c:v>
                </c:pt>
                <c:pt idx="417">
                  <c:v>162</c:v>
                </c:pt>
                <c:pt idx="418">
                  <c:v>147</c:v>
                </c:pt>
                <c:pt idx="419">
                  <c:v>161</c:v>
                </c:pt>
                <c:pt idx="420">
                  <c:v>160</c:v>
                </c:pt>
                <c:pt idx="421">
                  <c:v>157</c:v>
                </c:pt>
                <c:pt idx="422">
                  <c:v>151</c:v>
                </c:pt>
                <c:pt idx="423">
                  <c:v>150</c:v>
                </c:pt>
                <c:pt idx="424">
                  <c:v>152</c:v>
                </c:pt>
                <c:pt idx="425">
                  <c:v>156</c:v>
                </c:pt>
                <c:pt idx="426">
                  <c:v>154</c:v>
                </c:pt>
                <c:pt idx="427">
                  <c:v>156</c:v>
                </c:pt>
                <c:pt idx="428">
                  <c:v>159</c:v>
                </c:pt>
                <c:pt idx="429">
                  <c:v>151</c:v>
                </c:pt>
                <c:pt idx="430">
                  <c:v>149</c:v>
                </c:pt>
                <c:pt idx="431">
                  <c:v>158</c:v>
                </c:pt>
                <c:pt idx="432">
                  <c:v>140</c:v>
                </c:pt>
                <c:pt idx="433">
                  <c:v>162</c:v>
                </c:pt>
                <c:pt idx="434">
                  <c:v>149</c:v>
                </c:pt>
                <c:pt idx="435">
                  <c:v>154</c:v>
                </c:pt>
                <c:pt idx="436">
                  <c:v>165</c:v>
                </c:pt>
                <c:pt idx="437">
                  <c:v>153</c:v>
                </c:pt>
                <c:pt idx="438">
                  <c:v>155</c:v>
                </c:pt>
                <c:pt idx="439">
                  <c:v>153</c:v>
                </c:pt>
                <c:pt idx="440">
                  <c:v>156</c:v>
                </c:pt>
                <c:pt idx="441">
                  <c:v>149</c:v>
                </c:pt>
                <c:pt idx="442">
                  <c:v>155</c:v>
                </c:pt>
                <c:pt idx="443">
                  <c:v>160</c:v>
                </c:pt>
                <c:pt idx="444">
                  <c:v>155</c:v>
                </c:pt>
                <c:pt idx="445">
                  <c:v>148</c:v>
                </c:pt>
                <c:pt idx="446">
                  <c:v>156</c:v>
                </c:pt>
                <c:pt idx="447">
                  <c:v>159</c:v>
                </c:pt>
                <c:pt idx="448">
                  <c:v>153</c:v>
                </c:pt>
                <c:pt idx="449">
                  <c:v>159</c:v>
                </c:pt>
                <c:pt idx="450">
                  <c:v>156</c:v>
                </c:pt>
                <c:pt idx="451">
                  <c:v>168</c:v>
                </c:pt>
                <c:pt idx="452">
                  <c:v>163</c:v>
                </c:pt>
                <c:pt idx="453">
                  <c:v>156</c:v>
                </c:pt>
                <c:pt idx="454">
                  <c:v>156</c:v>
                </c:pt>
                <c:pt idx="455">
                  <c:v>169</c:v>
                </c:pt>
                <c:pt idx="456">
                  <c:v>162</c:v>
                </c:pt>
                <c:pt idx="457">
                  <c:v>160</c:v>
                </c:pt>
                <c:pt idx="458">
                  <c:v>160</c:v>
                </c:pt>
                <c:pt idx="459">
                  <c:v>157</c:v>
                </c:pt>
                <c:pt idx="460">
                  <c:v>158</c:v>
                </c:pt>
                <c:pt idx="461">
                  <c:v>161</c:v>
                </c:pt>
                <c:pt idx="462">
                  <c:v>161</c:v>
                </c:pt>
                <c:pt idx="463">
                  <c:v>167</c:v>
                </c:pt>
                <c:pt idx="464">
                  <c:v>165</c:v>
                </c:pt>
                <c:pt idx="465">
                  <c:v>156</c:v>
                </c:pt>
                <c:pt idx="466">
                  <c:v>155</c:v>
                </c:pt>
                <c:pt idx="467">
                  <c:v>156</c:v>
                </c:pt>
                <c:pt idx="468">
                  <c:v>156</c:v>
                </c:pt>
                <c:pt idx="469">
                  <c:v>160</c:v>
                </c:pt>
                <c:pt idx="470">
                  <c:v>153</c:v>
                </c:pt>
                <c:pt idx="471">
                  <c:v>160</c:v>
                </c:pt>
                <c:pt idx="472">
                  <c:v>156</c:v>
                </c:pt>
                <c:pt idx="473">
                  <c:v>157</c:v>
                </c:pt>
                <c:pt idx="474">
                  <c:v>148</c:v>
                </c:pt>
                <c:pt idx="475">
                  <c:v>158</c:v>
                </c:pt>
                <c:pt idx="476">
                  <c:v>147</c:v>
                </c:pt>
                <c:pt idx="477">
                  <c:v>162</c:v>
                </c:pt>
                <c:pt idx="478">
                  <c:v>156</c:v>
                </c:pt>
                <c:pt idx="479">
                  <c:v>159</c:v>
                </c:pt>
                <c:pt idx="480">
                  <c:v>171</c:v>
                </c:pt>
                <c:pt idx="481">
                  <c:v>173</c:v>
                </c:pt>
                <c:pt idx="482">
                  <c:v>164</c:v>
                </c:pt>
                <c:pt idx="483">
                  <c:v>165</c:v>
                </c:pt>
                <c:pt idx="484">
                  <c:v>160</c:v>
                </c:pt>
                <c:pt idx="485">
                  <c:v>173</c:v>
                </c:pt>
                <c:pt idx="486">
                  <c:v>159</c:v>
                </c:pt>
                <c:pt idx="487">
                  <c:v>167</c:v>
                </c:pt>
                <c:pt idx="488">
                  <c:v>160</c:v>
                </c:pt>
                <c:pt idx="489">
                  <c:v>155</c:v>
                </c:pt>
                <c:pt idx="490">
                  <c:v>161</c:v>
                </c:pt>
                <c:pt idx="491">
                  <c:v>157</c:v>
                </c:pt>
                <c:pt idx="492">
                  <c:v>155</c:v>
                </c:pt>
                <c:pt idx="493">
                  <c:v>152</c:v>
                </c:pt>
                <c:pt idx="494">
                  <c:v>168</c:v>
                </c:pt>
                <c:pt idx="495">
                  <c:v>155</c:v>
                </c:pt>
                <c:pt idx="496">
                  <c:v>171</c:v>
                </c:pt>
                <c:pt idx="497">
                  <c:v>169</c:v>
                </c:pt>
                <c:pt idx="498">
                  <c:v>158</c:v>
                </c:pt>
                <c:pt idx="499">
                  <c:v>151</c:v>
                </c:pt>
                <c:pt idx="500">
                  <c:v>160</c:v>
                </c:pt>
                <c:pt idx="501">
                  <c:v>172</c:v>
                </c:pt>
                <c:pt idx="502">
                  <c:v>161</c:v>
                </c:pt>
                <c:pt idx="503">
                  <c:v>167</c:v>
                </c:pt>
                <c:pt idx="504">
                  <c:v>165</c:v>
                </c:pt>
                <c:pt idx="505">
                  <c:v>166</c:v>
                </c:pt>
                <c:pt idx="506">
                  <c:v>163</c:v>
                </c:pt>
                <c:pt idx="507">
                  <c:v>163</c:v>
                </c:pt>
                <c:pt idx="508">
                  <c:v>162</c:v>
                </c:pt>
                <c:pt idx="509">
                  <c:v>165</c:v>
                </c:pt>
                <c:pt idx="510">
                  <c:v>158</c:v>
                </c:pt>
                <c:pt idx="511">
                  <c:v>176</c:v>
                </c:pt>
                <c:pt idx="512">
                  <c:v>160</c:v>
                </c:pt>
                <c:pt idx="513">
                  <c:v>164</c:v>
                </c:pt>
                <c:pt idx="514">
                  <c:v>159</c:v>
                </c:pt>
                <c:pt idx="515">
                  <c:v>159</c:v>
                </c:pt>
                <c:pt idx="516">
                  <c:v>166</c:v>
                </c:pt>
                <c:pt idx="517">
                  <c:v>165</c:v>
                </c:pt>
                <c:pt idx="518">
                  <c:v>162</c:v>
                </c:pt>
                <c:pt idx="519">
                  <c:v>153</c:v>
                </c:pt>
                <c:pt idx="520">
                  <c:v>150</c:v>
                </c:pt>
                <c:pt idx="521">
                  <c:v>160</c:v>
                </c:pt>
                <c:pt idx="522">
                  <c:v>163</c:v>
                </c:pt>
                <c:pt idx="523">
                  <c:v>167</c:v>
                </c:pt>
                <c:pt idx="524">
                  <c:v>159</c:v>
                </c:pt>
                <c:pt idx="525">
                  <c:v>154</c:v>
                </c:pt>
                <c:pt idx="526">
                  <c:v>160</c:v>
                </c:pt>
                <c:pt idx="527">
                  <c:v>152</c:v>
                </c:pt>
                <c:pt idx="528">
                  <c:v>164</c:v>
                </c:pt>
                <c:pt idx="529">
                  <c:v>165</c:v>
                </c:pt>
                <c:pt idx="530">
                  <c:v>158</c:v>
                </c:pt>
                <c:pt idx="531">
                  <c:v>162</c:v>
                </c:pt>
                <c:pt idx="532">
                  <c:v>170</c:v>
                </c:pt>
                <c:pt idx="533">
                  <c:v>168</c:v>
                </c:pt>
                <c:pt idx="534">
                  <c:v>168</c:v>
                </c:pt>
                <c:pt idx="535">
                  <c:v>174</c:v>
                </c:pt>
                <c:pt idx="536">
                  <c:v>160</c:v>
                </c:pt>
                <c:pt idx="537">
                  <c:v>163</c:v>
                </c:pt>
                <c:pt idx="538">
                  <c:v>165</c:v>
                </c:pt>
                <c:pt idx="539">
                  <c:v>164</c:v>
                </c:pt>
                <c:pt idx="540">
                  <c:v>167</c:v>
                </c:pt>
                <c:pt idx="541">
                  <c:v>173</c:v>
                </c:pt>
                <c:pt idx="542">
                  <c:v>165</c:v>
                </c:pt>
                <c:pt idx="543">
                  <c:v>160</c:v>
                </c:pt>
                <c:pt idx="544">
                  <c:v>165</c:v>
                </c:pt>
                <c:pt idx="545">
                  <c:v>157</c:v>
                </c:pt>
                <c:pt idx="546">
                  <c:v>181</c:v>
                </c:pt>
                <c:pt idx="547">
                  <c:v>155</c:v>
                </c:pt>
                <c:pt idx="548">
                  <c:v>161</c:v>
                </c:pt>
                <c:pt idx="549">
                  <c:v>171</c:v>
                </c:pt>
                <c:pt idx="550">
                  <c:v>164</c:v>
                </c:pt>
                <c:pt idx="551">
                  <c:v>163</c:v>
                </c:pt>
                <c:pt idx="552">
                  <c:v>155</c:v>
                </c:pt>
                <c:pt idx="553">
                  <c:v>159</c:v>
                </c:pt>
                <c:pt idx="554">
                  <c:v>175</c:v>
                </c:pt>
                <c:pt idx="555">
                  <c:v>179</c:v>
                </c:pt>
                <c:pt idx="556">
                  <c:v>164</c:v>
                </c:pt>
                <c:pt idx="557">
                  <c:v>180</c:v>
                </c:pt>
                <c:pt idx="558">
                  <c:v>157</c:v>
                </c:pt>
                <c:pt idx="559">
                  <c:v>172</c:v>
                </c:pt>
                <c:pt idx="560">
                  <c:v>163</c:v>
                </c:pt>
                <c:pt idx="561">
                  <c:v>165</c:v>
                </c:pt>
                <c:pt idx="562">
                  <c:v>175</c:v>
                </c:pt>
                <c:pt idx="563">
                  <c:v>154</c:v>
                </c:pt>
                <c:pt idx="564">
                  <c:v>178</c:v>
                </c:pt>
                <c:pt idx="565">
                  <c:v>180</c:v>
                </c:pt>
                <c:pt idx="566">
                  <c:v>174</c:v>
                </c:pt>
                <c:pt idx="567">
                  <c:v>169</c:v>
                </c:pt>
                <c:pt idx="568">
                  <c:v>165</c:v>
                </c:pt>
                <c:pt idx="569">
                  <c:v>167</c:v>
                </c:pt>
                <c:pt idx="570">
                  <c:v>176</c:v>
                </c:pt>
                <c:pt idx="571">
                  <c:v>171</c:v>
                </c:pt>
                <c:pt idx="572">
                  <c:v>165</c:v>
                </c:pt>
                <c:pt idx="573">
                  <c:v>173</c:v>
                </c:pt>
                <c:pt idx="574">
                  <c:v>172</c:v>
                </c:pt>
                <c:pt idx="575">
                  <c:v>159</c:v>
                </c:pt>
                <c:pt idx="576">
                  <c:v>171</c:v>
                </c:pt>
                <c:pt idx="577">
                  <c:v>169</c:v>
                </c:pt>
                <c:pt idx="578">
                  <c:v>169</c:v>
                </c:pt>
                <c:pt idx="579">
                  <c:v>177</c:v>
                </c:pt>
                <c:pt idx="580">
                  <c:v>155</c:v>
                </c:pt>
                <c:pt idx="581">
                  <c:v>166</c:v>
                </c:pt>
                <c:pt idx="582">
                  <c:v>173</c:v>
                </c:pt>
                <c:pt idx="583">
                  <c:v>170</c:v>
                </c:pt>
                <c:pt idx="584">
                  <c:v>177</c:v>
                </c:pt>
                <c:pt idx="585">
                  <c:v>183</c:v>
                </c:pt>
                <c:pt idx="586">
                  <c:v>181</c:v>
                </c:pt>
                <c:pt idx="587">
                  <c:v>179</c:v>
                </c:pt>
                <c:pt idx="588">
                  <c:v>163</c:v>
                </c:pt>
                <c:pt idx="589">
                  <c:v>163</c:v>
                </c:pt>
                <c:pt idx="590">
                  <c:v>171</c:v>
                </c:pt>
                <c:pt idx="591">
                  <c:v>171</c:v>
                </c:pt>
                <c:pt idx="592">
                  <c:v>176</c:v>
                </c:pt>
                <c:pt idx="593">
                  <c:v>170</c:v>
                </c:pt>
                <c:pt idx="594">
                  <c:v>187</c:v>
                </c:pt>
                <c:pt idx="595">
                  <c:v>188</c:v>
                </c:pt>
                <c:pt idx="596">
                  <c:v>161</c:v>
                </c:pt>
                <c:pt idx="597">
                  <c:v>162</c:v>
                </c:pt>
                <c:pt idx="598">
                  <c:v>177</c:v>
                </c:pt>
                <c:pt idx="599">
                  <c:v>167</c:v>
                </c:pt>
                <c:pt idx="600">
                  <c:v>177</c:v>
                </c:pt>
                <c:pt idx="601">
                  <c:v>167</c:v>
                </c:pt>
                <c:pt idx="602">
                  <c:v>177</c:v>
                </c:pt>
                <c:pt idx="603">
                  <c:v>177</c:v>
                </c:pt>
                <c:pt idx="604">
                  <c:v>181</c:v>
                </c:pt>
                <c:pt idx="605">
                  <c:v>172</c:v>
                </c:pt>
                <c:pt idx="606">
                  <c:v>187</c:v>
                </c:pt>
                <c:pt idx="607">
                  <c:v>172</c:v>
                </c:pt>
                <c:pt idx="608">
                  <c:v>170</c:v>
                </c:pt>
                <c:pt idx="609">
                  <c:v>187</c:v>
                </c:pt>
                <c:pt idx="610">
                  <c:v>170</c:v>
                </c:pt>
                <c:pt idx="611">
                  <c:v>173</c:v>
                </c:pt>
                <c:pt idx="612">
                  <c:v>183</c:v>
                </c:pt>
                <c:pt idx="613">
                  <c:v>184</c:v>
                </c:pt>
                <c:pt idx="614">
                  <c:v>173</c:v>
                </c:pt>
                <c:pt idx="615">
                  <c:v>191</c:v>
                </c:pt>
                <c:pt idx="616">
                  <c:v>179</c:v>
                </c:pt>
                <c:pt idx="617">
                  <c:v>184</c:v>
                </c:pt>
                <c:pt idx="618">
                  <c:v>194</c:v>
                </c:pt>
                <c:pt idx="619">
                  <c:v>193</c:v>
                </c:pt>
                <c:pt idx="620">
                  <c:v>185</c:v>
                </c:pt>
                <c:pt idx="621">
                  <c:v>181</c:v>
                </c:pt>
                <c:pt idx="622">
                  <c:v>170</c:v>
                </c:pt>
                <c:pt idx="623">
                  <c:v>185</c:v>
                </c:pt>
                <c:pt idx="624">
                  <c:v>194</c:v>
                </c:pt>
                <c:pt idx="625">
                  <c:v>171</c:v>
                </c:pt>
                <c:pt idx="626">
                  <c:v>182</c:v>
                </c:pt>
                <c:pt idx="627">
                  <c:v>171</c:v>
                </c:pt>
                <c:pt idx="628">
                  <c:v>178</c:v>
                </c:pt>
                <c:pt idx="629">
                  <c:v>180</c:v>
                </c:pt>
                <c:pt idx="630">
                  <c:v>188</c:v>
                </c:pt>
                <c:pt idx="631">
                  <c:v>178</c:v>
                </c:pt>
                <c:pt idx="632">
                  <c:v>194</c:v>
                </c:pt>
                <c:pt idx="633">
                  <c:v>181</c:v>
                </c:pt>
                <c:pt idx="634">
                  <c:v>174</c:v>
                </c:pt>
                <c:pt idx="635">
                  <c:v>194</c:v>
                </c:pt>
                <c:pt idx="636">
                  <c:v>182</c:v>
                </c:pt>
                <c:pt idx="637">
                  <c:v>177</c:v>
                </c:pt>
                <c:pt idx="638">
                  <c:v>187</c:v>
                </c:pt>
                <c:pt idx="639">
                  <c:v>179</c:v>
                </c:pt>
                <c:pt idx="640">
                  <c:v>180</c:v>
                </c:pt>
                <c:pt idx="641">
                  <c:v>192</c:v>
                </c:pt>
                <c:pt idx="642">
                  <c:v>170</c:v>
                </c:pt>
                <c:pt idx="643">
                  <c:v>184</c:v>
                </c:pt>
                <c:pt idx="644">
                  <c:v>196</c:v>
                </c:pt>
                <c:pt idx="645">
                  <c:v>180</c:v>
                </c:pt>
                <c:pt idx="646">
                  <c:v>191</c:v>
                </c:pt>
                <c:pt idx="647">
                  <c:v>185</c:v>
                </c:pt>
                <c:pt idx="648">
                  <c:v>162</c:v>
                </c:pt>
                <c:pt idx="649">
                  <c:v>184</c:v>
                </c:pt>
                <c:pt idx="650">
                  <c:v>173</c:v>
                </c:pt>
                <c:pt idx="651">
                  <c:v>180</c:v>
                </c:pt>
                <c:pt idx="652">
                  <c:v>185</c:v>
                </c:pt>
                <c:pt idx="653">
                  <c:v>186</c:v>
                </c:pt>
                <c:pt idx="654">
                  <c:v>181</c:v>
                </c:pt>
                <c:pt idx="655">
                  <c:v>177</c:v>
                </c:pt>
                <c:pt idx="656">
                  <c:v>173</c:v>
                </c:pt>
                <c:pt idx="657">
                  <c:v>201</c:v>
                </c:pt>
                <c:pt idx="658">
                  <c:v>183</c:v>
                </c:pt>
                <c:pt idx="659">
                  <c:v>181</c:v>
                </c:pt>
                <c:pt idx="660">
                  <c:v>178</c:v>
                </c:pt>
                <c:pt idx="661">
                  <c:v>183</c:v>
                </c:pt>
                <c:pt idx="662">
                  <c:v>182</c:v>
                </c:pt>
                <c:pt idx="663">
                  <c:v>177</c:v>
                </c:pt>
                <c:pt idx="664">
                  <c:v>180</c:v>
                </c:pt>
                <c:pt idx="665">
                  <c:v>172</c:v>
                </c:pt>
                <c:pt idx="666">
                  <c:v>185</c:v>
                </c:pt>
                <c:pt idx="667">
                  <c:v>188</c:v>
                </c:pt>
                <c:pt idx="668">
                  <c:v>186</c:v>
                </c:pt>
                <c:pt idx="669">
                  <c:v>186</c:v>
                </c:pt>
                <c:pt idx="670">
                  <c:v>186</c:v>
                </c:pt>
                <c:pt idx="671">
                  <c:v>174</c:v>
                </c:pt>
                <c:pt idx="672">
                  <c:v>181</c:v>
                </c:pt>
                <c:pt idx="673">
                  <c:v>174</c:v>
                </c:pt>
                <c:pt idx="674">
                  <c:v>183</c:v>
                </c:pt>
                <c:pt idx="675">
                  <c:v>191</c:v>
                </c:pt>
                <c:pt idx="676">
                  <c:v>203</c:v>
                </c:pt>
                <c:pt idx="677">
                  <c:v>194</c:v>
                </c:pt>
                <c:pt idx="678">
                  <c:v>190</c:v>
                </c:pt>
                <c:pt idx="679">
                  <c:v>180</c:v>
                </c:pt>
                <c:pt idx="680">
                  <c:v>178</c:v>
                </c:pt>
                <c:pt idx="681">
                  <c:v>183</c:v>
                </c:pt>
                <c:pt idx="682">
                  <c:v>190</c:v>
                </c:pt>
                <c:pt idx="683">
                  <c:v>184</c:v>
                </c:pt>
                <c:pt idx="684">
                  <c:v>190</c:v>
                </c:pt>
                <c:pt idx="685">
                  <c:v>169</c:v>
                </c:pt>
                <c:pt idx="686">
                  <c:v>183</c:v>
                </c:pt>
                <c:pt idx="687">
                  <c:v>189</c:v>
                </c:pt>
                <c:pt idx="688">
                  <c:v>177</c:v>
                </c:pt>
                <c:pt idx="689">
                  <c:v>187</c:v>
                </c:pt>
                <c:pt idx="690">
                  <c:v>205</c:v>
                </c:pt>
                <c:pt idx="691">
                  <c:v>192</c:v>
                </c:pt>
                <c:pt idx="692">
                  <c:v>196</c:v>
                </c:pt>
                <c:pt idx="693">
                  <c:v>190</c:v>
                </c:pt>
                <c:pt idx="694">
                  <c:v>181</c:v>
                </c:pt>
                <c:pt idx="695">
                  <c:v>165</c:v>
                </c:pt>
                <c:pt idx="696">
                  <c:v>182</c:v>
                </c:pt>
                <c:pt idx="697">
                  <c:v>172</c:v>
                </c:pt>
                <c:pt idx="698">
                  <c:v>198</c:v>
                </c:pt>
                <c:pt idx="699">
                  <c:v>184</c:v>
                </c:pt>
                <c:pt idx="700">
                  <c:v>189</c:v>
                </c:pt>
                <c:pt idx="701">
                  <c:v>166</c:v>
                </c:pt>
                <c:pt idx="702">
                  <c:v>175</c:v>
                </c:pt>
                <c:pt idx="703">
                  <c:v>176</c:v>
                </c:pt>
                <c:pt idx="704">
                  <c:v>186</c:v>
                </c:pt>
                <c:pt idx="705">
                  <c:v>189</c:v>
                </c:pt>
                <c:pt idx="706">
                  <c:v>190</c:v>
                </c:pt>
                <c:pt idx="707">
                  <c:v>176</c:v>
                </c:pt>
                <c:pt idx="708">
                  <c:v>181</c:v>
                </c:pt>
                <c:pt idx="709">
                  <c:v>190</c:v>
                </c:pt>
                <c:pt idx="710">
                  <c:v>188</c:v>
                </c:pt>
                <c:pt idx="711">
                  <c:v>186</c:v>
                </c:pt>
                <c:pt idx="712">
                  <c:v>185</c:v>
                </c:pt>
                <c:pt idx="713">
                  <c:v>202</c:v>
                </c:pt>
                <c:pt idx="714">
                  <c:v>183</c:v>
                </c:pt>
                <c:pt idx="715">
                  <c:v>184</c:v>
                </c:pt>
                <c:pt idx="716">
                  <c:v>200</c:v>
                </c:pt>
                <c:pt idx="717">
                  <c:v>189</c:v>
                </c:pt>
                <c:pt idx="718">
                  <c:v>188</c:v>
                </c:pt>
                <c:pt idx="719">
                  <c:v>185</c:v>
                </c:pt>
                <c:pt idx="720">
                  <c:v>179</c:v>
                </c:pt>
                <c:pt idx="721">
                  <c:v>200</c:v>
                </c:pt>
                <c:pt idx="722">
                  <c:v>191</c:v>
                </c:pt>
                <c:pt idx="723">
                  <c:v>186</c:v>
                </c:pt>
                <c:pt idx="724">
                  <c:v>197</c:v>
                </c:pt>
                <c:pt idx="725">
                  <c:v>189</c:v>
                </c:pt>
                <c:pt idx="726">
                  <c:v>213</c:v>
                </c:pt>
                <c:pt idx="727">
                  <c:v>165</c:v>
                </c:pt>
                <c:pt idx="728">
                  <c:v>198</c:v>
                </c:pt>
                <c:pt idx="729">
                  <c:v>188</c:v>
                </c:pt>
                <c:pt idx="730">
                  <c:v>179</c:v>
                </c:pt>
                <c:pt idx="731">
                  <c:v>182</c:v>
                </c:pt>
                <c:pt idx="732">
                  <c:v>183</c:v>
                </c:pt>
                <c:pt idx="733">
                  <c:v>184</c:v>
                </c:pt>
                <c:pt idx="734">
                  <c:v>182</c:v>
                </c:pt>
                <c:pt idx="735">
                  <c:v>194</c:v>
                </c:pt>
                <c:pt idx="736">
                  <c:v>210</c:v>
                </c:pt>
                <c:pt idx="737">
                  <c:v>195</c:v>
                </c:pt>
                <c:pt idx="738">
                  <c:v>187</c:v>
                </c:pt>
                <c:pt idx="739">
                  <c:v>183</c:v>
                </c:pt>
                <c:pt idx="740">
                  <c:v>202</c:v>
                </c:pt>
                <c:pt idx="741">
                  <c:v>205</c:v>
                </c:pt>
                <c:pt idx="742">
                  <c:v>193</c:v>
                </c:pt>
                <c:pt idx="743">
                  <c:v>172</c:v>
                </c:pt>
                <c:pt idx="744">
                  <c:v>189</c:v>
                </c:pt>
                <c:pt idx="745">
                  <c:v>191</c:v>
                </c:pt>
                <c:pt idx="746">
                  <c:v>219</c:v>
                </c:pt>
                <c:pt idx="747">
                  <c:v>195</c:v>
                </c:pt>
                <c:pt idx="748">
                  <c:v>204</c:v>
                </c:pt>
                <c:pt idx="749">
                  <c:v>196</c:v>
                </c:pt>
                <c:pt idx="750">
                  <c:v>191</c:v>
                </c:pt>
                <c:pt idx="751">
                  <c:v>196</c:v>
                </c:pt>
                <c:pt idx="752">
                  <c:v>203</c:v>
                </c:pt>
                <c:pt idx="753">
                  <c:v>193</c:v>
                </c:pt>
                <c:pt idx="754">
                  <c:v>193</c:v>
                </c:pt>
                <c:pt idx="755">
                  <c:v>200</c:v>
                </c:pt>
                <c:pt idx="756">
                  <c:v>200</c:v>
                </c:pt>
                <c:pt idx="757">
                  <c:v>188</c:v>
                </c:pt>
                <c:pt idx="758">
                  <c:v>203</c:v>
                </c:pt>
                <c:pt idx="759">
                  <c:v>191</c:v>
                </c:pt>
                <c:pt idx="760">
                  <c:v>193</c:v>
                </c:pt>
                <c:pt idx="761">
                  <c:v>211</c:v>
                </c:pt>
                <c:pt idx="762">
                  <c:v>188</c:v>
                </c:pt>
                <c:pt idx="763">
                  <c:v>203</c:v>
                </c:pt>
                <c:pt idx="764">
                  <c:v>206</c:v>
                </c:pt>
                <c:pt idx="765">
                  <c:v>191</c:v>
                </c:pt>
                <c:pt idx="766">
                  <c:v>196</c:v>
                </c:pt>
                <c:pt idx="767">
                  <c:v>204</c:v>
                </c:pt>
                <c:pt idx="768">
                  <c:v>214</c:v>
                </c:pt>
                <c:pt idx="769">
                  <c:v>182</c:v>
                </c:pt>
                <c:pt idx="770">
                  <c:v>193</c:v>
                </c:pt>
                <c:pt idx="771">
                  <c:v>193</c:v>
                </c:pt>
                <c:pt idx="772">
                  <c:v>198</c:v>
                </c:pt>
                <c:pt idx="773">
                  <c:v>194</c:v>
                </c:pt>
                <c:pt idx="774">
                  <c:v>206</c:v>
                </c:pt>
                <c:pt idx="775">
                  <c:v>205</c:v>
                </c:pt>
                <c:pt idx="776">
                  <c:v>206</c:v>
                </c:pt>
                <c:pt idx="777">
                  <c:v>208</c:v>
                </c:pt>
                <c:pt idx="778">
                  <c:v>201</c:v>
                </c:pt>
                <c:pt idx="779">
                  <c:v>206</c:v>
                </c:pt>
                <c:pt idx="780">
                  <c:v>207</c:v>
                </c:pt>
                <c:pt idx="781">
                  <c:v>197</c:v>
                </c:pt>
                <c:pt idx="782">
                  <c:v>188</c:v>
                </c:pt>
                <c:pt idx="783">
                  <c:v>199</c:v>
                </c:pt>
                <c:pt idx="784">
                  <c:v>193</c:v>
                </c:pt>
                <c:pt idx="785">
                  <c:v>209</c:v>
                </c:pt>
                <c:pt idx="786">
                  <c:v>203</c:v>
                </c:pt>
                <c:pt idx="787">
                  <c:v>189</c:v>
                </c:pt>
                <c:pt idx="788">
                  <c:v>205</c:v>
                </c:pt>
                <c:pt idx="789">
                  <c:v>214</c:v>
                </c:pt>
                <c:pt idx="790">
                  <c:v>201</c:v>
                </c:pt>
                <c:pt idx="791">
                  <c:v>191</c:v>
                </c:pt>
                <c:pt idx="792">
                  <c:v>225</c:v>
                </c:pt>
                <c:pt idx="793">
                  <c:v>201</c:v>
                </c:pt>
                <c:pt idx="794">
                  <c:v>209</c:v>
                </c:pt>
                <c:pt idx="795">
                  <c:v>212</c:v>
                </c:pt>
                <c:pt idx="796">
                  <c:v>200</c:v>
                </c:pt>
                <c:pt idx="797">
                  <c:v>192</c:v>
                </c:pt>
                <c:pt idx="798">
                  <c:v>211</c:v>
                </c:pt>
                <c:pt idx="799">
                  <c:v>204</c:v>
                </c:pt>
                <c:pt idx="800">
                  <c:v>201</c:v>
                </c:pt>
              </c:numCache>
            </c:numRef>
          </c:yVal>
          <c:smooth val="0"/>
        </c:ser>
        <c:ser>
          <c:idx val="2"/>
          <c:order val="2"/>
          <c:tx>
            <c:v>80 C</c:v>
          </c:tx>
          <c:spPr>
            <a:ln w="12700"/>
          </c:spPr>
          <c:marker>
            <c:symbol val="none"/>
          </c:marker>
          <c:xVal>
            <c:numRef>
              <c:f>Sheet1!$A$7:$A$807</c:f>
              <c:numCache>
                <c:formatCode>General</c:formatCode>
                <c:ptCount val="801"/>
                <c:pt idx="4">
                  <c:v>4</c:v>
                </c:pt>
                <c:pt idx="5">
                  <c:v>4.0199999999999996</c:v>
                </c:pt>
                <c:pt idx="6">
                  <c:v>4.04</c:v>
                </c:pt>
                <c:pt idx="7">
                  <c:v>4.0599999999999996</c:v>
                </c:pt>
                <c:pt idx="8">
                  <c:v>4.08</c:v>
                </c:pt>
                <c:pt idx="9">
                  <c:v>4.0999999999999996</c:v>
                </c:pt>
                <c:pt idx="10">
                  <c:v>4.1199999999999974</c:v>
                </c:pt>
                <c:pt idx="11">
                  <c:v>4.1399999999999997</c:v>
                </c:pt>
                <c:pt idx="12">
                  <c:v>4.1599999999999966</c:v>
                </c:pt>
                <c:pt idx="13">
                  <c:v>4.18</c:v>
                </c:pt>
                <c:pt idx="14">
                  <c:v>4.2</c:v>
                </c:pt>
                <c:pt idx="15">
                  <c:v>4.22</c:v>
                </c:pt>
                <c:pt idx="16">
                  <c:v>4.2399999999999904</c:v>
                </c:pt>
                <c:pt idx="17">
                  <c:v>4.25999999999999</c:v>
                </c:pt>
                <c:pt idx="18">
                  <c:v>4.2799999999999896</c:v>
                </c:pt>
                <c:pt idx="19">
                  <c:v>4.2999999999999901</c:v>
                </c:pt>
                <c:pt idx="20">
                  <c:v>4.3199999999999896</c:v>
                </c:pt>
                <c:pt idx="21">
                  <c:v>4.3399999999999901</c:v>
                </c:pt>
                <c:pt idx="22">
                  <c:v>4.3599999999999897</c:v>
                </c:pt>
                <c:pt idx="23">
                  <c:v>4.3799999999999901</c:v>
                </c:pt>
                <c:pt idx="24">
                  <c:v>4.3999999999999897</c:v>
                </c:pt>
                <c:pt idx="25">
                  <c:v>4.4199999999999902</c:v>
                </c:pt>
                <c:pt idx="26">
                  <c:v>4.4399999999999897</c:v>
                </c:pt>
                <c:pt idx="27">
                  <c:v>4.4599999999999902</c:v>
                </c:pt>
                <c:pt idx="28">
                  <c:v>4.4799999999999898</c:v>
                </c:pt>
                <c:pt idx="29">
                  <c:v>4.4999999999999902</c:v>
                </c:pt>
                <c:pt idx="30">
                  <c:v>4.5199999999999898</c:v>
                </c:pt>
                <c:pt idx="31">
                  <c:v>4.5399999999999903</c:v>
                </c:pt>
                <c:pt idx="32">
                  <c:v>4.5599999999999898</c:v>
                </c:pt>
                <c:pt idx="33">
                  <c:v>4.5799999999999903</c:v>
                </c:pt>
                <c:pt idx="34">
                  <c:v>4.5999999999999899</c:v>
                </c:pt>
                <c:pt idx="35">
                  <c:v>4.6199999999999877</c:v>
                </c:pt>
                <c:pt idx="36">
                  <c:v>4.6399999999999899</c:v>
                </c:pt>
                <c:pt idx="37">
                  <c:v>4.6599999999999877</c:v>
                </c:pt>
                <c:pt idx="38">
                  <c:v>4.6799999999999899</c:v>
                </c:pt>
                <c:pt idx="39">
                  <c:v>4.6999999999999886</c:v>
                </c:pt>
                <c:pt idx="40">
                  <c:v>4.7199999999999802</c:v>
                </c:pt>
                <c:pt idx="41">
                  <c:v>4.7399999999999798</c:v>
                </c:pt>
                <c:pt idx="42">
                  <c:v>4.7599999999999802</c:v>
                </c:pt>
                <c:pt idx="43">
                  <c:v>4.7799999999999798</c:v>
                </c:pt>
                <c:pt idx="44">
                  <c:v>4.7999999999999803</c:v>
                </c:pt>
                <c:pt idx="45">
                  <c:v>4.8199999999999799</c:v>
                </c:pt>
                <c:pt idx="46">
                  <c:v>4.8399999999999803</c:v>
                </c:pt>
                <c:pt idx="47">
                  <c:v>4.8599999999999799</c:v>
                </c:pt>
                <c:pt idx="48">
                  <c:v>4.8799999999999804</c:v>
                </c:pt>
                <c:pt idx="49">
                  <c:v>4.8999999999999799</c:v>
                </c:pt>
                <c:pt idx="50">
                  <c:v>4.9199999999999804</c:v>
                </c:pt>
                <c:pt idx="51">
                  <c:v>4.93999999999998</c:v>
                </c:pt>
                <c:pt idx="52">
                  <c:v>4.9599999999999804</c:v>
                </c:pt>
                <c:pt idx="53">
                  <c:v>4.97999999999998</c:v>
                </c:pt>
                <c:pt idx="54">
                  <c:v>4.9999999999999796</c:v>
                </c:pt>
                <c:pt idx="55">
                  <c:v>5.01999999999998</c:v>
                </c:pt>
                <c:pt idx="56">
                  <c:v>5.0399999999999796</c:v>
                </c:pt>
                <c:pt idx="57">
                  <c:v>5.0599999999999801</c:v>
                </c:pt>
                <c:pt idx="58">
                  <c:v>5.0799999999999796</c:v>
                </c:pt>
                <c:pt idx="59">
                  <c:v>5.0999999999999801</c:v>
                </c:pt>
                <c:pt idx="60">
                  <c:v>5.1199999999999797</c:v>
                </c:pt>
                <c:pt idx="61">
                  <c:v>5.1399999999999801</c:v>
                </c:pt>
                <c:pt idx="62">
                  <c:v>5.1599999999999797</c:v>
                </c:pt>
                <c:pt idx="63">
                  <c:v>5.1799999999999704</c:v>
                </c:pt>
                <c:pt idx="64">
                  <c:v>5.19999999999997</c:v>
                </c:pt>
                <c:pt idx="65">
                  <c:v>5.2199999999999704</c:v>
                </c:pt>
                <c:pt idx="66">
                  <c:v>5.23999999999997</c:v>
                </c:pt>
                <c:pt idx="67">
                  <c:v>5.2599999999999696</c:v>
                </c:pt>
                <c:pt idx="68">
                  <c:v>5.2799999999999701</c:v>
                </c:pt>
                <c:pt idx="69">
                  <c:v>5.2999999999999696</c:v>
                </c:pt>
                <c:pt idx="70">
                  <c:v>5.3199999999999701</c:v>
                </c:pt>
                <c:pt idx="71">
                  <c:v>5.3399999999999697</c:v>
                </c:pt>
                <c:pt idx="72">
                  <c:v>5.3599999999999701</c:v>
                </c:pt>
                <c:pt idx="73">
                  <c:v>5.3799999999999697</c:v>
                </c:pt>
                <c:pt idx="74">
                  <c:v>5.3999999999999702</c:v>
                </c:pt>
                <c:pt idx="75">
                  <c:v>5.4199999999999697</c:v>
                </c:pt>
                <c:pt idx="76">
                  <c:v>5.4399999999999702</c:v>
                </c:pt>
                <c:pt idx="77">
                  <c:v>5.4599999999999698</c:v>
                </c:pt>
                <c:pt idx="78">
                  <c:v>5.4799999999999702</c:v>
                </c:pt>
                <c:pt idx="79">
                  <c:v>5.4999999999999698</c:v>
                </c:pt>
                <c:pt idx="80">
                  <c:v>5.5199999999999703</c:v>
                </c:pt>
                <c:pt idx="81">
                  <c:v>5.5399999999999698</c:v>
                </c:pt>
                <c:pt idx="82">
                  <c:v>5.5599999999999703</c:v>
                </c:pt>
                <c:pt idx="83">
                  <c:v>5.5799999999999699</c:v>
                </c:pt>
                <c:pt idx="84">
                  <c:v>5.5999999999999703</c:v>
                </c:pt>
                <c:pt idx="85">
                  <c:v>5.6199999999999699</c:v>
                </c:pt>
                <c:pt idx="86">
                  <c:v>5.6399999999999704</c:v>
                </c:pt>
                <c:pt idx="87">
                  <c:v>5.6599999999999602</c:v>
                </c:pt>
                <c:pt idx="88">
                  <c:v>5.6799999999999597</c:v>
                </c:pt>
                <c:pt idx="89">
                  <c:v>5.6999999999999602</c:v>
                </c:pt>
                <c:pt idx="90">
                  <c:v>5.7199999999999598</c:v>
                </c:pt>
                <c:pt idx="91">
                  <c:v>5.7399999999999602</c:v>
                </c:pt>
                <c:pt idx="92">
                  <c:v>5.7599999999999598</c:v>
                </c:pt>
                <c:pt idx="93">
                  <c:v>5.7799999999999603</c:v>
                </c:pt>
                <c:pt idx="94">
                  <c:v>5.7999999999999599</c:v>
                </c:pt>
                <c:pt idx="95">
                  <c:v>5.8199999999999603</c:v>
                </c:pt>
                <c:pt idx="96">
                  <c:v>5.8399999999999599</c:v>
                </c:pt>
                <c:pt idx="97">
                  <c:v>5.8599999999999604</c:v>
                </c:pt>
                <c:pt idx="98">
                  <c:v>5.8799999999999599</c:v>
                </c:pt>
                <c:pt idx="99">
                  <c:v>5.8999999999999604</c:v>
                </c:pt>
                <c:pt idx="100">
                  <c:v>5.91999999999996</c:v>
                </c:pt>
                <c:pt idx="101">
                  <c:v>5.9399999999999604</c:v>
                </c:pt>
                <c:pt idx="102">
                  <c:v>5.95999999999996</c:v>
                </c:pt>
                <c:pt idx="103">
                  <c:v>5.9799999999999596</c:v>
                </c:pt>
                <c:pt idx="104">
                  <c:v>5.99999999999996</c:v>
                </c:pt>
                <c:pt idx="105">
                  <c:v>6.0199999999999596</c:v>
                </c:pt>
                <c:pt idx="106">
                  <c:v>6.0399999999999601</c:v>
                </c:pt>
                <c:pt idx="107">
                  <c:v>6.0599999999999596</c:v>
                </c:pt>
                <c:pt idx="108">
                  <c:v>6.0799999999999601</c:v>
                </c:pt>
                <c:pt idx="109">
                  <c:v>6.0999999999999597</c:v>
                </c:pt>
                <c:pt idx="110">
                  <c:v>6.1199999999999486</c:v>
                </c:pt>
                <c:pt idx="111">
                  <c:v>6.1399999999999499</c:v>
                </c:pt>
                <c:pt idx="112">
                  <c:v>6.1599999999999486</c:v>
                </c:pt>
                <c:pt idx="113">
                  <c:v>6.17999999999995</c:v>
                </c:pt>
                <c:pt idx="114">
                  <c:v>6.1999999999999504</c:v>
                </c:pt>
                <c:pt idx="115">
                  <c:v>6.21999999999995</c:v>
                </c:pt>
                <c:pt idx="116">
                  <c:v>6.2399999999999496</c:v>
                </c:pt>
                <c:pt idx="117">
                  <c:v>6.25999999999995</c:v>
                </c:pt>
                <c:pt idx="118">
                  <c:v>6.2799999999999496</c:v>
                </c:pt>
                <c:pt idx="119">
                  <c:v>6.2999999999999501</c:v>
                </c:pt>
                <c:pt idx="120">
                  <c:v>6.3199999999999497</c:v>
                </c:pt>
                <c:pt idx="121">
                  <c:v>6.3399999999999501</c:v>
                </c:pt>
                <c:pt idx="122">
                  <c:v>6.3599999999999497</c:v>
                </c:pt>
                <c:pt idx="123">
                  <c:v>6.3799999999999502</c:v>
                </c:pt>
                <c:pt idx="124">
                  <c:v>6.3999999999999497</c:v>
                </c:pt>
                <c:pt idx="125">
                  <c:v>6.4199999999999502</c:v>
                </c:pt>
                <c:pt idx="126">
                  <c:v>6.4399999999999498</c:v>
                </c:pt>
                <c:pt idx="127">
                  <c:v>6.4599999999999502</c:v>
                </c:pt>
                <c:pt idx="128">
                  <c:v>6.4799999999999498</c:v>
                </c:pt>
                <c:pt idx="129">
                  <c:v>6.4999999999999503</c:v>
                </c:pt>
                <c:pt idx="130">
                  <c:v>6.5199999999999498</c:v>
                </c:pt>
                <c:pt idx="131">
                  <c:v>6.5399999999999503</c:v>
                </c:pt>
                <c:pt idx="132">
                  <c:v>6.5599999999999499</c:v>
                </c:pt>
                <c:pt idx="133">
                  <c:v>6.5799999999999503</c:v>
                </c:pt>
                <c:pt idx="134">
                  <c:v>6.5999999999999401</c:v>
                </c:pt>
                <c:pt idx="135">
                  <c:v>6.6199999999999397</c:v>
                </c:pt>
                <c:pt idx="136">
                  <c:v>6.6399999999999402</c:v>
                </c:pt>
                <c:pt idx="137">
                  <c:v>6.6599999999999397</c:v>
                </c:pt>
                <c:pt idx="138">
                  <c:v>6.6799999999999402</c:v>
                </c:pt>
                <c:pt idx="139">
                  <c:v>6.6999999999999398</c:v>
                </c:pt>
                <c:pt idx="140">
                  <c:v>6.7199999999999402</c:v>
                </c:pt>
                <c:pt idx="141">
                  <c:v>6.7399999999999398</c:v>
                </c:pt>
                <c:pt idx="142">
                  <c:v>6.7599999999999403</c:v>
                </c:pt>
                <c:pt idx="143">
                  <c:v>6.7799999999999399</c:v>
                </c:pt>
                <c:pt idx="144">
                  <c:v>6.7999999999999403</c:v>
                </c:pt>
                <c:pt idx="145">
                  <c:v>6.8199999999999399</c:v>
                </c:pt>
                <c:pt idx="146">
                  <c:v>6.8399999999999403</c:v>
                </c:pt>
                <c:pt idx="147">
                  <c:v>6.8599999999999399</c:v>
                </c:pt>
                <c:pt idx="148">
                  <c:v>6.8799999999999404</c:v>
                </c:pt>
                <c:pt idx="149">
                  <c:v>6.89999999999994</c:v>
                </c:pt>
                <c:pt idx="150">
                  <c:v>6.9199999999999404</c:v>
                </c:pt>
                <c:pt idx="151">
                  <c:v>6.93999999999994</c:v>
                </c:pt>
                <c:pt idx="152">
                  <c:v>6.9599999999999396</c:v>
                </c:pt>
                <c:pt idx="153">
                  <c:v>6.97999999999994</c:v>
                </c:pt>
                <c:pt idx="154">
                  <c:v>6.9999999999999396</c:v>
                </c:pt>
                <c:pt idx="155">
                  <c:v>7.0199999999999401</c:v>
                </c:pt>
                <c:pt idx="156">
                  <c:v>7.0399999999999396</c:v>
                </c:pt>
                <c:pt idx="157">
                  <c:v>7.0599999999999303</c:v>
                </c:pt>
                <c:pt idx="158">
                  <c:v>7.0799999999999299</c:v>
                </c:pt>
                <c:pt idx="159">
                  <c:v>7.0999999999999304</c:v>
                </c:pt>
                <c:pt idx="160">
                  <c:v>7.1199999999999299</c:v>
                </c:pt>
                <c:pt idx="161">
                  <c:v>7.1399999999999304</c:v>
                </c:pt>
                <c:pt idx="162">
                  <c:v>7.15999999999993</c:v>
                </c:pt>
                <c:pt idx="163">
                  <c:v>7.1799999999999304</c:v>
                </c:pt>
                <c:pt idx="164">
                  <c:v>7.19999999999993</c:v>
                </c:pt>
                <c:pt idx="165">
                  <c:v>7.2199999999999296</c:v>
                </c:pt>
                <c:pt idx="166">
                  <c:v>7.23999999999993</c:v>
                </c:pt>
                <c:pt idx="167">
                  <c:v>7.2599999999999296</c:v>
                </c:pt>
                <c:pt idx="168">
                  <c:v>7.2799999999999301</c:v>
                </c:pt>
                <c:pt idx="169">
                  <c:v>7.2999999999999297</c:v>
                </c:pt>
                <c:pt idx="170">
                  <c:v>7.3199999999999301</c:v>
                </c:pt>
                <c:pt idx="171">
                  <c:v>7.3399999999999297</c:v>
                </c:pt>
                <c:pt idx="172">
                  <c:v>7.3599999999999302</c:v>
                </c:pt>
                <c:pt idx="173">
                  <c:v>7.3799999999999297</c:v>
                </c:pt>
                <c:pt idx="174">
                  <c:v>7.3999999999999302</c:v>
                </c:pt>
                <c:pt idx="175">
                  <c:v>7.4199999999999298</c:v>
                </c:pt>
                <c:pt idx="176">
                  <c:v>7.4399999999999302</c:v>
                </c:pt>
                <c:pt idx="177">
                  <c:v>7.4599999999999298</c:v>
                </c:pt>
                <c:pt idx="178">
                  <c:v>7.4799999999999303</c:v>
                </c:pt>
                <c:pt idx="179">
                  <c:v>7.4999999999999298</c:v>
                </c:pt>
                <c:pt idx="180">
                  <c:v>7.5199999999999196</c:v>
                </c:pt>
                <c:pt idx="181">
                  <c:v>7.5399999999999201</c:v>
                </c:pt>
                <c:pt idx="182">
                  <c:v>7.5599999999999197</c:v>
                </c:pt>
                <c:pt idx="183">
                  <c:v>7.5799999999999201</c:v>
                </c:pt>
                <c:pt idx="184">
                  <c:v>7.5999999999999197</c:v>
                </c:pt>
                <c:pt idx="185">
                  <c:v>7.6199999999999202</c:v>
                </c:pt>
                <c:pt idx="186">
                  <c:v>7.6399999999999197</c:v>
                </c:pt>
                <c:pt idx="187">
                  <c:v>7.6599999999999202</c:v>
                </c:pt>
                <c:pt idx="188">
                  <c:v>7.6799999999999198</c:v>
                </c:pt>
                <c:pt idx="189">
                  <c:v>7.6999999999999202</c:v>
                </c:pt>
                <c:pt idx="190">
                  <c:v>7.7199999999999198</c:v>
                </c:pt>
                <c:pt idx="191">
                  <c:v>7.7399999999999203</c:v>
                </c:pt>
                <c:pt idx="192">
                  <c:v>7.7599999999999199</c:v>
                </c:pt>
                <c:pt idx="193">
                  <c:v>7.7799999999999203</c:v>
                </c:pt>
                <c:pt idx="194">
                  <c:v>7.7999999999999199</c:v>
                </c:pt>
                <c:pt idx="195">
                  <c:v>7.8199999999999203</c:v>
                </c:pt>
                <c:pt idx="196">
                  <c:v>7.8399999999999199</c:v>
                </c:pt>
                <c:pt idx="197">
                  <c:v>7.8599999999999204</c:v>
                </c:pt>
                <c:pt idx="198">
                  <c:v>7.87999999999992</c:v>
                </c:pt>
                <c:pt idx="199">
                  <c:v>7.8999999999999204</c:v>
                </c:pt>
                <c:pt idx="200">
                  <c:v>7.91999999999992</c:v>
                </c:pt>
                <c:pt idx="201">
                  <c:v>7.9399999999999196</c:v>
                </c:pt>
                <c:pt idx="202">
                  <c:v>7.95999999999992</c:v>
                </c:pt>
                <c:pt idx="203">
                  <c:v>7.9799999999999196</c:v>
                </c:pt>
                <c:pt idx="204">
                  <c:v>7.9999999999999103</c:v>
                </c:pt>
                <c:pt idx="205">
                  <c:v>8.0199999999999108</c:v>
                </c:pt>
                <c:pt idx="206">
                  <c:v>8.0399999999999103</c:v>
                </c:pt>
                <c:pt idx="207">
                  <c:v>8.0599999999999099</c:v>
                </c:pt>
                <c:pt idx="208">
                  <c:v>8.0799999999999095</c:v>
                </c:pt>
                <c:pt idx="209">
                  <c:v>8.0999999999999108</c:v>
                </c:pt>
                <c:pt idx="210">
                  <c:v>8.1199999999999104</c:v>
                </c:pt>
                <c:pt idx="211">
                  <c:v>8.13999999999991</c:v>
                </c:pt>
                <c:pt idx="212">
                  <c:v>8.1599999999999095</c:v>
                </c:pt>
                <c:pt idx="213">
                  <c:v>8.1799999999999091</c:v>
                </c:pt>
                <c:pt idx="214">
                  <c:v>8.1999999999999105</c:v>
                </c:pt>
                <c:pt idx="215">
                  <c:v>8.21999999999991</c:v>
                </c:pt>
                <c:pt idx="216">
                  <c:v>8.2399999999999096</c:v>
                </c:pt>
                <c:pt idx="217">
                  <c:v>8.2599999999999092</c:v>
                </c:pt>
                <c:pt idx="218">
                  <c:v>8.2799999999999105</c:v>
                </c:pt>
                <c:pt idx="219">
                  <c:v>8.2999999999999101</c:v>
                </c:pt>
                <c:pt idx="220">
                  <c:v>8.3199999999999097</c:v>
                </c:pt>
                <c:pt idx="221">
                  <c:v>8.3399999999999093</c:v>
                </c:pt>
                <c:pt idx="222">
                  <c:v>8.3599999999999106</c:v>
                </c:pt>
                <c:pt idx="223">
                  <c:v>8.3799999999999102</c:v>
                </c:pt>
                <c:pt idx="224">
                  <c:v>8.3999999999999098</c:v>
                </c:pt>
                <c:pt idx="225">
                  <c:v>8.4199999999999093</c:v>
                </c:pt>
                <c:pt idx="226">
                  <c:v>8.4399999999999107</c:v>
                </c:pt>
                <c:pt idx="227">
                  <c:v>8.4599999999998996</c:v>
                </c:pt>
                <c:pt idx="228">
                  <c:v>8.4799999999998992</c:v>
                </c:pt>
                <c:pt idx="229">
                  <c:v>8.4999999999999005</c:v>
                </c:pt>
                <c:pt idx="230">
                  <c:v>8.5199999999999001</c:v>
                </c:pt>
                <c:pt idx="231">
                  <c:v>8.5399999999998997</c:v>
                </c:pt>
                <c:pt idx="232">
                  <c:v>8.5599999999998992</c:v>
                </c:pt>
                <c:pt idx="233">
                  <c:v>8.5799999999999006</c:v>
                </c:pt>
                <c:pt idx="234">
                  <c:v>8.5999999999999002</c:v>
                </c:pt>
                <c:pt idx="235">
                  <c:v>8.6199999999998997</c:v>
                </c:pt>
                <c:pt idx="236">
                  <c:v>8.6399999999998993</c:v>
                </c:pt>
                <c:pt idx="237">
                  <c:v>8.6599999999999007</c:v>
                </c:pt>
                <c:pt idx="238">
                  <c:v>8.6799999999999002</c:v>
                </c:pt>
                <c:pt idx="239">
                  <c:v>8.6999999999998998</c:v>
                </c:pt>
                <c:pt idx="240">
                  <c:v>8.7199999999998994</c:v>
                </c:pt>
                <c:pt idx="241">
                  <c:v>8.7399999999999007</c:v>
                </c:pt>
                <c:pt idx="242">
                  <c:v>8.7599999999999003</c:v>
                </c:pt>
                <c:pt idx="243">
                  <c:v>8.7799999999998999</c:v>
                </c:pt>
                <c:pt idx="244">
                  <c:v>8.7999999999998995</c:v>
                </c:pt>
                <c:pt idx="245">
                  <c:v>8.8199999999999008</c:v>
                </c:pt>
                <c:pt idx="246">
                  <c:v>8.8399999999999004</c:v>
                </c:pt>
                <c:pt idx="247">
                  <c:v>8.8599999999999</c:v>
                </c:pt>
                <c:pt idx="248">
                  <c:v>8.8799999999998995</c:v>
                </c:pt>
                <c:pt idx="249">
                  <c:v>8.8999999999999062</c:v>
                </c:pt>
                <c:pt idx="250">
                  <c:v>8.9199999999999005</c:v>
                </c:pt>
                <c:pt idx="251">
                  <c:v>8.9399999999998894</c:v>
                </c:pt>
                <c:pt idx="252">
                  <c:v>8.9599999999998907</c:v>
                </c:pt>
                <c:pt idx="253">
                  <c:v>8.9799999999998903</c:v>
                </c:pt>
                <c:pt idx="254">
                  <c:v>8.9999999999998899</c:v>
                </c:pt>
                <c:pt idx="255">
                  <c:v>9.0199999999998894</c:v>
                </c:pt>
                <c:pt idx="256">
                  <c:v>9.0399999999998908</c:v>
                </c:pt>
                <c:pt idx="257">
                  <c:v>9.0599999999998904</c:v>
                </c:pt>
                <c:pt idx="258">
                  <c:v>9.0799999999998899</c:v>
                </c:pt>
                <c:pt idx="259">
                  <c:v>9.0999999999998895</c:v>
                </c:pt>
                <c:pt idx="260">
                  <c:v>9.1199999999998926</c:v>
                </c:pt>
                <c:pt idx="261">
                  <c:v>9.1399999999998904</c:v>
                </c:pt>
                <c:pt idx="262">
                  <c:v>9.15999999999989</c:v>
                </c:pt>
                <c:pt idx="263">
                  <c:v>9.1799999999998896</c:v>
                </c:pt>
                <c:pt idx="264">
                  <c:v>9.1999999999998892</c:v>
                </c:pt>
                <c:pt idx="265">
                  <c:v>9.2199999999998905</c:v>
                </c:pt>
                <c:pt idx="266">
                  <c:v>9.2399999999998901</c:v>
                </c:pt>
                <c:pt idx="267">
                  <c:v>9.2599999999998897</c:v>
                </c:pt>
                <c:pt idx="268">
                  <c:v>9.2799999999998892</c:v>
                </c:pt>
                <c:pt idx="269">
                  <c:v>9.2999999999998906</c:v>
                </c:pt>
                <c:pt idx="270">
                  <c:v>9.3199999999998902</c:v>
                </c:pt>
                <c:pt idx="271">
                  <c:v>9.3399999999998897</c:v>
                </c:pt>
                <c:pt idx="272">
                  <c:v>9.3599999999998893</c:v>
                </c:pt>
                <c:pt idx="273">
                  <c:v>9.3799999999998906</c:v>
                </c:pt>
                <c:pt idx="274">
                  <c:v>9.3999999999998796</c:v>
                </c:pt>
                <c:pt idx="275">
                  <c:v>9.4199999999998791</c:v>
                </c:pt>
                <c:pt idx="276">
                  <c:v>9.4399999999998805</c:v>
                </c:pt>
                <c:pt idx="277">
                  <c:v>9.4599999999998801</c:v>
                </c:pt>
                <c:pt idx="278">
                  <c:v>9.4799999999998796</c:v>
                </c:pt>
                <c:pt idx="279">
                  <c:v>9.4999999999998792</c:v>
                </c:pt>
                <c:pt idx="280">
                  <c:v>9.5199999999998806</c:v>
                </c:pt>
                <c:pt idx="281">
                  <c:v>9.5399999999998801</c:v>
                </c:pt>
                <c:pt idx="282">
                  <c:v>9.5599999999998797</c:v>
                </c:pt>
                <c:pt idx="283">
                  <c:v>9.5799999999998793</c:v>
                </c:pt>
                <c:pt idx="284">
                  <c:v>9.5999999999998806</c:v>
                </c:pt>
                <c:pt idx="285">
                  <c:v>9.6199999999998802</c:v>
                </c:pt>
                <c:pt idx="286">
                  <c:v>9.639999999999878</c:v>
                </c:pt>
                <c:pt idx="287">
                  <c:v>9.6599999999998793</c:v>
                </c:pt>
                <c:pt idx="288">
                  <c:v>9.6799999999998807</c:v>
                </c:pt>
                <c:pt idx="289">
                  <c:v>9.6999999999998803</c:v>
                </c:pt>
                <c:pt idx="290">
                  <c:v>9.7199999999998781</c:v>
                </c:pt>
                <c:pt idx="291">
                  <c:v>9.7399999999998741</c:v>
                </c:pt>
                <c:pt idx="292">
                  <c:v>9.7599999999998808</c:v>
                </c:pt>
                <c:pt idx="293">
                  <c:v>9.7799999999998803</c:v>
                </c:pt>
                <c:pt idx="294">
                  <c:v>9.7999999999998799</c:v>
                </c:pt>
                <c:pt idx="295">
                  <c:v>9.8199999999998795</c:v>
                </c:pt>
                <c:pt idx="296">
                  <c:v>9.8399999999998808</c:v>
                </c:pt>
                <c:pt idx="297">
                  <c:v>9.8599999999998804</c:v>
                </c:pt>
                <c:pt idx="298">
                  <c:v>9.8799999999998693</c:v>
                </c:pt>
                <c:pt idx="299">
                  <c:v>9.8999999999998707</c:v>
                </c:pt>
                <c:pt idx="300">
                  <c:v>9.9199999999998703</c:v>
                </c:pt>
                <c:pt idx="301">
                  <c:v>9.9399999999998698</c:v>
                </c:pt>
                <c:pt idx="302">
                  <c:v>9.9599999999998694</c:v>
                </c:pt>
                <c:pt idx="303">
                  <c:v>9.9799999999998708</c:v>
                </c:pt>
                <c:pt idx="304">
                  <c:v>9.9999999999998703</c:v>
                </c:pt>
                <c:pt idx="305">
                  <c:v>10.0199999999999</c:v>
                </c:pt>
                <c:pt idx="306">
                  <c:v>10.0399999999999</c:v>
                </c:pt>
                <c:pt idx="307">
                  <c:v>10.059999999999899</c:v>
                </c:pt>
                <c:pt idx="308">
                  <c:v>10.079999999999901</c:v>
                </c:pt>
                <c:pt idx="309">
                  <c:v>10.0999999999999</c:v>
                </c:pt>
                <c:pt idx="310">
                  <c:v>10.1199999999999</c:v>
                </c:pt>
                <c:pt idx="311">
                  <c:v>10.139999999999899</c:v>
                </c:pt>
                <c:pt idx="312">
                  <c:v>10.159999999999901</c:v>
                </c:pt>
                <c:pt idx="313">
                  <c:v>10.1799999999999</c:v>
                </c:pt>
                <c:pt idx="314">
                  <c:v>10.1999999999999</c:v>
                </c:pt>
                <c:pt idx="315">
                  <c:v>10.219999999999899</c:v>
                </c:pt>
                <c:pt idx="316">
                  <c:v>10.239999999999901</c:v>
                </c:pt>
                <c:pt idx="317">
                  <c:v>10.2599999999999</c:v>
                </c:pt>
                <c:pt idx="318">
                  <c:v>10.2799999999999</c:v>
                </c:pt>
                <c:pt idx="319">
                  <c:v>10.299999999999899</c:v>
                </c:pt>
                <c:pt idx="320">
                  <c:v>10.319999999999901</c:v>
                </c:pt>
                <c:pt idx="321">
                  <c:v>10.3399999999999</c:v>
                </c:pt>
                <c:pt idx="322">
                  <c:v>10.3599999999999</c:v>
                </c:pt>
                <c:pt idx="323">
                  <c:v>10.3799999999999</c:v>
                </c:pt>
                <c:pt idx="324">
                  <c:v>10.399999999999901</c:v>
                </c:pt>
                <c:pt idx="325">
                  <c:v>10.4199999999999</c:v>
                </c:pt>
                <c:pt idx="326">
                  <c:v>10.4399999999999</c:v>
                </c:pt>
                <c:pt idx="327">
                  <c:v>10.4599999999999</c:v>
                </c:pt>
                <c:pt idx="328">
                  <c:v>10.479999999999899</c:v>
                </c:pt>
                <c:pt idx="329">
                  <c:v>10.499999999999901</c:v>
                </c:pt>
                <c:pt idx="330">
                  <c:v>10.5199999999999</c:v>
                </c:pt>
                <c:pt idx="331">
                  <c:v>10.5399999999999</c:v>
                </c:pt>
                <c:pt idx="332">
                  <c:v>10.559999999999899</c:v>
                </c:pt>
                <c:pt idx="333">
                  <c:v>10.579999999999901</c:v>
                </c:pt>
                <c:pt idx="334">
                  <c:v>10.5999999999999</c:v>
                </c:pt>
                <c:pt idx="335">
                  <c:v>10.6199999999999</c:v>
                </c:pt>
                <c:pt idx="336">
                  <c:v>10.639999999999899</c:v>
                </c:pt>
                <c:pt idx="337">
                  <c:v>10.659999999999901</c:v>
                </c:pt>
                <c:pt idx="338">
                  <c:v>10.6799999999999</c:v>
                </c:pt>
                <c:pt idx="339">
                  <c:v>10.6999999999999</c:v>
                </c:pt>
                <c:pt idx="340">
                  <c:v>10.719999999999899</c:v>
                </c:pt>
                <c:pt idx="341">
                  <c:v>10.739999999999901</c:v>
                </c:pt>
                <c:pt idx="342">
                  <c:v>10.7599999999999</c:v>
                </c:pt>
                <c:pt idx="343">
                  <c:v>10.7799999999999</c:v>
                </c:pt>
                <c:pt idx="344">
                  <c:v>10.799999999999899</c:v>
                </c:pt>
                <c:pt idx="345">
                  <c:v>10.819999999999901</c:v>
                </c:pt>
                <c:pt idx="346">
                  <c:v>10.8399999999999</c:v>
                </c:pt>
                <c:pt idx="347">
                  <c:v>10.8599999999999</c:v>
                </c:pt>
                <c:pt idx="348">
                  <c:v>10.8799999999998</c:v>
                </c:pt>
                <c:pt idx="349">
                  <c:v>10.8999999999998</c:v>
                </c:pt>
                <c:pt idx="350">
                  <c:v>10.919999999999799</c:v>
                </c:pt>
                <c:pt idx="351">
                  <c:v>10.9399999999999</c:v>
                </c:pt>
                <c:pt idx="352">
                  <c:v>10.9599999999998</c:v>
                </c:pt>
                <c:pt idx="353">
                  <c:v>10.979999999999899</c:v>
                </c:pt>
                <c:pt idx="354">
                  <c:v>10.999999999999901</c:v>
                </c:pt>
                <c:pt idx="355">
                  <c:v>11.0199999999999</c:v>
                </c:pt>
                <c:pt idx="356">
                  <c:v>11.0399999999998</c:v>
                </c:pt>
                <c:pt idx="357">
                  <c:v>11.0599999999998</c:v>
                </c:pt>
                <c:pt idx="358">
                  <c:v>11.079999999999799</c:v>
                </c:pt>
                <c:pt idx="359">
                  <c:v>11.0999999999999</c:v>
                </c:pt>
                <c:pt idx="360">
                  <c:v>11.1199999999999</c:v>
                </c:pt>
                <c:pt idx="361">
                  <c:v>11.1399999999998</c:v>
                </c:pt>
                <c:pt idx="362">
                  <c:v>11.159999999999901</c:v>
                </c:pt>
                <c:pt idx="363">
                  <c:v>11.1799999999999</c:v>
                </c:pt>
                <c:pt idx="364">
                  <c:v>11.1999999999999</c:v>
                </c:pt>
                <c:pt idx="365">
                  <c:v>11.2199999999998</c:v>
                </c:pt>
                <c:pt idx="366">
                  <c:v>11.239999999999799</c:v>
                </c:pt>
                <c:pt idx="367">
                  <c:v>11.259999999999801</c:v>
                </c:pt>
                <c:pt idx="368">
                  <c:v>11.2799999999998</c:v>
                </c:pt>
                <c:pt idx="369">
                  <c:v>11.2999999999998</c:v>
                </c:pt>
                <c:pt idx="370">
                  <c:v>11.3199999999998</c:v>
                </c:pt>
                <c:pt idx="371">
                  <c:v>11.339999999999799</c:v>
                </c:pt>
                <c:pt idx="372">
                  <c:v>11.3599999999998</c:v>
                </c:pt>
                <c:pt idx="373">
                  <c:v>11.3799999999998</c:v>
                </c:pt>
                <c:pt idx="374">
                  <c:v>11.3999999999998</c:v>
                </c:pt>
                <c:pt idx="375">
                  <c:v>11.419999999999799</c:v>
                </c:pt>
                <c:pt idx="376">
                  <c:v>11.439999999999801</c:v>
                </c:pt>
                <c:pt idx="377">
                  <c:v>11.4599999999998</c:v>
                </c:pt>
                <c:pt idx="378">
                  <c:v>11.4799999999998</c:v>
                </c:pt>
                <c:pt idx="379">
                  <c:v>11.499999999999799</c:v>
                </c:pt>
                <c:pt idx="380">
                  <c:v>11.519999999999801</c:v>
                </c:pt>
                <c:pt idx="381">
                  <c:v>11.5399999999998</c:v>
                </c:pt>
                <c:pt idx="382">
                  <c:v>11.5599999999998</c:v>
                </c:pt>
                <c:pt idx="383">
                  <c:v>11.579999999999799</c:v>
                </c:pt>
                <c:pt idx="384">
                  <c:v>11.599999999999801</c:v>
                </c:pt>
                <c:pt idx="385">
                  <c:v>11.6199999999998</c:v>
                </c:pt>
                <c:pt idx="386">
                  <c:v>11.6399999999998</c:v>
                </c:pt>
                <c:pt idx="387">
                  <c:v>11.659999999999799</c:v>
                </c:pt>
                <c:pt idx="388">
                  <c:v>11.679999999999801</c:v>
                </c:pt>
                <c:pt idx="389">
                  <c:v>11.6999999999998</c:v>
                </c:pt>
                <c:pt idx="390">
                  <c:v>11.7199999999998</c:v>
                </c:pt>
                <c:pt idx="391">
                  <c:v>11.739999999999799</c:v>
                </c:pt>
                <c:pt idx="392">
                  <c:v>11.759999999999801</c:v>
                </c:pt>
                <c:pt idx="393">
                  <c:v>11.7799999999998</c:v>
                </c:pt>
                <c:pt idx="394">
                  <c:v>11.7999999999998</c:v>
                </c:pt>
                <c:pt idx="395">
                  <c:v>11.8199999999998</c:v>
                </c:pt>
                <c:pt idx="396">
                  <c:v>11.839999999999799</c:v>
                </c:pt>
                <c:pt idx="397">
                  <c:v>11.8599999999998</c:v>
                </c:pt>
                <c:pt idx="398">
                  <c:v>11.8799999999998</c:v>
                </c:pt>
                <c:pt idx="399">
                  <c:v>11.8999999999998</c:v>
                </c:pt>
                <c:pt idx="400">
                  <c:v>11.919999999999799</c:v>
                </c:pt>
                <c:pt idx="401">
                  <c:v>11.939999999999801</c:v>
                </c:pt>
                <c:pt idx="402">
                  <c:v>11.9599999999998</c:v>
                </c:pt>
                <c:pt idx="403">
                  <c:v>11.9799999999998</c:v>
                </c:pt>
                <c:pt idx="404">
                  <c:v>11.999999999999799</c:v>
                </c:pt>
                <c:pt idx="405">
                  <c:v>12.019999999999801</c:v>
                </c:pt>
                <c:pt idx="406">
                  <c:v>12.0399999999998</c:v>
                </c:pt>
                <c:pt idx="407">
                  <c:v>12.0599999999998</c:v>
                </c:pt>
                <c:pt idx="408">
                  <c:v>12.079999999999799</c:v>
                </c:pt>
                <c:pt idx="409">
                  <c:v>12.099999999999801</c:v>
                </c:pt>
                <c:pt idx="410">
                  <c:v>12.1199999999998</c:v>
                </c:pt>
                <c:pt idx="411">
                  <c:v>12.1399999999998</c:v>
                </c:pt>
                <c:pt idx="412">
                  <c:v>12.159999999999799</c:v>
                </c:pt>
                <c:pt idx="413">
                  <c:v>12.179999999999801</c:v>
                </c:pt>
                <c:pt idx="414">
                  <c:v>12.1999999999998</c:v>
                </c:pt>
                <c:pt idx="415">
                  <c:v>12.2199999999998</c:v>
                </c:pt>
                <c:pt idx="416">
                  <c:v>12.239999999999799</c:v>
                </c:pt>
                <c:pt idx="417">
                  <c:v>12.259999999999801</c:v>
                </c:pt>
                <c:pt idx="418">
                  <c:v>12.2799999999998</c:v>
                </c:pt>
                <c:pt idx="419">
                  <c:v>12.2999999999998</c:v>
                </c:pt>
                <c:pt idx="420">
                  <c:v>12.3199999999998</c:v>
                </c:pt>
                <c:pt idx="421">
                  <c:v>12.339999999999799</c:v>
                </c:pt>
                <c:pt idx="422">
                  <c:v>12.3599999999998</c:v>
                </c:pt>
                <c:pt idx="423">
                  <c:v>12.3799999999998</c:v>
                </c:pt>
                <c:pt idx="424">
                  <c:v>12.3999999999998</c:v>
                </c:pt>
                <c:pt idx="425">
                  <c:v>12.419999999999799</c:v>
                </c:pt>
                <c:pt idx="426">
                  <c:v>12.439999999999801</c:v>
                </c:pt>
                <c:pt idx="427">
                  <c:v>12.4599999999998</c:v>
                </c:pt>
                <c:pt idx="428">
                  <c:v>12.4799999999998</c:v>
                </c:pt>
                <c:pt idx="429">
                  <c:v>12.499999999999799</c:v>
                </c:pt>
                <c:pt idx="430">
                  <c:v>12.519999999999801</c:v>
                </c:pt>
                <c:pt idx="431">
                  <c:v>12.5399999999998</c:v>
                </c:pt>
                <c:pt idx="432">
                  <c:v>12.5599999999998</c:v>
                </c:pt>
                <c:pt idx="433">
                  <c:v>12.579999999999799</c:v>
                </c:pt>
                <c:pt idx="434">
                  <c:v>12.599999999999801</c:v>
                </c:pt>
                <c:pt idx="435">
                  <c:v>12.6199999999998</c:v>
                </c:pt>
                <c:pt idx="436">
                  <c:v>12.6399999999998</c:v>
                </c:pt>
                <c:pt idx="437">
                  <c:v>12.659999999999799</c:v>
                </c:pt>
                <c:pt idx="438">
                  <c:v>12.679999999999801</c:v>
                </c:pt>
                <c:pt idx="439">
                  <c:v>12.6999999999998</c:v>
                </c:pt>
                <c:pt idx="440">
                  <c:v>12.7199999999998</c:v>
                </c:pt>
                <c:pt idx="441">
                  <c:v>12.739999999999799</c:v>
                </c:pt>
                <c:pt idx="442">
                  <c:v>12.759999999999801</c:v>
                </c:pt>
                <c:pt idx="443">
                  <c:v>12.7799999999998</c:v>
                </c:pt>
                <c:pt idx="444">
                  <c:v>12.7999999999998</c:v>
                </c:pt>
                <c:pt idx="445">
                  <c:v>12.8199999999998</c:v>
                </c:pt>
                <c:pt idx="446">
                  <c:v>12.839999999999799</c:v>
                </c:pt>
                <c:pt idx="447">
                  <c:v>12.8599999999998</c:v>
                </c:pt>
                <c:pt idx="448">
                  <c:v>12.8799999999998</c:v>
                </c:pt>
                <c:pt idx="449">
                  <c:v>12.8999999999998</c:v>
                </c:pt>
                <c:pt idx="450">
                  <c:v>12.919999999999799</c:v>
                </c:pt>
                <c:pt idx="451">
                  <c:v>12.939999999999801</c:v>
                </c:pt>
                <c:pt idx="452">
                  <c:v>12.9599999999998</c:v>
                </c:pt>
                <c:pt idx="453">
                  <c:v>12.9799999999998</c:v>
                </c:pt>
                <c:pt idx="454">
                  <c:v>12.999999999999799</c:v>
                </c:pt>
                <c:pt idx="455">
                  <c:v>13.019999999999801</c:v>
                </c:pt>
                <c:pt idx="456">
                  <c:v>13.0399999999998</c:v>
                </c:pt>
                <c:pt idx="457">
                  <c:v>13.0599999999998</c:v>
                </c:pt>
                <c:pt idx="458">
                  <c:v>13.079999999999799</c:v>
                </c:pt>
                <c:pt idx="459">
                  <c:v>13.099999999999801</c:v>
                </c:pt>
                <c:pt idx="460">
                  <c:v>13.1199999999998</c:v>
                </c:pt>
                <c:pt idx="461">
                  <c:v>13.1399999999998</c:v>
                </c:pt>
                <c:pt idx="462">
                  <c:v>13.159999999999799</c:v>
                </c:pt>
                <c:pt idx="463">
                  <c:v>13.179999999999801</c:v>
                </c:pt>
                <c:pt idx="464">
                  <c:v>13.1999999999998</c:v>
                </c:pt>
                <c:pt idx="465">
                  <c:v>13.2199999999998</c:v>
                </c:pt>
                <c:pt idx="466">
                  <c:v>13.239999999999799</c:v>
                </c:pt>
                <c:pt idx="467">
                  <c:v>13.259999999999801</c:v>
                </c:pt>
                <c:pt idx="468">
                  <c:v>13.2799999999998</c:v>
                </c:pt>
                <c:pt idx="469">
                  <c:v>13.2999999999998</c:v>
                </c:pt>
                <c:pt idx="470">
                  <c:v>13.3199999999998</c:v>
                </c:pt>
                <c:pt idx="471">
                  <c:v>13.339999999999799</c:v>
                </c:pt>
                <c:pt idx="472">
                  <c:v>13.3599999999998</c:v>
                </c:pt>
                <c:pt idx="473">
                  <c:v>13.3799999999998</c:v>
                </c:pt>
                <c:pt idx="474">
                  <c:v>13.3999999999998</c:v>
                </c:pt>
                <c:pt idx="475">
                  <c:v>13.419999999999799</c:v>
                </c:pt>
                <c:pt idx="476">
                  <c:v>13.439999999999801</c:v>
                </c:pt>
                <c:pt idx="477">
                  <c:v>13.4599999999998</c:v>
                </c:pt>
                <c:pt idx="478">
                  <c:v>13.4799999999998</c:v>
                </c:pt>
                <c:pt idx="479">
                  <c:v>13.499999999999799</c:v>
                </c:pt>
                <c:pt idx="480">
                  <c:v>13.519999999999801</c:v>
                </c:pt>
                <c:pt idx="481">
                  <c:v>13.5399999999998</c:v>
                </c:pt>
                <c:pt idx="482">
                  <c:v>13.5599999999998</c:v>
                </c:pt>
                <c:pt idx="483">
                  <c:v>13.579999999999799</c:v>
                </c:pt>
                <c:pt idx="484">
                  <c:v>13.599999999999801</c:v>
                </c:pt>
                <c:pt idx="485">
                  <c:v>13.6199999999998</c:v>
                </c:pt>
                <c:pt idx="486">
                  <c:v>13.6399999999998</c:v>
                </c:pt>
                <c:pt idx="487">
                  <c:v>13.659999999999799</c:v>
                </c:pt>
                <c:pt idx="488">
                  <c:v>13.679999999999801</c:v>
                </c:pt>
                <c:pt idx="489">
                  <c:v>13.6999999999998</c:v>
                </c:pt>
                <c:pt idx="490">
                  <c:v>13.7199999999998</c:v>
                </c:pt>
                <c:pt idx="491">
                  <c:v>13.739999999999799</c:v>
                </c:pt>
                <c:pt idx="492">
                  <c:v>13.759999999999801</c:v>
                </c:pt>
                <c:pt idx="493">
                  <c:v>13.7799999999998</c:v>
                </c:pt>
                <c:pt idx="494">
                  <c:v>13.7999999999998</c:v>
                </c:pt>
                <c:pt idx="495">
                  <c:v>13.8199999999998</c:v>
                </c:pt>
                <c:pt idx="496">
                  <c:v>13.839999999999799</c:v>
                </c:pt>
                <c:pt idx="497">
                  <c:v>13.8599999999998</c:v>
                </c:pt>
                <c:pt idx="498">
                  <c:v>13.8799999999998</c:v>
                </c:pt>
                <c:pt idx="499">
                  <c:v>13.8999999999998</c:v>
                </c:pt>
                <c:pt idx="500">
                  <c:v>13.919999999999799</c:v>
                </c:pt>
                <c:pt idx="501">
                  <c:v>13.939999999999801</c:v>
                </c:pt>
                <c:pt idx="502">
                  <c:v>13.9599999999998</c:v>
                </c:pt>
                <c:pt idx="503">
                  <c:v>13.9799999999998</c:v>
                </c:pt>
                <c:pt idx="504">
                  <c:v>13.999999999999799</c:v>
                </c:pt>
                <c:pt idx="505">
                  <c:v>14.019999999999801</c:v>
                </c:pt>
                <c:pt idx="506">
                  <c:v>14.0399999999998</c:v>
                </c:pt>
                <c:pt idx="507">
                  <c:v>14.0599999999998</c:v>
                </c:pt>
                <c:pt idx="508">
                  <c:v>14.079999999999799</c:v>
                </c:pt>
                <c:pt idx="509">
                  <c:v>14.099999999999801</c:v>
                </c:pt>
                <c:pt idx="510">
                  <c:v>14.1199999999998</c:v>
                </c:pt>
                <c:pt idx="511">
                  <c:v>14.1399999999998</c:v>
                </c:pt>
                <c:pt idx="512">
                  <c:v>14.159999999999799</c:v>
                </c:pt>
                <c:pt idx="513">
                  <c:v>14.179999999999801</c:v>
                </c:pt>
                <c:pt idx="514">
                  <c:v>14.1999999999998</c:v>
                </c:pt>
                <c:pt idx="515">
                  <c:v>14.2199999999998</c:v>
                </c:pt>
                <c:pt idx="516">
                  <c:v>14.239999999999799</c:v>
                </c:pt>
                <c:pt idx="517">
                  <c:v>14.259999999999801</c:v>
                </c:pt>
                <c:pt idx="518">
                  <c:v>14.2799999999998</c:v>
                </c:pt>
                <c:pt idx="519">
                  <c:v>14.2999999999998</c:v>
                </c:pt>
                <c:pt idx="520">
                  <c:v>14.3199999999998</c:v>
                </c:pt>
                <c:pt idx="521">
                  <c:v>14.339999999999799</c:v>
                </c:pt>
                <c:pt idx="522">
                  <c:v>14.3599999999998</c:v>
                </c:pt>
                <c:pt idx="523">
                  <c:v>14.3799999999998</c:v>
                </c:pt>
                <c:pt idx="524">
                  <c:v>14.3999999999998</c:v>
                </c:pt>
                <c:pt idx="525">
                  <c:v>14.419999999999799</c:v>
                </c:pt>
                <c:pt idx="526">
                  <c:v>14.439999999999801</c:v>
                </c:pt>
                <c:pt idx="527">
                  <c:v>14.4599999999998</c:v>
                </c:pt>
                <c:pt idx="528">
                  <c:v>14.4799999999998</c:v>
                </c:pt>
                <c:pt idx="529">
                  <c:v>14.499999999999799</c:v>
                </c:pt>
                <c:pt idx="530">
                  <c:v>14.519999999999801</c:v>
                </c:pt>
                <c:pt idx="531">
                  <c:v>14.5399999999998</c:v>
                </c:pt>
                <c:pt idx="532">
                  <c:v>14.5599999999998</c:v>
                </c:pt>
                <c:pt idx="533">
                  <c:v>14.579999999999799</c:v>
                </c:pt>
                <c:pt idx="534">
                  <c:v>14.599999999999801</c:v>
                </c:pt>
                <c:pt idx="535">
                  <c:v>14.6199999999998</c:v>
                </c:pt>
                <c:pt idx="536">
                  <c:v>14.6399999999998</c:v>
                </c:pt>
                <c:pt idx="537">
                  <c:v>14.659999999999799</c:v>
                </c:pt>
                <c:pt idx="538">
                  <c:v>14.679999999999801</c:v>
                </c:pt>
                <c:pt idx="539">
                  <c:v>14.6999999999998</c:v>
                </c:pt>
                <c:pt idx="540">
                  <c:v>14.7199999999998</c:v>
                </c:pt>
                <c:pt idx="541">
                  <c:v>14.739999999999799</c:v>
                </c:pt>
                <c:pt idx="542">
                  <c:v>14.759999999999801</c:v>
                </c:pt>
                <c:pt idx="543">
                  <c:v>14.7799999999998</c:v>
                </c:pt>
                <c:pt idx="544">
                  <c:v>14.7999999999998</c:v>
                </c:pt>
                <c:pt idx="545">
                  <c:v>14.8199999999998</c:v>
                </c:pt>
                <c:pt idx="546">
                  <c:v>14.839999999999799</c:v>
                </c:pt>
                <c:pt idx="547">
                  <c:v>14.8599999999998</c:v>
                </c:pt>
                <c:pt idx="548">
                  <c:v>14.8799999999998</c:v>
                </c:pt>
                <c:pt idx="549">
                  <c:v>14.8999999999998</c:v>
                </c:pt>
                <c:pt idx="550">
                  <c:v>14.919999999999799</c:v>
                </c:pt>
                <c:pt idx="551">
                  <c:v>14.939999999999801</c:v>
                </c:pt>
                <c:pt idx="552">
                  <c:v>14.9599999999998</c:v>
                </c:pt>
                <c:pt idx="553">
                  <c:v>14.9799999999998</c:v>
                </c:pt>
                <c:pt idx="554">
                  <c:v>14.999999999999799</c:v>
                </c:pt>
                <c:pt idx="555">
                  <c:v>15.019999999999801</c:v>
                </c:pt>
                <c:pt idx="556">
                  <c:v>15.0399999999998</c:v>
                </c:pt>
                <c:pt idx="557">
                  <c:v>15.0599999999998</c:v>
                </c:pt>
                <c:pt idx="558">
                  <c:v>15.079999999999799</c:v>
                </c:pt>
                <c:pt idx="559">
                  <c:v>15.099999999999801</c:v>
                </c:pt>
                <c:pt idx="560">
                  <c:v>15.1199999999998</c:v>
                </c:pt>
                <c:pt idx="561">
                  <c:v>15.1399999999998</c:v>
                </c:pt>
                <c:pt idx="562">
                  <c:v>15.159999999999799</c:v>
                </c:pt>
                <c:pt idx="563">
                  <c:v>15.179999999999801</c:v>
                </c:pt>
                <c:pt idx="564">
                  <c:v>15.1999999999998</c:v>
                </c:pt>
                <c:pt idx="565">
                  <c:v>15.2199999999998</c:v>
                </c:pt>
                <c:pt idx="566">
                  <c:v>15.239999999999799</c:v>
                </c:pt>
                <c:pt idx="567">
                  <c:v>15.259999999999801</c:v>
                </c:pt>
                <c:pt idx="568">
                  <c:v>15.2799999999998</c:v>
                </c:pt>
                <c:pt idx="569">
                  <c:v>15.2999999999998</c:v>
                </c:pt>
                <c:pt idx="570">
                  <c:v>15.3199999999998</c:v>
                </c:pt>
                <c:pt idx="571">
                  <c:v>15.339999999999799</c:v>
                </c:pt>
                <c:pt idx="572">
                  <c:v>15.3599999999998</c:v>
                </c:pt>
                <c:pt idx="573">
                  <c:v>15.3799999999998</c:v>
                </c:pt>
                <c:pt idx="574">
                  <c:v>15.3999999999998</c:v>
                </c:pt>
                <c:pt idx="575">
                  <c:v>15.419999999999799</c:v>
                </c:pt>
                <c:pt idx="576">
                  <c:v>15.439999999999801</c:v>
                </c:pt>
                <c:pt idx="577">
                  <c:v>15.4599999999998</c:v>
                </c:pt>
                <c:pt idx="578">
                  <c:v>15.4799999999998</c:v>
                </c:pt>
                <c:pt idx="579">
                  <c:v>15.499999999999799</c:v>
                </c:pt>
                <c:pt idx="580">
                  <c:v>15.519999999999801</c:v>
                </c:pt>
                <c:pt idx="581">
                  <c:v>15.5399999999998</c:v>
                </c:pt>
                <c:pt idx="582">
                  <c:v>15.5599999999998</c:v>
                </c:pt>
                <c:pt idx="583">
                  <c:v>15.579999999999799</c:v>
                </c:pt>
                <c:pt idx="584">
                  <c:v>15.599999999999801</c:v>
                </c:pt>
                <c:pt idx="585">
                  <c:v>15.6199999999998</c:v>
                </c:pt>
                <c:pt idx="586">
                  <c:v>15.6399999999998</c:v>
                </c:pt>
                <c:pt idx="587">
                  <c:v>15.659999999999799</c:v>
                </c:pt>
                <c:pt idx="588">
                  <c:v>15.679999999999801</c:v>
                </c:pt>
                <c:pt idx="589">
                  <c:v>15.6999999999998</c:v>
                </c:pt>
                <c:pt idx="590">
                  <c:v>15.7199999999998</c:v>
                </c:pt>
                <c:pt idx="591">
                  <c:v>15.7399999999997</c:v>
                </c:pt>
                <c:pt idx="592">
                  <c:v>15.7599999999997</c:v>
                </c:pt>
                <c:pt idx="593">
                  <c:v>15.779999999999699</c:v>
                </c:pt>
                <c:pt idx="594">
                  <c:v>15.799999999999701</c:v>
                </c:pt>
                <c:pt idx="595">
                  <c:v>15.8199999999997</c:v>
                </c:pt>
                <c:pt idx="596">
                  <c:v>15.8399999999997</c:v>
                </c:pt>
                <c:pt idx="597">
                  <c:v>15.859999999999699</c:v>
                </c:pt>
                <c:pt idx="598">
                  <c:v>15.879999999999701</c:v>
                </c:pt>
                <c:pt idx="599">
                  <c:v>15.8999999999997</c:v>
                </c:pt>
                <c:pt idx="600">
                  <c:v>15.9199999999997</c:v>
                </c:pt>
                <c:pt idx="601">
                  <c:v>15.939999999999699</c:v>
                </c:pt>
                <c:pt idx="602">
                  <c:v>15.959999999999701</c:v>
                </c:pt>
                <c:pt idx="603">
                  <c:v>15.9799999999997</c:v>
                </c:pt>
                <c:pt idx="604">
                  <c:v>15.9999999999997</c:v>
                </c:pt>
                <c:pt idx="605">
                  <c:v>16.019999999999701</c:v>
                </c:pt>
                <c:pt idx="606">
                  <c:v>16.039999999999701</c:v>
                </c:pt>
                <c:pt idx="607">
                  <c:v>16.0599999999997</c:v>
                </c:pt>
                <c:pt idx="608">
                  <c:v>16.0799999999997</c:v>
                </c:pt>
                <c:pt idx="609">
                  <c:v>16.099999999999699</c:v>
                </c:pt>
                <c:pt idx="610">
                  <c:v>16.119999999999699</c:v>
                </c:pt>
                <c:pt idx="611">
                  <c:v>16.139999999999699</c:v>
                </c:pt>
                <c:pt idx="612">
                  <c:v>16.159999999999709</c:v>
                </c:pt>
                <c:pt idx="613">
                  <c:v>16.179999999999701</c:v>
                </c:pt>
                <c:pt idx="614">
                  <c:v>16.199999999999701</c:v>
                </c:pt>
                <c:pt idx="615">
                  <c:v>16.2199999999997</c:v>
                </c:pt>
                <c:pt idx="616">
                  <c:v>16.2399999999997</c:v>
                </c:pt>
                <c:pt idx="617">
                  <c:v>16.2599999999997</c:v>
                </c:pt>
                <c:pt idx="618">
                  <c:v>16.279999999999699</c:v>
                </c:pt>
                <c:pt idx="619">
                  <c:v>16.299999999999699</c:v>
                </c:pt>
                <c:pt idx="620">
                  <c:v>16.319999999999698</c:v>
                </c:pt>
                <c:pt idx="621">
                  <c:v>16.339999999999701</c:v>
                </c:pt>
                <c:pt idx="622">
                  <c:v>16.359999999999701</c:v>
                </c:pt>
                <c:pt idx="623">
                  <c:v>16.379999999999701</c:v>
                </c:pt>
                <c:pt idx="624">
                  <c:v>16.3999999999997</c:v>
                </c:pt>
                <c:pt idx="625">
                  <c:v>16.4199999999997</c:v>
                </c:pt>
                <c:pt idx="626">
                  <c:v>16.439999999999699</c:v>
                </c:pt>
                <c:pt idx="627">
                  <c:v>16.459999999999699</c:v>
                </c:pt>
                <c:pt idx="628">
                  <c:v>16.479999999999691</c:v>
                </c:pt>
                <c:pt idx="629">
                  <c:v>16.499999999999702</c:v>
                </c:pt>
                <c:pt idx="630">
                  <c:v>16.519999999999701</c:v>
                </c:pt>
                <c:pt idx="631">
                  <c:v>16.539999999999701</c:v>
                </c:pt>
                <c:pt idx="632">
                  <c:v>16.5599999999997</c:v>
                </c:pt>
                <c:pt idx="633">
                  <c:v>16.5799999999997</c:v>
                </c:pt>
                <c:pt idx="634">
                  <c:v>16.599999999999699</c:v>
                </c:pt>
                <c:pt idx="635">
                  <c:v>16.619999999999699</c:v>
                </c:pt>
                <c:pt idx="636">
                  <c:v>16.639999999999699</c:v>
                </c:pt>
                <c:pt idx="637">
                  <c:v>16.659999999999709</c:v>
                </c:pt>
                <c:pt idx="638">
                  <c:v>16.679999999999701</c:v>
                </c:pt>
                <c:pt idx="639">
                  <c:v>16.699999999999701</c:v>
                </c:pt>
                <c:pt idx="640">
                  <c:v>16.7199999999997</c:v>
                </c:pt>
                <c:pt idx="641">
                  <c:v>16.7399999999997</c:v>
                </c:pt>
                <c:pt idx="642">
                  <c:v>16.7599999999997</c:v>
                </c:pt>
                <c:pt idx="643">
                  <c:v>16.779999999999699</c:v>
                </c:pt>
                <c:pt idx="644">
                  <c:v>16.799999999999699</c:v>
                </c:pt>
                <c:pt idx="645">
                  <c:v>16.819999999999698</c:v>
                </c:pt>
                <c:pt idx="646">
                  <c:v>16.839999999999701</c:v>
                </c:pt>
                <c:pt idx="647">
                  <c:v>16.859999999999701</c:v>
                </c:pt>
                <c:pt idx="648">
                  <c:v>16.879999999999701</c:v>
                </c:pt>
                <c:pt idx="649">
                  <c:v>16.8999999999997</c:v>
                </c:pt>
                <c:pt idx="650">
                  <c:v>16.9199999999997</c:v>
                </c:pt>
                <c:pt idx="651">
                  <c:v>16.939999999999699</c:v>
                </c:pt>
                <c:pt idx="652">
                  <c:v>16.959999999999699</c:v>
                </c:pt>
                <c:pt idx="653">
                  <c:v>16.979999999999691</c:v>
                </c:pt>
                <c:pt idx="654">
                  <c:v>16.999999999999702</c:v>
                </c:pt>
                <c:pt idx="655">
                  <c:v>17.019999999999701</c:v>
                </c:pt>
                <c:pt idx="656">
                  <c:v>17.039999999999701</c:v>
                </c:pt>
                <c:pt idx="657">
                  <c:v>17.0599999999997</c:v>
                </c:pt>
                <c:pt idx="658">
                  <c:v>17.0799999999997</c:v>
                </c:pt>
                <c:pt idx="659">
                  <c:v>17.099999999999699</c:v>
                </c:pt>
                <c:pt idx="660">
                  <c:v>17.119999999999699</c:v>
                </c:pt>
                <c:pt idx="661">
                  <c:v>17.139999999999699</c:v>
                </c:pt>
                <c:pt idx="662">
                  <c:v>17.159999999999709</c:v>
                </c:pt>
                <c:pt idx="663">
                  <c:v>17.179999999999701</c:v>
                </c:pt>
                <c:pt idx="664">
                  <c:v>17.199999999999701</c:v>
                </c:pt>
                <c:pt idx="665">
                  <c:v>17.2199999999997</c:v>
                </c:pt>
                <c:pt idx="666">
                  <c:v>17.2399999999997</c:v>
                </c:pt>
                <c:pt idx="667">
                  <c:v>17.2599999999997</c:v>
                </c:pt>
                <c:pt idx="668">
                  <c:v>17.279999999999699</c:v>
                </c:pt>
                <c:pt idx="669">
                  <c:v>17.299999999999699</c:v>
                </c:pt>
                <c:pt idx="670">
                  <c:v>17.319999999999698</c:v>
                </c:pt>
                <c:pt idx="671">
                  <c:v>17.339999999999701</c:v>
                </c:pt>
                <c:pt idx="672">
                  <c:v>17.359999999999701</c:v>
                </c:pt>
                <c:pt idx="673">
                  <c:v>17.379999999999701</c:v>
                </c:pt>
                <c:pt idx="674">
                  <c:v>17.3999999999997</c:v>
                </c:pt>
                <c:pt idx="675">
                  <c:v>17.4199999999997</c:v>
                </c:pt>
                <c:pt idx="676">
                  <c:v>17.439999999999699</c:v>
                </c:pt>
                <c:pt idx="677">
                  <c:v>17.459999999999699</c:v>
                </c:pt>
                <c:pt idx="678">
                  <c:v>17.479999999999691</c:v>
                </c:pt>
                <c:pt idx="679">
                  <c:v>17.499999999999702</c:v>
                </c:pt>
                <c:pt idx="680">
                  <c:v>17.519999999999701</c:v>
                </c:pt>
                <c:pt idx="681">
                  <c:v>17.539999999999701</c:v>
                </c:pt>
                <c:pt idx="682">
                  <c:v>17.5599999999997</c:v>
                </c:pt>
                <c:pt idx="683">
                  <c:v>17.5799999999997</c:v>
                </c:pt>
                <c:pt idx="684">
                  <c:v>17.599999999999699</c:v>
                </c:pt>
                <c:pt idx="685">
                  <c:v>17.619999999999699</c:v>
                </c:pt>
                <c:pt idx="686">
                  <c:v>17.639999999999699</c:v>
                </c:pt>
                <c:pt idx="687">
                  <c:v>17.659999999999709</c:v>
                </c:pt>
                <c:pt idx="688">
                  <c:v>17.679999999999701</c:v>
                </c:pt>
                <c:pt idx="689">
                  <c:v>17.699999999999701</c:v>
                </c:pt>
                <c:pt idx="690">
                  <c:v>17.7199999999997</c:v>
                </c:pt>
                <c:pt idx="691">
                  <c:v>17.7399999999997</c:v>
                </c:pt>
                <c:pt idx="692">
                  <c:v>17.7599999999997</c:v>
                </c:pt>
                <c:pt idx="693">
                  <c:v>17.779999999999699</c:v>
                </c:pt>
                <c:pt idx="694">
                  <c:v>17.799999999999699</c:v>
                </c:pt>
                <c:pt idx="695">
                  <c:v>17.819999999999698</c:v>
                </c:pt>
                <c:pt idx="696">
                  <c:v>17.839999999999701</c:v>
                </c:pt>
                <c:pt idx="697">
                  <c:v>17.859999999999701</c:v>
                </c:pt>
                <c:pt idx="698">
                  <c:v>17.879999999999701</c:v>
                </c:pt>
                <c:pt idx="699">
                  <c:v>17.8999999999997</c:v>
                </c:pt>
                <c:pt idx="700">
                  <c:v>17.9199999999997</c:v>
                </c:pt>
                <c:pt idx="701">
                  <c:v>17.939999999999699</c:v>
                </c:pt>
                <c:pt idx="702">
                  <c:v>17.959999999999699</c:v>
                </c:pt>
                <c:pt idx="703">
                  <c:v>17.979999999999691</c:v>
                </c:pt>
                <c:pt idx="704">
                  <c:v>17.999999999999702</c:v>
                </c:pt>
                <c:pt idx="705">
                  <c:v>18.019999999999701</c:v>
                </c:pt>
                <c:pt idx="706">
                  <c:v>18.039999999999701</c:v>
                </c:pt>
                <c:pt idx="707">
                  <c:v>18.0599999999997</c:v>
                </c:pt>
                <c:pt idx="708">
                  <c:v>18.0799999999997</c:v>
                </c:pt>
                <c:pt idx="709">
                  <c:v>18.099999999999699</c:v>
                </c:pt>
                <c:pt idx="710">
                  <c:v>18.119999999999699</c:v>
                </c:pt>
                <c:pt idx="711">
                  <c:v>18.139999999999699</c:v>
                </c:pt>
                <c:pt idx="712">
                  <c:v>18.159999999999709</c:v>
                </c:pt>
                <c:pt idx="713">
                  <c:v>18.179999999999701</c:v>
                </c:pt>
                <c:pt idx="714">
                  <c:v>18.199999999999701</c:v>
                </c:pt>
                <c:pt idx="715">
                  <c:v>18.2199999999997</c:v>
                </c:pt>
                <c:pt idx="716">
                  <c:v>18.2399999999997</c:v>
                </c:pt>
                <c:pt idx="717">
                  <c:v>18.2599999999997</c:v>
                </c:pt>
                <c:pt idx="718">
                  <c:v>18.279999999999699</c:v>
                </c:pt>
                <c:pt idx="719">
                  <c:v>18.299999999999699</c:v>
                </c:pt>
                <c:pt idx="720">
                  <c:v>18.319999999999698</c:v>
                </c:pt>
                <c:pt idx="721">
                  <c:v>18.339999999999701</c:v>
                </c:pt>
                <c:pt idx="722">
                  <c:v>18.359999999999701</c:v>
                </c:pt>
                <c:pt idx="723">
                  <c:v>18.379999999999701</c:v>
                </c:pt>
                <c:pt idx="724">
                  <c:v>18.3999999999997</c:v>
                </c:pt>
                <c:pt idx="725">
                  <c:v>18.4199999999997</c:v>
                </c:pt>
                <c:pt idx="726">
                  <c:v>18.439999999999699</c:v>
                </c:pt>
                <c:pt idx="727">
                  <c:v>18.459999999999699</c:v>
                </c:pt>
                <c:pt idx="728">
                  <c:v>18.479999999999691</c:v>
                </c:pt>
                <c:pt idx="729">
                  <c:v>18.499999999999702</c:v>
                </c:pt>
                <c:pt idx="730">
                  <c:v>18.519999999999701</c:v>
                </c:pt>
                <c:pt idx="731">
                  <c:v>18.539999999999701</c:v>
                </c:pt>
                <c:pt idx="732">
                  <c:v>18.5599999999997</c:v>
                </c:pt>
                <c:pt idx="733">
                  <c:v>18.5799999999997</c:v>
                </c:pt>
                <c:pt idx="734">
                  <c:v>18.599999999999699</c:v>
                </c:pt>
                <c:pt idx="735">
                  <c:v>18.619999999999699</c:v>
                </c:pt>
                <c:pt idx="736">
                  <c:v>18.639999999999699</c:v>
                </c:pt>
                <c:pt idx="737">
                  <c:v>18.659999999999709</c:v>
                </c:pt>
                <c:pt idx="738">
                  <c:v>18.679999999999701</c:v>
                </c:pt>
                <c:pt idx="739">
                  <c:v>18.699999999999701</c:v>
                </c:pt>
                <c:pt idx="740">
                  <c:v>18.7199999999997</c:v>
                </c:pt>
                <c:pt idx="741">
                  <c:v>18.7399999999997</c:v>
                </c:pt>
                <c:pt idx="742">
                  <c:v>18.7599999999997</c:v>
                </c:pt>
                <c:pt idx="743">
                  <c:v>18.779999999999699</c:v>
                </c:pt>
                <c:pt idx="744">
                  <c:v>18.799999999999699</c:v>
                </c:pt>
                <c:pt idx="745">
                  <c:v>18.819999999999698</c:v>
                </c:pt>
                <c:pt idx="746">
                  <c:v>18.839999999999701</c:v>
                </c:pt>
                <c:pt idx="747">
                  <c:v>18.859999999999701</c:v>
                </c:pt>
                <c:pt idx="748">
                  <c:v>18.879999999999701</c:v>
                </c:pt>
                <c:pt idx="749">
                  <c:v>18.8999999999997</c:v>
                </c:pt>
                <c:pt idx="750">
                  <c:v>18.9199999999997</c:v>
                </c:pt>
                <c:pt idx="751">
                  <c:v>18.939999999999699</c:v>
                </c:pt>
                <c:pt idx="752">
                  <c:v>18.959999999999699</c:v>
                </c:pt>
                <c:pt idx="753">
                  <c:v>18.979999999999691</c:v>
                </c:pt>
                <c:pt idx="754">
                  <c:v>18.999999999999702</c:v>
                </c:pt>
                <c:pt idx="755">
                  <c:v>19.019999999999701</c:v>
                </c:pt>
                <c:pt idx="756">
                  <c:v>19.039999999999701</c:v>
                </c:pt>
                <c:pt idx="757">
                  <c:v>19.0599999999997</c:v>
                </c:pt>
                <c:pt idx="758">
                  <c:v>19.0799999999997</c:v>
                </c:pt>
                <c:pt idx="759">
                  <c:v>19.099999999999699</c:v>
                </c:pt>
                <c:pt idx="760">
                  <c:v>19.119999999999699</c:v>
                </c:pt>
                <c:pt idx="761">
                  <c:v>19.139999999999699</c:v>
                </c:pt>
                <c:pt idx="762">
                  <c:v>19.159999999999709</c:v>
                </c:pt>
                <c:pt idx="763">
                  <c:v>19.179999999999701</c:v>
                </c:pt>
                <c:pt idx="764">
                  <c:v>19.199999999999701</c:v>
                </c:pt>
                <c:pt idx="765">
                  <c:v>19.2199999999997</c:v>
                </c:pt>
                <c:pt idx="766">
                  <c:v>19.2399999999997</c:v>
                </c:pt>
                <c:pt idx="767">
                  <c:v>19.2599999999997</c:v>
                </c:pt>
                <c:pt idx="768">
                  <c:v>19.279999999999699</c:v>
                </c:pt>
                <c:pt idx="769">
                  <c:v>19.299999999999699</c:v>
                </c:pt>
                <c:pt idx="770">
                  <c:v>19.319999999999698</c:v>
                </c:pt>
                <c:pt idx="771">
                  <c:v>19.339999999999701</c:v>
                </c:pt>
                <c:pt idx="772">
                  <c:v>19.359999999999701</c:v>
                </c:pt>
                <c:pt idx="773">
                  <c:v>19.379999999999701</c:v>
                </c:pt>
                <c:pt idx="774">
                  <c:v>19.3999999999997</c:v>
                </c:pt>
                <c:pt idx="775">
                  <c:v>19.4199999999997</c:v>
                </c:pt>
                <c:pt idx="776">
                  <c:v>19.439999999999699</c:v>
                </c:pt>
                <c:pt idx="777">
                  <c:v>19.459999999999699</c:v>
                </c:pt>
                <c:pt idx="778">
                  <c:v>19.479999999999691</c:v>
                </c:pt>
                <c:pt idx="779">
                  <c:v>19.499999999999702</c:v>
                </c:pt>
                <c:pt idx="780">
                  <c:v>19.519999999999701</c:v>
                </c:pt>
                <c:pt idx="781">
                  <c:v>19.539999999999701</c:v>
                </c:pt>
                <c:pt idx="782">
                  <c:v>19.5599999999997</c:v>
                </c:pt>
                <c:pt idx="783">
                  <c:v>19.5799999999997</c:v>
                </c:pt>
                <c:pt idx="784">
                  <c:v>19.599999999999699</c:v>
                </c:pt>
                <c:pt idx="785">
                  <c:v>19.619999999999699</c:v>
                </c:pt>
                <c:pt idx="786">
                  <c:v>19.639999999999699</c:v>
                </c:pt>
                <c:pt idx="787">
                  <c:v>19.659999999999709</c:v>
                </c:pt>
                <c:pt idx="788">
                  <c:v>19.679999999999701</c:v>
                </c:pt>
                <c:pt idx="789">
                  <c:v>19.699999999999701</c:v>
                </c:pt>
                <c:pt idx="790">
                  <c:v>19.7199999999997</c:v>
                </c:pt>
                <c:pt idx="791">
                  <c:v>19.7399999999997</c:v>
                </c:pt>
                <c:pt idx="792">
                  <c:v>19.7599999999997</c:v>
                </c:pt>
                <c:pt idx="793">
                  <c:v>19.779999999999699</c:v>
                </c:pt>
                <c:pt idx="794">
                  <c:v>19.799999999999699</c:v>
                </c:pt>
                <c:pt idx="795">
                  <c:v>19.819999999999698</c:v>
                </c:pt>
                <c:pt idx="796">
                  <c:v>19.839999999999701</c:v>
                </c:pt>
                <c:pt idx="797">
                  <c:v>19.859999999999701</c:v>
                </c:pt>
                <c:pt idx="798">
                  <c:v>19.879999999999701</c:v>
                </c:pt>
                <c:pt idx="799">
                  <c:v>19.8999999999997</c:v>
                </c:pt>
                <c:pt idx="800">
                  <c:v>19.9199999999997</c:v>
                </c:pt>
              </c:numCache>
            </c:numRef>
          </c:xVal>
          <c:yVal>
            <c:numRef>
              <c:f>Sheet1!$D$7:$D$807</c:f>
              <c:numCache>
                <c:formatCode>General</c:formatCode>
                <c:ptCount val="801"/>
                <c:pt idx="0">
                  <c:v>0</c:v>
                </c:pt>
                <c:pt idx="1">
                  <c:v>0</c:v>
                </c:pt>
                <c:pt idx="2">
                  <c:v>0</c:v>
                </c:pt>
                <c:pt idx="3">
                  <c:v>0</c:v>
                </c:pt>
                <c:pt idx="4">
                  <c:v>308</c:v>
                </c:pt>
                <c:pt idx="5">
                  <c:v>292</c:v>
                </c:pt>
                <c:pt idx="6">
                  <c:v>304</c:v>
                </c:pt>
                <c:pt idx="7">
                  <c:v>309</c:v>
                </c:pt>
                <c:pt idx="8">
                  <c:v>270</c:v>
                </c:pt>
                <c:pt idx="9">
                  <c:v>303</c:v>
                </c:pt>
                <c:pt idx="10">
                  <c:v>304</c:v>
                </c:pt>
                <c:pt idx="11">
                  <c:v>294</c:v>
                </c:pt>
                <c:pt idx="12">
                  <c:v>285</c:v>
                </c:pt>
                <c:pt idx="13">
                  <c:v>291</c:v>
                </c:pt>
                <c:pt idx="14">
                  <c:v>295</c:v>
                </c:pt>
                <c:pt idx="15">
                  <c:v>295</c:v>
                </c:pt>
                <c:pt idx="16">
                  <c:v>304</c:v>
                </c:pt>
                <c:pt idx="17">
                  <c:v>293</c:v>
                </c:pt>
                <c:pt idx="18">
                  <c:v>297</c:v>
                </c:pt>
                <c:pt idx="19">
                  <c:v>288</c:v>
                </c:pt>
                <c:pt idx="20">
                  <c:v>277</c:v>
                </c:pt>
                <c:pt idx="21">
                  <c:v>295</c:v>
                </c:pt>
                <c:pt idx="22">
                  <c:v>285</c:v>
                </c:pt>
                <c:pt idx="23">
                  <c:v>282</c:v>
                </c:pt>
                <c:pt idx="24">
                  <c:v>295</c:v>
                </c:pt>
                <c:pt idx="25">
                  <c:v>283</c:v>
                </c:pt>
                <c:pt idx="26">
                  <c:v>285</c:v>
                </c:pt>
                <c:pt idx="27">
                  <c:v>284</c:v>
                </c:pt>
                <c:pt idx="28">
                  <c:v>278</c:v>
                </c:pt>
                <c:pt idx="29">
                  <c:v>277</c:v>
                </c:pt>
                <c:pt idx="30">
                  <c:v>298</c:v>
                </c:pt>
                <c:pt idx="31">
                  <c:v>291</c:v>
                </c:pt>
                <c:pt idx="32">
                  <c:v>289</c:v>
                </c:pt>
                <c:pt idx="33">
                  <c:v>287</c:v>
                </c:pt>
                <c:pt idx="34">
                  <c:v>275</c:v>
                </c:pt>
                <c:pt idx="35">
                  <c:v>294</c:v>
                </c:pt>
                <c:pt idx="36">
                  <c:v>287</c:v>
                </c:pt>
                <c:pt idx="37">
                  <c:v>299</c:v>
                </c:pt>
                <c:pt idx="38">
                  <c:v>281</c:v>
                </c:pt>
                <c:pt idx="39">
                  <c:v>276</c:v>
                </c:pt>
                <c:pt idx="40">
                  <c:v>274</c:v>
                </c:pt>
                <c:pt idx="41">
                  <c:v>277</c:v>
                </c:pt>
                <c:pt idx="42">
                  <c:v>280</c:v>
                </c:pt>
                <c:pt idx="43">
                  <c:v>301</c:v>
                </c:pt>
                <c:pt idx="44">
                  <c:v>306</c:v>
                </c:pt>
                <c:pt idx="45">
                  <c:v>292</c:v>
                </c:pt>
                <c:pt idx="46">
                  <c:v>301</c:v>
                </c:pt>
                <c:pt idx="47">
                  <c:v>290</c:v>
                </c:pt>
                <c:pt idx="48">
                  <c:v>309</c:v>
                </c:pt>
                <c:pt idx="49">
                  <c:v>308</c:v>
                </c:pt>
                <c:pt idx="50">
                  <c:v>295</c:v>
                </c:pt>
                <c:pt idx="51">
                  <c:v>308</c:v>
                </c:pt>
                <c:pt idx="52">
                  <c:v>304</c:v>
                </c:pt>
                <c:pt idx="53">
                  <c:v>322</c:v>
                </c:pt>
                <c:pt idx="54">
                  <c:v>313</c:v>
                </c:pt>
                <c:pt idx="55">
                  <c:v>306</c:v>
                </c:pt>
                <c:pt idx="56">
                  <c:v>322</c:v>
                </c:pt>
                <c:pt idx="57">
                  <c:v>311</c:v>
                </c:pt>
                <c:pt idx="58">
                  <c:v>329</c:v>
                </c:pt>
                <c:pt idx="59">
                  <c:v>323</c:v>
                </c:pt>
                <c:pt idx="60">
                  <c:v>333</c:v>
                </c:pt>
                <c:pt idx="61">
                  <c:v>330</c:v>
                </c:pt>
                <c:pt idx="62">
                  <c:v>320</c:v>
                </c:pt>
                <c:pt idx="63">
                  <c:v>327</c:v>
                </c:pt>
                <c:pt idx="64">
                  <c:v>363</c:v>
                </c:pt>
                <c:pt idx="65">
                  <c:v>352</c:v>
                </c:pt>
                <c:pt idx="66">
                  <c:v>379</c:v>
                </c:pt>
                <c:pt idx="67">
                  <c:v>384</c:v>
                </c:pt>
                <c:pt idx="68">
                  <c:v>415</c:v>
                </c:pt>
                <c:pt idx="69">
                  <c:v>408</c:v>
                </c:pt>
                <c:pt idx="70">
                  <c:v>473</c:v>
                </c:pt>
                <c:pt idx="71">
                  <c:v>517</c:v>
                </c:pt>
                <c:pt idx="72">
                  <c:v>516</c:v>
                </c:pt>
                <c:pt idx="73">
                  <c:v>542</c:v>
                </c:pt>
                <c:pt idx="74">
                  <c:v>550</c:v>
                </c:pt>
                <c:pt idx="75">
                  <c:v>630</c:v>
                </c:pt>
                <c:pt idx="76">
                  <c:v>604</c:v>
                </c:pt>
                <c:pt idx="77">
                  <c:v>646</c:v>
                </c:pt>
                <c:pt idx="78">
                  <c:v>651</c:v>
                </c:pt>
                <c:pt idx="79">
                  <c:v>629</c:v>
                </c:pt>
                <c:pt idx="80">
                  <c:v>624</c:v>
                </c:pt>
                <c:pt idx="81">
                  <c:v>630</c:v>
                </c:pt>
                <c:pt idx="82">
                  <c:v>591</c:v>
                </c:pt>
                <c:pt idx="83">
                  <c:v>546</c:v>
                </c:pt>
                <c:pt idx="84">
                  <c:v>529</c:v>
                </c:pt>
                <c:pt idx="85">
                  <c:v>477</c:v>
                </c:pt>
                <c:pt idx="86">
                  <c:v>448</c:v>
                </c:pt>
                <c:pt idx="87">
                  <c:v>427</c:v>
                </c:pt>
                <c:pt idx="88">
                  <c:v>400</c:v>
                </c:pt>
                <c:pt idx="89">
                  <c:v>363</c:v>
                </c:pt>
                <c:pt idx="90">
                  <c:v>349</c:v>
                </c:pt>
                <c:pt idx="91">
                  <c:v>348</c:v>
                </c:pt>
                <c:pt idx="92">
                  <c:v>334</c:v>
                </c:pt>
                <c:pt idx="93">
                  <c:v>306</c:v>
                </c:pt>
                <c:pt idx="94">
                  <c:v>318</c:v>
                </c:pt>
                <c:pt idx="95">
                  <c:v>295</c:v>
                </c:pt>
                <c:pt idx="96">
                  <c:v>289</c:v>
                </c:pt>
                <c:pt idx="97">
                  <c:v>294</c:v>
                </c:pt>
                <c:pt idx="98">
                  <c:v>284</c:v>
                </c:pt>
                <c:pt idx="99">
                  <c:v>290</c:v>
                </c:pt>
                <c:pt idx="100">
                  <c:v>296</c:v>
                </c:pt>
                <c:pt idx="101">
                  <c:v>265</c:v>
                </c:pt>
                <c:pt idx="102">
                  <c:v>268</c:v>
                </c:pt>
                <c:pt idx="103">
                  <c:v>267</c:v>
                </c:pt>
                <c:pt idx="104">
                  <c:v>264</c:v>
                </c:pt>
                <c:pt idx="105">
                  <c:v>263</c:v>
                </c:pt>
                <c:pt idx="106">
                  <c:v>271</c:v>
                </c:pt>
                <c:pt idx="107">
                  <c:v>261</c:v>
                </c:pt>
                <c:pt idx="108">
                  <c:v>281</c:v>
                </c:pt>
                <c:pt idx="109">
                  <c:v>268</c:v>
                </c:pt>
                <c:pt idx="110">
                  <c:v>259</c:v>
                </c:pt>
                <c:pt idx="111">
                  <c:v>267</c:v>
                </c:pt>
                <c:pt idx="112">
                  <c:v>276</c:v>
                </c:pt>
                <c:pt idx="113">
                  <c:v>253</c:v>
                </c:pt>
                <c:pt idx="114">
                  <c:v>267</c:v>
                </c:pt>
                <c:pt idx="115">
                  <c:v>260</c:v>
                </c:pt>
                <c:pt idx="116">
                  <c:v>263</c:v>
                </c:pt>
                <c:pt idx="117">
                  <c:v>269</c:v>
                </c:pt>
                <c:pt idx="118">
                  <c:v>264</c:v>
                </c:pt>
                <c:pt idx="119">
                  <c:v>265</c:v>
                </c:pt>
                <c:pt idx="120">
                  <c:v>267</c:v>
                </c:pt>
                <c:pt idx="121">
                  <c:v>248</c:v>
                </c:pt>
                <c:pt idx="122">
                  <c:v>254</c:v>
                </c:pt>
                <c:pt idx="123">
                  <c:v>265</c:v>
                </c:pt>
                <c:pt idx="124">
                  <c:v>256</c:v>
                </c:pt>
                <c:pt idx="125">
                  <c:v>259</c:v>
                </c:pt>
                <c:pt idx="126">
                  <c:v>259</c:v>
                </c:pt>
                <c:pt idx="127">
                  <c:v>255</c:v>
                </c:pt>
                <c:pt idx="128">
                  <c:v>258</c:v>
                </c:pt>
                <c:pt idx="129">
                  <c:v>250</c:v>
                </c:pt>
                <c:pt idx="130">
                  <c:v>249</c:v>
                </c:pt>
                <c:pt idx="131">
                  <c:v>251</c:v>
                </c:pt>
                <c:pt idx="132">
                  <c:v>253</c:v>
                </c:pt>
                <c:pt idx="133">
                  <c:v>255</c:v>
                </c:pt>
                <c:pt idx="134">
                  <c:v>253</c:v>
                </c:pt>
                <c:pt idx="135">
                  <c:v>251</c:v>
                </c:pt>
                <c:pt idx="136">
                  <c:v>250</c:v>
                </c:pt>
                <c:pt idx="137">
                  <c:v>255</c:v>
                </c:pt>
                <c:pt idx="138">
                  <c:v>264</c:v>
                </c:pt>
                <c:pt idx="139">
                  <c:v>248</c:v>
                </c:pt>
                <c:pt idx="140">
                  <c:v>256</c:v>
                </c:pt>
                <c:pt idx="141">
                  <c:v>258</c:v>
                </c:pt>
                <c:pt idx="142">
                  <c:v>254</c:v>
                </c:pt>
                <c:pt idx="143">
                  <c:v>240</c:v>
                </c:pt>
                <c:pt idx="144">
                  <c:v>245</c:v>
                </c:pt>
                <c:pt idx="145">
                  <c:v>267</c:v>
                </c:pt>
                <c:pt idx="146">
                  <c:v>246</c:v>
                </c:pt>
                <c:pt idx="147">
                  <c:v>256</c:v>
                </c:pt>
                <c:pt idx="148">
                  <c:v>252</c:v>
                </c:pt>
                <c:pt idx="149">
                  <c:v>245</c:v>
                </c:pt>
                <c:pt idx="150">
                  <c:v>250</c:v>
                </c:pt>
                <c:pt idx="151">
                  <c:v>255</c:v>
                </c:pt>
                <c:pt idx="152">
                  <c:v>240</c:v>
                </c:pt>
                <c:pt idx="153">
                  <c:v>257</c:v>
                </c:pt>
                <c:pt idx="154">
                  <c:v>237</c:v>
                </c:pt>
                <c:pt idx="155">
                  <c:v>240</c:v>
                </c:pt>
                <c:pt idx="156">
                  <c:v>242</c:v>
                </c:pt>
                <c:pt idx="157">
                  <c:v>250</c:v>
                </c:pt>
                <c:pt idx="158">
                  <c:v>250</c:v>
                </c:pt>
                <c:pt idx="159">
                  <c:v>262</c:v>
                </c:pt>
                <c:pt idx="160">
                  <c:v>248</c:v>
                </c:pt>
                <c:pt idx="161">
                  <c:v>249</c:v>
                </c:pt>
                <c:pt idx="162">
                  <c:v>246</c:v>
                </c:pt>
                <c:pt idx="163">
                  <c:v>241</c:v>
                </c:pt>
                <c:pt idx="164">
                  <c:v>253</c:v>
                </c:pt>
                <c:pt idx="165">
                  <c:v>259</c:v>
                </c:pt>
                <c:pt idx="166">
                  <c:v>260</c:v>
                </c:pt>
                <c:pt idx="167">
                  <c:v>237</c:v>
                </c:pt>
                <c:pt idx="168">
                  <c:v>239</c:v>
                </c:pt>
                <c:pt idx="169">
                  <c:v>251</c:v>
                </c:pt>
                <c:pt idx="170">
                  <c:v>253</c:v>
                </c:pt>
                <c:pt idx="171">
                  <c:v>263</c:v>
                </c:pt>
                <c:pt idx="172">
                  <c:v>262</c:v>
                </c:pt>
                <c:pt idx="173">
                  <c:v>240</c:v>
                </c:pt>
                <c:pt idx="174">
                  <c:v>238</c:v>
                </c:pt>
                <c:pt idx="175">
                  <c:v>249</c:v>
                </c:pt>
                <c:pt idx="176">
                  <c:v>251</c:v>
                </c:pt>
                <c:pt idx="177">
                  <c:v>255</c:v>
                </c:pt>
                <c:pt idx="178">
                  <c:v>255</c:v>
                </c:pt>
                <c:pt idx="179">
                  <c:v>258</c:v>
                </c:pt>
                <c:pt idx="180">
                  <c:v>251</c:v>
                </c:pt>
                <c:pt idx="181">
                  <c:v>258</c:v>
                </c:pt>
                <c:pt idx="182">
                  <c:v>241</c:v>
                </c:pt>
                <c:pt idx="183">
                  <c:v>257</c:v>
                </c:pt>
                <c:pt idx="184">
                  <c:v>264</c:v>
                </c:pt>
                <c:pt idx="185">
                  <c:v>254</c:v>
                </c:pt>
                <c:pt idx="186">
                  <c:v>242</c:v>
                </c:pt>
                <c:pt idx="187">
                  <c:v>247</c:v>
                </c:pt>
                <c:pt idx="188">
                  <c:v>252</c:v>
                </c:pt>
                <c:pt idx="189">
                  <c:v>252</c:v>
                </c:pt>
                <c:pt idx="190">
                  <c:v>252</c:v>
                </c:pt>
                <c:pt idx="191">
                  <c:v>252</c:v>
                </c:pt>
                <c:pt idx="192">
                  <c:v>258</c:v>
                </c:pt>
                <c:pt idx="193">
                  <c:v>246</c:v>
                </c:pt>
                <c:pt idx="194">
                  <c:v>238</c:v>
                </c:pt>
                <c:pt idx="195">
                  <c:v>259</c:v>
                </c:pt>
                <c:pt idx="196">
                  <c:v>250</c:v>
                </c:pt>
                <c:pt idx="197">
                  <c:v>230</c:v>
                </c:pt>
                <c:pt idx="198">
                  <c:v>251</c:v>
                </c:pt>
                <c:pt idx="199">
                  <c:v>236</c:v>
                </c:pt>
                <c:pt idx="200">
                  <c:v>256</c:v>
                </c:pt>
                <c:pt idx="201">
                  <c:v>255</c:v>
                </c:pt>
                <c:pt idx="202">
                  <c:v>253</c:v>
                </c:pt>
                <c:pt idx="203">
                  <c:v>250</c:v>
                </c:pt>
                <c:pt idx="204">
                  <c:v>247</c:v>
                </c:pt>
                <c:pt idx="205">
                  <c:v>256</c:v>
                </c:pt>
                <c:pt idx="206">
                  <c:v>245</c:v>
                </c:pt>
                <c:pt idx="207">
                  <c:v>246</c:v>
                </c:pt>
                <c:pt idx="208">
                  <c:v>253</c:v>
                </c:pt>
                <c:pt idx="209">
                  <c:v>248</c:v>
                </c:pt>
                <c:pt idx="210">
                  <c:v>252</c:v>
                </c:pt>
                <c:pt idx="211">
                  <c:v>242</c:v>
                </c:pt>
                <c:pt idx="212">
                  <c:v>246</c:v>
                </c:pt>
                <c:pt idx="213">
                  <c:v>236</c:v>
                </c:pt>
                <c:pt idx="214">
                  <c:v>256</c:v>
                </c:pt>
                <c:pt idx="215">
                  <c:v>247</c:v>
                </c:pt>
                <c:pt idx="216">
                  <c:v>246</c:v>
                </c:pt>
                <c:pt idx="217">
                  <c:v>266</c:v>
                </c:pt>
                <c:pt idx="218">
                  <c:v>254</c:v>
                </c:pt>
                <c:pt idx="219">
                  <c:v>259</c:v>
                </c:pt>
                <c:pt idx="220">
                  <c:v>253</c:v>
                </c:pt>
                <c:pt idx="221">
                  <c:v>247</c:v>
                </c:pt>
                <c:pt idx="222">
                  <c:v>243</c:v>
                </c:pt>
                <c:pt idx="223">
                  <c:v>257</c:v>
                </c:pt>
                <c:pt idx="224">
                  <c:v>242</c:v>
                </c:pt>
                <c:pt idx="225">
                  <c:v>250</c:v>
                </c:pt>
                <c:pt idx="226">
                  <c:v>244</c:v>
                </c:pt>
                <c:pt idx="227">
                  <c:v>244</c:v>
                </c:pt>
                <c:pt idx="228">
                  <c:v>250</c:v>
                </c:pt>
                <c:pt idx="229">
                  <c:v>258</c:v>
                </c:pt>
                <c:pt idx="230">
                  <c:v>249</c:v>
                </c:pt>
                <c:pt idx="231">
                  <c:v>249</c:v>
                </c:pt>
                <c:pt idx="232">
                  <c:v>257</c:v>
                </c:pt>
                <c:pt idx="233">
                  <c:v>249</c:v>
                </c:pt>
                <c:pt idx="234">
                  <c:v>255</c:v>
                </c:pt>
                <c:pt idx="235">
                  <c:v>244</c:v>
                </c:pt>
                <c:pt idx="236">
                  <c:v>253</c:v>
                </c:pt>
                <c:pt idx="237">
                  <c:v>253</c:v>
                </c:pt>
                <c:pt idx="238">
                  <c:v>249</c:v>
                </c:pt>
                <c:pt idx="239">
                  <c:v>242</c:v>
                </c:pt>
                <c:pt idx="240">
                  <c:v>234</c:v>
                </c:pt>
                <c:pt idx="241">
                  <c:v>254</c:v>
                </c:pt>
                <c:pt idx="242">
                  <c:v>244</c:v>
                </c:pt>
                <c:pt idx="243">
                  <c:v>241</c:v>
                </c:pt>
                <c:pt idx="244">
                  <c:v>255</c:v>
                </c:pt>
                <c:pt idx="245">
                  <c:v>229</c:v>
                </c:pt>
                <c:pt idx="246">
                  <c:v>245</c:v>
                </c:pt>
                <c:pt idx="247">
                  <c:v>249</c:v>
                </c:pt>
                <c:pt idx="248">
                  <c:v>230</c:v>
                </c:pt>
                <c:pt idx="249">
                  <c:v>247</c:v>
                </c:pt>
                <c:pt idx="250">
                  <c:v>242</c:v>
                </c:pt>
                <c:pt idx="251">
                  <c:v>255</c:v>
                </c:pt>
                <c:pt idx="252">
                  <c:v>253</c:v>
                </c:pt>
                <c:pt idx="253">
                  <c:v>251</c:v>
                </c:pt>
                <c:pt idx="254">
                  <c:v>243</c:v>
                </c:pt>
                <c:pt idx="255">
                  <c:v>238</c:v>
                </c:pt>
                <c:pt idx="256">
                  <c:v>245</c:v>
                </c:pt>
                <c:pt idx="257">
                  <c:v>248</c:v>
                </c:pt>
                <c:pt idx="258">
                  <c:v>243</c:v>
                </c:pt>
                <c:pt idx="259">
                  <c:v>246</c:v>
                </c:pt>
                <c:pt idx="260">
                  <c:v>241</c:v>
                </c:pt>
                <c:pt idx="261">
                  <c:v>237</c:v>
                </c:pt>
                <c:pt idx="262">
                  <c:v>258</c:v>
                </c:pt>
                <c:pt idx="263">
                  <c:v>243</c:v>
                </c:pt>
                <c:pt idx="264">
                  <c:v>252</c:v>
                </c:pt>
                <c:pt idx="265">
                  <c:v>260</c:v>
                </c:pt>
                <c:pt idx="266">
                  <c:v>249</c:v>
                </c:pt>
                <c:pt idx="267">
                  <c:v>245</c:v>
                </c:pt>
                <c:pt idx="268">
                  <c:v>242</c:v>
                </c:pt>
                <c:pt idx="269">
                  <c:v>246</c:v>
                </c:pt>
                <c:pt idx="270">
                  <c:v>240</c:v>
                </c:pt>
                <c:pt idx="271">
                  <c:v>249</c:v>
                </c:pt>
                <c:pt idx="272">
                  <c:v>255</c:v>
                </c:pt>
                <c:pt idx="273">
                  <c:v>249</c:v>
                </c:pt>
                <c:pt idx="274">
                  <c:v>239</c:v>
                </c:pt>
                <c:pt idx="275">
                  <c:v>252</c:v>
                </c:pt>
                <c:pt idx="276">
                  <c:v>246</c:v>
                </c:pt>
                <c:pt idx="277">
                  <c:v>245</c:v>
                </c:pt>
                <c:pt idx="278">
                  <c:v>253</c:v>
                </c:pt>
                <c:pt idx="279">
                  <c:v>258</c:v>
                </c:pt>
                <c:pt idx="280">
                  <c:v>237</c:v>
                </c:pt>
                <c:pt idx="281">
                  <c:v>241</c:v>
                </c:pt>
                <c:pt idx="282">
                  <c:v>244</c:v>
                </c:pt>
                <c:pt idx="283">
                  <c:v>236</c:v>
                </c:pt>
                <c:pt idx="284">
                  <c:v>250</c:v>
                </c:pt>
                <c:pt idx="285">
                  <c:v>236</c:v>
                </c:pt>
                <c:pt idx="286">
                  <c:v>252</c:v>
                </c:pt>
                <c:pt idx="287">
                  <c:v>254</c:v>
                </c:pt>
                <c:pt idx="288">
                  <c:v>246</c:v>
                </c:pt>
                <c:pt idx="289">
                  <c:v>251</c:v>
                </c:pt>
                <c:pt idx="290">
                  <c:v>249</c:v>
                </c:pt>
                <c:pt idx="291">
                  <c:v>235</c:v>
                </c:pt>
                <c:pt idx="292">
                  <c:v>251</c:v>
                </c:pt>
                <c:pt idx="293">
                  <c:v>252</c:v>
                </c:pt>
                <c:pt idx="294">
                  <c:v>237</c:v>
                </c:pt>
                <c:pt idx="295">
                  <c:v>249</c:v>
                </c:pt>
                <c:pt idx="296">
                  <c:v>250</c:v>
                </c:pt>
                <c:pt idx="297">
                  <c:v>239</c:v>
                </c:pt>
                <c:pt idx="298">
                  <c:v>254</c:v>
                </c:pt>
                <c:pt idx="299">
                  <c:v>257</c:v>
                </c:pt>
                <c:pt idx="300">
                  <c:v>242</c:v>
                </c:pt>
                <c:pt idx="301">
                  <c:v>245</c:v>
                </c:pt>
                <c:pt idx="302">
                  <c:v>244</c:v>
                </c:pt>
                <c:pt idx="303">
                  <c:v>245</c:v>
                </c:pt>
                <c:pt idx="304">
                  <c:v>236</c:v>
                </c:pt>
                <c:pt idx="305">
                  <c:v>250</c:v>
                </c:pt>
                <c:pt idx="306">
                  <c:v>246</c:v>
                </c:pt>
                <c:pt idx="307">
                  <c:v>263</c:v>
                </c:pt>
                <c:pt idx="308">
                  <c:v>249</c:v>
                </c:pt>
                <c:pt idx="309">
                  <c:v>259</c:v>
                </c:pt>
                <c:pt idx="310">
                  <c:v>253</c:v>
                </c:pt>
                <c:pt idx="311">
                  <c:v>242</c:v>
                </c:pt>
                <c:pt idx="312">
                  <c:v>243</c:v>
                </c:pt>
                <c:pt idx="313">
                  <c:v>240</c:v>
                </c:pt>
                <c:pt idx="314">
                  <c:v>257</c:v>
                </c:pt>
                <c:pt idx="315">
                  <c:v>246</c:v>
                </c:pt>
                <c:pt idx="316">
                  <c:v>237</c:v>
                </c:pt>
                <c:pt idx="317">
                  <c:v>255</c:v>
                </c:pt>
                <c:pt idx="318">
                  <c:v>244</c:v>
                </c:pt>
                <c:pt idx="319">
                  <c:v>240</c:v>
                </c:pt>
                <c:pt idx="320">
                  <c:v>247</c:v>
                </c:pt>
                <c:pt idx="321">
                  <c:v>242</c:v>
                </c:pt>
                <c:pt idx="322">
                  <c:v>244</c:v>
                </c:pt>
                <c:pt idx="323">
                  <c:v>251</c:v>
                </c:pt>
                <c:pt idx="324">
                  <c:v>249</c:v>
                </c:pt>
                <c:pt idx="325">
                  <c:v>245</c:v>
                </c:pt>
                <c:pt idx="326">
                  <c:v>248</c:v>
                </c:pt>
                <c:pt idx="327">
                  <c:v>256</c:v>
                </c:pt>
                <c:pt idx="328">
                  <c:v>261</c:v>
                </c:pt>
                <c:pt idx="329">
                  <c:v>255</c:v>
                </c:pt>
                <c:pt idx="330">
                  <c:v>246</c:v>
                </c:pt>
                <c:pt idx="331">
                  <c:v>261</c:v>
                </c:pt>
                <c:pt idx="332">
                  <c:v>243</c:v>
                </c:pt>
                <c:pt idx="333">
                  <c:v>246</c:v>
                </c:pt>
                <c:pt idx="334">
                  <c:v>246</c:v>
                </c:pt>
                <c:pt idx="335">
                  <c:v>243</c:v>
                </c:pt>
                <c:pt idx="336">
                  <c:v>263</c:v>
                </c:pt>
                <c:pt idx="337">
                  <c:v>266</c:v>
                </c:pt>
                <c:pt idx="338">
                  <c:v>259</c:v>
                </c:pt>
                <c:pt idx="339">
                  <c:v>267</c:v>
                </c:pt>
                <c:pt idx="340">
                  <c:v>275</c:v>
                </c:pt>
                <c:pt idx="341">
                  <c:v>266</c:v>
                </c:pt>
                <c:pt idx="342">
                  <c:v>271</c:v>
                </c:pt>
                <c:pt idx="343">
                  <c:v>260</c:v>
                </c:pt>
                <c:pt idx="344">
                  <c:v>250</c:v>
                </c:pt>
                <c:pt idx="345">
                  <c:v>270</c:v>
                </c:pt>
                <c:pt idx="346">
                  <c:v>266</c:v>
                </c:pt>
                <c:pt idx="347">
                  <c:v>271</c:v>
                </c:pt>
                <c:pt idx="348">
                  <c:v>257</c:v>
                </c:pt>
                <c:pt idx="349">
                  <c:v>256</c:v>
                </c:pt>
                <c:pt idx="350">
                  <c:v>256</c:v>
                </c:pt>
                <c:pt idx="351">
                  <c:v>256</c:v>
                </c:pt>
                <c:pt idx="352">
                  <c:v>266</c:v>
                </c:pt>
                <c:pt idx="353">
                  <c:v>265</c:v>
                </c:pt>
                <c:pt idx="354">
                  <c:v>251</c:v>
                </c:pt>
                <c:pt idx="355">
                  <c:v>267</c:v>
                </c:pt>
                <c:pt idx="356">
                  <c:v>259</c:v>
                </c:pt>
                <c:pt idx="357">
                  <c:v>257</c:v>
                </c:pt>
                <c:pt idx="358">
                  <c:v>252</c:v>
                </c:pt>
                <c:pt idx="359">
                  <c:v>264</c:v>
                </c:pt>
                <c:pt idx="360">
                  <c:v>239</c:v>
                </c:pt>
                <c:pt idx="361">
                  <c:v>267</c:v>
                </c:pt>
                <c:pt idx="362">
                  <c:v>250</c:v>
                </c:pt>
                <c:pt idx="363">
                  <c:v>251</c:v>
                </c:pt>
                <c:pt idx="364">
                  <c:v>255</c:v>
                </c:pt>
                <c:pt idx="365">
                  <c:v>243</c:v>
                </c:pt>
                <c:pt idx="366">
                  <c:v>263</c:v>
                </c:pt>
                <c:pt idx="367">
                  <c:v>249</c:v>
                </c:pt>
                <c:pt idx="368">
                  <c:v>255</c:v>
                </c:pt>
                <c:pt idx="369">
                  <c:v>239</c:v>
                </c:pt>
                <c:pt idx="370">
                  <c:v>249</c:v>
                </c:pt>
                <c:pt idx="371">
                  <c:v>249</c:v>
                </c:pt>
                <c:pt idx="372">
                  <c:v>250</c:v>
                </c:pt>
                <c:pt idx="373">
                  <c:v>259</c:v>
                </c:pt>
                <c:pt idx="374">
                  <c:v>248</c:v>
                </c:pt>
                <c:pt idx="375">
                  <c:v>245</c:v>
                </c:pt>
                <c:pt idx="376">
                  <c:v>254</c:v>
                </c:pt>
                <c:pt idx="377">
                  <c:v>253</c:v>
                </c:pt>
                <c:pt idx="378">
                  <c:v>246</c:v>
                </c:pt>
                <c:pt idx="379">
                  <c:v>250</c:v>
                </c:pt>
                <c:pt idx="380">
                  <c:v>258</c:v>
                </c:pt>
                <c:pt idx="381">
                  <c:v>249</c:v>
                </c:pt>
                <c:pt idx="382">
                  <c:v>239</c:v>
                </c:pt>
                <c:pt idx="383">
                  <c:v>247</c:v>
                </c:pt>
                <c:pt idx="384">
                  <c:v>253</c:v>
                </c:pt>
                <c:pt idx="385">
                  <c:v>239</c:v>
                </c:pt>
                <c:pt idx="386">
                  <c:v>266</c:v>
                </c:pt>
                <c:pt idx="387">
                  <c:v>252</c:v>
                </c:pt>
                <c:pt idx="388">
                  <c:v>253</c:v>
                </c:pt>
                <c:pt idx="389">
                  <c:v>243</c:v>
                </c:pt>
                <c:pt idx="390">
                  <c:v>261</c:v>
                </c:pt>
                <c:pt idx="391">
                  <c:v>257</c:v>
                </c:pt>
                <c:pt idx="392">
                  <c:v>250</c:v>
                </c:pt>
                <c:pt idx="393">
                  <c:v>245</c:v>
                </c:pt>
                <c:pt idx="394">
                  <c:v>256</c:v>
                </c:pt>
                <c:pt idx="395">
                  <c:v>257</c:v>
                </c:pt>
                <c:pt idx="396">
                  <c:v>248</c:v>
                </c:pt>
                <c:pt idx="397">
                  <c:v>255</c:v>
                </c:pt>
                <c:pt idx="398">
                  <c:v>255</c:v>
                </c:pt>
                <c:pt idx="399">
                  <c:v>271</c:v>
                </c:pt>
                <c:pt idx="400">
                  <c:v>253</c:v>
                </c:pt>
                <c:pt idx="401">
                  <c:v>245</c:v>
                </c:pt>
                <c:pt idx="402">
                  <c:v>253</c:v>
                </c:pt>
                <c:pt idx="403">
                  <c:v>247</c:v>
                </c:pt>
                <c:pt idx="404">
                  <c:v>242</c:v>
                </c:pt>
                <c:pt idx="405">
                  <c:v>241</c:v>
                </c:pt>
                <c:pt idx="406">
                  <c:v>247</c:v>
                </c:pt>
                <c:pt idx="407">
                  <c:v>247</c:v>
                </c:pt>
                <c:pt idx="408">
                  <c:v>250</c:v>
                </c:pt>
                <c:pt idx="409">
                  <c:v>257</c:v>
                </c:pt>
                <c:pt idx="410">
                  <c:v>240</c:v>
                </c:pt>
                <c:pt idx="411">
                  <c:v>246</c:v>
                </c:pt>
                <c:pt idx="412">
                  <c:v>250</c:v>
                </c:pt>
                <c:pt idx="413">
                  <c:v>258</c:v>
                </c:pt>
                <c:pt idx="414">
                  <c:v>247</c:v>
                </c:pt>
                <c:pt idx="415">
                  <c:v>244</c:v>
                </c:pt>
                <c:pt idx="416">
                  <c:v>253</c:v>
                </c:pt>
                <c:pt idx="417">
                  <c:v>256</c:v>
                </c:pt>
                <c:pt idx="418">
                  <c:v>245</c:v>
                </c:pt>
                <c:pt idx="419">
                  <c:v>246</c:v>
                </c:pt>
                <c:pt idx="420">
                  <c:v>246</c:v>
                </c:pt>
                <c:pt idx="421">
                  <c:v>244</c:v>
                </c:pt>
                <c:pt idx="422">
                  <c:v>244</c:v>
                </c:pt>
                <c:pt idx="423">
                  <c:v>252</c:v>
                </c:pt>
                <c:pt idx="424">
                  <c:v>252</c:v>
                </c:pt>
                <c:pt idx="425">
                  <c:v>250</c:v>
                </c:pt>
                <c:pt idx="426">
                  <c:v>249</c:v>
                </c:pt>
                <c:pt idx="427">
                  <c:v>251</c:v>
                </c:pt>
                <c:pt idx="428">
                  <c:v>257</c:v>
                </c:pt>
                <c:pt idx="429">
                  <c:v>254</c:v>
                </c:pt>
                <c:pt idx="430">
                  <c:v>248</c:v>
                </c:pt>
                <c:pt idx="431">
                  <c:v>249</c:v>
                </c:pt>
                <c:pt idx="432">
                  <c:v>248</c:v>
                </c:pt>
                <c:pt idx="433">
                  <c:v>253</c:v>
                </c:pt>
                <c:pt idx="434">
                  <c:v>249</c:v>
                </c:pt>
                <c:pt idx="435">
                  <c:v>255</c:v>
                </c:pt>
                <c:pt idx="436">
                  <c:v>258</c:v>
                </c:pt>
                <c:pt idx="437">
                  <c:v>252</c:v>
                </c:pt>
                <c:pt idx="438">
                  <c:v>247</c:v>
                </c:pt>
                <c:pt idx="439">
                  <c:v>255</c:v>
                </c:pt>
                <c:pt idx="440">
                  <c:v>256</c:v>
                </c:pt>
                <c:pt idx="441">
                  <c:v>256</c:v>
                </c:pt>
                <c:pt idx="442">
                  <c:v>250</c:v>
                </c:pt>
                <c:pt idx="443">
                  <c:v>252</c:v>
                </c:pt>
                <c:pt idx="444">
                  <c:v>253</c:v>
                </c:pt>
                <c:pt idx="445">
                  <c:v>259</c:v>
                </c:pt>
                <c:pt idx="446">
                  <c:v>246</c:v>
                </c:pt>
                <c:pt idx="447">
                  <c:v>253</c:v>
                </c:pt>
                <c:pt idx="448">
                  <c:v>254</c:v>
                </c:pt>
                <c:pt idx="449">
                  <c:v>254</c:v>
                </c:pt>
                <c:pt idx="450">
                  <c:v>253</c:v>
                </c:pt>
                <c:pt idx="451">
                  <c:v>249</c:v>
                </c:pt>
                <c:pt idx="452">
                  <c:v>244</c:v>
                </c:pt>
                <c:pt idx="453">
                  <c:v>253</c:v>
                </c:pt>
                <c:pt idx="454">
                  <c:v>250</c:v>
                </c:pt>
                <c:pt idx="455">
                  <c:v>241</c:v>
                </c:pt>
                <c:pt idx="456">
                  <c:v>264</c:v>
                </c:pt>
                <c:pt idx="457">
                  <c:v>254</c:v>
                </c:pt>
                <c:pt idx="458">
                  <c:v>250</c:v>
                </c:pt>
                <c:pt idx="459">
                  <c:v>250</c:v>
                </c:pt>
                <c:pt idx="460">
                  <c:v>254</c:v>
                </c:pt>
                <c:pt idx="461">
                  <c:v>250</c:v>
                </c:pt>
                <c:pt idx="462">
                  <c:v>241</c:v>
                </c:pt>
                <c:pt idx="463">
                  <c:v>248</c:v>
                </c:pt>
                <c:pt idx="464">
                  <c:v>231</c:v>
                </c:pt>
                <c:pt idx="465">
                  <c:v>257</c:v>
                </c:pt>
                <c:pt idx="466">
                  <c:v>252</c:v>
                </c:pt>
                <c:pt idx="467">
                  <c:v>251</c:v>
                </c:pt>
                <c:pt idx="468">
                  <c:v>250</c:v>
                </c:pt>
                <c:pt idx="469">
                  <c:v>250</c:v>
                </c:pt>
                <c:pt idx="470">
                  <c:v>235</c:v>
                </c:pt>
                <c:pt idx="471">
                  <c:v>258</c:v>
                </c:pt>
                <c:pt idx="472">
                  <c:v>255</c:v>
                </c:pt>
                <c:pt idx="473">
                  <c:v>236</c:v>
                </c:pt>
                <c:pt idx="474">
                  <c:v>250</c:v>
                </c:pt>
                <c:pt idx="475">
                  <c:v>243</c:v>
                </c:pt>
                <c:pt idx="476">
                  <c:v>254</c:v>
                </c:pt>
                <c:pt idx="477">
                  <c:v>263</c:v>
                </c:pt>
                <c:pt idx="478">
                  <c:v>249</c:v>
                </c:pt>
                <c:pt idx="479">
                  <c:v>262</c:v>
                </c:pt>
                <c:pt idx="480">
                  <c:v>253</c:v>
                </c:pt>
                <c:pt idx="481">
                  <c:v>243</c:v>
                </c:pt>
                <c:pt idx="482">
                  <c:v>259</c:v>
                </c:pt>
                <c:pt idx="483">
                  <c:v>258</c:v>
                </c:pt>
                <c:pt idx="484">
                  <c:v>253</c:v>
                </c:pt>
                <c:pt idx="485">
                  <c:v>238</c:v>
                </c:pt>
                <c:pt idx="486">
                  <c:v>257</c:v>
                </c:pt>
                <c:pt idx="487">
                  <c:v>252</c:v>
                </c:pt>
                <c:pt idx="488">
                  <c:v>255</c:v>
                </c:pt>
                <c:pt idx="489">
                  <c:v>248</c:v>
                </c:pt>
                <c:pt idx="490">
                  <c:v>271</c:v>
                </c:pt>
                <c:pt idx="491">
                  <c:v>251</c:v>
                </c:pt>
                <c:pt idx="492">
                  <c:v>255</c:v>
                </c:pt>
                <c:pt idx="493">
                  <c:v>265</c:v>
                </c:pt>
                <c:pt idx="494">
                  <c:v>254</c:v>
                </c:pt>
                <c:pt idx="495">
                  <c:v>259</c:v>
                </c:pt>
                <c:pt idx="496">
                  <c:v>253</c:v>
                </c:pt>
                <c:pt idx="497">
                  <c:v>244</c:v>
                </c:pt>
                <c:pt idx="498">
                  <c:v>273</c:v>
                </c:pt>
                <c:pt idx="499">
                  <c:v>249</c:v>
                </c:pt>
                <c:pt idx="500">
                  <c:v>260</c:v>
                </c:pt>
                <c:pt idx="501">
                  <c:v>252</c:v>
                </c:pt>
                <c:pt idx="502">
                  <c:v>266</c:v>
                </c:pt>
                <c:pt idx="503">
                  <c:v>264</c:v>
                </c:pt>
                <c:pt idx="504">
                  <c:v>250</c:v>
                </c:pt>
                <c:pt idx="505">
                  <c:v>270</c:v>
                </c:pt>
                <c:pt idx="506">
                  <c:v>246</c:v>
                </c:pt>
                <c:pt idx="507">
                  <c:v>259</c:v>
                </c:pt>
                <c:pt idx="508">
                  <c:v>257</c:v>
                </c:pt>
                <c:pt idx="509">
                  <c:v>267</c:v>
                </c:pt>
                <c:pt idx="510">
                  <c:v>255</c:v>
                </c:pt>
                <c:pt idx="511">
                  <c:v>255</c:v>
                </c:pt>
                <c:pt idx="512">
                  <c:v>253</c:v>
                </c:pt>
                <c:pt idx="513">
                  <c:v>250</c:v>
                </c:pt>
                <c:pt idx="514">
                  <c:v>257</c:v>
                </c:pt>
                <c:pt idx="515">
                  <c:v>250</c:v>
                </c:pt>
                <c:pt idx="516">
                  <c:v>261</c:v>
                </c:pt>
                <c:pt idx="517">
                  <c:v>260</c:v>
                </c:pt>
                <c:pt idx="518">
                  <c:v>266</c:v>
                </c:pt>
                <c:pt idx="519">
                  <c:v>257</c:v>
                </c:pt>
                <c:pt idx="520">
                  <c:v>276</c:v>
                </c:pt>
                <c:pt idx="521">
                  <c:v>263</c:v>
                </c:pt>
                <c:pt idx="522">
                  <c:v>258</c:v>
                </c:pt>
                <c:pt idx="523">
                  <c:v>239</c:v>
                </c:pt>
                <c:pt idx="524">
                  <c:v>266</c:v>
                </c:pt>
                <c:pt idx="525">
                  <c:v>252</c:v>
                </c:pt>
                <c:pt idx="526">
                  <c:v>255</c:v>
                </c:pt>
                <c:pt idx="527">
                  <c:v>266</c:v>
                </c:pt>
                <c:pt idx="528">
                  <c:v>259</c:v>
                </c:pt>
                <c:pt idx="529">
                  <c:v>253</c:v>
                </c:pt>
                <c:pt idx="530">
                  <c:v>250</c:v>
                </c:pt>
                <c:pt idx="531">
                  <c:v>262</c:v>
                </c:pt>
                <c:pt idx="532">
                  <c:v>259</c:v>
                </c:pt>
                <c:pt idx="533">
                  <c:v>249</c:v>
                </c:pt>
                <c:pt idx="534">
                  <c:v>256</c:v>
                </c:pt>
                <c:pt idx="535">
                  <c:v>251</c:v>
                </c:pt>
                <c:pt idx="536">
                  <c:v>255</c:v>
                </c:pt>
                <c:pt idx="537">
                  <c:v>257</c:v>
                </c:pt>
                <c:pt idx="538">
                  <c:v>265</c:v>
                </c:pt>
                <c:pt idx="539">
                  <c:v>257</c:v>
                </c:pt>
                <c:pt idx="540">
                  <c:v>256</c:v>
                </c:pt>
                <c:pt idx="541">
                  <c:v>259</c:v>
                </c:pt>
                <c:pt idx="542">
                  <c:v>249</c:v>
                </c:pt>
                <c:pt idx="543">
                  <c:v>261</c:v>
                </c:pt>
                <c:pt idx="544">
                  <c:v>262</c:v>
                </c:pt>
                <c:pt idx="545">
                  <c:v>256</c:v>
                </c:pt>
                <c:pt idx="546">
                  <c:v>244</c:v>
                </c:pt>
                <c:pt idx="547">
                  <c:v>253</c:v>
                </c:pt>
                <c:pt idx="548">
                  <c:v>257</c:v>
                </c:pt>
                <c:pt idx="549">
                  <c:v>257</c:v>
                </c:pt>
                <c:pt idx="550">
                  <c:v>251</c:v>
                </c:pt>
                <c:pt idx="551">
                  <c:v>266</c:v>
                </c:pt>
                <c:pt idx="552">
                  <c:v>254</c:v>
                </c:pt>
                <c:pt idx="553">
                  <c:v>259</c:v>
                </c:pt>
                <c:pt idx="554">
                  <c:v>257</c:v>
                </c:pt>
                <c:pt idx="555">
                  <c:v>254</c:v>
                </c:pt>
                <c:pt idx="556">
                  <c:v>264</c:v>
                </c:pt>
                <c:pt idx="557">
                  <c:v>258</c:v>
                </c:pt>
                <c:pt idx="558">
                  <c:v>247</c:v>
                </c:pt>
                <c:pt idx="559">
                  <c:v>252</c:v>
                </c:pt>
                <c:pt idx="560">
                  <c:v>259</c:v>
                </c:pt>
                <c:pt idx="561">
                  <c:v>256</c:v>
                </c:pt>
                <c:pt idx="562">
                  <c:v>248</c:v>
                </c:pt>
                <c:pt idx="563">
                  <c:v>266</c:v>
                </c:pt>
                <c:pt idx="564">
                  <c:v>264</c:v>
                </c:pt>
                <c:pt idx="565">
                  <c:v>268</c:v>
                </c:pt>
                <c:pt idx="566">
                  <c:v>264</c:v>
                </c:pt>
                <c:pt idx="567">
                  <c:v>256</c:v>
                </c:pt>
                <c:pt idx="568">
                  <c:v>264</c:v>
                </c:pt>
                <c:pt idx="569">
                  <c:v>257</c:v>
                </c:pt>
                <c:pt idx="570">
                  <c:v>268</c:v>
                </c:pt>
                <c:pt idx="571">
                  <c:v>267</c:v>
                </c:pt>
                <c:pt idx="572">
                  <c:v>255</c:v>
                </c:pt>
                <c:pt idx="573">
                  <c:v>263</c:v>
                </c:pt>
                <c:pt idx="574">
                  <c:v>269</c:v>
                </c:pt>
                <c:pt idx="575">
                  <c:v>255</c:v>
                </c:pt>
                <c:pt idx="576">
                  <c:v>257</c:v>
                </c:pt>
                <c:pt idx="577">
                  <c:v>261</c:v>
                </c:pt>
                <c:pt idx="578">
                  <c:v>284</c:v>
                </c:pt>
                <c:pt idx="579">
                  <c:v>265</c:v>
                </c:pt>
                <c:pt idx="580">
                  <c:v>261</c:v>
                </c:pt>
                <c:pt idx="581">
                  <c:v>266</c:v>
                </c:pt>
                <c:pt idx="582">
                  <c:v>271</c:v>
                </c:pt>
                <c:pt idx="583">
                  <c:v>263</c:v>
                </c:pt>
                <c:pt idx="584">
                  <c:v>256</c:v>
                </c:pt>
                <c:pt idx="585">
                  <c:v>264</c:v>
                </c:pt>
                <c:pt idx="586">
                  <c:v>258</c:v>
                </c:pt>
                <c:pt idx="587">
                  <c:v>278</c:v>
                </c:pt>
                <c:pt idx="588">
                  <c:v>267</c:v>
                </c:pt>
                <c:pt idx="589">
                  <c:v>253</c:v>
                </c:pt>
                <c:pt idx="590">
                  <c:v>254</c:v>
                </c:pt>
                <c:pt idx="591">
                  <c:v>271</c:v>
                </c:pt>
                <c:pt idx="592">
                  <c:v>282</c:v>
                </c:pt>
                <c:pt idx="593">
                  <c:v>282</c:v>
                </c:pt>
                <c:pt idx="594">
                  <c:v>268</c:v>
                </c:pt>
                <c:pt idx="595">
                  <c:v>261</c:v>
                </c:pt>
                <c:pt idx="596">
                  <c:v>257</c:v>
                </c:pt>
                <c:pt idx="597">
                  <c:v>272</c:v>
                </c:pt>
                <c:pt idx="598">
                  <c:v>262</c:v>
                </c:pt>
                <c:pt idx="599">
                  <c:v>288</c:v>
                </c:pt>
                <c:pt idx="600">
                  <c:v>267</c:v>
                </c:pt>
                <c:pt idx="601">
                  <c:v>274</c:v>
                </c:pt>
                <c:pt idx="602">
                  <c:v>267</c:v>
                </c:pt>
                <c:pt idx="603">
                  <c:v>271</c:v>
                </c:pt>
                <c:pt idx="604">
                  <c:v>276</c:v>
                </c:pt>
                <c:pt idx="605">
                  <c:v>283</c:v>
                </c:pt>
                <c:pt idx="606">
                  <c:v>244</c:v>
                </c:pt>
                <c:pt idx="607">
                  <c:v>276</c:v>
                </c:pt>
                <c:pt idx="608">
                  <c:v>293</c:v>
                </c:pt>
                <c:pt idx="609">
                  <c:v>278</c:v>
                </c:pt>
                <c:pt idx="610">
                  <c:v>271</c:v>
                </c:pt>
                <c:pt idx="611">
                  <c:v>274</c:v>
                </c:pt>
                <c:pt idx="612">
                  <c:v>284</c:v>
                </c:pt>
                <c:pt idx="613">
                  <c:v>289</c:v>
                </c:pt>
                <c:pt idx="614">
                  <c:v>271</c:v>
                </c:pt>
                <c:pt idx="615">
                  <c:v>278</c:v>
                </c:pt>
                <c:pt idx="616">
                  <c:v>267</c:v>
                </c:pt>
                <c:pt idx="617">
                  <c:v>279</c:v>
                </c:pt>
                <c:pt idx="618">
                  <c:v>274</c:v>
                </c:pt>
                <c:pt idx="619">
                  <c:v>278</c:v>
                </c:pt>
                <c:pt idx="620">
                  <c:v>277</c:v>
                </c:pt>
                <c:pt idx="621">
                  <c:v>277</c:v>
                </c:pt>
                <c:pt idx="622">
                  <c:v>269</c:v>
                </c:pt>
                <c:pt idx="623">
                  <c:v>285</c:v>
                </c:pt>
                <c:pt idx="624">
                  <c:v>285</c:v>
                </c:pt>
                <c:pt idx="625">
                  <c:v>280</c:v>
                </c:pt>
                <c:pt idx="626">
                  <c:v>275</c:v>
                </c:pt>
                <c:pt idx="627">
                  <c:v>278</c:v>
                </c:pt>
                <c:pt idx="628">
                  <c:v>265</c:v>
                </c:pt>
                <c:pt idx="629">
                  <c:v>279</c:v>
                </c:pt>
                <c:pt idx="630">
                  <c:v>280</c:v>
                </c:pt>
                <c:pt idx="631">
                  <c:v>273</c:v>
                </c:pt>
                <c:pt idx="632">
                  <c:v>281</c:v>
                </c:pt>
                <c:pt idx="633">
                  <c:v>280</c:v>
                </c:pt>
                <c:pt idx="634">
                  <c:v>280</c:v>
                </c:pt>
                <c:pt idx="635">
                  <c:v>273</c:v>
                </c:pt>
                <c:pt idx="636">
                  <c:v>273</c:v>
                </c:pt>
                <c:pt idx="637">
                  <c:v>275</c:v>
                </c:pt>
                <c:pt idx="638">
                  <c:v>269</c:v>
                </c:pt>
                <c:pt idx="639">
                  <c:v>277</c:v>
                </c:pt>
                <c:pt idx="640">
                  <c:v>278</c:v>
                </c:pt>
                <c:pt idx="641">
                  <c:v>266</c:v>
                </c:pt>
                <c:pt idx="642">
                  <c:v>277</c:v>
                </c:pt>
                <c:pt idx="643">
                  <c:v>266</c:v>
                </c:pt>
                <c:pt idx="644">
                  <c:v>267</c:v>
                </c:pt>
                <c:pt idx="645">
                  <c:v>277</c:v>
                </c:pt>
                <c:pt idx="646">
                  <c:v>277</c:v>
                </c:pt>
                <c:pt idx="647">
                  <c:v>268</c:v>
                </c:pt>
                <c:pt idx="648">
                  <c:v>269</c:v>
                </c:pt>
                <c:pt idx="649">
                  <c:v>286</c:v>
                </c:pt>
                <c:pt idx="650">
                  <c:v>280</c:v>
                </c:pt>
                <c:pt idx="651">
                  <c:v>269</c:v>
                </c:pt>
                <c:pt idx="652">
                  <c:v>274</c:v>
                </c:pt>
                <c:pt idx="653">
                  <c:v>260</c:v>
                </c:pt>
                <c:pt idx="654">
                  <c:v>281</c:v>
                </c:pt>
                <c:pt idx="655">
                  <c:v>271</c:v>
                </c:pt>
                <c:pt idx="656">
                  <c:v>293</c:v>
                </c:pt>
                <c:pt idx="657">
                  <c:v>265</c:v>
                </c:pt>
                <c:pt idx="658">
                  <c:v>296</c:v>
                </c:pt>
                <c:pt idx="659">
                  <c:v>270</c:v>
                </c:pt>
                <c:pt idx="660">
                  <c:v>283</c:v>
                </c:pt>
                <c:pt idx="661">
                  <c:v>279</c:v>
                </c:pt>
                <c:pt idx="662">
                  <c:v>276</c:v>
                </c:pt>
                <c:pt idx="663">
                  <c:v>266</c:v>
                </c:pt>
                <c:pt idx="664">
                  <c:v>279</c:v>
                </c:pt>
                <c:pt idx="665">
                  <c:v>285</c:v>
                </c:pt>
                <c:pt idx="666">
                  <c:v>283</c:v>
                </c:pt>
                <c:pt idx="667">
                  <c:v>257</c:v>
                </c:pt>
                <c:pt idx="668">
                  <c:v>269</c:v>
                </c:pt>
                <c:pt idx="669">
                  <c:v>293</c:v>
                </c:pt>
                <c:pt idx="670">
                  <c:v>261</c:v>
                </c:pt>
                <c:pt idx="671">
                  <c:v>278</c:v>
                </c:pt>
                <c:pt idx="672">
                  <c:v>269</c:v>
                </c:pt>
                <c:pt idx="673">
                  <c:v>276</c:v>
                </c:pt>
                <c:pt idx="674">
                  <c:v>280</c:v>
                </c:pt>
                <c:pt idx="675">
                  <c:v>267</c:v>
                </c:pt>
                <c:pt idx="676">
                  <c:v>267</c:v>
                </c:pt>
                <c:pt idx="677">
                  <c:v>273</c:v>
                </c:pt>
                <c:pt idx="678">
                  <c:v>276</c:v>
                </c:pt>
                <c:pt idx="679">
                  <c:v>285</c:v>
                </c:pt>
                <c:pt idx="680">
                  <c:v>285</c:v>
                </c:pt>
                <c:pt idx="681">
                  <c:v>257</c:v>
                </c:pt>
                <c:pt idx="682">
                  <c:v>278</c:v>
                </c:pt>
                <c:pt idx="683">
                  <c:v>281</c:v>
                </c:pt>
                <c:pt idx="684">
                  <c:v>265</c:v>
                </c:pt>
                <c:pt idx="685">
                  <c:v>279</c:v>
                </c:pt>
                <c:pt idx="686">
                  <c:v>273</c:v>
                </c:pt>
                <c:pt idx="687">
                  <c:v>266</c:v>
                </c:pt>
                <c:pt idx="688">
                  <c:v>281</c:v>
                </c:pt>
                <c:pt idx="689">
                  <c:v>269</c:v>
                </c:pt>
                <c:pt idx="690">
                  <c:v>278</c:v>
                </c:pt>
                <c:pt idx="691">
                  <c:v>282</c:v>
                </c:pt>
                <c:pt idx="692">
                  <c:v>284</c:v>
                </c:pt>
                <c:pt idx="693">
                  <c:v>302</c:v>
                </c:pt>
                <c:pt idx="694">
                  <c:v>291</c:v>
                </c:pt>
                <c:pt idx="695">
                  <c:v>277</c:v>
                </c:pt>
                <c:pt idx="696">
                  <c:v>279</c:v>
                </c:pt>
                <c:pt idx="697">
                  <c:v>283</c:v>
                </c:pt>
                <c:pt idx="698">
                  <c:v>271</c:v>
                </c:pt>
                <c:pt idx="699">
                  <c:v>287</c:v>
                </c:pt>
                <c:pt idx="700">
                  <c:v>278</c:v>
                </c:pt>
                <c:pt idx="701">
                  <c:v>277</c:v>
                </c:pt>
                <c:pt idx="702">
                  <c:v>274</c:v>
                </c:pt>
                <c:pt idx="703">
                  <c:v>298</c:v>
                </c:pt>
                <c:pt idx="704">
                  <c:v>276</c:v>
                </c:pt>
                <c:pt idx="705">
                  <c:v>281</c:v>
                </c:pt>
                <c:pt idx="706">
                  <c:v>277</c:v>
                </c:pt>
                <c:pt idx="707">
                  <c:v>293</c:v>
                </c:pt>
                <c:pt idx="708">
                  <c:v>270</c:v>
                </c:pt>
                <c:pt idx="709">
                  <c:v>284</c:v>
                </c:pt>
                <c:pt idx="710">
                  <c:v>274</c:v>
                </c:pt>
                <c:pt idx="711">
                  <c:v>274</c:v>
                </c:pt>
                <c:pt idx="712">
                  <c:v>269</c:v>
                </c:pt>
                <c:pt idx="713">
                  <c:v>283</c:v>
                </c:pt>
                <c:pt idx="714">
                  <c:v>304</c:v>
                </c:pt>
                <c:pt idx="715">
                  <c:v>270</c:v>
                </c:pt>
                <c:pt idx="716">
                  <c:v>286</c:v>
                </c:pt>
                <c:pt idx="717">
                  <c:v>294</c:v>
                </c:pt>
                <c:pt idx="718">
                  <c:v>294</c:v>
                </c:pt>
                <c:pt idx="719">
                  <c:v>301</c:v>
                </c:pt>
                <c:pt idx="720">
                  <c:v>300</c:v>
                </c:pt>
                <c:pt idx="721">
                  <c:v>286</c:v>
                </c:pt>
                <c:pt idx="722">
                  <c:v>286</c:v>
                </c:pt>
                <c:pt idx="723">
                  <c:v>293</c:v>
                </c:pt>
                <c:pt idx="724">
                  <c:v>309</c:v>
                </c:pt>
                <c:pt idx="725">
                  <c:v>280</c:v>
                </c:pt>
                <c:pt idx="726">
                  <c:v>298</c:v>
                </c:pt>
                <c:pt idx="727">
                  <c:v>290</c:v>
                </c:pt>
                <c:pt idx="728">
                  <c:v>291</c:v>
                </c:pt>
                <c:pt idx="729">
                  <c:v>296</c:v>
                </c:pt>
                <c:pt idx="730">
                  <c:v>280</c:v>
                </c:pt>
                <c:pt idx="731">
                  <c:v>284</c:v>
                </c:pt>
                <c:pt idx="732">
                  <c:v>270</c:v>
                </c:pt>
                <c:pt idx="733">
                  <c:v>285</c:v>
                </c:pt>
                <c:pt idx="734">
                  <c:v>296</c:v>
                </c:pt>
                <c:pt idx="735">
                  <c:v>300</c:v>
                </c:pt>
                <c:pt idx="736">
                  <c:v>269</c:v>
                </c:pt>
                <c:pt idx="737">
                  <c:v>283</c:v>
                </c:pt>
                <c:pt idx="738">
                  <c:v>300</c:v>
                </c:pt>
                <c:pt idx="739">
                  <c:v>295</c:v>
                </c:pt>
                <c:pt idx="740">
                  <c:v>304</c:v>
                </c:pt>
                <c:pt idx="741">
                  <c:v>283</c:v>
                </c:pt>
                <c:pt idx="742">
                  <c:v>265</c:v>
                </c:pt>
                <c:pt idx="743">
                  <c:v>293</c:v>
                </c:pt>
                <c:pt idx="744">
                  <c:v>304</c:v>
                </c:pt>
                <c:pt idx="745">
                  <c:v>293</c:v>
                </c:pt>
                <c:pt idx="746">
                  <c:v>291</c:v>
                </c:pt>
                <c:pt idx="747">
                  <c:v>293</c:v>
                </c:pt>
                <c:pt idx="748">
                  <c:v>280</c:v>
                </c:pt>
                <c:pt idx="749">
                  <c:v>319</c:v>
                </c:pt>
                <c:pt idx="750">
                  <c:v>296</c:v>
                </c:pt>
                <c:pt idx="751">
                  <c:v>293</c:v>
                </c:pt>
                <c:pt idx="752">
                  <c:v>307</c:v>
                </c:pt>
                <c:pt idx="753">
                  <c:v>284</c:v>
                </c:pt>
                <c:pt idx="754">
                  <c:v>290</c:v>
                </c:pt>
                <c:pt idx="755">
                  <c:v>282</c:v>
                </c:pt>
                <c:pt idx="756">
                  <c:v>292</c:v>
                </c:pt>
                <c:pt idx="757">
                  <c:v>288</c:v>
                </c:pt>
                <c:pt idx="758">
                  <c:v>300</c:v>
                </c:pt>
                <c:pt idx="759">
                  <c:v>298</c:v>
                </c:pt>
                <c:pt idx="760">
                  <c:v>288</c:v>
                </c:pt>
                <c:pt idx="761">
                  <c:v>304</c:v>
                </c:pt>
                <c:pt idx="762">
                  <c:v>293</c:v>
                </c:pt>
                <c:pt idx="763">
                  <c:v>296</c:v>
                </c:pt>
                <c:pt idx="764">
                  <c:v>283</c:v>
                </c:pt>
                <c:pt idx="765">
                  <c:v>273</c:v>
                </c:pt>
                <c:pt idx="766">
                  <c:v>313</c:v>
                </c:pt>
                <c:pt idx="767">
                  <c:v>297</c:v>
                </c:pt>
                <c:pt idx="768">
                  <c:v>300</c:v>
                </c:pt>
                <c:pt idx="769">
                  <c:v>307</c:v>
                </c:pt>
                <c:pt idx="770">
                  <c:v>301</c:v>
                </c:pt>
                <c:pt idx="771">
                  <c:v>276</c:v>
                </c:pt>
                <c:pt idx="772">
                  <c:v>291</c:v>
                </c:pt>
                <c:pt idx="773">
                  <c:v>308</c:v>
                </c:pt>
                <c:pt idx="774">
                  <c:v>298</c:v>
                </c:pt>
                <c:pt idx="775">
                  <c:v>294</c:v>
                </c:pt>
                <c:pt idx="776">
                  <c:v>301</c:v>
                </c:pt>
                <c:pt idx="777">
                  <c:v>274</c:v>
                </c:pt>
                <c:pt idx="778">
                  <c:v>292</c:v>
                </c:pt>
                <c:pt idx="779">
                  <c:v>314</c:v>
                </c:pt>
                <c:pt idx="780">
                  <c:v>323</c:v>
                </c:pt>
                <c:pt idx="781">
                  <c:v>305</c:v>
                </c:pt>
                <c:pt idx="782">
                  <c:v>297</c:v>
                </c:pt>
                <c:pt idx="783">
                  <c:v>291</c:v>
                </c:pt>
                <c:pt idx="784">
                  <c:v>309</c:v>
                </c:pt>
                <c:pt idx="785">
                  <c:v>317</c:v>
                </c:pt>
                <c:pt idx="786">
                  <c:v>303</c:v>
                </c:pt>
                <c:pt idx="787">
                  <c:v>311</c:v>
                </c:pt>
                <c:pt idx="788">
                  <c:v>292</c:v>
                </c:pt>
                <c:pt idx="789">
                  <c:v>299</c:v>
                </c:pt>
                <c:pt idx="790">
                  <c:v>314</c:v>
                </c:pt>
                <c:pt idx="791">
                  <c:v>307</c:v>
                </c:pt>
                <c:pt idx="792">
                  <c:v>298</c:v>
                </c:pt>
                <c:pt idx="793">
                  <c:v>298</c:v>
                </c:pt>
                <c:pt idx="794">
                  <c:v>289</c:v>
                </c:pt>
                <c:pt idx="795">
                  <c:v>313</c:v>
                </c:pt>
                <c:pt idx="796">
                  <c:v>296</c:v>
                </c:pt>
                <c:pt idx="797">
                  <c:v>284</c:v>
                </c:pt>
                <c:pt idx="798">
                  <c:v>302</c:v>
                </c:pt>
                <c:pt idx="799">
                  <c:v>307</c:v>
                </c:pt>
                <c:pt idx="800">
                  <c:v>313</c:v>
                </c:pt>
              </c:numCache>
            </c:numRef>
          </c:yVal>
          <c:smooth val="0"/>
        </c:ser>
        <c:ser>
          <c:idx val="3"/>
          <c:order val="3"/>
          <c:tx>
            <c:v>100 C</c:v>
          </c:tx>
          <c:spPr>
            <a:ln w="12700"/>
          </c:spPr>
          <c:marker>
            <c:symbol val="none"/>
          </c:marker>
          <c:xVal>
            <c:numRef>
              <c:f>Sheet1!$A$7:$A$807</c:f>
              <c:numCache>
                <c:formatCode>General</c:formatCode>
                <c:ptCount val="801"/>
                <c:pt idx="4">
                  <c:v>4</c:v>
                </c:pt>
                <c:pt idx="5">
                  <c:v>4.0199999999999996</c:v>
                </c:pt>
                <c:pt idx="6">
                  <c:v>4.04</c:v>
                </c:pt>
                <c:pt idx="7">
                  <c:v>4.0599999999999996</c:v>
                </c:pt>
                <c:pt idx="8">
                  <c:v>4.08</c:v>
                </c:pt>
                <c:pt idx="9">
                  <c:v>4.0999999999999996</c:v>
                </c:pt>
                <c:pt idx="10">
                  <c:v>4.1199999999999974</c:v>
                </c:pt>
                <c:pt idx="11">
                  <c:v>4.1399999999999997</c:v>
                </c:pt>
                <c:pt idx="12">
                  <c:v>4.1599999999999966</c:v>
                </c:pt>
                <c:pt idx="13">
                  <c:v>4.18</c:v>
                </c:pt>
                <c:pt idx="14">
                  <c:v>4.2</c:v>
                </c:pt>
                <c:pt idx="15">
                  <c:v>4.22</c:v>
                </c:pt>
                <c:pt idx="16">
                  <c:v>4.2399999999999904</c:v>
                </c:pt>
                <c:pt idx="17">
                  <c:v>4.25999999999999</c:v>
                </c:pt>
                <c:pt idx="18">
                  <c:v>4.2799999999999896</c:v>
                </c:pt>
                <c:pt idx="19">
                  <c:v>4.2999999999999901</c:v>
                </c:pt>
                <c:pt idx="20">
                  <c:v>4.3199999999999896</c:v>
                </c:pt>
                <c:pt idx="21">
                  <c:v>4.3399999999999901</c:v>
                </c:pt>
                <c:pt idx="22">
                  <c:v>4.3599999999999897</c:v>
                </c:pt>
                <c:pt idx="23">
                  <c:v>4.3799999999999901</c:v>
                </c:pt>
                <c:pt idx="24">
                  <c:v>4.3999999999999897</c:v>
                </c:pt>
                <c:pt idx="25">
                  <c:v>4.4199999999999902</c:v>
                </c:pt>
                <c:pt idx="26">
                  <c:v>4.4399999999999897</c:v>
                </c:pt>
                <c:pt idx="27">
                  <c:v>4.4599999999999902</c:v>
                </c:pt>
                <c:pt idx="28">
                  <c:v>4.4799999999999898</c:v>
                </c:pt>
                <c:pt idx="29">
                  <c:v>4.4999999999999902</c:v>
                </c:pt>
                <c:pt idx="30">
                  <c:v>4.5199999999999898</c:v>
                </c:pt>
                <c:pt idx="31">
                  <c:v>4.5399999999999903</c:v>
                </c:pt>
                <c:pt idx="32">
                  <c:v>4.5599999999999898</c:v>
                </c:pt>
                <c:pt idx="33">
                  <c:v>4.5799999999999903</c:v>
                </c:pt>
                <c:pt idx="34">
                  <c:v>4.5999999999999899</c:v>
                </c:pt>
                <c:pt idx="35">
                  <c:v>4.6199999999999877</c:v>
                </c:pt>
                <c:pt idx="36">
                  <c:v>4.6399999999999899</c:v>
                </c:pt>
                <c:pt idx="37">
                  <c:v>4.6599999999999877</c:v>
                </c:pt>
                <c:pt idx="38">
                  <c:v>4.6799999999999899</c:v>
                </c:pt>
                <c:pt idx="39">
                  <c:v>4.6999999999999886</c:v>
                </c:pt>
                <c:pt idx="40">
                  <c:v>4.7199999999999802</c:v>
                </c:pt>
                <c:pt idx="41">
                  <c:v>4.7399999999999798</c:v>
                </c:pt>
                <c:pt idx="42">
                  <c:v>4.7599999999999802</c:v>
                </c:pt>
                <c:pt idx="43">
                  <c:v>4.7799999999999798</c:v>
                </c:pt>
                <c:pt idx="44">
                  <c:v>4.7999999999999803</c:v>
                </c:pt>
                <c:pt idx="45">
                  <c:v>4.8199999999999799</c:v>
                </c:pt>
                <c:pt idx="46">
                  <c:v>4.8399999999999803</c:v>
                </c:pt>
                <c:pt idx="47">
                  <c:v>4.8599999999999799</c:v>
                </c:pt>
                <c:pt idx="48">
                  <c:v>4.8799999999999804</c:v>
                </c:pt>
                <c:pt idx="49">
                  <c:v>4.8999999999999799</c:v>
                </c:pt>
                <c:pt idx="50">
                  <c:v>4.9199999999999804</c:v>
                </c:pt>
                <c:pt idx="51">
                  <c:v>4.93999999999998</c:v>
                </c:pt>
                <c:pt idx="52">
                  <c:v>4.9599999999999804</c:v>
                </c:pt>
                <c:pt idx="53">
                  <c:v>4.97999999999998</c:v>
                </c:pt>
                <c:pt idx="54">
                  <c:v>4.9999999999999796</c:v>
                </c:pt>
                <c:pt idx="55">
                  <c:v>5.01999999999998</c:v>
                </c:pt>
                <c:pt idx="56">
                  <c:v>5.0399999999999796</c:v>
                </c:pt>
                <c:pt idx="57">
                  <c:v>5.0599999999999801</c:v>
                </c:pt>
                <c:pt idx="58">
                  <c:v>5.0799999999999796</c:v>
                </c:pt>
                <c:pt idx="59">
                  <c:v>5.0999999999999801</c:v>
                </c:pt>
                <c:pt idx="60">
                  <c:v>5.1199999999999797</c:v>
                </c:pt>
                <c:pt idx="61">
                  <c:v>5.1399999999999801</c:v>
                </c:pt>
                <c:pt idx="62">
                  <c:v>5.1599999999999797</c:v>
                </c:pt>
                <c:pt idx="63">
                  <c:v>5.1799999999999704</c:v>
                </c:pt>
                <c:pt idx="64">
                  <c:v>5.19999999999997</c:v>
                </c:pt>
                <c:pt idx="65">
                  <c:v>5.2199999999999704</c:v>
                </c:pt>
                <c:pt idx="66">
                  <c:v>5.23999999999997</c:v>
                </c:pt>
                <c:pt idx="67">
                  <c:v>5.2599999999999696</c:v>
                </c:pt>
                <c:pt idx="68">
                  <c:v>5.2799999999999701</c:v>
                </c:pt>
                <c:pt idx="69">
                  <c:v>5.2999999999999696</c:v>
                </c:pt>
                <c:pt idx="70">
                  <c:v>5.3199999999999701</c:v>
                </c:pt>
                <c:pt idx="71">
                  <c:v>5.3399999999999697</c:v>
                </c:pt>
                <c:pt idx="72">
                  <c:v>5.3599999999999701</c:v>
                </c:pt>
                <c:pt idx="73">
                  <c:v>5.3799999999999697</c:v>
                </c:pt>
                <c:pt idx="74">
                  <c:v>5.3999999999999702</c:v>
                </c:pt>
                <c:pt idx="75">
                  <c:v>5.4199999999999697</c:v>
                </c:pt>
                <c:pt idx="76">
                  <c:v>5.4399999999999702</c:v>
                </c:pt>
                <c:pt idx="77">
                  <c:v>5.4599999999999698</c:v>
                </c:pt>
                <c:pt idx="78">
                  <c:v>5.4799999999999702</c:v>
                </c:pt>
                <c:pt idx="79">
                  <c:v>5.4999999999999698</c:v>
                </c:pt>
                <c:pt idx="80">
                  <c:v>5.5199999999999703</c:v>
                </c:pt>
                <c:pt idx="81">
                  <c:v>5.5399999999999698</c:v>
                </c:pt>
                <c:pt idx="82">
                  <c:v>5.5599999999999703</c:v>
                </c:pt>
                <c:pt idx="83">
                  <c:v>5.5799999999999699</c:v>
                </c:pt>
                <c:pt idx="84">
                  <c:v>5.5999999999999703</c:v>
                </c:pt>
                <c:pt idx="85">
                  <c:v>5.6199999999999699</c:v>
                </c:pt>
                <c:pt idx="86">
                  <c:v>5.6399999999999704</c:v>
                </c:pt>
                <c:pt idx="87">
                  <c:v>5.6599999999999602</c:v>
                </c:pt>
                <c:pt idx="88">
                  <c:v>5.6799999999999597</c:v>
                </c:pt>
                <c:pt idx="89">
                  <c:v>5.6999999999999602</c:v>
                </c:pt>
                <c:pt idx="90">
                  <c:v>5.7199999999999598</c:v>
                </c:pt>
                <c:pt idx="91">
                  <c:v>5.7399999999999602</c:v>
                </c:pt>
                <c:pt idx="92">
                  <c:v>5.7599999999999598</c:v>
                </c:pt>
                <c:pt idx="93">
                  <c:v>5.7799999999999603</c:v>
                </c:pt>
                <c:pt idx="94">
                  <c:v>5.7999999999999599</c:v>
                </c:pt>
                <c:pt idx="95">
                  <c:v>5.8199999999999603</c:v>
                </c:pt>
                <c:pt idx="96">
                  <c:v>5.8399999999999599</c:v>
                </c:pt>
                <c:pt idx="97">
                  <c:v>5.8599999999999604</c:v>
                </c:pt>
                <c:pt idx="98">
                  <c:v>5.8799999999999599</c:v>
                </c:pt>
                <c:pt idx="99">
                  <c:v>5.8999999999999604</c:v>
                </c:pt>
                <c:pt idx="100">
                  <c:v>5.91999999999996</c:v>
                </c:pt>
                <c:pt idx="101">
                  <c:v>5.9399999999999604</c:v>
                </c:pt>
                <c:pt idx="102">
                  <c:v>5.95999999999996</c:v>
                </c:pt>
                <c:pt idx="103">
                  <c:v>5.9799999999999596</c:v>
                </c:pt>
                <c:pt idx="104">
                  <c:v>5.99999999999996</c:v>
                </c:pt>
                <c:pt idx="105">
                  <c:v>6.0199999999999596</c:v>
                </c:pt>
                <c:pt idx="106">
                  <c:v>6.0399999999999601</c:v>
                </c:pt>
                <c:pt idx="107">
                  <c:v>6.0599999999999596</c:v>
                </c:pt>
                <c:pt idx="108">
                  <c:v>6.0799999999999601</c:v>
                </c:pt>
                <c:pt idx="109">
                  <c:v>6.0999999999999597</c:v>
                </c:pt>
                <c:pt idx="110">
                  <c:v>6.1199999999999486</c:v>
                </c:pt>
                <c:pt idx="111">
                  <c:v>6.1399999999999499</c:v>
                </c:pt>
                <c:pt idx="112">
                  <c:v>6.1599999999999486</c:v>
                </c:pt>
                <c:pt idx="113">
                  <c:v>6.17999999999995</c:v>
                </c:pt>
                <c:pt idx="114">
                  <c:v>6.1999999999999504</c:v>
                </c:pt>
                <c:pt idx="115">
                  <c:v>6.21999999999995</c:v>
                </c:pt>
                <c:pt idx="116">
                  <c:v>6.2399999999999496</c:v>
                </c:pt>
                <c:pt idx="117">
                  <c:v>6.25999999999995</c:v>
                </c:pt>
                <c:pt idx="118">
                  <c:v>6.2799999999999496</c:v>
                </c:pt>
                <c:pt idx="119">
                  <c:v>6.2999999999999501</c:v>
                </c:pt>
                <c:pt idx="120">
                  <c:v>6.3199999999999497</c:v>
                </c:pt>
                <c:pt idx="121">
                  <c:v>6.3399999999999501</c:v>
                </c:pt>
                <c:pt idx="122">
                  <c:v>6.3599999999999497</c:v>
                </c:pt>
                <c:pt idx="123">
                  <c:v>6.3799999999999502</c:v>
                </c:pt>
                <c:pt idx="124">
                  <c:v>6.3999999999999497</c:v>
                </c:pt>
                <c:pt idx="125">
                  <c:v>6.4199999999999502</c:v>
                </c:pt>
                <c:pt idx="126">
                  <c:v>6.4399999999999498</c:v>
                </c:pt>
                <c:pt idx="127">
                  <c:v>6.4599999999999502</c:v>
                </c:pt>
                <c:pt idx="128">
                  <c:v>6.4799999999999498</c:v>
                </c:pt>
                <c:pt idx="129">
                  <c:v>6.4999999999999503</c:v>
                </c:pt>
                <c:pt idx="130">
                  <c:v>6.5199999999999498</c:v>
                </c:pt>
                <c:pt idx="131">
                  <c:v>6.5399999999999503</c:v>
                </c:pt>
                <c:pt idx="132">
                  <c:v>6.5599999999999499</c:v>
                </c:pt>
                <c:pt idx="133">
                  <c:v>6.5799999999999503</c:v>
                </c:pt>
                <c:pt idx="134">
                  <c:v>6.5999999999999401</c:v>
                </c:pt>
                <c:pt idx="135">
                  <c:v>6.6199999999999397</c:v>
                </c:pt>
                <c:pt idx="136">
                  <c:v>6.6399999999999402</c:v>
                </c:pt>
                <c:pt idx="137">
                  <c:v>6.6599999999999397</c:v>
                </c:pt>
                <c:pt idx="138">
                  <c:v>6.6799999999999402</c:v>
                </c:pt>
                <c:pt idx="139">
                  <c:v>6.6999999999999398</c:v>
                </c:pt>
                <c:pt idx="140">
                  <c:v>6.7199999999999402</c:v>
                </c:pt>
                <c:pt idx="141">
                  <c:v>6.7399999999999398</c:v>
                </c:pt>
                <c:pt idx="142">
                  <c:v>6.7599999999999403</c:v>
                </c:pt>
                <c:pt idx="143">
                  <c:v>6.7799999999999399</c:v>
                </c:pt>
                <c:pt idx="144">
                  <c:v>6.7999999999999403</c:v>
                </c:pt>
                <c:pt idx="145">
                  <c:v>6.8199999999999399</c:v>
                </c:pt>
                <c:pt idx="146">
                  <c:v>6.8399999999999403</c:v>
                </c:pt>
                <c:pt idx="147">
                  <c:v>6.8599999999999399</c:v>
                </c:pt>
                <c:pt idx="148">
                  <c:v>6.8799999999999404</c:v>
                </c:pt>
                <c:pt idx="149">
                  <c:v>6.89999999999994</c:v>
                </c:pt>
                <c:pt idx="150">
                  <c:v>6.9199999999999404</c:v>
                </c:pt>
                <c:pt idx="151">
                  <c:v>6.93999999999994</c:v>
                </c:pt>
                <c:pt idx="152">
                  <c:v>6.9599999999999396</c:v>
                </c:pt>
                <c:pt idx="153">
                  <c:v>6.97999999999994</c:v>
                </c:pt>
                <c:pt idx="154">
                  <c:v>6.9999999999999396</c:v>
                </c:pt>
                <c:pt idx="155">
                  <c:v>7.0199999999999401</c:v>
                </c:pt>
                <c:pt idx="156">
                  <c:v>7.0399999999999396</c:v>
                </c:pt>
                <c:pt idx="157">
                  <c:v>7.0599999999999303</c:v>
                </c:pt>
                <c:pt idx="158">
                  <c:v>7.0799999999999299</c:v>
                </c:pt>
                <c:pt idx="159">
                  <c:v>7.0999999999999304</c:v>
                </c:pt>
                <c:pt idx="160">
                  <c:v>7.1199999999999299</c:v>
                </c:pt>
                <c:pt idx="161">
                  <c:v>7.1399999999999304</c:v>
                </c:pt>
                <c:pt idx="162">
                  <c:v>7.15999999999993</c:v>
                </c:pt>
                <c:pt idx="163">
                  <c:v>7.1799999999999304</c:v>
                </c:pt>
                <c:pt idx="164">
                  <c:v>7.19999999999993</c:v>
                </c:pt>
                <c:pt idx="165">
                  <c:v>7.2199999999999296</c:v>
                </c:pt>
                <c:pt idx="166">
                  <c:v>7.23999999999993</c:v>
                </c:pt>
                <c:pt idx="167">
                  <c:v>7.2599999999999296</c:v>
                </c:pt>
                <c:pt idx="168">
                  <c:v>7.2799999999999301</c:v>
                </c:pt>
                <c:pt idx="169">
                  <c:v>7.2999999999999297</c:v>
                </c:pt>
                <c:pt idx="170">
                  <c:v>7.3199999999999301</c:v>
                </c:pt>
                <c:pt idx="171">
                  <c:v>7.3399999999999297</c:v>
                </c:pt>
                <c:pt idx="172">
                  <c:v>7.3599999999999302</c:v>
                </c:pt>
                <c:pt idx="173">
                  <c:v>7.3799999999999297</c:v>
                </c:pt>
                <c:pt idx="174">
                  <c:v>7.3999999999999302</c:v>
                </c:pt>
                <c:pt idx="175">
                  <c:v>7.4199999999999298</c:v>
                </c:pt>
                <c:pt idx="176">
                  <c:v>7.4399999999999302</c:v>
                </c:pt>
                <c:pt idx="177">
                  <c:v>7.4599999999999298</c:v>
                </c:pt>
                <c:pt idx="178">
                  <c:v>7.4799999999999303</c:v>
                </c:pt>
                <c:pt idx="179">
                  <c:v>7.4999999999999298</c:v>
                </c:pt>
                <c:pt idx="180">
                  <c:v>7.5199999999999196</c:v>
                </c:pt>
                <c:pt idx="181">
                  <c:v>7.5399999999999201</c:v>
                </c:pt>
                <c:pt idx="182">
                  <c:v>7.5599999999999197</c:v>
                </c:pt>
                <c:pt idx="183">
                  <c:v>7.5799999999999201</c:v>
                </c:pt>
                <c:pt idx="184">
                  <c:v>7.5999999999999197</c:v>
                </c:pt>
                <c:pt idx="185">
                  <c:v>7.6199999999999202</c:v>
                </c:pt>
                <c:pt idx="186">
                  <c:v>7.6399999999999197</c:v>
                </c:pt>
                <c:pt idx="187">
                  <c:v>7.6599999999999202</c:v>
                </c:pt>
                <c:pt idx="188">
                  <c:v>7.6799999999999198</c:v>
                </c:pt>
                <c:pt idx="189">
                  <c:v>7.6999999999999202</c:v>
                </c:pt>
                <c:pt idx="190">
                  <c:v>7.7199999999999198</c:v>
                </c:pt>
                <c:pt idx="191">
                  <c:v>7.7399999999999203</c:v>
                </c:pt>
                <c:pt idx="192">
                  <c:v>7.7599999999999199</c:v>
                </c:pt>
                <c:pt idx="193">
                  <c:v>7.7799999999999203</c:v>
                </c:pt>
                <c:pt idx="194">
                  <c:v>7.7999999999999199</c:v>
                </c:pt>
                <c:pt idx="195">
                  <c:v>7.8199999999999203</c:v>
                </c:pt>
                <c:pt idx="196">
                  <c:v>7.8399999999999199</c:v>
                </c:pt>
                <c:pt idx="197">
                  <c:v>7.8599999999999204</c:v>
                </c:pt>
                <c:pt idx="198">
                  <c:v>7.87999999999992</c:v>
                </c:pt>
                <c:pt idx="199">
                  <c:v>7.8999999999999204</c:v>
                </c:pt>
                <c:pt idx="200">
                  <c:v>7.91999999999992</c:v>
                </c:pt>
                <c:pt idx="201">
                  <c:v>7.9399999999999196</c:v>
                </c:pt>
                <c:pt idx="202">
                  <c:v>7.95999999999992</c:v>
                </c:pt>
                <c:pt idx="203">
                  <c:v>7.9799999999999196</c:v>
                </c:pt>
                <c:pt idx="204">
                  <c:v>7.9999999999999103</c:v>
                </c:pt>
                <c:pt idx="205">
                  <c:v>8.0199999999999108</c:v>
                </c:pt>
                <c:pt idx="206">
                  <c:v>8.0399999999999103</c:v>
                </c:pt>
                <c:pt idx="207">
                  <c:v>8.0599999999999099</c:v>
                </c:pt>
                <c:pt idx="208">
                  <c:v>8.0799999999999095</c:v>
                </c:pt>
                <c:pt idx="209">
                  <c:v>8.0999999999999108</c:v>
                </c:pt>
                <c:pt idx="210">
                  <c:v>8.1199999999999104</c:v>
                </c:pt>
                <c:pt idx="211">
                  <c:v>8.13999999999991</c:v>
                </c:pt>
                <c:pt idx="212">
                  <c:v>8.1599999999999095</c:v>
                </c:pt>
                <c:pt idx="213">
                  <c:v>8.1799999999999091</c:v>
                </c:pt>
                <c:pt idx="214">
                  <c:v>8.1999999999999105</c:v>
                </c:pt>
                <c:pt idx="215">
                  <c:v>8.21999999999991</c:v>
                </c:pt>
                <c:pt idx="216">
                  <c:v>8.2399999999999096</c:v>
                </c:pt>
                <c:pt idx="217">
                  <c:v>8.2599999999999092</c:v>
                </c:pt>
                <c:pt idx="218">
                  <c:v>8.2799999999999105</c:v>
                </c:pt>
                <c:pt idx="219">
                  <c:v>8.2999999999999101</c:v>
                </c:pt>
                <c:pt idx="220">
                  <c:v>8.3199999999999097</c:v>
                </c:pt>
                <c:pt idx="221">
                  <c:v>8.3399999999999093</c:v>
                </c:pt>
                <c:pt idx="222">
                  <c:v>8.3599999999999106</c:v>
                </c:pt>
                <c:pt idx="223">
                  <c:v>8.3799999999999102</c:v>
                </c:pt>
                <c:pt idx="224">
                  <c:v>8.3999999999999098</c:v>
                </c:pt>
                <c:pt idx="225">
                  <c:v>8.4199999999999093</c:v>
                </c:pt>
                <c:pt idx="226">
                  <c:v>8.4399999999999107</c:v>
                </c:pt>
                <c:pt idx="227">
                  <c:v>8.4599999999998996</c:v>
                </c:pt>
                <c:pt idx="228">
                  <c:v>8.4799999999998992</c:v>
                </c:pt>
                <c:pt idx="229">
                  <c:v>8.4999999999999005</c:v>
                </c:pt>
                <c:pt idx="230">
                  <c:v>8.5199999999999001</c:v>
                </c:pt>
                <c:pt idx="231">
                  <c:v>8.5399999999998997</c:v>
                </c:pt>
                <c:pt idx="232">
                  <c:v>8.5599999999998992</c:v>
                </c:pt>
                <c:pt idx="233">
                  <c:v>8.5799999999999006</c:v>
                </c:pt>
                <c:pt idx="234">
                  <c:v>8.5999999999999002</c:v>
                </c:pt>
                <c:pt idx="235">
                  <c:v>8.6199999999998997</c:v>
                </c:pt>
                <c:pt idx="236">
                  <c:v>8.6399999999998993</c:v>
                </c:pt>
                <c:pt idx="237">
                  <c:v>8.6599999999999007</c:v>
                </c:pt>
                <c:pt idx="238">
                  <c:v>8.6799999999999002</c:v>
                </c:pt>
                <c:pt idx="239">
                  <c:v>8.6999999999998998</c:v>
                </c:pt>
                <c:pt idx="240">
                  <c:v>8.7199999999998994</c:v>
                </c:pt>
                <c:pt idx="241">
                  <c:v>8.7399999999999007</c:v>
                </c:pt>
                <c:pt idx="242">
                  <c:v>8.7599999999999003</c:v>
                </c:pt>
                <c:pt idx="243">
                  <c:v>8.7799999999998999</c:v>
                </c:pt>
                <c:pt idx="244">
                  <c:v>8.7999999999998995</c:v>
                </c:pt>
                <c:pt idx="245">
                  <c:v>8.8199999999999008</c:v>
                </c:pt>
                <c:pt idx="246">
                  <c:v>8.8399999999999004</c:v>
                </c:pt>
                <c:pt idx="247">
                  <c:v>8.8599999999999</c:v>
                </c:pt>
                <c:pt idx="248">
                  <c:v>8.8799999999998995</c:v>
                </c:pt>
                <c:pt idx="249">
                  <c:v>8.8999999999999062</c:v>
                </c:pt>
                <c:pt idx="250">
                  <c:v>8.9199999999999005</c:v>
                </c:pt>
                <c:pt idx="251">
                  <c:v>8.9399999999998894</c:v>
                </c:pt>
                <c:pt idx="252">
                  <c:v>8.9599999999998907</c:v>
                </c:pt>
                <c:pt idx="253">
                  <c:v>8.9799999999998903</c:v>
                </c:pt>
                <c:pt idx="254">
                  <c:v>8.9999999999998899</c:v>
                </c:pt>
                <c:pt idx="255">
                  <c:v>9.0199999999998894</c:v>
                </c:pt>
                <c:pt idx="256">
                  <c:v>9.0399999999998908</c:v>
                </c:pt>
                <c:pt idx="257">
                  <c:v>9.0599999999998904</c:v>
                </c:pt>
                <c:pt idx="258">
                  <c:v>9.0799999999998899</c:v>
                </c:pt>
                <c:pt idx="259">
                  <c:v>9.0999999999998895</c:v>
                </c:pt>
                <c:pt idx="260">
                  <c:v>9.1199999999998926</c:v>
                </c:pt>
                <c:pt idx="261">
                  <c:v>9.1399999999998904</c:v>
                </c:pt>
                <c:pt idx="262">
                  <c:v>9.15999999999989</c:v>
                </c:pt>
                <c:pt idx="263">
                  <c:v>9.1799999999998896</c:v>
                </c:pt>
                <c:pt idx="264">
                  <c:v>9.1999999999998892</c:v>
                </c:pt>
                <c:pt idx="265">
                  <c:v>9.2199999999998905</c:v>
                </c:pt>
                <c:pt idx="266">
                  <c:v>9.2399999999998901</c:v>
                </c:pt>
                <c:pt idx="267">
                  <c:v>9.2599999999998897</c:v>
                </c:pt>
                <c:pt idx="268">
                  <c:v>9.2799999999998892</c:v>
                </c:pt>
                <c:pt idx="269">
                  <c:v>9.2999999999998906</c:v>
                </c:pt>
                <c:pt idx="270">
                  <c:v>9.3199999999998902</c:v>
                </c:pt>
                <c:pt idx="271">
                  <c:v>9.3399999999998897</c:v>
                </c:pt>
                <c:pt idx="272">
                  <c:v>9.3599999999998893</c:v>
                </c:pt>
                <c:pt idx="273">
                  <c:v>9.3799999999998906</c:v>
                </c:pt>
                <c:pt idx="274">
                  <c:v>9.3999999999998796</c:v>
                </c:pt>
                <c:pt idx="275">
                  <c:v>9.4199999999998791</c:v>
                </c:pt>
                <c:pt idx="276">
                  <c:v>9.4399999999998805</c:v>
                </c:pt>
                <c:pt idx="277">
                  <c:v>9.4599999999998801</c:v>
                </c:pt>
                <c:pt idx="278">
                  <c:v>9.4799999999998796</c:v>
                </c:pt>
                <c:pt idx="279">
                  <c:v>9.4999999999998792</c:v>
                </c:pt>
                <c:pt idx="280">
                  <c:v>9.5199999999998806</c:v>
                </c:pt>
                <c:pt idx="281">
                  <c:v>9.5399999999998801</c:v>
                </c:pt>
                <c:pt idx="282">
                  <c:v>9.5599999999998797</c:v>
                </c:pt>
                <c:pt idx="283">
                  <c:v>9.5799999999998793</c:v>
                </c:pt>
                <c:pt idx="284">
                  <c:v>9.5999999999998806</c:v>
                </c:pt>
                <c:pt idx="285">
                  <c:v>9.6199999999998802</c:v>
                </c:pt>
                <c:pt idx="286">
                  <c:v>9.639999999999878</c:v>
                </c:pt>
                <c:pt idx="287">
                  <c:v>9.6599999999998793</c:v>
                </c:pt>
                <c:pt idx="288">
                  <c:v>9.6799999999998807</c:v>
                </c:pt>
                <c:pt idx="289">
                  <c:v>9.6999999999998803</c:v>
                </c:pt>
                <c:pt idx="290">
                  <c:v>9.7199999999998781</c:v>
                </c:pt>
                <c:pt idx="291">
                  <c:v>9.7399999999998741</c:v>
                </c:pt>
                <c:pt idx="292">
                  <c:v>9.7599999999998808</c:v>
                </c:pt>
                <c:pt idx="293">
                  <c:v>9.7799999999998803</c:v>
                </c:pt>
                <c:pt idx="294">
                  <c:v>9.7999999999998799</c:v>
                </c:pt>
                <c:pt idx="295">
                  <c:v>9.8199999999998795</c:v>
                </c:pt>
                <c:pt idx="296">
                  <c:v>9.8399999999998808</c:v>
                </c:pt>
                <c:pt idx="297">
                  <c:v>9.8599999999998804</c:v>
                </c:pt>
                <c:pt idx="298">
                  <c:v>9.8799999999998693</c:v>
                </c:pt>
                <c:pt idx="299">
                  <c:v>9.8999999999998707</c:v>
                </c:pt>
                <c:pt idx="300">
                  <c:v>9.9199999999998703</c:v>
                </c:pt>
                <c:pt idx="301">
                  <c:v>9.9399999999998698</c:v>
                </c:pt>
                <c:pt idx="302">
                  <c:v>9.9599999999998694</c:v>
                </c:pt>
                <c:pt idx="303">
                  <c:v>9.9799999999998708</c:v>
                </c:pt>
                <c:pt idx="304">
                  <c:v>9.9999999999998703</c:v>
                </c:pt>
                <c:pt idx="305">
                  <c:v>10.0199999999999</c:v>
                </c:pt>
                <c:pt idx="306">
                  <c:v>10.0399999999999</c:v>
                </c:pt>
                <c:pt idx="307">
                  <c:v>10.059999999999899</c:v>
                </c:pt>
                <c:pt idx="308">
                  <c:v>10.079999999999901</c:v>
                </c:pt>
                <c:pt idx="309">
                  <c:v>10.0999999999999</c:v>
                </c:pt>
                <c:pt idx="310">
                  <c:v>10.1199999999999</c:v>
                </c:pt>
                <c:pt idx="311">
                  <c:v>10.139999999999899</c:v>
                </c:pt>
                <c:pt idx="312">
                  <c:v>10.159999999999901</c:v>
                </c:pt>
                <c:pt idx="313">
                  <c:v>10.1799999999999</c:v>
                </c:pt>
                <c:pt idx="314">
                  <c:v>10.1999999999999</c:v>
                </c:pt>
                <c:pt idx="315">
                  <c:v>10.219999999999899</c:v>
                </c:pt>
                <c:pt idx="316">
                  <c:v>10.239999999999901</c:v>
                </c:pt>
                <c:pt idx="317">
                  <c:v>10.2599999999999</c:v>
                </c:pt>
                <c:pt idx="318">
                  <c:v>10.2799999999999</c:v>
                </c:pt>
                <c:pt idx="319">
                  <c:v>10.299999999999899</c:v>
                </c:pt>
                <c:pt idx="320">
                  <c:v>10.319999999999901</c:v>
                </c:pt>
                <c:pt idx="321">
                  <c:v>10.3399999999999</c:v>
                </c:pt>
                <c:pt idx="322">
                  <c:v>10.3599999999999</c:v>
                </c:pt>
                <c:pt idx="323">
                  <c:v>10.3799999999999</c:v>
                </c:pt>
                <c:pt idx="324">
                  <c:v>10.399999999999901</c:v>
                </c:pt>
                <c:pt idx="325">
                  <c:v>10.4199999999999</c:v>
                </c:pt>
                <c:pt idx="326">
                  <c:v>10.4399999999999</c:v>
                </c:pt>
                <c:pt idx="327">
                  <c:v>10.4599999999999</c:v>
                </c:pt>
                <c:pt idx="328">
                  <c:v>10.479999999999899</c:v>
                </c:pt>
                <c:pt idx="329">
                  <c:v>10.499999999999901</c:v>
                </c:pt>
                <c:pt idx="330">
                  <c:v>10.5199999999999</c:v>
                </c:pt>
                <c:pt idx="331">
                  <c:v>10.5399999999999</c:v>
                </c:pt>
                <c:pt idx="332">
                  <c:v>10.559999999999899</c:v>
                </c:pt>
                <c:pt idx="333">
                  <c:v>10.579999999999901</c:v>
                </c:pt>
                <c:pt idx="334">
                  <c:v>10.5999999999999</c:v>
                </c:pt>
                <c:pt idx="335">
                  <c:v>10.6199999999999</c:v>
                </c:pt>
                <c:pt idx="336">
                  <c:v>10.639999999999899</c:v>
                </c:pt>
                <c:pt idx="337">
                  <c:v>10.659999999999901</c:v>
                </c:pt>
                <c:pt idx="338">
                  <c:v>10.6799999999999</c:v>
                </c:pt>
                <c:pt idx="339">
                  <c:v>10.6999999999999</c:v>
                </c:pt>
                <c:pt idx="340">
                  <c:v>10.719999999999899</c:v>
                </c:pt>
                <c:pt idx="341">
                  <c:v>10.739999999999901</c:v>
                </c:pt>
                <c:pt idx="342">
                  <c:v>10.7599999999999</c:v>
                </c:pt>
                <c:pt idx="343">
                  <c:v>10.7799999999999</c:v>
                </c:pt>
                <c:pt idx="344">
                  <c:v>10.799999999999899</c:v>
                </c:pt>
                <c:pt idx="345">
                  <c:v>10.819999999999901</c:v>
                </c:pt>
                <c:pt idx="346">
                  <c:v>10.8399999999999</c:v>
                </c:pt>
                <c:pt idx="347">
                  <c:v>10.8599999999999</c:v>
                </c:pt>
                <c:pt idx="348">
                  <c:v>10.8799999999998</c:v>
                </c:pt>
                <c:pt idx="349">
                  <c:v>10.8999999999998</c:v>
                </c:pt>
                <c:pt idx="350">
                  <c:v>10.919999999999799</c:v>
                </c:pt>
                <c:pt idx="351">
                  <c:v>10.9399999999999</c:v>
                </c:pt>
                <c:pt idx="352">
                  <c:v>10.9599999999998</c:v>
                </c:pt>
                <c:pt idx="353">
                  <c:v>10.979999999999899</c:v>
                </c:pt>
                <c:pt idx="354">
                  <c:v>10.999999999999901</c:v>
                </c:pt>
                <c:pt idx="355">
                  <c:v>11.0199999999999</c:v>
                </c:pt>
                <c:pt idx="356">
                  <c:v>11.0399999999998</c:v>
                </c:pt>
                <c:pt idx="357">
                  <c:v>11.0599999999998</c:v>
                </c:pt>
                <c:pt idx="358">
                  <c:v>11.079999999999799</c:v>
                </c:pt>
                <c:pt idx="359">
                  <c:v>11.0999999999999</c:v>
                </c:pt>
                <c:pt idx="360">
                  <c:v>11.1199999999999</c:v>
                </c:pt>
                <c:pt idx="361">
                  <c:v>11.1399999999998</c:v>
                </c:pt>
                <c:pt idx="362">
                  <c:v>11.159999999999901</c:v>
                </c:pt>
                <c:pt idx="363">
                  <c:v>11.1799999999999</c:v>
                </c:pt>
                <c:pt idx="364">
                  <c:v>11.1999999999999</c:v>
                </c:pt>
                <c:pt idx="365">
                  <c:v>11.2199999999998</c:v>
                </c:pt>
                <c:pt idx="366">
                  <c:v>11.239999999999799</c:v>
                </c:pt>
                <c:pt idx="367">
                  <c:v>11.259999999999801</c:v>
                </c:pt>
                <c:pt idx="368">
                  <c:v>11.2799999999998</c:v>
                </c:pt>
                <c:pt idx="369">
                  <c:v>11.2999999999998</c:v>
                </c:pt>
                <c:pt idx="370">
                  <c:v>11.3199999999998</c:v>
                </c:pt>
                <c:pt idx="371">
                  <c:v>11.339999999999799</c:v>
                </c:pt>
                <c:pt idx="372">
                  <c:v>11.3599999999998</c:v>
                </c:pt>
                <c:pt idx="373">
                  <c:v>11.3799999999998</c:v>
                </c:pt>
                <c:pt idx="374">
                  <c:v>11.3999999999998</c:v>
                </c:pt>
                <c:pt idx="375">
                  <c:v>11.419999999999799</c:v>
                </c:pt>
                <c:pt idx="376">
                  <c:v>11.439999999999801</c:v>
                </c:pt>
                <c:pt idx="377">
                  <c:v>11.4599999999998</c:v>
                </c:pt>
                <c:pt idx="378">
                  <c:v>11.4799999999998</c:v>
                </c:pt>
                <c:pt idx="379">
                  <c:v>11.499999999999799</c:v>
                </c:pt>
                <c:pt idx="380">
                  <c:v>11.519999999999801</c:v>
                </c:pt>
                <c:pt idx="381">
                  <c:v>11.5399999999998</c:v>
                </c:pt>
                <c:pt idx="382">
                  <c:v>11.5599999999998</c:v>
                </c:pt>
                <c:pt idx="383">
                  <c:v>11.579999999999799</c:v>
                </c:pt>
                <c:pt idx="384">
                  <c:v>11.599999999999801</c:v>
                </c:pt>
                <c:pt idx="385">
                  <c:v>11.6199999999998</c:v>
                </c:pt>
                <c:pt idx="386">
                  <c:v>11.6399999999998</c:v>
                </c:pt>
                <c:pt idx="387">
                  <c:v>11.659999999999799</c:v>
                </c:pt>
                <c:pt idx="388">
                  <c:v>11.679999999999801</c:v>
                </c:pt>
                <c:pt idx="389">
                  <c:v>11.6999999999998</c:v>
                </c:pt>
                <c:pt idx="390">
                  <c:v>11.7199999999998</c:v>
                </c:pt>
                <c:pt idx="391">
                  <c:v>11.739999999999799</c:v>
                </c:pt>
                <c:pt idx="392">
                  <c:v>11.759999999999801</c:v>
                </c:pt>
                <c:pt idx="393">
                  <c:v>11.7799999999998</c:v>
                </c:pt>
                <c:pt idx="394">
                  <c:v>11.7999999999998</c:v>
                </c:pt>
                <c:pt idx="395">
                  <c:v>11.8199999999998</c:v>
                </c:pt>
                <c:pt idx="396">
                  <c:v>11.839999999999799</c:v>
                </c:pt>
                <c:pt idx="397">
                  <c:v>11.8599999999998</c:v>
                </c:pt>
                <c:pt idx="398">
                  <c:v>11.8799999999998</c:v>
                </c:pt>
                <c:pt idx="399">
                  <c:v>11.8999999999998</c:v>
                </c:pt>
                <c:pt idx="400">
                  <c:v>11.919999999999799</c:v>
                </c:pt>
                <c:pt idx="401">
                  <c:v>11.939999999999801</c:v>
                </c:pt>
                <c:pt idx="402">
                  <c:v>11.9599999999998</c:v>
                </c:pt>
                <c:pt idx="403">
                  <c:v>11.9799999999998</c:v>
                </c:pt>
                <c:pt idx="404">
                  <c:v>11.999999999999799</c:v>
                </c:pt>
                <c:pt idx="405">
                  <c:v>12.019999999999801</c:v>
                </c:pt>
                <c:pt idx="406">
                  <c:v>12.0399999999998</c:v>
                </c:pt>
                <c:pt idx="407">
                  <c:v>12.0599999999998</c:v>
                </c:pt>
                <c:pt idx="408">
                  <c:v>12.079999999999799</c:v>
                </c:pt>
                <c:pt idx="409">
                  <c:v>12.099999999999801</c:v>
                </c:pt>
                <c:pt idx="410">
                  <c:v>12.1199999999998</c:v>
                </c:pt>
                <c:pt idx="411">
                  <c:v>12.1399999999998</c:v>
                </c:pt>
                <c:pt idx="412">
                  <c:v>12.159999999999799</c:v>
                </c:pt>
                <c:pt idx="413">
                  <c:v>12.179999999999801</c:v>
                </c:pt>
                <c:pt idx="414">
                  <c:v>12.1999999999998</c:v>
                </c:pt>
                <c:pt idx="415">
                  <c:v>12.2199999999998</c:v>
                </c:pt>
                <c:pt idx="416">
                  <c:v>12.239999999999799</c:v>
                </c:pt>
                <c:pt idx="417">
                  <c:v>12.259999999999801</c:v>
                </c:pt>
                <c:pt idx="418">
                  <c:v>12.2799999999998</c:v>
                </c:pt>
                <c:pt idx="419">
                  <c:v>12.2999999999998</c:v>
                </c:pt>
                <c:pt idx="420">
                  <c:v>12.3199999999998</c:v>
                </c:pt>
                <c:pt idx="421">
                  <c:v>12.339999999999799</c:v>
                </c:pt>
                <c:pt idx="422">
                  <c:v>12.3599999999998</c:v>
                </c:pt>
                <c:pt idx="423">
                  <c:v>12.3799999999998</c:v>
                </c:pt>
                <c:pt idx="424">
                  <c:v>12.3999999999998</c:v>
                </c:pt>
                <c:pt idx="425">
                  <c:v>12.419999999999799</c:v>
                </c:pt>
                <c:pt idx="426">
                  <c:v>12.439999999999801</c:v>
                </c:pt>
                <c:pt idx="427">
                  <c:v>12.4599999999998</c:v>
                </c:pt>
                <c:pt idx="428">
                  <c:v>12.4799999999998</c:v>
                </c:pt>
                <c:pt idx="429">
                  <c:v>12.499999999999799</c:v>
                </c:pt>
                <c:pt idx="430">
                  <c:v>12.519999999999801</c:v>
                </c:pt>
                <c:pt idx="431">
                  <c:v>12.5399999999998</c:v>
                </c:pt>
                <c:pt idx="432">
                  <c:v>12.5599999999998</c:v>
                </c:pt>
                <c:pt idx="433">
                  <c:v>12.579999999999799</c:v>
                </c:pt>
                <c:pt idx="434">
                  <c:v>12.599999999999801</c:v>
                </c:pt>
                <c:pt idx="435">
                  <c:v>12.6199999999998</c:v>
                </c:pt>
                <c:pt idx="436">
                  <c:v>12.6399999999998</c:v>
                </c:pt>
                <c:pt idx="437">
                  <c:v>12.659999999999799</c:v>
                </c:pt>
                <c:pt idx="438">
                  <c:v>12.679999999999801</c:v>
                </c:pt>
                <c:pt idx="439">
                  <c:v>12.6999999999998</c:v>
                </c:pt>
                <c:pt idx="440">
                  <c:v>12.7199999999998</c:v>
                </c:pt>
                <c:pt idx="441">
                  <c:v>12.739999999999799</c:v>
                </c:pt>
                <c:pt idx="442">
                  <c:v>12.759999999999801</c:v>
                </c:pt>
                <c:pt idx="443">
                  <c:v>12.7799999999998</c:v>
                </c:pt>
                <c:pt idx="444">
                  <c:v>12.7999999999998</c:v>
                </c:pt>
                <c:pt idx="445">
                  <c:v>12.8199999999998</c:v>
                </c:pt>
                <c:pt idx="446">
                  <c:v>12.839999999999799</c:v>
                </c:pt>
                <c:pt idx="447">
                  <c:v>12.8599999999998</c:v>
                </c:pt>
                <c:pt idx="448">
                  <c:v>12.8799999999998</c:v>
                </c:pt>
                <c:pt idx="449">
                  <c:v>12.8999999999998</c:v>
                </c:pt>
                <c:pt idx="450">
                  <c:v>12.919999999999799</c:v>
                </c:pt>
                <c:pt idx="451">
                  <c:v>12.939999999999801</c:v>
                </c:pt>
                <c:pt idx="452">
                  <c:v>12.9599999999998</c:v>
                </c:pt>
                <c:pt idx="453">
                  <c:v>12.9799999999998</c:v>
                </c:pt>
                <c:pt idx="454">
                  <c:v>12.999999999999799</c:v>
                </c:pt>
                <c:pt idx="455">
                  <c:v>13.019999999999801</c:v>
                </c:pt>
                <c:pt idx="456">
                  <c:v>13.0399999999998</c:v>
                </c:pt>
                <c:pt idx="457">
                  <c:v>13.0599999999998</c:v>
                </c:pt>
                <c:pt idx="458">
                  <c:v>13.079999999999799</c:v>
                </c:pt>
                <c:pt idx="459">
                  <c:v>13.099999999999801</c:v>
                </c:pt>
                <c:pt idx="460">
                  <c:v>13.1199999999998</c:v>
                </c:pt>
                <c:pt idx="461">
                  <c:v>13.1399999999998</c:v>
                </c:pt>
                <c:pt idx="462">
                  <c:v>13.159999999999799</c:v>
                </c:pt>
                <c:pt idx="463">
                  <c:v>13.179999999999801</c:v>
                </c:pt>
                <c:pt idx="464">
                  <c:v>13.1999999999998</c:v>
                </c:pt>
                <c:pt idx="465">
                  <c:v>13.2199999999998</c:v>
                </c:pt>
                <c:pt idx="466">
                  <c:v>13.239999999999799</c:v>
                </c:pt>
                <c:pt idx="467">
                  <c:v>13.259999999999801</c:v>
                </c:pt>
                <c:pt idx="468">
                  <c:v>13.2799999999998</c:v>
                </c:pt>
                <c:pt idx="469">
                  <c:v>13.2999999999998</c:v>
                </c:pt>
                <c:pt idx="470">
                  <c:v>13.3199999999998</c:v>
                </c:pt>
                <c:pt idx="471">
                  <c:v>13.339999999999799</c:v>
                </c:pt>
                <c:pt idx="472">
                  <c:v>13.3599999999998</c:v>
                </c:pt>
                <c:pt idx="473">
                  <c:v>13.3799999999998</c:v>
                </c:pt>
                <c:pt idx="474">
                  <c:v>13.3999999999998</c:v>
                </c:pt>
                <c:pt idx="475">
                  <c:v>13.419999999999799</c:v>
                </c:pt>
                <c:pt idx="476">
                  <c:v>13.439999999999801</c:v>
                </c:pt>
                <c:pt idx="477">
                  <c:v>13.4599999999998</c:v>
                </c:pt>
                <c:pt idx="478">
                  <c:v>13.4799999999998</c:v>
                </c:pt>
                <c:pt idx="479">
                  <c:v>13.499999999999799</c:v>
                </c:pt>
                <c:pt idx="480">
                  <c:v>13.519999999999801</c:v>
                </c:pt>
                <c:pt idx="481">
                  <c:v>13.5399999999998</c:v>
                </c:pt>
                <c:pt idx="482">
                  <c:v>13.5599999999998</c:v>
                </c:pt>
                <c:pt idx="483">
                  <c:v>13.579999999999799</c:v>
                </c:pt>
                <c:pt idx="484">
                  <c:v>13.599999999999801</c:v>
                </c:pt>
                <c:pt idx="485">
                  <c:v>13.6199999999998</c:v>
                </c:pt>
                <c:pt idx="486">
                  <c:v>13.6399999999998</c:v>
                </c:pt>
                <c:pt idx="487">
                  <c:v>13.659999999999799</c:v>
                </c:pt>
                <c:pt idx="488">
                  <c:v>13.679999999999801</c:v>
                </c:pt>
                <c:pt idx="489">
                  <c:v>13.6999999999998</c:v>
                </c:pt>
                <c:pt idx="490">
                  <c:v>13.7199999999998</c:v>
                </c:pt>
                <c:pt idx="491">
                  <c:v>13.739999999999799</c:v>
                </c:pt>
                <c:pt idx="492">
                  <c:v>13.759999999999801</c:v>
                </c:pt>
                <c:pt idx="493">
                  <c:v>13.7799999999998</c:v>
                </c:pt>
                <c:pt idx="494">
                  <c:v>13.7999999999998</c:v>
                </c:pt>
                <c:pt idx="495">
                  <c:v>13.8199999999998</c:v>
                </c:pt>
                <c:pt idx="496">
                  <c:v>13.839999999999799</c:v>
                </c:pt>
                <c:pt idx="497">
                  <c:v>13.8599999999998</c:v>
                </c:pt>
                <c:pt idx="498">
                  <c:v>13.8799999999998</c:v>
                </c:pt>
                <c:pt idx="499">
                  <c:v>13.8999999999998</c:v>
                </c:pt>
                <c:pt idx="500">
                  <c:v>13.919999999999799</c:v>
                </c:pt>
                <c:pt idx="501">
                  <c:v>13.939999999999801</c:v>
                </c:pt>
                <c:pt idx="502">
                  <c:v>13.9599999999998</c:v>
                </c:pt>
                <c:pt idx="503">
                  <c:v>13.9799999999998</c:v>
                </c:pt>
                <c:pt idx="504">
                  <c:v>13.999999999999799</c:v>
                </c:pt>
                <c:pt idx="505">
                  <c:v>14.019999999999801</c:v>
                </c:pt>
                <c:pt idx="506">
                  <c:v>14.0399999999998</c:v>
                </c:pt>
                <c:pt idx="507">
                  <c:v>14.0599999999998</c:v>
                </c:pt>
                <c:pt idx="508">
                  <c:v>14.079999999999799</c:v>
                </c:pt>
                <c:pt idx="509">
                  <c:v>14.099999999999801</c:v>
                </c:pt>
                <c:pt idx="510">
                  <c:v>14.1199999999998</c:v>
                </c:pt>
                <c:pt idx="511">
                  <c:v>14.1399999999998</c:v>
                </c:pt>
                <c:pt idx="512">
                  <c:v>14.159999999999799</c:v>
                </c:pt>
                <c:pt idx="513">
                  <c:v>14.179999999999801</c:v>
                </c:pt>
                <c:pt idx="514">
                  <c:v>14.1999999999998</c:v>
                </c:pt>
                <c:pt idx="515">
                  <c:v>14.2199999999998</c:v>
                </c:pt>
                <c:pt idx="516">
                  <c:v>14.239999999999799</c:v>
                </c:pt>
                <c:pt idx="517">
                  <c:v>14.259999999999801</c:v>
                </c:pt>
                <c:pt idx="518">
                  <c:v>14.2799999999998</c:v>
                </c:pt>
                <c:pt idx="519">
                  <c:v>14.2999999999998</c:v>
                </c:pt>
                <c:pt idx="520">
                  <c:v>14.3199999999998</c:v>
                </c:pt>
                <c:pt idx="521">
                  <c:v>14.339999999999799</c:v>
                </c:pt>
                <c:pt idx="522">
                  <c:v>14.3599999999998</c:v>
                </c:pt>
                <c:pt idx="523">
                  <c:v>14.3799999999998</c:v>
                </c:pt>
                <c:pt idx="524">
                  <c:v>14.3999999999998</c:v>
                </c:pt>
                <c:pt idx="525">
                  <c:v>14.419999999999799</c:v>
                </c:pt>
                <c:pt idx="526">
                  <c:v>14.439999999999801</c:v>
                </c:pt>
                <c:pt idx="527">
                  <c:v>14.4599999999998</c:v>
                </c:pt>
                <c:pt idx="528">
                  <c:v>14.4799999999998</c:v>
                </c:pt>
                <c:pt idx="529">
                  <c:v>14.499999999999799</c:v>
                </c:pt>
                <c:pt idx="530">
                  <c:v>14.519999999999801</c:v>
                </c:pt>
                <c:pt idx="531">
                  <c:v>14.5399999999998</c:v>
                </c:pt>
                <c:pt idx="532">
                  <c:v>14.5599999999998</c:v>
                </c:pt>
                <c:pt idx="533">
                  <c:v>14.579999999999799</c:v>
                </c:pt>
                <c:pt idx="534">
                  <c:v>14.599999999999801</c:v>
                </c:pt>
                <c:pt idx="535">
                  <c:v>14.6199999999998</c:v>
                </c:pt>
                <c:pt idx="536">
                  <c:v>14.6399999999998</c:v>
                </c:pt>
                <c:pt idx="537">
                  <c:v>14.659999999999799</c:v>
                </c:pt>
                <c:pt idx="538">
                  <c:v>14.679999999999801</c:v>
                </c:pt>
                <c:pt idx="539">
                  <c:v>14.6999999999998</c:v>
                </c:pt>
                <c:pt idx="540">
                  <c:v>14.7199999999998</c:v>
                </c:pt>
                <c:pt idx="541">
                  <c:v>14.739999999999799</c:v>
                </c:pt>
                <c:pt idx="542">
                  <c:v>14.759999999999801</c:v>
                </c:pt>
                <c:pt idx="543">
                  <c:v>14.7799999999998</c:v>
                </c:pt>
                <c:pt idx="544">
                  <c:v>14.7999999999998</c:v>
                </c:pt>
                <c:pt idx="545">
                  <c:v>14.8199999999998</c:v>
                </c:pt>
                <c:pt idx="546">
                  <c:v>14.839999999999799</c:v>
                </c:pt>
                <c:pt idx="547">
                  <c:v>14.8599999999998</c:v>
                </c:pt>
                <c:pt idx="548">
                  <c:v>14.8799999999998</c:v>
                </c:pt>
                <c:pt idx="549">
                  <c:v>14.8999999999998</c:v>
                </c:pt>
                <c:pt idx="550">
                  <c:v>14.919999999999799</c:v>
                </c:pt>
                <c:pt idx="551">
                  <c:v>14.939999999999801</c:v>
                </c:pt>
                <c:pt idx="552">
                  <c:v>14.9599999999998</c:v>
                </c:pt>
                <c:pt idx="553">
                  <c:v>14.9799999999998</c:v>
                </c:pt>
                <c:pt idx="554">
                  <c:v>14.999999999999799</c:v>
                </c:pt>
                <c:pt idx="555">
                  <c:v>15.019999999999801</c:v>
                </c:pt>
                <c:pt idx="556">
                  <c:v>15.0399999999998</c:v>
                </c:pt>
                <c:pt idx="557">
                  <c:v>15.0599999999998</c:v>
                </c:pt>
                <c:pt idx="558">
                  <c:v>15.079999999999799</c:v>
                </c:pt>
                <c:pt idx="559">
                  <c:v>15.099999999999801</c:v>
                </c:pt>
                <c:pt idx="560">
                  <c:v>15.1199999999998</c:v>
                </c:pt>
                <c:pt idx="561">
                  <c:v>15.1399999999998</c:v>
                </c:pt>
                <c:pt idx="562">
                  <c:v>15.159999999999799</c:v>
                </c:pt>
                <c:pt idx="563">
                  <c:v>15.179999999999801</c:v>
                </c:pt>
                <c:pt idx="564">
                  <c:v>15.1999999999998</c:v>
                </c:pt>
                <c:pt idx="565">
                  <c:v>15.2199999999998</c:v>
                </c:pt>
                <c:pt idx="566">
                  <c:v>15.239999999999799</c:v>
                </c:pt>
                <c:pt idx="567">
                  <c:v>15.259999999999801</c:v>
                </c:pt>
                <c:pt idx="568">
                  <c:v>15.2799999999998</c:v>
                </c:pt>
                <c:pt idx="569">
                  <c:v>15.2999999999998</c:v>
                </c:pt>
                <c:pt idx="570">
                  <c:v>15.3199999999998</c:v>
                </c:pt>
                <c:pt idx="571">
                  <c:v>15.339999999999799</c:v>
                </c:pt>
                <c:pt idx="572">
                  <c:v>15.3599999999998</c:v>
                </c:pt>
                <c:pt idx="573">
                  <c:v>15.3799999999998</c:v>
                </c:pt>
                <c:pt idx="574">
                  <c:v>15.3999999999998</c:v>
                </c:pt>
                <c:pt idx="575">
                  <c:v>15.419999999999799</c:v>
                </c:pt>
                <c:pt idx="576">
                  <c:v>15.439999999999801</c:v>
                </c:pt>
                <c:pt idx="577">
                  <c:v>15.4599999999998</c:v>
                </c:pt>
                <c:pt idx="578">
                  <c:v>15.4799999999998</c:v>
                </c:pt>
                <c:pt idx="579">
                  <c:v>15.499999999999799</c:v>
                </c:pt>
                <c:pt idx="580">
                  <c:v>15.519999999999801</c:v>
                </c:pt>
                <c:pt idx="581">
                  <c:v>15.5399999999998</c:v>
                </c:pt>
                <c:pt idx="582">
                  <c:v>15.5599999999998</c:v>
                </c:pt>
                <c:pt idx="583">
                  <c:v>15.579999999999799</c:v>
                </c:pt>
                <c:pt idx="584">
                  <c:v>15.599999999999801</c:v>
                </c:pt>
                <c:pt idx="585">
                  <c:v>15.6199999999998</c:v>
                </c:pt>
                <c:pt idx="586">
                  <c:v>15.6399999999998</c:v>
                </c:pt>
                <c:pt idx="587">
                  <c:v>15.659999999999799</c:v>
                </c:pt>
                <c:pt idx="588">
                  <c:v>15.679999999999801</c:v>
                </c:pt>
                <c:pt idx="589">
                  <c:v>15.6999999999998</c:v>
                </c:pt>
                <c:pt idx="590">
                  <c:v>15.7199999999998</c:v>
                </c:pt>
                <c:pt idx="591">
                  <c:v>15.7399999999997</c:v>
                </c:pt>
                <c:pt idx="592">
                  <c:v>15.7599999999997</c:v>
                </c:pt>
                <c:pt idx="593">
                  <c:v>15.779999999999699</c:v>
                </c:pt>
                <c:pt idx="594">
                  <c:v>15.799999999999701</c:v>
                </c:pt>
                <c:pt idx="595">
                  <c:v>15.8199999999997</c:v>
                </c:pt>
                <c:pt idx="596">
                  <c:v>15.8399999999997</c:v>
                </c:pt>
                <c:pt idx="597">
                  <c:v>15.859999999999699</c:v>
                </c:pt>
                <c:pt idx="598">
                  <c:v>15.879999999999701</c:v>
                </c:pt>
                <c:pt idx="599">
                  <c:v>15.8999999999997</c:v>
                </c:pt>
                <c:pt idx="600">
                  <c:v>15.9199999999997</c:v>
                </c:pt>
                <c:pt idx="601">
                  <c:v>15.939999999999699</c:v>
                </c:pt>
                <c:pt idx="602">
                  <c:v>15.959999999999701</c:v>
                </c:pt>
                <c:pt idx="603">
                  <c:v>15.9799999999997</c:v>
                </c:pt>
                <c:pt idx="604">
                  <c:v>15.9999999999997</c:v>
                </c:pt>
                <c:pt idx="605">
                  <c:v>16.019999999999701</c:v>
                </c:pt>
                <c:pt idx="606">
                  <c:v>16.039999999999701</c:v>
                </c:pt>
                <c:pt idx="607">
                  <c:v>16.0599999999997</c:v>
                </c:pt>
                <c:pt idx="608">
                  <c:v>16.0799999999997</c:v>
                </c:pt>
                <c:pt idx="609">
                  <c:v>16.099999999999699</c:v>
                </c:pt>
                <c:pt idx="610">
                  <c:v>16.119999999999699</c:v>
                </c:pt>
                <c:pt idx="611">
                  <c:v>16.139999999999699</c:v>
                </c:pt>
                <c:pt idx="612">
                  <c:v>16.159999999999709</c:v>
                </c:pt>
                <c:pt idx="613">
                  <c:v>16.179999999999701</c:v>
                </c:pt>
                <c:pt idx="614">
                  <c:v>16.199999999999701</c:v>
                </c:pt>
                <c:pt idx="615">
                  <c:v>16.2199999999997</c:v>
                </c:pt>
                <c:pt idx="616">
                  <c:v>16.2399999999997</c:v>
                </c:pt>
                <c:pt idx="617">
                  <c:v>16.2599999999997</c:v>
                </c:pt>
                <c:pt idx="618">
                  <c:v>16.279999999999699</c:v>
                </c:pt>
                <c:pt idx="619">
                  <c:v>16.299999999999699</c:v>
                </c:pt>
                <c:pt idx="620">
                  <c:v>16.319999999999698</c:v>
                </c:pt>
                <c:pt idx="621">
                  <c:v>16.339999999999701</c:v>
                </c:pt>
                <c:pt idx="622">
                  <c:v>16.359999999999701</c:v>
                </c:pt>
                <c:pt idx="623">
                  <c:v>16.379999999999701</c:v>
                </c:pt>
                <c:pt idx="624">
                  <c:v>16.3999999999997</c:v>
                </c:pt>
                <c:pt idx="625">
                  <c:v>16.4199999999997</c:v>
                </c:pt>
                <c:pt idx="626">
                  <c:v>16.439999999999699</c:v>
                </c:pt>
                <c:pt idx="627">
                  <c:v>16.459999999999699</c:v>
                </c:pt>
                <c:pt idx="628">
                  <c:v>16.479999999999691</c:v>
                </c:pt>
                <c:pt idx="629">
                  <c:v>16.499999999999702</c:v>
                </c:pt>
                <c:pt idx="630">
                  <c:v>16.519999999999701</c:v>
                </c:pt>
                <c:pt idx="631">
                  <c:v>16.539999999999701</c:v>
                </c:pt>
                <c:pt idx="632">
                  <c:v>16.5599999999997</c:v>
                </c:pt>
                <c:pt idx="633">
                  <c:v>16.5799999999997</c:v>
                </c:pt>
                <c:pt idx="634">
                  <c:v>16.599999999999699</c:v>
                </c:pt>
                <c:pt idx="635">
                  <c:v>16.619999999999699</c:v>
                </c:pt>
                <c:pt idx="636">
                  <c:v>16.639999999999699</c:v>
                </c:pt>
                <c:pt idx="637">
                  <c:v>16.659999999999709</c:v>
                </c:pt>
                <c:pt idx="638">
                  <c:v>16.679999999999701</c:v>
                </c:pt>
                <c:pt idx="639">
                  <c:v>16.699999999999701</c:v>
                </c:pt>
                <c:pt idx="640">
                  <c:v>16.7199999999997</c:v>
                </c:pt>
                <c:pt idx="641">
                  <c:v>16.7399999999997</c:v>
                </c:pt>
                <c:pt idx="642">
                  <c:v>16.7599999999997</c:v>
                </c:pt>
                <c:pt idx="643">
                  <c:v>16.779999999999699</c:v>
                </c:pt>
                <c:pt idx="644">
                  <c:v>16.799999999999699</c:v>
                </c:pt>
                <c:pt idx="645">
                  <c:v>16.819999999999698</c:v>
                </c:pt>
                <c:pt idx="646">
                  <c:v>16.839999999999701</c:v>
                </c:pt>
                <c:pt idx="647">
                  <c:v>16.859999999999701</c:v>
                </c:pt>
                <c:pt idx="648">
                  <c:v>16.879999999999701</c:v>
                </c:pt>
                <c:pt idx="649">
                  <c:v>16.8999999999997</c:v>
                </c:pt>
                <c:pt idx="650">
                  <c:v>16.9199999999997</c:v>
                </c:pt>
                <c:pt idx="651">
                  <c:v>16.939999999999699</c:v>
                </c:pt>
                <c:pt idx="652">
                  <c:v>16.959999999999699</c:v>
                </c:pt>
                <c:pt idx="653">
                  <c:v>16.979999999999691</c:v>
                </c:pt>
                <c:pt idx="654">
                  <c:v>16.999999999999702</c:v>
                </c:pt>
                <c:pt idx="655">
                  <c:v>17.019999999999701</c:v>
                </c:pt>
                <c:pt idx="656">
                  <c:v>17.039999999999701</c:v>
                </c:pt>
                <c:pt idx="657">
                  <c:v>17.0599999999997</c:v>
                </c:pt>
                <c:pt idx="658">
                  <c:v>17.0799999999997</c:v>
                </c:pt>
                <c:pt idx="659">
                  <c:v>17.099999999999699</c:v>
                </c:pt>
                <c:pt idx="660">
                  <c:v>17.119999999999699</c:v>
                </c:pt>
                <c:pt idx="661">
                  <c:v>17.139999999999699</c:v>
                </c:pt>
                <c:pt idx="662">
                  <c:v>17.159999999999709</c:v>
                </c:pt>
                <c:pt idx="663">
                  <c:v>17.179999999999701</c:v>
                </c:pt>
                <c:pt idx="664">
                  <c:v>17.199999999999701</c:v>
                </c:pt>
                <c:pt idx="665">
                  <c:v>17.2199999999997</c:v>
                </c:pt>
                <c:pt idx="666">
                  <c:v>17.2399999999997</c:v>
                </c:pt>
                <c:pt idx="667">
                  <c:v>17.2599999999997</c:v>
                </c:pt>
                <c:pt idx="668">
                  <c:v>17.279999999999699</c:v>
                </c:pt>
                <c:pt idx="669">
                  <c:v>17.299999999999699</c:v>
                </c:pt>
                <c:pt idx="670">
                  <c:v>17.319999999999698</c:v>
                </c:pt>
                <c:pt idx="671">
                  <c:v>17.339999999999701</c:v>
                </c:pt>
                <c:pt idx="672">
                  <c:v>17.359999999999701</c:v>
                </c:pt>
                <c:pt idx="673">
                  <c:v>17.379999999999701</c:v>
                </c:pt>
                <c:pt idx="674">
                  <c:v>17.3999999999997</c:v>
                </c:pt>
                <c:pt idx="675">
                  <c:v>17.4199999999997</c:v>
                </c:pt>
                <c:pt idx="676">
                  <c:v>17.439999999999699</c:v>
                </c:pt>
                <c:pt idx="677">
                  <c:v>17.459999999999699</c:v>
                </c:pt>
                <c:pt idx="678">
                  <c:v>17.479999999999691</c:v>
                </c:pt>
                <c:pt idx="679">
                  <c:v>17.499999999999702</c:v>
                </c:pt>
                <c:pt idx="680">
                  <c:v>17.519999999999701</c:v>
                </c:pt>
                <c:pt idx="681">
                  <c:v>17.539999999999701</c:v>
                </c:pt>
                <c:pt idx="682">
                  <c:v>17.5599999999997</c:v>
                </c:pt>
                <c:pt idx="683">
                  <c:v>17.5799999999997</c:v>
                </c:pt>
                <c:pt idx="684">
                  <c:v>17.599999999999699</c:v>
                </c:pt>
                <c:pt idx="685">
                  <c:v>17.619999999999699</c:v>
                </c:pt>
                <c:pt idx="686">
                  <c:v>17.639999999999699</c:v>
                </c:pt>
                <c:pt idx="687">
                  <c:v>17.659999999999709</c:v>
                </c:pt>
                <c:pt idx="688">
                  <c:v>17.679999999999701</c:v>
                </c:pt>
                <c:pt idx="689">
                  <c:v>17.699999999999701</c:v>
                </c:pt>
                <c:pt idx="690">
                  <c:v>17.7199999999997</c:v>
                </c:pt>
                <c:pt idx="691">
                  <c:v>17.7399999999997</c:v>
                </c:pt>
                <c:pt idx="692">
                  <c:v>17.7599999999997</c:v>
                </c:pt>
                <c:pt idx="693">
                  <c:v>17.779999999999699</c:v>
                </c:pt>
                <c:pt idx="694">
                  <c:v>17.799999999999699</c:v>
                </c:pt>
                <c:pt idx="695">
                  <c:v>17.819999999999698</c:v>
                </c:pt>
                <c:pt idx="696">
                  <c:v>17.839999999999701</c:v>
                </c:pt>
                <c:pt idx="697">
                  <c:v>17.859999999999701</c:v>
                </c:pt>
                <c:pt idx="698">
                  <c:v>17.879999999999701</c:v>
                </c:pt>
                <c:pt idx="699">
                  <c:v>17.8999999999997</c:v>
                </c:pt>
                <c:pt idx="700">
                  <c:v>17.9199999999997</c:v>
                </c:pt>
                <c:pt idx="701">
                  <c:v>17.939999999999699</c:v>
                </c:pt>
                <c:pt idx="702">
                  <c:v>17.959999999999699</c:v>
                </c:pt>
                <c:pt idx="703">
                  <c:v>17.979999999999691</c:v>
                </c:pt>
                <c:pt idx="704">
                  <c:v>17.999999999999702</c:v>
                </c:pt>
                <c:pt idx="705">
                  <c:v>18.019999999999701</c:v>
                </c:pt>
                <c:pt idx="706">
                  <c:v>18.039999999999701</c:v>
                </c:pt>
                <c:pt idx="707">
                  <c:v>18.0599999999997</c:v>
                </c:pt>
                <c:pt idx="708">
                  <c:v>18.0799999999997</c:v>
                </c:pt>
                <c:pt idx="709">
                  <c:v>18.099999999999699</c:v>
                </c:pt>
                <c:pt idx="710">
                  <c:v>18.119999999999699</c:v>
                </c:pt>
                <c:pt idx="711">
                  <c:v>18.139999999999699</c:v>
                </c:pt>
                <c:pt idx="712">
                  <c:v>18.159999999999709</c:v>
                </c:pt>
                <c:pt idx="713">
                  <c:v>18.179999999999701</c:v>
                </c:pt>
                <c:pt idx="714">
                  <c:v>18.199999999999701</c:v>
                </c:pt>
                <c:pt idx="715">
                  <c:v>18.2199999999997</c:v>
                </c:pt>
                <c:pt idx="716">
                  <c:v>18.2399999999997</c:v>
                </c:pt>
                <c:pt idx="717">
                  <c:v>18.2599999999997</c:v>
                </c:pt>
                <c:pt idx="718">
                  <c:v>18.279999999999699</c:v>
                </c:pt>
                <c:pt idx="719">
                  <c:v>18.299999999999699</c:v>
                </c:pt>
                <c:pt idx="720">
                  <c:v>18.319999999999698</c:v>
                </c:pt>
                <c:pt idx="721">
                  <c:v>18.339999999999701</c:v>
                </c:pt>
                <c:pt idx="722">
                  <c:v>18.359999999999701</c:v>
                </c:pt>
                <c:pt idx="723">
                  <c:v>18.379999999999701</c:v>
                </c:pt>
                <c:pt idx="724">
                  <c:v>18.3999999999997</c:v>
                </c:pt>
                <c:pt idx="725">
                  <c:v>18.4199999999997</c:v>
                </c:pt>
                <c:pt idx="726">
                  <c:v>18.439999999999699</c:v>
                </c:pt>
                <c:pt idx="727">
                  <c:v>18.459999999999699</c:v>
                </c:pt>
                <c:pt idx="728">
                  <c:v>18.479999999999691</c:v>
                </c:pt>
                <c:pt idx="729">
                  <c:v>18.499999999999702</c:v>
                </c:pt>
                <c:pt idx="730">
                  <c:v>18.519999999999701</c:v>
                </c:pt>
                <c:pt idx="731">
                  <c:v>18.539999999999701</c:v>
                </c:pt>
                <c:pt idx="732">
                  <c:v>18.5599999999997</c:v>
                </c:pt>
                <c:pt idx="733">
                  <c:v>18.5799999999997</c:v>
                </c:pt>
                <c:pt idx="734">
                  <c:v>18.599999999999699</c:v>
                </c:pt>
                <c:pt idx="735">
                  <c:v>18.619999999999699</c:v>
                </c:pt>
                <c:pt idx="736">
                  <c:v>18.639999999999699</c:v>
                </c:pt>
                <c:pt idx="737">
                  <c:v>18.659999999999709</c:v>
                </c:pt>
                <c:pt idx="738">
                  <c:v>18.679999999999701</c:v>
                </c:pt>
                <c:pt idx="739">
                  <c:v>18.699999999999701</c:v>
                </c:pt>
                <c:pt idx="740">
                  <c:v>18.7199999999997</c:v>
                </c:pt>
                <c:pt idx="741">
                  <c:v>18.7399999999997</c:v>
                </c:pt>
                <c:pt idx="742">
                  <c:v>18.7599999999997</c:v>
                </c:pt>
                <c:pt idx="743">
                  <c:v>18.779999999999699</c:v>
                </c:pt>
                <c:pt idx="744">
                  <c:v>18.799999999999699</c:v>
                </c:pt>
                <c:pt idx="745">
                  <c:v>18.819999999999698</c:v>
                </c:pt>
                <c:pt idx="746">
                  <c:v>18.839999999999701</c:v>
                </c:pt>
                <c:pt idx="747">
                  <c:v>18.859999999999701</c:v>
                </c:pt>
                <c:pt idx="748">
                  <c:v>18.879999999999701</c:v>
                </c:pt>
                <c:pt idx="749">
                  <c:v>18.8999999999997</c:v>
                </c:pt>
                <c:pt idx="750">
                  <c:v>18.9199999999997</c:v>
                </c:pt>
                <c:pt idx="751">
                  <c:v>18.939999999999699</c:v>
                </c:pt>
                <c:pt idx="752">
                  <c:v>18.959999999999699</c:v>
                </c:pt>
                <c:pt idx="753">
                  <c:v>18.979999999999691</c:v>
                </c:pt>
                <c:pt idx="754">
                  <c:v>18.999999999999702</c:v>
                </c:pt>
                <c:pt idx="755">
                  <c:v>19.019999999999701</c:v>
                </c:pt>
                <c:pt idx="756">
                  <c:v>19.039999999999701</c:v>
                </c:pt>
                <c:pt idx="757">
                  <c:v>19.0599999999997</c:v>
                </c:pt>
                <c:pt idx="758">
                  <c:v>19.0799999999997</c:v>
                </c:pt>
                <c:pt idx="759">
                  <c:v>19.099999999999699</c:v>
                </c:pt>
                <c:pt idx="760">
                  <c:v>19.119999999999699</c:v>
                </c:pt>
                <c:pt idx="761">
                  <c:v>19.139999999999699</c:v>
                </c:pt>
                <c:pt idx="762">
                  <c:v>19.159999999999709</c:v>
                </c:pt>
                <c:pt idx="763">
                  <c:v>19.179999999999701</c:v>
                </c:pt>
                <c:pt idx="764">
                  <c:v>19.199999999999701</c:v>
                </c:pt>
                <c:pt idx="765">
                  <c:v>19.2199999999997</c:v>
                </c:pt>
                <c:pt idx="766">
                  <c:v>19.2399999999997</c:v>
                </c:pt>
                <c:pt idx="767">
                  <c:v>19.2599999999997</c:v>
                </c:pt>
                <c:pt idx="768">
                  <c:v>19.279999999999699</c:v>
                </c:pt>
                <c:pt idx="769">
                  <c:v>19.299999999999699</c:v>
                </c:pt>
                <c:pt idx="770">
                  <c:v>19.319999999999698</c:v>
                </c:pt>
                <c:pt idx="771">
                  <c:v>19.339999999999701</c:v>
                </c:pt>
                <c:pt idx="772">
                  <c:v>19.359999999999701</c:v>
                </c:pt>
                <c:pt idx="773">
                  <c:v>19.379999999999701</c:v>
                </c:pt>
                <c:pt idx="774">
                  <c:v>19.3999999999997</c:v>
                </c:pt>
                <c:pt idx="775">
                  <c:v>19.4199999999997</c:v>
                </c:pt>
                <c:pt idx="776">
                  <c:v>19.439999999999699</c:v>
                </c:pt>
                <c:pt idx="777">
                  <c:v>19.459999999999699</c:v>
                </c:pt>
                <c:pt idx="778">
                  <c:v>19.479999999999691</c:v>
                </c:pt>
                <c:pt idx="779">
                  <c:v>19.499999999999702</c:v>
                </c:pt>
                <c:pt idx="780">
                  <c:v>19.519999999999701</c:v>
                </c:pt>
                <c:pt idx="781">
                  <c:v>19.539999999999701</c:v>
                </c:pt>
                <c:pt idx="782">
                  <c:v>19.5599999999997</c:v>
                </c:pt>
                <c:pt idx="783">
                  <c:v>19.5799999999997</c:v>
                </c:pt>
                <c:pt idx="784">
                  <c:v>19.599999999999699</c:v>
                </c:pt>
                <c:pt idx="785">
                  <c:v>19.619999999999699</c:v>
                </c:pt>
                <c:pt idx="786">
                  <c:v>19.639999999999699</c:v>
                </c:pt>
                <c:pt idx="787">
                  <c:v>19.659999999999709</c:v>
                </c:pt>
                <c:pt idx="788">
                  <c:v>19.679999999999701</c:v>
                </c:pt>
                <c:pt idx="789">
                  <c:v>19.699999999999701</c:v>
                </c:pt>
                <c:pt idx="790">
                  <c:v>19.7199999999997</c:v>
                </c:pt>
                <c:pt idx="791">
                  <c:v>19.7399999999997</c:v>
                </c:pt>
                <c:pt idx="792">
                  <c:v>19.7599999999997</c:v>
                </c:pt>
                <c:pt idx="793">
                  <c:v>19.779999999999699</c:v>
                </c:pt>
                <c:pt idx="794">
                  <c:v>19.799999999999699</c:v>
                </c:pt>
                <c:pt idx="795">
                  <c:v>19.819999999999698</c:v>
                </c:pt>
                <c:pt idx="796">
                  <c:v>19.839999999999701</c:v>
                </c:pt>
                <c:pt idx="797">
                  <c:v>19.859999999999701</c:v>
                </c:pt>
                <c:pt idx="798">
                  <c:v>19.879999999999701</c:v>
                </c:pt>
                <c:pt idx="799">
                  <c:v>19.8999999999997</c:v>
                </c:pt>
                <c:pt idx="800">
                  <c:v>19.9199999999997</c:v>
                </c:pt>
              </c:numCache>
            </c:numRef>
          </c:xVal>
          <c:yVal>
            <c:numRef>
              <c:f>Sheet1!$E$7:$E$807</c:f>
              <c:numCache>
                <c:formatCode>General</c:formatCode>
                <c:ptCount val="801"/>
                <c:pt idx="0">
                  <c:v>0</c:v>
                </c:pt>
                <c:pt idx="1">
                  <c:v>0</c:v>
                </c:pt>
                <c:pt idx="2">
                  <c:v>0</c:v>
                </c:pt>
                <c:pt idx="3">
                  <c:v>0</c:v>
                </c:pt>
                <c:pt idx="4">
                  <c:v>404</c:v>
                </c:pt>
                <c:pt idx="5">
                  <c:v>398</c:v>
                </c:pt>
                <c:pt idx="6">
                  <c:v>398</c:v>
                </c:pt>
                <c:pt idx="7">
                  <c:v>393</c:v>
                </c:pt>
                <c:pt idx="8">
                  <c:v>391</c:v>
                </c:pt>
                <c:pt idx="9">
                  <c:v>397</c:v>
                </c:pt>
                <c:pt idx="10">
                  <c:v>394</c:v>
                </c:pt>
                <c:pt idx="11">
                  <c:v>406</c:v>
                </c:pt>
                <c:pt idx="12">
                  <c:v>410</c:v>
                </c:pt>
                <c:pt idx="13">
                  <c:v>407</c:v>
                </c:pt>
                <c:pt idx="14">
                  <c:v>374</c:v>
                </c:pt>
                <c:pt idx="15">
                  <c:v>385</c:v>
                </c:pt>
                <c:pt idx="16">
                  <c:v>377</c:v>
                </c:pt>
                <c:pt idx="17">
                  <c:v>403</c:v>
                </c:pt>
                <c:pt idx="18">
                  <c:v>380</c:v>
                </c:pt>
                <c:pt idx="19">
                  <c:v>394</c:v>
                </c:pt>
                <c:pt idx="20">
                  <c:v>388</c:v>
                </c:pt>
                <c:pt idx="21">
                  <c:v>387</c:v>
                </c:pt>
                <c:pt idx="22">
                  <c:v>401</c:v>
                </c:pt>
                <c:pt idx="23">
                  <c:v>387</c:v>
                </c:pt>
                <c:pt idx="24">
                  <c:v>396</c:v>
                </c:pt>
                <c:pt idx="25">
                  <c:v>388</c:v>
                </c:pt>
                <c:pt idx="26">
                  <c:v>393</c:v>
                </c:pt>
                <c:pt idx="27">
                  <c:v>384</c:v>
                </c:pt>
                <c:pt idx="28">
                  <c:v>406</c:v>
                </c:pt>
                <c:pt idx="29">
                  <c:v>395</c:v>
                </c:pt>
                <c:pt idx="30">
                  <c:v>373</c:v>
                </c:pt>
                <c:pt idx="31">
                  <c:v>392</c:v>
                </c:pt>
                <c:pt idx="32">
                  <c:v>398</c:v>
                </c:pt>
                <c:pt idx="33">
                  <c:v>389</c:v>
                </c:pt>
                <c:pt idx="34">
                  <c:v>388</c:v>
                </c:pt>
                <c:pt idx="35">
                  <c:v>377</c:v>
                </c:pt>
                <c:pt idx="36">
                  <c:v>388</c:v>
                </c:pt>
                <c:pt idx="37">
                  <c:v>403</c:v>
                </c:pt>
                <c:pt idx="38">
                  <c:v>394</c:v>
                </c:pt>
                <c:pt idx="39">
                  <c:v>401</c:v>
                </c:pt>
                <c:pt idx="40">
                  <c:v>384</c:v>
                </c:pt>
                <c:pt idx="41">
                  <c:v>409</c:v>
                </c:pt>
                <c:pt idx="42">
                  <c:v>410</c:v>
                </c:pt>
                <c:pt idx="43">
                  <c:v>402</c:v>
                </c:pt>
                <c:pt idx="44">
                  <c:v>407</c:v>
                </c:pt>
                <c:pt idx="45">
                  <c:v>412</c:v>
                </c:pt>
                <c:pt idx="46">
                  <c:v>401</c:v>
                </c:pt>
                <c:pt idx="47">
                  <c:v>414</c:v>
                </c:pt>
                <c:pt idx="48">
                  <c:v>401</c:v>
                </c:pt>
                <c:pt idx="49">
                  <c:v>423</c:v>
                </c:pt>
                <c:pt idx="50">
                  <c:v>409</c:v>
                </c:pt>
                <c:pt idx="51">
                  <c:v>409</c:v>
                </c:pt>
                <c:pt idx="52">
                  <c:v>428</c:v>
                </c:pt>
                <c:pt idx="53">
                  <c:v>411</c:v>
                </c:pt>
                <c:pt idx="54">
                  <c:v>404</c:v>
                </c:pt>
                <c:pt idx="55">
                  <c:v>424</c:v>
                </c:pt>
                <c:pt idx="56">
                  <c:v>438</c:v>
                </c:pt>
                <c:pt idx="57">
                  <c:v>455</c:v>
                </c:pt>
                <c:pt idx="58">
                  <c:v>433</c:v>
                </c:pt>
                <c:pt idx="59">
                  <c:v>451</c:v>
                </c:pt>
                <c:pt idx="60">
                  <c:v>467</c:v>
                </c:pt>
                <c:pt idx="61">
                  <c:v>452</c:v>
                </c:pt>
                <c:pt idx="62">
                  <c:v>479</c:v>
                </c:pt>
                <c:pt idx="63">
                  <c:v>483</c:v>
                </c:pt>
                <c:pt idx="64">
                  <c:v>518</c:v>
                </c:pt>
                <c:pt idx="65">
                  <c:v>518</c:v>
                </c:pt>
                <c:pt idx="66">
                  <c:v>551</c:v>
                </c:pt>
                <c:pt idx="67">
                  <c:v>556</c:v>
                </c:pt>
                <c:pt idx="68">
                  <c:v>583</c:v>
                </c:pt>
                <c:pt idx="69">
                  <c:v>658</c:v>
                </c:pt>
                <c:pt idx="70">
                  <c:v>711</c:v>
                </c:pt>
                <c:pt idx="71">
                  <c:v>739</c:v>
                </c:pt>
                <c:pt idx="72">
                  <c:v>736</c:v>
                </c:pt>
                <c:pt idx="73">
                  <c:v>817</c:v>
                </c:pt>
                <c:pt idx="74">
                  <c:v>860</c:v>
                </c:pt>
                <c:pt idx="75">
                  <c:v>874</c:v>
                </c:pt>
                <c:pt idx="76">
                  <c:v>904</c:v>
                </c:pt>
                <c:pt idx="77">
                  <c:v>878</c:v>
                </c:pt>
                <c:pt idx="78">
                  <c:v>894</c:v>
                </c:pt>
                <c:pt idx="79">
                  <c:v>871</c:v>
                </c:pt>
                <c:pt idx="80">
                  <c:v>821</c:v>
                </c:pt>
                <c:pt idx="81">
                  <c:v>749</c:v>
                </c:pt>
                <c:pt idx="82">
                  <c:v>722</c:v>
                </c:pt>
                <c:pt idx="83">
                  <c:v>716</c:v>
                </c:pt>
                <c:pt idx="84">
                  <c:v>633</c:v>
                </c:pt>
                <c:pt idx="85">
                  <c:v>607</c:v>
                </c:pt>
                <c:pt idx="86">
                  <c:v>559</c:v>
                </c:pt>
                <c:pt idx="87">
                  <c:v>520</c:v>
                </c:pt>
                <c:pt idx="88">
                  <c:v>498</c:v>
                </c:pt>
                <c:pt idx="89">
                  <c:v>479</c:v>
                </c:pt>
                <c:pt idx="90">
                  <c:v>451</c:v>
                </c:pt>
                <c:pt idx="91">
                  <c:v>438</c:v>
                </c:pt>
                <c:pt idx="92">
                  <c:v>450</c:v>
                </c:pt>
                <c:pt idx="93">
                  <c:v>421</c:v>
                </c:pt>
                <c:pt idx="94">
                  <c:v>426</c:v>
                </c:pt>
                <c:pt idx="95">
                  <c:v>408</c:v>
                </c:pt>
                <c:pt idx="96">
                  <c:v>423</c:v>
                </c:pt>
                <c:pt idx="97">
                  <c:v>407</c:v>
                </c:pt>
                <c:pt idx="98">
                  <c:v>377</c:v>
                </c:pt>
                <c:pt idx="99">
                  <c:v>383</c:v>
                </c:pt>
                <c:pt idx="100">
                  <c:v>394</c:v>
                </c:pt>
                <c:pt idx="101">
                  <c:v>381</c:v>
                </c:pt>
                <c:pt idx="102">
                  <c:v>376</c:v>
                </c:pt>
                <c:pt idx="103">
                  <c:v>375</c:v>
                </c:pt>
                <c:pt idx="104">
                  <c:v>368</c:v>
                </c:pt>
                <c:pt idx="105">
                  <c:v>371</c:v>
                </c:pt>
                <c:pt idx="106">
                  <c:v>366</c:v>
                </c:pt>
                <c:pt idx="107">
                  <c:v>379</c:v>
                </c:pt>
                <c:pt idx="108">
                  <c:v>365</c:v>
                </c:pt>
                <c:pt idx="109">
                  <c:v>364</c:v>
                </c:pt>
                <c:pt idx="110">
                  <c:v>380</c:v>
                </c:pt>
                <c:pt idx="111">
                  <c:v>371</c:v>
                </c:pt>
                <c:pt idx="112">
                  <c:v>364</c:v>
                </c:pt>
                <c:pt idx="113">
                  <c:v>379</c:v>
                </c:pt>
                <c:pt idx="114">
                  <c:v>350</c:v>
                </c:pt>
                <c:pt idx="115">
                  <c:v>349</c:v>
                </c:pt>
                <c:pt idx="116">
                  <c:v>369</c:v>
                </c:pt>
                <c:pt idx="117">
                  <c:v>343</c:v>
                </c:pt>
                <c:pt idx="118">
                  <c:v>357</c:v>
                </c:pt>
                <c:pt idx="119">
                  <c:v>361</c:v>
                </c:pt>
                <c:pt idx="120">
                  <c:v>341</c:v>
                </c:pt>
                <c:pt idx="121">
                  <c:v>377</c:v>
                </c:pt>
                <c:pt idx="122">
                  <c:v>361</c:v>
                </c:pt>
                <c:pt idx="123">
                  <c:v>358</c:v>
                </c:pt>
                <c:pt idx="124">
                  <c:v>360</c:v>
                </c:pt>
                <c:pt idx="125">
                  <c:v>360</c:v>
                </c:pt>
                <c:pt idx="126">
                  <c:v>355</c:v>
                </c:pt>
                <c:pt idx="127">
                  <c:v>367</c:v>
                </c:pt>
                <c:pt idx="128">
                  <c:v>361</c:v>
                </c:pt>
                <c:pt idx="129">
                  <c:v>356</c:v>
                </c:pt>
                <c:pt idx="130">
                  <c:v>354</c:v>
                </c:pt>
                <c:pt idx="131">
                  <c:v>362</c:v>
                </c:pt>
                <c:pt idx="132">
                  <c:v>369</c:v>
                </c:pt>
                <c:pt idx="133">
                  <c:v>358</c:v>
                </c:pt>
                <c:pt idx="134">
                  <c:v>340</c:v>
                </c:pt>
                <c:pt idx="135">
                  <c:v>359</c:v>
                </c:pt>
                <c:pt idx="136">
                  <c:v>347</c:v>
                </c:pt>
                <c:pt idx="137">
                  <c:v>361</c:v>
                </c:pt>
                <c:pt idx="138">
                  <c:v>362</c:v>
                </c:pt>
                <c:pt idx="139">
                  <c:v>346</c:v>
                </c:pt>
                <c:pt idx="140">
                  <c:v>359</c:v>
                </c:pt>
                <c:pt idx="141">
                  <c:v>341</c:v>
                </c:pt>
                <c:pt idx="142">
                  <c:v>356</c:v>
                </c:pt>
                <c:pt idx="143">
                  <c:v>343</c:v>
                </c:pt>
                <c:pt idx="144">
                  <c:v>354</c:v>
                </c:pt>
                <c:pt idx="145">
                  <c:v>367</c:v>
                </c:pt>
                <c:pt idx="146">
                  <c:v>368</c:v>
                </c:pt>
                <c:pt idx="147">
                  <c:v>342</c:v>
                </c:pt>
                <c:pt idx="148">
                  <c:v>348</c:v>
                </c:pt>
                <c:pt idx="149">
                  <c:v>350</c:v>
                </c:pt>
                <c:pt idx="150">
                  <c:v>357</c:v>
                </c:pt>
                <c:pt idx="151">
                  <c:v>352</c:v>
                </c:pt>
                <c:pt idx="152">
                  <c:v>352</c:v>
                </c:pt>
                <c:pt idx="153">
                  <c:v>347</c:v>
                </c:pt>
                <c:pt idx="154">
                  <c:v>348</c:v>
                </c:pt>
                <c:pt idx="155">
                  <c:v>345</c:v>
                </c:pt>
                <c:pt idx="156">
                  <c:v>349</c:v>
                </c:pt>
                <c:pt idx="157">
                  <c:v>355</c:v>
                </c:pt>
                <c:pt idx="158">
                  <c:v>359</c:v>
                </c:pt>
                <c:pt idx="159">
                  <c:v>369</c:v>
                </c:pt>
                <c:pt idx="160">
                  <c:v>361</c:v>
                </c:pt>
                <c:pt idx="161">
                  <c:v>361</c:v>
                </c:pt>
                <c:pt idx="162">
                  <c:v>346</c:v>
                </c:pt>
                <c:pt idx="163">
                  <c:v>354</c:v>
                </c:pt>
                <c:pt idx="164">
                  <c:v>365</c:v>
                </c:pt>
                <c:pt idx="165">
                  <c:v>346</c:v>
                </c:pt>
                <c:pt idx="166">
                  <c:v>344</c:v>
                </c:pt>
                <c:pt idx="167">
                  <c:v>350</c:v>
                </c:pt>
                <c:pt idx="168">
                  <c:v>345</c:v>
                </c:pt>
                <c:pt idx="169">
                  <c:v>360</c:v>
                </c:pt>
                <c:pt idx="170">
                  <c:v>348</c:v>
                </c:pt>
                <c:pt idx="171">
                  <c:v>348</c:v>
                </c:pt>
                <c:pt idx="172">
                  <c:v>340</c:v>
                </c:pt>
                <c:pt idx="173">
                  <c:v>351</c:v>
                </c:pt>
                <c:pt idx="174">
                  <c:v>343</c:v>
                </c:pt>
                <c:pt idx="175">
                  <c:v>346</c:v>
                </c:pt>
                <c:pt idx="176">
                  <c:v>350</c:v>
                </c:pt>
                <c:pt idx="177">
                  <c:v>351</c:v>
                </c:pt>
                <c:pt idx="178">
                  <c:v>349</c:v>
                </c:pt>
                <c:pt idx="179">
                  <c:v>361</c:v>
                </c:pt>
                <c:pt idx="180">
                  <c:v>346</c:v>
                </c:pt>
                <c:pt idx="181">
                  <c:v>356</c:v>
                </c:pt>
                <c:pt idx="182">
                  <c:v>354</c:v>
                </c:pt>
                <c:pt idx="183">
                  <c:v>344</c:v>
                </c:pt>
                <c:pt idx="184">
                  <c:v>347</c:v>
                </c:pt>
                <c:pt idx="185">
                  <c:v>342</c:v>
                </c:pt>
                <c:pt idx="186">
                  <c:v>346</c:v>
                </c:pt>
                <c:pt idx="187">
                  <c:v>352</c:v>
                </c:pt>
                <c:pt idx="188">
                  <c:v>338</c:v>
                </c:pt>
                <c:pt idx="189">
                  <c:v>348</c:v>
                </c:pt>
                <c:pt idx="190">
                  <c:v>352</c:v>
                </c:pt>
                <c:pt idx="191">
                  <c:v>340</c:v>
                </c:pt>
                <c:pt idx="192">
                  <c:v>358</c:v>
                </c:pt>
                <c:pt idx="193">
                  <c:v>338</c:v>
                </c:pt>
                <c:pt idx="194">
                  <c:v>353</c:v>
                </c:pt>
                <c:pt idx="195">
                  <c:v>336</c:v>
                </c:pt>
                <c:pt idx="196">
                  <c:v>351</c:v>
                </c:pt>
                <c:pt idx="197">
                  <c:v>347</c:v>
                </c:pt>
                <c:pt idx="198">
                  <c:v>349</c:v>
                </c:pt>
                <c:pt idx="199">
                  <c:v>353</c:v>
                </c:pt>
                <c:pt idx="200">
                  <c:v>349</c:v>
                </c:pt>
                <c:pt idx="201">
                  <c:v>343</c:v>
                </c:pt>
                <c:pt idx="202">
                  <c:v>349</c:v>
                </c:pt>
                <c:pt idx="203">
                  <c:v>350</c:v>
                </c:pt>
                <c:pt idx="204">
                  <c:v>348</c:v>
                </c:pt>
                <c:pt idx="205">
                  <c:v>357</c:v>
                </c:pt>
                <c:pt idx="206">
                  <c:v>356</c:v>
                </c:pt>
                <c:pt idx="207">
                  <c:v>356</c:v>
                </c:pt>
                <c:pt idx="208">
                  <c:v>347</c:v>
                </c:pt>
                <c:pt idx="209">
                  <c:v>344</c:v>
                </c:pt>
                <c:pt idx="210">
                  <c:v>353</c:v>
                </c:pt>
                <c:pt idx="211">
                  <c:v>363</c:v>
                </c:pt>
                <c:pt idx="212">
                  <c:v>349</c:v>
                </c:pt>
                <c:pt idx="213">
                  <c:v>360</c:v>
                </c:pt>
                <c:pt idx="214">
                  <c:v>341</c:v>
                </c:pt>
                <c:pt idx="215">
                  <c:v>331</c:v>
                </c:pt>
                <c:pt idx="216">
                  <c:v>343</c:v>
                </c:pt>
                <c:pt idx="217">
                  <c:v>341</c:v>
                </c:pt>
                <c:pt idx="218">
                  <c:v>340</c:v>
                </c:pt>
                <c:pt idx="219">
                  <c:v>354</c:v>
                </c:pt>
                <c:pt idx="220">
                  <c:v>359</c:v>
                </c:pt>
                <c:pt idx="221">
                  <c:v>339</c:v>
                </c:pt>
                <c:pt idx="222">
                  <c:v>346</c:v>
                </c:pt>
                <c:pt idx="223">
                  <c:v>348</c:v>
                </c:pt>
                <c:pt idx="224">
                  <c:v>334</c:v>
                </c:pt>
                <c:pt idx="225">
                  <c:v>351</c:v>
                </c:pt>
                <c:pt idx="226">
                  <c:v>345</c:v>
                </c:pt>
                <c:pt idx="227">
                  <c:v>360</c:v>
                </c:pt>
                <c:pt idx="228">
                  <c:v>354</c:v>
                </c:pt>
                <c:pt idx="229">
                  <c:v>352</c:v>
                </c:pt>
                <c:pt idx="230">
                  <c:v>335</c:v>
                </c:pt>
                <c:pt idx="231">
                  <c:v>343</c:v>
                </c:pt>
                <c:pt idx="232">
                  <c:v>344</c:v>
                </c:pt>
                <c:pt idx="233">
                  <c:v>341</c:v>
                </c:pt>
                <c:pt idx="234">
                  <c:v>351</c:v>
                </c:pt>
                <c:pt idx="235">
                  <c:v>352</c:v>
                </c:pt>
                <c:pt idx="236">
                  <c:v>353</c:v>
                </c:pt>
                <c:pt idx="237">
                  <c:v>342</c:v>
                </c:pt>
                <c:pt idx="238">
                  <c:v>339</c:v>
                </c:pt>
                <c:pt idx="239">
                  <c:v>342</c:v>
                </c:pt>
                <c:pt idx="240">
                  <c:v>349</c:v>
                </c:pt>
                <c:pt idx="241">
                  <c:v>354</c:v>
                </c:pt>
                <c:pt idx="242">
                  <c:v>343</c:v>
                </c:pt>
                <c:pt idx="243">
                  <c:v>339</c:v>
                </c:pt>
                <c:pt idx="244">
                  <c:v>339</c:v>
                </c:pt>
                <c:pt idx="245">
                  <c:v>335</c:v>
                </c:pt>
                <c:pt idx="246">
                  <c:v>345</c:v>
                </c:pt>
                <c:pt idx="247">
                  <c:v>352</c:v>
                </c:pt>
                <c:pt idx="248">
                  <c:v>356</c:v>
                </c:pt>
                <c:pt idx="249">
                  <c:v>350</c:v>
                </c:pt>
                <c:pt idx="250">
                  <c:v>361</c:v>
                </c:pt>
                <c:pt idx="251">
                  <c:v>350</c:v>
                </c:pt>
                <c:pt idx="252">
                  <c:v>345</c:v>
                </c:pt>
                <c:pt idx="253">
                  <c:v>341</c:v>
                </c:pt>
                <c:pt idx="254">
                  <c:v>345</c:v>
                </c:pt>
                <c:pt idx="255">
                  <c:v>342</c:v>
                </c:pt>
                <c:pt idx="256">
                  <c:v>354</c:v>
                </c:pt>
                <c:pt idx="257">
                  <c:v>353</c:v>
                </c:pt>
                <c:pt idx="258">
                  <c:v>341</c:v>
                </c:pt>
                <c:pt idx="259">
                  <c:v>349</c:v>
                </c:pt>
                <c:pt idx="260">
                  <c:v>351</c:v>
                </c:pt>
                <c:pt idx="261">
                  <c:v>356</c:v>
                </c:pt>
                <c:pt idx="262">
                  <c:v>354</c:v>
                </c:pt>
                <c:pt idx="263">
                  <c:v>351</c:v>
                </c:pt>
                <c:pt idx="264">
                  <c:v>343</c:v>
                </c:pt>
                <c:pt idx="265">
                  <c:v>347</c:v>
                </c:pt>
                <c:pt idx="266">
                  <c:v>346</c:v>
                </c:pt>
                <c:pt idx="267">
                  <c:v>345</c:v>
                </c:pt>
                <c:pt idx="268">
                  <c:v>355</c:v>
                </c:pt>
                <c:pt idx="269">
                  <c:v>347</c:v>
                </c:pt>
                <c:pt idx="270">
                  <c:v>331</c:v>
                </c:pt>
                <c:pt idx="271">
                  <c:v>356</c:v>
                </c:pt>
                <c:pt idx="272">
                  <c:v>344</c:v>
                </c:pt>
                <c:pt idx="273">
                  <c:v>342</c:v>
                </c:pt>
                <c:pt idx="274">
                  <c:v>347</c:v>
                </c:pt>
                <c:pt idx="275">
                  <c:v>341</c:v>
                </c:pt>
                <c:pt idx="276">
                  <c:v>342</c:v>
                </c:pt>
                <c:pt idx="277">
                  <c:v>343</c:v>
                </c:pt>
                <c:pt idx="278">
                  <c:v>354</c:v>
                </c:pt>
                <c:pt idx="279">
                  <c:v>355</c:v>
                </c:pt>
                <c:pt idx="280">
                  <c:v>352</c:v>
                </c:pt>
                <c:pt idx="281">
                  <c:v>362</c:v>
                </c:pt>
                <c:pt idx="282">
                  <c:v>355</c:v>
                </c:pt>
                <c:pt idx="283">
                  <c:v>338</c:v>
                </c:pt>
                <c:pt idx="284">
                  <c:v>341</c:v>
                </c:pt>
                <c:pt idx="285">
                  <c:v>348</c:v>
                </c:pt>
                <c:pt idx="286">
                  <c:v>369</c:v>
                </c:pt>
                <c:pt idx="287">
                  <c:v>353</c:v>
                </c:pt>
                <c:pt idx="288">
                  <c:v>352</c:v>
                </c:pt>
                <c:pt idx="289">
                  <c:v>340</c:v>
                </c:pt>
                <c:pt idx="290">
                  <c:v>349</c:v>
                </c:pt>
                <c:pt idx="291">
                  <c:v>343</c:v>
                </c:pt>
                <c:pt idx="292">
                  <c:v>350</c:v>
                </c:pt>
                <c:pt idx="293">
                  <c:v>337</c:v>
                </c:pt>
                <c:pt idx="294">
                  <c:v>341</c:v>
                </c:pt>
                <c:pt idx="295">
                  <c:v>343</c:v>
                </c:pt>
                <c:pt idx="296">
                  <c:v>343</c:v>
                </c:pt>
                <c:pt idx="297">
                  <c:v>354</c:v>
                </c:pt>
                <c:pt idx="298">
                  <c:v>373</c:v>
                </c:pt>
                <c:pt idx="299">
                  <c:v>368</c:v>
                </c:pt>
                <c:pt idx="300">
                  <c:v>346</c:v>
                </c:pt>
                <c:pt idx="301">
                  <c:v>353</c:v>
                </c:pt>
                <c:pt idx="302">
                  <c:v>345</c:v>
                </c:pt>
                <c:pt idx="303">
                  <c:v>354</c:v>
                </c:pt>
                <c:pt idx="304">
                  <c:v>345</c:v>
                </c:pt>
                <c:pt idx="305">
                  <c:v>350</c:v>
                </c:pt>
                <c:pt idx="306">
                  <c:v>343</c:v>
                </c:pt>
                <c:pt idx="307">
                  <c:v>343</c:v>
                </c:pt>
                <c:pt idx="308">
                  <c:v>352</c:v>
                </c:pt>
                <c:pt idx="309">
                  <c:v>340</c:v>
                </c:pt>
                <c:pt idx="310">
                  <c:v>345</c:v>
                </c:pt>
                <c:pt idx="311">
                  <c:v>356</c:v>
                </c:pt>
                <c:pt idx="312">
                  <c:v>343</c:v>
                </c:pt>
                <c:pt idx="313">
                  <c:v>353</c:v>
                </c:pt>
                <c:pt idx="314">
                  <c:v>344</c:v>
                </c:pt>
                <c:pt idx="315">
                  <c:v>351</c:v>
                </c:pt>
                <c:pt idx="316">
                  <c:v>348</c:v>
                </c:pt>
                <c:pt idx="317">
                  <c:v>353</c:v>
                </c:pt>
                <c:pt idx="318">
                  <c:v>355</c:v>
                </c:pt>
                <c:pt idx="319">
                  <c:v>351</c:v>
                </c:pt>
                <c:pt idx="320">
                  <c:v>359</c:v>
                </c:pt>
                <c:pt idx="321">
                  <c:v>346</c:v>
                </c:pt>
                <c:pt idx="322">
                  <c:v>360</c:v>
                </c:pt>
                <c:pt idx="323">
                  <c:v>340</c:v>
                </c:pt>
                <c:pt idx="324">
                  <c:v>362</c:v>
                </c:pt>
                <c:pt idx="325">
                  <c:v>365</c:v>
                </c:pt>
                <c:pt idx="326">
                  <c:v>356</c:v>
                </c:pt>
                <c:pt idx="327">
                  <c:v>348</c:v>
                </c:pt>
                <c:pt idx="328">
                  <c:v>353</c:v>
                </c:pt>
                <c:pt idx="329">
                  <c:v>355</c:v>
                </c:pt>
                <c:pt idx="330">
                  <c:v>353</c:v>
                </c:pt>
                <c:pt idx="331">
                  <c:v>349</c:v>
                </c:pt>
                <c:pt idx="332">
                  <c:v>354</c:v>
                </c:pt>
                <c:pt idx="333">
                  <c:v>362</c:v>
                </c:pt>
                <c:pt idx="334">
                  <c:v>365</c:v>
                </c:pt>
                <c:pt idx="335">
                  <c:v>369</c:v>
                </c:pt>
                <c:pt idx="336">
                  <c:v>361</c:v>
                </c:pt>
                <c:pt idx="337">
                  <c:v>362</c:v>
                </c:pt>
                <c:pt idx="338">
                  <c:v>376</c:v>
                </c:pt>
                <c:pt idx="339">
                  <c:v>362</c:v>
                </c:pt>
                <c:pt idx="340">
                  <c:v>368</c:v>
                </c:pt>
                <c:pt idx="341">
                  <c:v>381</c:v>
                </c:pt>
                <c:pt idx="342">
                  <c:v>365</c:v>
                </c:pt>
                <c:pt idx="343">
                  <c:v>372</c:v>
                </c:pt>
                <c:pt idx="344">
                  <c:v>367</c:v>
                </c:pt>
                <c:pt idx="345">
                  <c:v>371</c:v>
                </c:pt>
                <c:pt idx="346">
                  <c:v>368</c:v>
                </c:pt>
                <c:pt idx="347">
                  <c:v>370</c:v>
                </c:pt>
                <c:pt idx="348">
                  <c:v>366</c:v>
                </c:pt>
                <c:pt idx="349">
                  <c:v>376</c:v>
                </c:pt>
                <c:pt idx="350">
                  <c:v>382</c:v>
                </c:pt>
                <c:pt idx="351">
                  <c:v>376</c:v>
                </c:pt>
                <c:pt idx="352">
                  <c:v>360</c:v>
                </c:pt>
                <c:pt idx="353">
                  <c:v>378</c:v>
                </c:pt>
                <c:pt idx="354">
                  <c:v>352</c:v>
                </c:pt>
                <c:pt idx="355">
                  <c:v>360</c:v>
                </c:pt>
                <c:pt idx="356">
                  <c:v>359</c:v>
                </c:pt>
                <c:pt idx="357">
                  <c:v>347</c:v>
                </c:pt>
                <c:pt idx="358">
                  <c:v>365</c:v>
                </c:pt>
                <c:pt idx="359">
                  <c:v>366</c:v>
                </c:pt>
                <c:pt idx="360">
                  <c:v>360</c:v>
                </c:pt>
                <c:pt idx="361">
                  <c:v>362</c:v>
                </c:pt>
                <c:pt idx="362">
                  <c:v>354</c:v>
                </c:pt>
                <c:pt idx="363">
                  <c:v>361</c:v>
                </c:pt>
                <c:pt idx="364">
                  <c:v>361</c:v>
                </c:pt>
                <c:pt idx="365">
                  <c:v>355</c:v>
                </c:pt>
                <c:pt idx="366">
                  <c:v>353</c:v>
                </c:pt>
                <c:pt idx="367">
                  <c:v>359</c:v>
                </c:pt>
                <c:pt idx="368">
                  <c:v>350</c:v>
                </c:pt>
                <c:pt idx="369">
                  <c:v>351</c:v>
                </c:pt>
                <c:pt idx="370">
                  <c:v>355</c:v>
                </c:pt>
                <c:pt idx="371">
                  <c:v>357</c:v>
                </c:pt>
                <c:pt idx="372">
                  <c:v>355</c:v>
                </c:pt>
                <c:pt idx="373">
                  <c:v>368</c:v>
                </c:pt>
                <c:pt idx="374">
                  <c:v>347</c:v>
                </c:pt>
                <c:pt idx="375">
                  <c:v>351</c:v>
                </c:pt>
                <c:pt idx="376">
                  <c:v>350</c:v>
                </c:pt>
                <c:pt idx="377">
                  <c:v>355</c:v>
                </c:pt>
                <c:pt idx="378">
                  <c:v>362</c:v>
                </c:pt>
                <c:pt idx="379">
                  <c:v>342</c:v>
                </c:pt>
                <c:pt idx="380">
                  <c:v>348</c:v>
                </c:pt>
                <c:pt idx="381">
                  <c:v>348</c:v>
                </c:pt>
                <c:pt idx="382">
                  <c:v>344</c:v>
                </c:pt>
                <c:pt idx="383">
                  <c:v>355</c:v>
                </c:pt>
                <c:pt idx="384">
                  <c:v>348</c:v>
                </c:pt>
                <c:pt idx="385">
                  <c:v>354</c:v>
                </c:pt>
                <c:pt idx="386">
                  <c:v>374</c:v>
                </c:pt>
                <c:pt idx="387">
                  <c:v>354</c:v>
                </c:pt>
                <c:pt idx="388">
                  <c:v>358</c:v>
                </c:pt>
                <c:pt idx="389">
                  <c:v>344</c:v>
                </c:pt>
                <c:pt idx="390">
                  <c:v>345</c:v>
                </c:pt>
                <c:pt idx="391">
                  <c:v>348</c:v>
                </c:pt>
                <c:pt idx="392">
                  <c:v>350</c:v>
                </c:pt>
                <c:pt idx="393">
                  <c:v>350</c:v>
                </c:pt>
                <c:pt idx="394">
                  <c:v>349</c:v>
                </c:pt>
                <c:pt idx="395">
                  <c:v>344</c:v>
                </c:pt>
                <c:pt idx="396">
                  <c:v>359</c:v>
                </c:pt>
                <c:pt idx="397">
                  <c:v>345</c:v>
                </c:pt>
                <c:pt idx="398">
                  <c:v>355</c:v>
                </c:pt>
                <c:pt idx="399">
                  <c:v>357</c:v>
                </c:pt>
                <c:pt idx="400">
                  <c:v>362</c:v>
                </c:pt>
                <c:pt idx="401">
                  <c:v>353</c:v>
                </c:pt>
                <c:pt idx="402">
                  <c:v>351</c:v>
                </c:pt>
                <c:pt idx="403">
                  <c:v>355</c:v>
                </c:pt>
                <c:pt idx="404">
                  <c:v>356</c:v>
                </c:pt>
                <c:pt idx="405">
                  <c:v>334</c:v>
                </c:pt>
                <c:pt idx="406">
                  <c:v>347</c:v>
                </c:pt>
                <c:pt idx="407">
                  <c:v>349</c:v>
                </c:pt>
                <c:pt idx="408">
                  <c:v>355</c:v>
                </c:pt>
                <c:pt idx="409">
                  <c:v>362</c:v>
                </c:pt>
                <c:pt idx="410">
                  <c:v>349</c:v>
                </c:pt>
                <c:pt idx="411">
                  <c:v>343</c:v>
                </c:pt>
                <c:pt idx="412">
                  <c:v>352</c:v>
                </c:pt>
                <c:pt idx="413">
                  <c:v>354</c:v>
                </c:pt>
                <c:pt idx="414">
                  <c:v>359</c:v>
                </c:pt>
                <c:pt idx="415">
                  <c:v>358</c:v>
                </c:pt>
                <c:pt idx="416">
                  <c:v>358</c:v>
                </c:pt>
                <c:pt idx="417">
                  <c:v>334</c:v>
                </c:pt>
                <c:pt idx="418">
                  <c:v>355</c:v>
                </c:pt>
                <c:pt idx="419">
                  <c:v>362</c:v>
                </c:pt>
                <c:pt idx="420">
                  <c:v>352</c:v>
                </c:pt>
                <c:pt idx="421">
                  <c:v>348</c:v>
                </c:pt>
                <c:pt idx="422">
                  <c:v>350</c:v>
                </c:pt>
                <c:pt idx="423">
                  <c:v>349</c:v>
                </c:pt>
                <c:pt idx="424">
                  <c:v>348</c:v>
                </c:pt>
                <c:pt idx="425">
                  <c:v>355</c:v>
                </c:pt>
                <c:pt idx="426">
                  <c:v>357</c:v>
                </c:pt>
                <c:pt idx="427">
                  <c:v>355</c:v>
                </c:pt>
                <c:pt idx="428">
                  <c:v>349</c:v>
                </c:pt>
                <c:pt idx="429">
                  <c:v>354</c:v>
                </c:pt>
                <c:pt idx="430">
                  <c:v>335</c:v>
                </c:pt>
                <c:pt idx="431">
                  <c:v>354</c:v>
                </c:pt>
                <c:pt idx="432">
                  <c:v>355</c:v>
                </c:pt>
                <c:pt idx="433">
                  <c:v>360</c:v>
                </c:pt>
                <c:pt idx="434">
                  <c:v>340</c:v>
                </c:pt>
                <c:pt idx="435">
                  <c:v>347</c:v>
                </c:pt>
                <c:pt idx="436">
                  <c:v>347</c:v>
                </c:pt>
                <c:pt idx="437">
                  <c:v>365</c:v>
                </c:pt>
                <c:pt idx="438">
                  <c:v>362</c:v>
                </c:pt>
                <c:pt idx="439">
                  <c:v>355</c:v>
                </c:pt>
                <c:pt idx="440">
                  <c:v>349</c:v>
                </c:pt>
                <c:pt idx="441">
                  <c:v>349</c:v>
                </c:pt>
                <c:pt idx="442">
                  <c:v>343</c:v>
                </c:pt>
                <c:pt idx="443">
                  <c:v>345</c:v>
                </c:pt>
                <c:pt idx="444">
                  <c:v>356</c:v>
                </c:pt>
                <c:pt idx="445">
                  <c:v>353</c:v>
                </c:pt>
                <c:pt idx="446">
                  <c:v>354</c:v>
                </c:pt>
                <c:pt idx="447">
                  <c:v>339</c:v>
                </c:pt>
                <c:pt idx="448">
                  <c:v>377</c:v>
                </c:pt>
                <c:pt idx="449">
                  <c:v>365</c:v>
                </c:pt>
                <c:pt idx="450">
                  <c:v>368</c:v>
                </c:pt>
                <c:pt idx="451">
                  <c:v>352</c:v>
                </c:pt>
                <c:pt idx="452">
                  <c:v>366</c:v>
                </c:pt>
                <c:pt idx="453">
                  <c:v>358</c:v>
                </c:pt>
                <c:pt idx="454">
                  <c:v>346</c:v>
                </c:pt>
                <c:pt idx="455">
                  <c:v>354</c:v>
                </c:pt>
                <c:pt idx="456">
                  <c:v>364</c:v>
                </c:pt>
                <c:pt idx="457">
                  <c:v>364</c:v>
                </c:pt>
                <c:pt idx="458">
                  <c:v>359</c:v>
                </c:pt>
                <c:pt idx="459">
                  <c:v>348</c:v>
                </c:pt>
                <c:pt idx="460">
                  <c:v>359</c:v>
                </c:pt>
                <c:pt idx="461">
                  <c:v>348</c:v>
                </c:pt>
                <c:pt idx="462">
                  <c:v>357</c:v>
                </c:pt>
                <c:pt idx="463">
                  <c:v>350</c:v>
                </c:pt>
                <c:pt idx="464">
                  <c:v>349</c:v>
                </c:pt>
                <c:pt idx="465">
                  <c:v>337</c:v>
                </c:pt>
                <c:pt idx="466">
                  <c:v>350</c:v>
                </c:pt>
                <c:pt idx="467">
                  <c:v>363</c:v>
                </c:pt>
                <c:pt idx="468">
                  <c:v>355</c:v>
                </c:pt>
                <c:pt idx="469">
                  <c:v>367</c:v>
                </c:pt>
                <c:pt idx="470">
                  <c:v>352</c:v>
                </c:pt>
                <c:pt idx="471">
                  <c:v>364</c:v>
                </c:pt>
                <c:pt idx="472">
                  <c:v>365</c:v>
                </c:pt>
                <c:pt idx="473">
                  <c:v>347</c:v>
                </c:pt>
                <c:pt idx="474">
                  <c:v>356</c:v>
                </c:pt>
                <c:pt idx="475">
                  <c:v>358</c:v>
                </c:pt>
                <c:pt idx="476">
                  <c:v>348</c:v>
                </c:pt>
                <c:pt idx="477">
                  <c:v>348</c:v>
                </c:pt>
                <c:pt idx="478">
                  <c:v>359</c:v>
                </c:pt>
                <c:pt idx="479">
                  <c:v>345</c:v>
                </c:pt>
                <c:pt idx="480">
                  <c:v>358</c:v>
                </c:pt>
                <c:pt idx="481">
                  <c:v>355</c:v>
                </c:pt>
                <c:pt idx="482">
                  <c:v>359</c:v>
                </c:pt>
                <c:pt idx="483">
                  <c:v>359</c:v>
                </c:pt>
                <c:pt idx="484">
                  <c:v>348</c:v>
                </c:pt>
                <c:pt idx="485">
                  <c:v>356</c:v>
                </c:pt>
                <c:pt idx="486">
                  <c:v>362</c:v>
                </c:pt>
                <c:pt idx="487">
                  <c:v>352</c:v>
                </c:pt>
                <c:pt idx="488">
                  <c:v>358</c:v>
                </c:pt>
                <c:pt idx="489">
                  <c:v>357</c:v>
                </c:pt>
                <c:pt idx="490">
                  <c:v>355</c:v>
                </c:pt>
                <c:pt idx="491">
                  <c:v>344</c:v>
                </c:pt>
                <c:pt idx="492">
                  <c:v>358</c:v>
                </c:pt>
                <c:pt idx="493">
                  <c:v>346</c:v>
                </c:pt>
                <c:pt idx="494">
                  <c:v>349</c:v>
                </c:pt>
                <c:pt idx="495">
                  <c:v>353</c:v>
                </c:pt>
                <c:pt idx="496">
                  <c:v>346</c:v>
                </c:pt>
                <c:pt idx="497">
                  <c:v>365</c:v>
                </c:pt>
                <c:pt idx="498">
                  <c:v>365</c:v>
                </c:pt>
                <c:pt idx="499">
                  <c:v>348</c:v>
                </c:pt>
                <c:pt idx="500">
                  <c:v>358</c:v>
                </c:pt>
                <c:pt idx="501">
                  <c:v>361</c:v>
                </c:pt>
                <c:pt idx="502">
                  <c:v>348</c:v>
                </c:pt>
                <c:pt idx="503">
                  <c:v>343</c:v>
                </c:pt>
                <c:pt idx="504">
                  <c:v>351</c:v>
                </c:pt>
                <c:pt idx="505">
                  <c:v>357</c:v>
                </c:pt>
                <c:pt idx="506">
                  <c:v>365</c:v>
                </c:pt>
                <c:pt idx="507">
                  <c:v>354</c:v>
                </c:pt>
                <c:pt idx="508">
                  <c:v>366</c:v>
                </c:pt>
                <c:pt idx="509">
                  <c:v>363</c:v>
                </c:pt>
                <c:pt idx="510">
                  <c:v>352</c:v>
                </c:pt>
                <c:pt idx="511">
                  <c:v>356</c:v>
                </c:pt>
                <c:pt idx="512">
                  <c:v>334</c:v>
                </c:pt>
                <c:pt idx="513">
                  <c:v>362</c:v>
                </c:pt>
                <c:pt idx="514">
                  <c:v>353</c:v>
                </c:pt>
                <c:pt idx="515">
                  <c:v>379</c:v>
                </c:pt>
                <c:pt idx="516">
                  <c:v>359</c:v>
                </c:pt>
                <c:pt idx="517">
                  <c:v>365</c:v>
                </c:pt>
                <c:pt idx="518">
                  <c:v>356</c:v>
                </c:pt>
                <c:pt idx="519">
                  <c:v>352</c:v>
                </c:pt>
                <c:pt idx="520">
                  <c:v>367</c:v>
                </c:pt>
                <c:pt idx="521">
                  <c:v>355</c:v>
                </c:pt>
                <c:pt idx="522">
                  <c:v>357</c:v>
                </c:pt>
                <c:pt idx="523">
                  <c:v>350</c:v>
                </c:pt>
                <c:pt idx="524">
                  <c:v>350</c:v>
                </c:pt>
                <c:pt idx="525">
                  <c:v>368</c:v>
                </c:pt>
                <c:pt idx="526">
                  <c:v>365</c:v>
                </c:pt>
                <c:pt idx="527">
                  <c:v>346</c:v>
                </c:pt>
                <c:pt idx="528">
                  <c:v>382</c:v>
                </c:pt>
                <c:pt idx="529">
                  <c:v>360</c:v>
                </c:pt>
                <c:pt idx="530">
                  <c:v>384</c:v>
                </c:pt>
                <c:pt idx="531">
                  <c:v>364</c:v>
                </c:pt>
                <c:pt idx="532">
                  <c:v>357</c:v>
                </c:pt>
                <c:pt idx="533">
                  <c:v>350</c:v>
                </c:pt>
                <c:pt idx="534">
                  <c:v>366</c:v>
                </c:pt>
                <c:pt idx="535">
                  <c:v>350</c:v>
                </c:pt>
                <c:pt idx="536">
                  <c:v>361</c:v>
                </c:pt>
                <c:pt idx="537">
                  <c:v>358</c:v>
                </c:pt>
                <c:pt idx="538">
                  <c:v>380</c:v>
                </c:pt>
                <c:pt idx="539">
                  <c:v>363</c:v>
                </c:pt>
                <c:pt idx="540">
                  <c:v>363</c:v>
                </c:pt>
                <c:pt idx="541">
                  <c:v>351</c:v>
                </c:pt>
                <c:pt idx="542">
                  <c:v>348</c:v>
                </c:pt>
                <c:pt idx="543">
                  <c:v>369</c:v>
                </c:pt>
                <c:pt idx="544">
                  <c:v>352</c:v>
                </c:pt>
                <c:pt idx="545">
                  <c:v>370</c:v>
                </c:pt>
                <c:pt idx="546">
                  <c:v>350</c:v>
                </c:pt>
                <c:pt idx="547">
                  <c:v>368</c:v>
                </c:pt>
                <c:pt idx="548">
                  <c:v>367</c:v>
                </c:pt>
                <c:pt idx="549">
                  <c:v>363</c:v>
                </c:pt>
                <c:pt idx="550">
                  <c:v>365</c:v>
                </c:pt>
                <c:pt idx="551">
                  <c:v>355</c:v>
                </c:pt>
                <c:pt idx="552">
                  <c:v>353</c:v>
                </c:pt>
                <c:pt idx="553">
                  <c:v>365</c:v>
                </c:pt>
                <c:pt idx="554">
                  <c:v>340</c:v>
                </c:pt>
                <c:pt idx="555">
                  <c:v>362</c:v>
                </c:pt>
                <c:pt idx="556">
                  <c:v>346</c:v>
                </c:pt>
                <c:pt idx="557">
                  <c:v>357</c:v>
                </c:pt>
                <c:pt idx="558">
                  <c:v>382</c:v>
                </c:pt>
                <c:pt idx="559">
                  <c:v>380</c:v>
                </c:pt>
                <c:pt idx="560">
                  <c:v>355</c:v>
                </c:pt>
                <c:pt idx="561">
                  <c:v>367</c:v>
                </c:pt>
                <c:pt idx="562">
                  <c:v>361</c:v>
                </c:pt>
                <c:pt idx="563">
                  <c:v>355</c:v>
                </c:pt>
                <c:pt idx="564">
                  <c:v>358</c:v>
                </c:pt>
                <c:pt idx="565">
                  <c:v>377</c:v>
                </c:pt>
                <c:pt idx="566">
                  <c:v>375</c:v>
                </c:pt>
                <c:pt idx="567">
                  <c:v>356</c:v>
                </c:pt>
                <c:pt idx="568">
                  <c:v>368</c:v>
                </c:pt>
                <c:pt idx="569">
                  <c:v>363</c:v>
                </c:pt>
                <c:pt idx="570">
                  <c:v>366</c:v>
                </c:pt>
                <c:pt idx="571">
                  <c:v>361</c:v>
                </c:pt>
                <c:pt idx="572">
                  <c:v>364</c:v>
                </c:pt>
                <c:pt idx="573">
                  <c:v>346</c:v>
                </c:pt>
                <c:pt idx="574">
                  <c:v>362</c:v>
                </c:pt>
                <c:pt idx="575">
                  <c:v>359</c:v>
                </c:pt>
                <c:pt idx="576">
                  <c:v>363</c:v>
                </c:pt>
                <c:pt idx="577">
                  <c:v>372</c:v>
                </c:pt>
                <c:pt idx="578">
                  <c:v>374</c:v>
                </c:pt>
                <c:pt idx="579">
                  <c:v>359</c:v>
                </c:pt>
                <c:pt idx="580">
                  <c:v>368</c:v>
                </c:pt>
                <c:pt idx="581">
                  <c:v>376</c:v>
                </c:pt>
                <c:pt idx="582">
                  <c:v>367</c:v>
                </c:pt>
                <c:pt idx="583">
                  <c:v>368</c:v>
                </c:pt>
                <c:pt idx="584">
                  <c:v>366</c:v>
                </c:pt>
                <c:pt idx="585">
                  <c:v>358</c:v>
                </c:pt>
                <c:pt idx="586">
                  <c:v>354</c:v>
                </c:pt>
                <c:pt idx="587">
                  <c:v>358</c:v>
                </c:pt>
                <c:pt idx="588">
                  <c:v>386</c:v>
                </c:pt>
                <c:pt idx="589">
                  <c:v>372</c:v>
                </c:pt>
                <c:pt idx="590">
                  <c:v>374</c:v>
                </c:pt>
                <c:pt idx="591">
                  <c:v>359</c:v>
                </c:pt>
                <c:pt idx="592">
                  <c:v>372</c:v>
                </c:pt>
                <c:pt idx="593">
                  <c:v>377</c:v>
                </c:pt>
                <c:pt idx="594">
                  <c:v>364</c:v>
                </c:pt>
                <c:pt idx="595">
                  <c:v>382</c:v>
                </c:pt>
                <c:pt idx="596">
                  <c:v>388</c:v>
                </c:pt>
                <c:pt idx="597">
                  <c:v>380</c:v>
                </c:pt>
                <c:pt idx="598">
                  <c:v>383</c:v>
                </c:pt>
                <c:pt idx="599">
                  <c:v>373</c:v>
                </c:pt>
                <c:pt idx="600">
                  <c:v>387</c:v>
                </c:pt>
                <c:pt idx="601">
                  <c:v>350</c:v>
                </c:pt>
                <c:pt idx="602">
                  <c:v>364</c:v>
                </c:pt>
                <c:pt idx="603">
                  <c:v>379</c:v>
                </c:pt>
                <c:pt idx="604">
                  <c:v>369</c:v>
                </c:pt>
                <c:pt idx="605">
                  <c:v>384</c:v>
                </c:pt>
                <c:pt idx="606">
                  <c:v>366</c:v>
                </c:pt>
                <c:pt idx="607">
                  <c:v>382</c:v>
                </c:pt>
                <c:pt idx="608">
                  <c:v>383</c:v>
                </c:pt>
                <c:pt idx="609">
                  <c:v>375</c:v>
                </c:pt>
                <c:pt idx="610">
                  <c:v>381</c:v>
                </c:pt>
                <c:pt idx="611">
                  <c:v>381</c:v>
                </c:pt>
                <c:pt idx="612">
                  <c:v>389</c:v>
                </c:pt>
                <c:pt idx="613">
                  <c:v>383</c:v>
                </c:pt>
                <c:pt idx="614">
                  <c:v>375</c:v>
                </c:pt>
                <c:pt idx="615">
                  <c:v>378</c:v>
                </c:pt>
                <c:pt idx="616">
                  <c:v>375</c:v>
                </c:pt>
                <c:pt idx="617">
                  <c:v>384</c:v>
                </c:pt>
                <c:pt idx="618">
                  <c:v>372</c:v>
                </c:pt>
                <c:pt idx="619">
                  <c:v>387</c:v>
                </c:pt>
                <c:pt idx="620">
                  <c:v>383</c:v>
                </c:pt>
                <c:pt idx="621">
                  <c:v>375</c:v>
                </c:pt>
                <c:pt idx="622">
                  <c:v>383</c:v>
                </c:pt>
                <c:pt idx="623">
                  <c:v>378</c:v>
                </c:pt>
                <c:pt idx="624">
                  <c:v>382</c:v>
                </c:pt>
                <c:pt idx="625">
                  <c:v>382</c:v>
                </c:pt>
                <c:pt idx="626">
                  <c:v>376</c:v>
                </c:pt>
                <c:pt idx="627">
                  <c:v>395</c:v>
                </c:pt>
                <c:pt idx="628">
                  <c:v>375</c:v>
                </c:pt>
                <c:pt idx="629">
                  <c:v>375</c:v>
                </c:pt>
                <c:pt idx="630">
                  <c:v>368</c:v>
                </c:pt>
                <c:pt idx="631">
                  <c:v>367</c:v>
                </c:pt>
                <c:pt idx="632">
                  <c:v>363</c:v>
                </c:pt>
                <c:pt idx="633">
                  <c:v>391</c:v>
                </c:pt>
                <c:pt idx="634">
                  <c:v>391</c:v>
                </c:pt>
                <c:pt idx="635">
                  <c:v>383</c:v>
                </c:pt>
                <c:pt idx="636">
                  <c:v>364</c:v>
                </c:pt>
                <c:pt idx="637">
                  <c:v>388</c:v>
                </c:pt>
                <c:pt idx="638">
                  <c:v>376</c:v>
                </c:pt>
                <c:pt idx="639">
                  <c:v>378</c:v>
                </c:pt>
                <c:pt idx="640">
                  <c:v>390</c:v>
                </c:pt>
                <c:pt idx="641">
                  <c:v>380</c:v>
                </c:pt>
                <c:pt idx="642">
                  <c:v>387</c:v>
                </c:pt>
                <c:pt idx="643">
                  <c:v>379</c:v>
                </c:pt>
                <c:pt idx="644">
                  <c:v>375</c:v>
                </c:pt>
                <c:pt idx="645">
                  <c:v>364</c:v>
                </c:pt>
                <c:pt idx="646">
                  <c:v>382</c:v>
                </c:pt>
                <c:pt idx="647">
                  <c:v>365</c:v>
                </c:pt>
                <c:pt idx="648">
                  <c:v>398</c:v>
                </c:pt>
                <c:pt idx="649">
                  <c:v>379</c:v>
                </c:pt>
                <c:pt idx="650">
                  <c:v>372</c:v>
                </c:pt>
                <c:pt idx="651">
                  <c:v>384</c:v>
                </c:pt>
                <c:pt idx="652">
                  <c:v>370</c:v>
                </c:pt>
                <c:pt idx="653">
                  <c:v>373</c:v>
                </c:pt>
                <c:pt idx="654">
                  <c:v>393</c:v>
                </c:pt>
                <c:pt idx="655">
                  <c:v>369</c:v>
                </c:pt>
                <c:pt idx="656">
                  <c:v>381</c:v>
                </c:pt>
                <c:pt idx="657">
                  <c:v>381</c:v>
                </c:pt>
                <c:pt idx="658">
                  <c:v>375</c:v>
                </c:pt>
                <c:pt idx="659">
                  <c:v>382</c:v>
                </c:pt>
                <c:pt idx="660">
                  <c:v>365</c:v>
                </c:pt>
                <c:pt idx="661">
                  <c:v>379</c:v>
                </c:pt>
                <c:pt idx="662">
                  <c:v>373</c:v>
                </c:pt>
                <c:pt idx="663">
                  <c:v>386</c:v>
                </c:pt>
                <c:pt idx="664">
                  <c:v>379</c:v>
                </c:pt>
                <c:pt idx="665">
                  <c:v>387</c:v>
                </c:pt>
                <c:pt idx="666">
                  <c:v>383</c:v>
                </c:pt>
                <c:pt idx="667">
                  <c:v>389</c:v>
                </c:pt>
                <c:pt idx="668">
                  <c:v>379</c:v>
                </c:pt>
                <c:pt idx="669">
                  <c:v>387</c:v>
                </c:pt>
                <c:pt idx="670">
                  <c:v>376</c:v>
                </c:pt>
                <c:pt idx="671">
                  <c:v>360</c:v>
                </c:pt>
                <c:pt idx="672">
                  <c:v>378</c:v>
                </c:pt>
                <c:pt idx="673">
                  <c:v>375</c:v>
                </c:pt>
                <c:pt idx="674">
                  <c:v>385</c:v>
                </c:pt>
                <c:pt idx="675">
                  <c:v>396</c:v>
                </c:pt>
                <c:pt idx="676">
                  <c:v>373</c:v>
                </c:pt>
                <c:pt idx="677">
                  <c:v>387</c:v>
                </c:pt>
                <c:pt idx="678">
                  <c:v>374</c:v>
                </c:pt>
                <c:pt idx="679">
                  <c:v>383</c:v>
                </c:pt>
                <c:pt idx="680">
                  <c:v>391</c:v>
                </c:pt>
                <c:pt idx="681">
                  <c:v>377</c:v>
                </c:pt>
                <c:pt idx="682">
                  <c:v>399</c:v>
                </c:pt>
                <c:pt idx="683">
                  <c:v>380</c:v>
                </c:pt>
                <c:pt idx="684">
                  <c:v>372</c:v>
                </c:pt>
                <c:pt idx="685">
                  <c:v>378</c:v>
                </c:pt>
                <c:pt idx="686">
                  <c:v>376</c:v>
                </c:pt>
                <c:pt idx="687">
                  <c:v>379</c:v>
                </c:pt>
                <c:pt idx="688">
                  <c:v>379</c:v>
                </c:pt>
                <c:pt idx="689">
                  <c:v>375</c:v>
                </c:pt>
                <c:pt idx="690">
                  <c:v>385</c:v>
                </c:pt>
                <c:pt idx="691">
                  <c:v>398</c:v>
                </c:pt>
                <c:pt idx="692">
                  <c:v>391</c:v>
                </c:pt>
                <c:pt idx="693">
                  <c:v>392</c:v>
                </c:pt>
                <c:pt idx="694">
                  <c:v>386</c:v>
                </c:pt>
                <c:pt idx="695">
                  <c:v>381</c:v>
                </c:pt>
                <c:pt idx="696">
                  <c:v>360</c:v>
                </c:pt>
                <c:pt idx="697">
                  <c:v>390</c:v>
                </c:pt>
                <c:pt idx="698">
                  <c:v>386</c:v>
                </c:pt>
                <c:pt idx="699">
                  <c:v>383</c:v>
                </c:pt>
                <c:pt idx="700">
                  <c:v>382</c:v>
                </c:pt>
                <c:pt idx="701">
                  <c:v>374</c:v>
                </c:pt>
                <c:pt idx="702">
                  <c:v>374</c:v>
                </c:pt>
                <c:pt idx="703">
                  <c:v>415</c:v>
                </c:pt>
                <c:pt idx="704">
                  <c:v>383</c:v>
                </c:pt>
                <c:pt idx="705">
                  <c:v>377</c:v>
                </c:pt>
                <c:pt idx="706">
                  <c:v>395</c:v>
                </c:pt>
                <c:pt idx="707">
                  <c:v>392</c:v>
                </c:pt>
                <c:pt idx="708">
                  <c:v>385</c:v>
                </c:pt>
                <c:pt idx="709">
                  <c:v>401</c:v>
                </c:pt>
                <c:pt idx="710">
                  <c:v>381</c:v>
                </c:pt>
                <c:pt idx="711">
                  <c:v>399</c:v>
                </c:pt>
                <c:pt idx="712">
                  <c:v>399</c:v>
                </c:pt>
                <c:pt idx="713">
                  <c:v>399</c:v>
                </c:pt>
                <c:pt idx="714">
                  <c:v>409</c:v>
                </c:pt>
                <c:pt idx="715">
                  <c:v>381</c:v>
                </c:pt>
                <c:pt idx="716">
                  <c:v>396</c:v>
                </c:pt>
                <c:pt idx="717">
                  <c:v>383</c:v>
                </c:pt>
                <c:pt idx="718">
                  <c:v>399</c:v>
                </c:pt>
                <c:pt idx="719">
                  <c:v>391</c:v>
                </c:pt>
                <c:pt idx="720">
                  <c:v>396</c:v>
                </c:pt>
                <c:pt idx="721">
                  <c:v>373</c:v>
                </c:pt>
                <c:pt idx="722">
                  <c:v>394</c:v>
                </c:pt>
                <c:pt idx="723">
                  <c:v>394</c:v>
                </c:pt>
                <c:pt idx="724">
                  <c:v>389</c:v>
                </c:pt>
                <c:pt idx="725">
                  <c:v>389</c:v>
                </c:pt>
                <c:pt idx="726">
                  <c:v>399</c:v>
                </c:pt>
                <c:pt idx="727">
                  <c:v>390</c:v>
                </c:pt>
                <c:pt idx="728">
                  <c:v>391</c:v>
                </c:pt>
                <c:pt idx="729">
                  <c:v>377</c:v>
                </c:pt>
                <c:pt idx="730">
                  <c:v>380</c:v>
                </c:pt>
                <c:pt idx="731">
                  <c:v>396</c:v>
                </c:pt>
                <c:pt idx="732">
                  <c:v>393</c:v>
                </c:pt>
                <c:pt idx="733">
                  <c:v>389</c:v>
                </c:pt>
                <c:pt idx="734">
                  <c:v>407</c:v>
                </c:pt>
                <c:pt idx="735">
                  <c:v>396</c:v>
                </c:pt>
                <c:pt idx="736">
                  <c:v>391</c:v>
                </c:pt>
                <c:pt idx="737">
                  <c:v>389</c:v>
                </c:pt>
                <c:pt idx="738">
                  <c:v>391</c:v>
                </c:pt>
                <c:pt idx="739">
                  <c:v>410</c:v>
                </c:pt>
                <c:pt idx="740">
                  <c:v>390</c:v>
                </c:pt>
                <c:pt idx="741">
                  <c:v>399</c:v>
                </c:pt>
                <c:pt idx="742">
                  <c:v>399</c:v>
                </c:pt>
                <c:pt idx="743">
                  <c:v>397</c:v>
                </c:pt>
                <c:pt idx="744">
                  <c:v>388</c:v>
                </c:pt>
                <c:pt idx="745">
                  <c:v>408</c:v>
                </c:pt>
                <c:pt idx="746">
                  <c:v>392</c:v>
                </c:pt>
                <c:pt idx="747">
                  <c:v>390</c:v>
                </c:pt>
                <c:pt idx="748">
                  <c:v>397</c:v>
                </c:pt>
                <c:pt idx="749">
                  <c:v>379</c:v>
                </c:pt>
                <c:pt idx="750">
                  <c:v>385</c:v>
                </c:pt>
                <c:pt idx="751">
                  <c:v>387</c:v>
                </c:pt>
                <c:pt idx="752">
                  <c:v>397</c:v>
                </c:pt>
                <c:pt idx="753">
                  <c:v>404</c:v>
                </c:pt>
                <c:pt idx="754">
                  <c:v>384</c:v>
                </c:pt>
                <c:pt idx="755">
                  <c:v>379</c:v>
                </c:pt>
                <c:pt idx="756">
                  <c:v>382</c:v>
                </c:pt>
                <c:pt idx="757">
                  <c:v>389</c:v>
                </c:pt>
                <c:pt idx="758">
                  <c:v>406</c:v>
                </c:pt>
                <c:pt idx="759">
                  <c:v>397</c:v>
                </c:pt>
                <c:pt idx="760">
                  <c:v>399</c:v>
                </c:pt>
                <c:pt idx="761">
                  <c:v>386</c:v>
                </c:pt>
                <c:pt idx="762">
                  <c:v>403</c:v>
                </c:pt>
                <c:pt idx="763">
                  <c:v>408</c:v>
                </c:pt>
                <c:pt idx="764">
                  <c:v>393</c:v>
                </c:pt>
                <c:pt idx="765">
                  <c:v>400</c:v>
                </c:pt>
                <c:pt idx="766">
                  <c:v>389</c:v>
                </c:pt>
                <c:pt idx="767">
                  <c:v>401</c:v>
                </c:pt>
                <c:pt idx="768">
                  <c:v>393</c:v>
                </c:pt>
                <c:pt idx="769">
                  <c:v>408</c:v>
                </c:pt>
                <c:pt idx="770">
                  <c:v>407</c:v>
                </c:pt>
                <c:pt idx="771">
                  <c:v>409</c:v>
                </c:pt>
                <c:pt idx="772">
                  <c:v>404</c:v>
                </c:pt>
                <c:pt idx="773">
                  <c:v>399</c:v>
                </c:pt>
                <c:pt idx="774">
                  <c:v>403</c:v>
                </c:pt>
                <c:pt idx="775">
                  <c:v>384</c:v>
                </c:pt>
                <c:pt idx="776">
                  <c:v>399</c:v>
                </c:pt>
                <c:pt idx="777">
                  <c:v>409</c:v>
                </c:pt>
                <c:pt idx="778">
                  <c:v>408</c:v>
                </c:pt>
                <c:pt idx="779">
                  <c:v>399</c:v>
                </c:pt>
                <c:pt idx="780">
                  <c:v>391</c:v>
                </c:pt>
                <c:pt idx="781">
                  <c:v>409</c:v>
                </c:pt>
                <c:pt idx="782">
                  <c:v>410</c:v>
                </c:pt>
                <c:pt idx="783">
                  <c:v>417</c:v>
                </c:pt>
                <c:pt idx="784">
                  <c:v>387</c:v>
                </c:pt>
                <c:pt idx="785">
                  <c:v>409</c:v>
                </c:pt>
                <c:pt idx="786">
                  <c:v>399</c:v>
                </c:pt>
                <c:pt idx="787">
                  <c:v>420</c:v>
                </c:pt>
                <c:pt idx="788">
                  <c:v>408</c:v>
                </c:pt>
                <c:pt idx="789">
                  <c:v>412</c:v>
                </c:pt>
                <c:pt idx="790">
                  <c:v>408</c:v>
                </c:pt>
                <c:pt idx="791">
                  <c:v>413</c:v>
                </c:pt>
                <c:pt idx="792">
                  <c:v>388</c:v>
                </c:pt>
                <c:pt idx="793">
                  <c:v>398</c:v>
                </c:pt>
                <c:pt idx="794">
                  <c:v>423</c:v>
                </c:pt>
                <c:pt idx="795">
                  <c:v>420</c:v>
                </c:pt>
                <c:pt idx="796">
                  <c:v>388</c:v>
                </c:pt>
                <c:pt idx="797">
                  <c:v>402</c:v>
                </c:pt>
                <c:pt idx="798">
                  <c:v>398</c:v>
                </c:pt>
                <c:pt idx="799">
                  <c:v>414</c:v>
                </c:pt>
                <c:pt idx="800">
                  <c:v>434</c:v>
                </c:pt>
              </c:numCache>
            </c:numRef>
          </c:yVal>
          <c:smooth val="0"/>
        </c:ser>
        <c:ser>
          <c:idx val="4"/>
          <c:order val="4"/>
          <c:tx>
            <c:v>120 C</c:v>
          </c:tx>
          <c:spPr>
            <a:ln w="12700"/>
          </c:spPr>
          <c:marker>
            <c:symbol val="none"/>
          </c:marker>
          <c:xVal>
            <c:numRef>
              <c:f>Sheet1!$A$7:$A$807</c:f>
              <c:numCache>
                <c:formatCode>General</c:formatCode>
                <c:ptCount val="801"/>
                <c:pt idx="4">
                  <c:v>4</c:v>
                </c:pt>
                <c:pt idx="5">
                  <c:v>4.0199999999999996</c:v>
                </c:pt>
                <c:pt idx="6">
                  <c:v>4.04</c:v>
                </c:pt>
                <c:pt idx="7">
                  <c:v>4.0599999999999996</c:v>
                </c:pt>
                <c:pt idx="8">
                  <c:v>4.08</c:v>
                </c:pt>
                <c:pt idx="9">
                  <c:v>4.0999999999999996</c:v>
                </c:pt>
                <c:pt idx="10">
                  <c:v>4.1199999999999974</c:v>
                </c:pt>
                <c:pt idx="11">
                  <c:v>4.1399999999999997</c:v>
                </c:pt>
                <c:pt idx="12">
                  <c:v>4.1599999999999966</c:v>
                </c:pt>
                <c:pt idx="13">
                  <c:v>4.18</c:v>
                </c:pt>
                <c:pt idx="14">
                  <c:v>4.2</c:v>
                </c:pt>
                <c:pt idx="15">
                  <c:v>4.22</c:v>
                </c:pt>
                <c:pt idx="16">
                  <c:v>4.2399999999999904</c:v>
                </c:pt>
                <c:pt idx="17">
                  <c:v>4.25999999999999</c:v>
                </c:pt>
                <c:pt idx="18">
                  <c:v>4.2799999999999896</c:v>
                </c:pt>
                <c:pt idx="19">
                  <c:v>4.2999999999999901</c:v>
                </c:pt>
                <c:pt idx="20">
                  <c:v>4.3199999999999896</c:v>
                </c:pt>
                <c:pt idx="21">
                  <c:v>4.3399999999999901</c:v>
                </c:pt>
                <c:pt idx="22">
                  <c:v>4.3599999999999897</c:v>
                </c:pt>
                <c:pt idx="23">
                  <c:v>4.3799999999999901</c:v>
                </c:pt>
                <c:pt idx="24">
                  <c:v>4.3999999999999897</c:v>
                </c:pt>
                <c:pt idx="25">
                  <c:v>4.4199999999999902</c:v>
                </c:pt>
                <c:pt idx="26">
                  <c:v>4.4399999999999897</c:v>
                </c:pt>
                <c:pt idx="27">
                  <c:v>4.4599999999999902</c:v>
                </c:pt>
                <c:pt idx="28">
                  <c:v>4.4799999999999898</c:v>
                </c:pt>
                <c:pt idx="29">
                  <c:v>4.4999999999999902</c:v>
                </c:pt>
                <c:pt idx="30">
                  <c:v>4.5199999999999898</c:v>
                </c:pt>
                <c:pt idx="31">
                  <c:v>4.5399999999999903</c:v>
                </c:pt>
                <c:pt idx="32">
                  <c:v>4.5599999999999898</c:v>
                </c:pt>
                <c:pt idx="33">
                  <c:v>4.5799999999999903</c:v>
                </c:pt>
                <c:pt idx="34">
                  <c:v>4.5999999999999899</c:v>
                </c:pt>
                <c:pt idx="35">
                  <c:v>4.6199999999999877</c:v>
                </c:pt>
                <c:pt idx="36">
                  <c:v>4.6399999999999899</c:v>
                </c:pt>
                <c:pt idx="37">
                  <c:v>4.6599999999999877</c:v>
                </c:pt>
                <c:pt idx="38">
                  <c:v>4.6799999999999899</c:v>
                </c:pt>
                <c:pt idx="39">
                  <c:v>4.6999999999999886</c:v>
                </c:pt>
                <c:pt idx="40">
                  <c:v>4.7199999999999802</c:v>
                </c:pt>
                <c:pt idx="41">
                  <c:v>4.7399999999999798</c:v>
                </c:pt>
                <c:pt idx="42">
                  <c:v>4.7599999999999802</c:v>
                </c:pt>
                <c:pt idx="43">
                  <c:v>4.7799999999999798</c:v>
                </c:pt>
                <c:pt idx="44">
                  <c:v>4.7999999999999803</c:v>
                </c:pt>
                <c:pt idx="45">
                  <c:v>4.8199999999999799</c:v>
                </c:pt>
                <c:pt idx="46">
                  <c:v>4.8399999999999803</c:v>
                </c:pt>
                <c:pt idx="47">
                  <c:v>4.8599999999999799</c:v>
                </c:pt>
                <c:pt idx="48">
                  <c:v>4.8799999999999804</c:v>
                </c:pt>
                <c:pt idx="49">
                  <c:v>4.8999999999999799</c:v>
                </c:pt>
                <c:pt idx="50">
                  <c:v>4.9199999999999804</c:v>
                </c:pt>
                <c:pt idx="51">
                  <c:v>4.93999999999998</c:v>
                </c:pt>
                <c:pt idx="52">
                  <c:v>4.9599999999999804</c:v>
                </c:pt>
                <c:pt idx="53">
                  <c:v>4.97999999999998</c:v>
                </c:pt>
                <c:pt idx="54">
                  <c:v>4.9999999999999796</c:v>
                </c:pt>
                <c:pt idx="55">
                  <c:v>5.01999999999998</c:v>
                </c:pt>
                <c:pt idx="56">
                  <c:v>5.0399999999999796</c:v>
                </c:pt>
                <c:pt idx="57">
                  <c:v>5.0599999999999801</c:v>
                </c:pt>
                <c:pt idx="58">
                  <c:v>5.0799999999999796</c:v>
                </c:pt>
                <c:pt idx="59">
                  <c:v>5.0999999999999801</c:v>
                </c:pt>
                <c:pt idx="60">
                  <c:v>5.1199999999999797</c:v>
                </c:pt>
                <c:pt idx="61">
                  <c:v>5.1399999999999801</c:v>
                </c:pt>
                <c:pt idx="62">
                  <c:v>5.1599999999999797</c:v>
                </c:pt>
                <c:pt idx="63">
                  <c:v>5.1799999999999704</c:v>
                </c:pt>
                <c:pt idx="64">
                  <c:v>5.19999999999997</c:v>
                </c:pt>
                <c:pt idx="65">
                  <c:v>5.2199999999999704</c:v>
                </c:pt>
                <c:pt idx="66">
                  <c:v>5.23999999999997</c:v>
                </c:pt>
                <c:pt idx="67">
                  <c:v>5.2599999999999696</c:v>
                </c:pt>
                <c:pt idx="68">
                  <c:v>5.2799999999999701</c:v>
                </c:pt>
                <c:pt idx="69">
                  <c:v>5.2999999999999696</c:v>
                </c:pt>
                <c:pt idx="70">
                  <c:v>5.3199999999999701</c:v>
                </c:pt>
                <c:pt idx="71">
                  <c:v>5.3399999999999697</c:v>
                </c:pt>
                <c:pt idx="72">
                  <c:v>5.3599999999999701</c:v>
                </c:pt>
                <c:pt idx="73">
                  <c:v>5.3799999999999697</c:v>
                </c:pt>
                <c:pt idx="74">
                  <c:v>5.3999999999999702</c:v>
                </c:pt>
                <c:pt idx="75">
                  <c:v>5.4199999999999697</c:v>
                </c:pt>
                <c:pt idx="76">
                  <c:v>5.4399999999999702</c:v>
                </c:pt>
                <c:pt idx="77">
                  <c:v>5.4599999999999698</c:v>
                </c:pt>
                <c:pt idx="78">
                  <c:v>5.4799999999999702</c:v>
                </c:pt>
                <c:pt idx="79">
                  <c:v>5.4999999999999698</c:v>
                </c:pt>
                <c:pt idx="80">
                  <c:v>5.5199999999999703</c:v>
                </c:pt>
                <c:pt idx="81">
                  <c:v>5.5399999999999698</c:v>
                </c:pt>
                <c:pt idx="82">
                  <c:v>5.5599999999999703</c:v>
                </c:pt>
                <c:pt idx="83">
                  <c:v>5.5799999999999699</c:v>
                </c:pt>
                <c:pt idx="84">
                  <c:v>5.5999999999999703</c:v>
                </c:pt>
                <c:pt idx="85">
                  <c:v>5.6199999999999699</c:v>
                </c:pt>
                <c:pt idx="86">
                  <c:v>5.6399999999999704</c:v>
                </c:pt>
                <c:pt idx="87">
                  <c:v>5.6599999999999602</c:v>
                </c:pt>
                <c:pt idx="88">
                  <c:v>5.6799999999999597</c:v>
                </c:pt>
                <c:pt idx="89">
                  <c:v>5.6999999999999602</c:v>
                </c:pt>
                <c:pt idx="90">
                  <c:v>5.7199999999999598</c:v>
                </c:pt>
                <c:pt idx="91">
                  <c:v>5.7399999999999602</c:v>
                </c:pt>
                <c:pt idx="92">
                  <c:v>5.7599999999999598</c:v>
                </c:pt>
                <c:pt idx="93">
                  <c:v>5.7799999999999603</c:v>
                </c:pt>
                <c:pt idx="94">
                  <c:v>5.7999999999999599</c:v>
                </c:pt>
                <c:pt idx="95">
                  <c:v>5.8199999999999603</c:v>
                </c:pt>
                <c:pt idx="96">
                  <c:v>5.8399999999999599</c:v>
                </c:pt>
                <c:pt idx="97">
                  <c:v>5.8599999999999604</c:v>
                </c:pt>
                <c:pt idx="98">
                  <c:v>5.8799999999999599</c:v>
                </c:pt>
                <c:pt idx="99">
                  <c:v>5.8999999999999604</c:v>
                </c:pt>
                <c:pt idx="100">
                  <c:v>5.91999999999996</c:v>
                </c:pt>
                <c:pt idx="101">
                  <c:v>5.9399999999999604</c:v>
                </c:pt>
                <c:pt idx="102">
                  <c:v>5.95999999999996</c:v>
                </c:pt>
                <c:pt idx="103">
                  <c:v>5.9799999999999596</c:v>
                </c:pt>
                <c:pt idx="104">
                  <c:v>5.99999999999996</c:v>
                </c:pt>
                <c:pt idx="105">
                  <c:v>6.0199999999999596</c:v>
                </c:pt>
                <c:pt idx="106">
                  <c:v>6.0399999999999601</c:v>
                </c:pt>
                <c:pt idx="107">
                  <c:v>6.0599999999999596</c:v>
                </c:pt>
                <c:pt idx="108">
                  <c:v>6.0799999999999601</c:v>
                </c:pt>
                <c:pt idx="109">
                  <c:v>6.0999999999999597</c:v>
                </c:pt>
                <c:pt idx="110">
                  <c:v>6.1199999999999486</c:v>
                </c:pt>
                <c:pt idx="111">
                  <c:v>6.1399999999999499</c:v>
                </c:pt>
                <c:pt idx="112">
                  <c:v>6.1599999999999486</c:v>
                </c:pt>
                <c:pt idx="113">
                  <c:v>6.17999999999995</c:v>
                </c:pt>
                <c:pt idx="114">
                  <c:v>6.1999999999999504</c:v>
                </c:pt>
                <c:pt idx="115">
                  <c:v>6.21999999999995</c:v>
                </c:pt>
                <c:pt idx="116">
                  <c:v>6.2399999999999496</c:v>
                </c:pt>
                <c:pt idx="117">
                  <c:v>6.25999999999995</c:v>
                </c:pt>
                <c:pt idx="118">
                  <c:v>6.2799999999999496</c:v>
                </c:pt>
                <c:pt idx="119">
                  <c:v>6.2999999999999501</c:v>
                </c:pt>
                <c:pt idx="120">
                  <c:v>6.3199999999999497</c:v>
                </c:pt>
                <c:pt idx="121">
                  <c:v>6.3399999999999501</c:v>
                </c:pt>
                <c:pt idx="122">
                  <c:v>6.3599999999999497</c:v>
                </c:pt>
                <c:pt idx="123">
                  <c:v>6.3799999999999502</c:v>
                </c:pt>
                <c:pt idx="124">
                  <c:v>6.3999999999999497</c:v>
                </c:pt>
                <c:pt idx="125">
                  <c:v>6.4199999999999502</c:v>
                </c:pt>
                <c:pt idx="126">
                  <c:v>6.4399999999999498</c:v>
                </c:pt>
                <c:pt idx="127">
                  <c:v>6.4599999999999502</c:v>
                </c:pt>
                <c:pt idx="128">
                  <c:v>6.4799999999999498</c:v>
                </c:pt>
                <c:pt idx="129">
                  <c:v>6.4999999999999503</c:v>
                </c:pt>
                <c:pt idx="130">
                  <c:v>6.5199999999999498</c:v>
                </c:pt>
                <c:pt idx="131">
                  <c:v>6.5399999999999503</c:v>
                </c:pt>
                <c:pt idx="132">
                  <c:v>6.5599999999999499</c:v>
                </c:pt>
                <c:pt idx="133">
                  <c:v>6.5799999999999503</c:v>
                </c:pt>
                <c:pt idx="134">
                  <c:v>6.5999999999999401</c:v>
                </c:pt>
                <c:pt idx="135">
                  <c:v>6.6199999999999397</c:v>
                </c:pt>
                <c:pt idx="136">
                  <c:v>6.6399999999999402</c:v>
                </c:pt>
                <c:pt idx="137">
                  <c:v>6.6599999999999397</c:v>
                </c:pt>
                <c:pt idx="138">
                  <c:v>6.6799999999999402</c:v>
                </c:pt>
                <c:pt idx="139">
                  <c:v>6.6999999999999398</c:v>
                </c:pt>
                <c:pt idx="140">
                  <c:v>6.7199999999999402</c:v>
                </c:pt>
                <c:pt idx="141">
                  <c:v>6.7399999999999398</c:v>
                </c:pt>
                <c:pt idx="142">
                  <c:v>6.7599999999999403</c:v>
                </c:pt>
                <c:pt idx="143">
                  <c:v>6.7799999999999399</c:v>
                </c:pt>
                <c:pt idx="144">
                  <c:v>6.7999999999999403</c:v>
                </c:pt>
                <c:pt idx="145">
                  <c:v>6.8199999999999399</c:v>
                </c:pt>
                <c:pt idx="146">
                  <c:v>6.8399999999999403</c:v>
                </c:pt>
                <c:pt idx="147">
                  <c:v>6.8599999999999399</c:v>
                </c:pt>
                <c:pt idx="148">
                  <c:v>6.8799999999999404</c:v>
                </c:pt>
                <c:pt idx="149">
                  <c:v>6.89999999999994</c:v>
                </c:pt>
                <c:pt idx="150">
                  <c:v>6.9199999999999404</c:v>
                </c:pt>
                <c:pt idx="151">
                  <c:v>6.93999999999994</c:v>
                </c:pt>
                <c:pt idx="152">
                  <c:v>6.9599999999999396</c:v>
                </c:pt>
                <c:pt idx="153">
                  <c:v>6.97999999999994</c:v>
                </c:pt>
                <c:pt idx="154">
                  <c:v>6.9999999999999396</c:v>
                </c:pt>
                <c:pt idx="155">
                  <c:v>7.0199999999999401</c:v>
                </c:pt>
                <c:pt idx="156">
                  <c:v>7.0399999999999396</c:v>
                </c:pt>
                <c:pt idx="157">
                  <c:v>7.0599999999999303</c:v>
                </c:pt>
                <c:pt idx="158">
                  <c:v>7.0799999999999299</c:v>
                </c:pt>
                <c:pt idx="159">
                  <c:v>7.0999999999999304</c:v>
                </c:pt>
                <c:pt idx="160">
                  <c:v>7.1199999999999299</c:v>
                </c:pt>
                <c:pt idx="161">
                  <c:v>7.1399999999999304</c:v>
                </c:pt>
                <c:pt idx="162">
                  <c:v>7.15999999999993</c:v>
                </c:pt>
                <c:pt idx="163">
                  <c:v>7.1799999999999304</c:v>
                </c:pt>
                <c:pt idx="164">
                  <c:v>7.19999999999993</c:v>
                </c:pt>
                <c:pt idx="165">
                  <c:v>7.2199999999999296</c:v>
                </c:pt>
                <c:pt idx="166">
                  <c:v>7.23999999999993</c:v>
                </c:pt>
                <c:pt idx="167">
                  <c:v>7.2599999999999296</c:v>
                </c:pt>
                <c:pt idx="168">
                  <c:v>7.2799999999999301</c:v>
                </c:pt>
                <c:pt idx="169">
                  <c:v>7.2999999999999297</c:v>
                </c:pt>
                <c:pt idx="170">
                  <c:v>7.3199999999999301</c:v>
                </c:pt>
                <c:pt idx="171">
                  <c:v>7.3399999999999297</c:v>
                </c:pt>
                <c:pt idx="172">
                  <c:v>7.3599999999999302</c:v>
                </c:pt>
                <c:pt idx="173">
                  <c:v>7.3799999999999297</c:v>
                </c:pt>
                <c:pt idx="174">
                  <c:v>7.3999999999999302</c:v>
                </c:pt>
                <c:pt idx="175">
                  <c:v>7.4199999999999298</c:v>
                </c:pt>
                <c:pt idx="176">
                  <c:v>7.4399999999999302</c:v>
                </c:pt>
                <c:pt idx="177">
                  <c:v>7.4599999999999298</c:v>
                </c:pt>
                <c:pt idx="178">
                  <c:v>7.4799999999999303</c:v>
                </c:pt>
                <c:pt idx="179">
                  <c:v>7.4999999999999298</c:v>
                </c:pt>
                <c:pt idx="180">
                  <c:v>7.5199999999999196</c:v>
                </c:pt>
                <c:pt idx="181">
                  <c:v>7.5399999999999201</c:v>
                </c:pt>
                <c:pt idx="182">
                  <c:v>7.5599999999999197</c:v>
                </c:pt>
                <c:pt idx="183">
                  <c:v>7.5799999999999201</c:v>
                </c:pt>
                <c:pt idx="184">
                  <c:v>7.5999999999999197</c:v>
                </c:pt>
                <c:pt idx="185">
                  <c:v>7.6199999999999202</c:v>
                </c:pt>
                <c:pt idx="186">
                  <c:v>7.6399999999999197</c:v>
                </c:pt>
                <c:pt idx="187">
                  <c:v>7.6599999999999202</c:v>
                </c:pt>
                <c:pt idx="188">
                  <c:v>7.6799999999999198</c:v>
                </c:pt>
                <c:pt idx="189">
                  <c:v>7.6999999999999202</c:v>
                </c:pt>
                <c:pt idx="190">
                  <c:v>7.7199999999999198</c:v>
                </c:pt>
                <c:pt idx="191">
                  <c:v>7.7399999999999203</c:v>
                </c:pt>
                <c:pt idx="192">
                  <c:v>7.7599999999999199</c:v>
                </c:pt>
                <c:pt idx="193">
                  <c:v>7.7799999999999203</c:v>
                </c:pt>
                <c:pt idx="194">
                  <c:v>7.7999999999999199</c:v>
                </c:pt>
                <c:pt idx="195">
                  <c:v>7.8199999999999203</c:v>
                </c:pt>
                <c:pt idx="196">
                  <c:v>7.8399999999999199</c:v>
                </c:pt>
                <c:pt idx="197">
                  <c:v>7.8599999999999204</c:v>
                </c:pt>
                <c:pt idx="198">
                  <c:v>7.87999999999992</c:v>
                </c:pt>
                <c:pt idx="199">
                  <c:v>7.8999999999999204</c:v>
                </c:pt>
                <c:pt idx="200">
                  <c:v>7.91999999999992</c:v>
                </c:pt>
                <c:pt idx="201">
                  <c:v>7.9399999999999196</c:v>
                </c:pt>
                <c:pt idx="202">
                  <c:v>7.95999999999992</c:v>
                </c:pt>
                <c:pt idx="203">
                  <c:v>7.9799999999999196</c:v>
                </c:pt>
                <c:pt idx="204">
                  <c:v>7.9999999999999103</c:v>
                </c:pt>
                <c:pt idx="205">
                  <c:v>8.0199999999999108</c:v>
                </c:pt>
                <c:pt idx="206">
                  <c:v>8.0399999999999103</c:v>
                </c:pt>
                <c:pt idx="207">
                  <c:v>8.0599999999999099</c:v>
                </c:pt>
                <c:pt idx="208">
                  <c:v>8.0799999999999095</c:v>
                </c:pt>
                <c:pt idx="209">
                  <c:v>8.0999999999999108</c:v>
                </c:pt>
                <c:pt idx="210">
                  <c:v>8.1199999999999104</c:v>
                </c:pt>
                <c:pt idx="211">
                  <c:v>8.13999999999991</c:v>
                </c:pt>
                <c:pt idx="212">
                  <c:v>8.1599999999999095</c:v>
                </c:pt>
                <c:pt idx="213">
                  <c:v>8.1799999999999091</c:v>
                </c:pt>
                <c:pt idx="214">
                  <c:v>8.1999999999999105</c:v>
                </c:pt>
                <c:pt idx="215">
                  <c:v>8.21999999999991</c:v>
                </c:pt>
                <c:pt idx="216">
                  <c:v>8.2399999999999096</c:v>
                </c:pt>
                <c:pt idx="217">
                  <c:v>8.2599999999999092</c:v>
                </c:pt>
                <c:pt idx="218">
                  <c:v>8.2799999999999105</c:v>
                </c:pt>
                <c:pt idx="219">
                  <c:v>8.2999999999999101</c:v>
                </c:pt>
                <c:pt idx="220">
                  <c:v>8.3199999999999097</c:v>
                </c:pt>
                <c:pt idx="221">
                  <c:v>8.3399999999999093</c:v>
                </c:pt>
                <c:pt idx="222">
                  <c:v>8.3599999999999106</c:v>
                </c:pt>
                <c:pt idx="223">
                  <c:v>8.3799999999999102</c:v>
                </c:pt>
                <c:pt idx="224">
                  <c:v>8.3999999999999098</c:v>
                </c:pt>
                <c:pt idx="225">
                  <c:v>8.4199999999999093</c:v>
                </c:pt>
                <c:pt idx="226">
                  <c:v>8.4399999999999107</c:v>
                </c:pt>
                <c:pt idx="227">
                  <c:v>8.4599999999998996</c:v>
                </c:pt>
                <c:pt idx="228">
                  <c:v>8.4799999999998992</c:v>
                </c:pt>
                <c:pt idx="229">
                  <c:v>8.4999999999999005</c:v>
                </c:pt>
                <c:pt idx="230">
                  <c:v>8.5199999999999001</c:v>
                </c:pt>
                <c:pt idx="231">
                  <c:v>8.5399999999998997</c:v>
                </c:pt>
                <c:pt idx="232">
                  <c:v>8.5599999999998992</c:v>
                </c:pt>
                <c:pt idx="233">
                  <c:v>8.5799999999999006</c:v>
                </c:pt>
                <c:pt idx="234">
                  <c:v>8.5999999999999002</c:v>
                </c:pt>
                <c:pt idx="235">
                  <c:v>8.6199999999998997</c:v>
                </c:pt>
                <c:pt idx="236">
                  <c:v>8.6399999999998993</c:v>
                </c:pt>
                <c:pt idx="237">
                  <c:v>8.6599999999999007</c:v>
                </c:pt>
                <c:pt idx="238">
                  <c:v>8.6799999999999002</c:v>
                </c:pt>
                <c:pt idx="239">
                  <c:v>8.6999999999998998</c:v>
                </c:pt>
                <c:pt idx="240">
                  <c:v>8.7199999999998994</c:v>
                </c:pt>
                <c:pt idx="241">
                  <c:v>8.7399999999999007</c:v>
                </c:pt>
                <c:pt idx="242">
                  <c:v>8.7599999999999003</c:v>
                </c:pt>
                <c:pt idx="243">
                  <c:v>8.7799999999998999</c:v>
                </c:pt>
                <c:pt idx="244">
                  <c:v>8.7999999999998995</c:v>
                </c:pt>
                <c:pt idx="245">
                  <c:v>8.8199999999999008</c:v>
                </c:pt>
                <c:pt idx="246">
                  <c:v>8.8399999999999004</c:v>
                </c:pt>
                <c:pt idx="247">
                  <c:v>8.8599999999999</c:v>
                </c:pt>
                <c:pt idx="248">
                  <c:v>8.8799999999998995</c:v>
                </c:pt>
                <c:pt idx="249">
                  <c:v>8.8999999999999062</c:v>
                </c:pt>
                <c:pt idx="250">
                  <c:v>8.9199999999999005</c:v>
                </c:pt>
                <c:pt idx="251">
                  <c:v>8.9399999999998894</c:v>
                </c:pt>
                <c:pt idx="252">
                  <c:v>8.9599999999998907</c:v>
                </c:pt>
                <c:pt idx="253">
                  <c:v>8.9799999999998903</c:v>
                </c:pt>
                <c:pt idx="254">
                  <c:v>8.9999999999998899</c:v>
                </c:pt>
                <c:pt idx="255">
                  <c:v>9.0199999999998894</c:v>
                </c:pt>
                <c:pt idx="256">
                  <c:v>9.0399999999998908</c:v>
                </c:pt>
                <c:pt idx="257">
                  <c:v>9.0599999999998904</c:v>
                </c:pt>
                <c:pt idx="258">
                  <c:v>9.0799999999998899</c:v>
                </c:pt>
                <c:pt idx="259">
                  <c:v>9.0999999999998895</c:v>
                </c:pt>
                <c:pt idx="260">
                  <c:v>9.1199999999998926</c:v>
                </c:pt>
                <c:pt idx="261">
                  <c:v>9.1399999999998904</c:v>
                </c:pt>
                <c:pt idx="262">
                  <c:v>9.15999999999989</c:v>
                </c:pt>
                <c:pt idx="263">
                  <c:v>9.1799999999998896</c:v>
                </c:pt>
                <c:pt idx="264">
                  <c:v>9.1999999999998892</c:v>
                </c:pt>
                <c:pt idx="265">
                  <c:v>9.2199999999998905</c:v>
                </c:pt>
                <c:pt idx="266">
                  <c:v>9.2399999999998901</c:v>
                </c:pt>
                <c:pt idx="267">
                  <c:v>9.2599999999998897</c:v>
                </c:pt>
                <c:pt idx="268">
                  <c:v>9.2799999999998892</c:v>
                </c:pt>
                <c:pt idx="269">
                  <c:v>9.2999999999998906</c:v>
                </c:pt>
                <c:pt idx="270">
                  <c:v>9.3199999999998902</c:v>
                </c:pt>
                <c:pt idx="271">
                  <c:v>9.3399999999998897</c:v>
                </c:pt>
                <c:pt idx="272">
                  <c:v>9.3599999999998893</c:v>
                </c:pt>
                <c:pt idx="273">
                  <c:v>9.3799999999998906</c:v>
                </c:pt>
                <c:pt idx="274">
                  <c:v>9.3999999999998796</c:v>
                </c:pt>
                <c:pt idx="275">
                  <c:v>9.4199999999998791</c:v>
                </c:pt>
                <c:pt idx="276">
                  <c:v>9.4399999999998805</c:v>
                </c:pt>
                <c:pt idx="277">
                  <c:v>9.4599999999998801</c:v>
                </c:pt>
                <c:pt idx="278">
                  <c:v>9.4799999999998796</c:v>
                </c:pt>
                <c:pt idx="279">
                  <c:v>9.4999999999998792</c:v>
                </c:pt>
                <c:pt idx="280">
                  <c:v>9.5199999999998806</c:v>
                </c:pt>
                <c:pt idx="281">
                  <c:v>9.5399999999998801</c:v>
                </c:pt>
                <c:pt idx="282">
                  <c:v>9.5599999999998797</c:v>
                </c:pt>
                <c:pt idx="283">
                  <c:v>9.5799999999998793</c:v>
                </c:pt>
                <c:pt idx="284">
                  <c:v>9.5999999999998806</c:v>
                </c:pt>
                <c:pt idx="285">
                  <c:v>9.6199999999998802</c:v>
                </c:pt>
                <c:pt idx="286">
                  <c:v>9.639999999999878</c:v>
                </c:pt>
                <c:pt idx="287">
                  <c:v>9.6599999999998793</c:v>
                </c:pt>
                <c:pt idx="288">
                  <c:v>9.6799999999998807</c:v>
                </c:pt>
                <c:pt idx="289">
                  <c:v>9.6999999999998803</c:v>
                </c:pt>
                <c:pt idx="290">
                  <c:v>9.7199999999998781</c:v>
                </c:pt>
                <c:pt idx="291">
                  <c:v>9.7399999999998741</c:v>
                </c:pt>
                <c:pt idx="292">
                  <c:v>9.7599999999998808</c:v>
                </c:pt>
                <c:pt idx="293">
                  <c:v>9.7799999999998803</c:v>
                </c:pt>
                <c:pt idx="294">
                  <c:v>9.7999999999998799</c:v>
                </c:pt>
                <c:pt idx="295">
                  <c:v>9.8199999999998795</c:v>
                </c:pt>
                <c:pt idx="296">
                  <c:v>9.8399999999998808</c:v>
                </c:pt>
                <c:pt idx="297">
                  <c:v>9.8599999999998804</c:v>
                </c:pt>
                <c:pt idx="298">
                  <c:v>9.8799999999998693</c:v>
                </c:pt>
                <c:pt idx="299">
                  <c:v>9.8999999999998707</c:v>
                </c:pt>
                <c:pt idx="300">
                  <c:v>9.9199999999998703</c:v>
                </c:pt>
                <c:pt idx="301">
                  <c:v>9.9399999999998698</c:v>
                </c:pt>
                <c:pt idx="302">
                  <c:v>9.9599999999998694</c:v>
                </c:pt>
                <c:pt idx="303">
                  <c:v>9.9799999999998708</c:v>
                </c:pt>
                <c:pt idx="304">
                  <c:v>9.9999999999998703</c:v>
                </c:pt>
                <c:pt idx="305">
                  <c:v>10.0199999999999</c:v>
                </c:pt>
                <c:pt idx="306">
                  <c:v>10.0399999999999</c:v>
                </c:pt>
                <c:pt idx="307">
                  <c:v>10.059999999999899</c:v>
                </c:pt>
                <c:pt idx="308">
                  <c:v>10.079999999999901</c:v>
                </c:pt>
                <c:pt idx="309">
                  <c:v>10.0999999999999</c:v>
                </c:pt>
                <c:pt idx="310">
                  <c:v>10.1199999999999</c:v>
                </c:pt>
                <c:pt idx="311">
                  <c:v>10.139999999999899</c:v>
                </c:pt>
                <c:pt idx="312">
                  <c:v>10.159999999999901</c:v>
                </c:pt>
                <c:pt idx="313">
                  <c:v>10.1799999999999</c:v>
                </c:pt>
                <c:pt idx="314">
                  <c:v>10.1999999999999</c:v>
                </c:pt>
                <c:pt idx="315">
                  <c:v>10.219999999999899</c:v>
                </c:pt>
                <c:pt idx="316">
                  <c:v>10.239999999999901</c:v>
                </c:pt>
                <c:pt idx="317">
                  <c:v>10.2599999999999</c:v>
                </c:pt>
                <c:pt idx="318">
                  <c:v>10.2799999999999</c:v>
                </c:pt>
                <c:pt idx="319">
                  <c:v>10.299999999999899</c:v>
                </c:pt>
                <c:pt idx="320">
                  <c:v>10.319999999999901</c:v>
                </c:pt>
                <c:pt idx="321">
                  <c:v>10.3399999999999</c:v>
                </c:pt>
                <c:pt idx="322">
                  <c:v>10.3599999999999</c:v>
                </c:pt>
                <c:pt idx="323">
                  <c:v>10.3799999999999</c:v>
                </c:pt>
                <c:pt idx="324">
                  <c:v>10.399999999999901</c:v>
                </c:pt>
                <c:pt idx="325">
                  <c:v>10.4199999999999</c:v>
                </c:pt>
                <c:pt idx="326">
                  <c:v>10.4399999999999</c:v>
                </c:pt>
                <c:pt idx="327">
                  <c:v>10.4599999999999</c:v>
                </c:pt>
                <c:pt idx="328">
                  <c:v>10.479999999999899</c:v>
                </c:pt>
                <c:pt idx="329">
                  <c:v>10.499999999999901</c:v>
                </c:pt>
                <c:pt idx="330">
                  <c:v>10.5199999999999</c:v>
                </c:pt>
                <c:pt idx="331">
                  <c:v>10.5399999999999</c:v>
                </c:pt>
                <c:pt idx="332">
                  <c:v>10.559999999999899</c:v>
                </c:pt>
                <c:pt idx="333">
                  <c:v>10.579999999999901</c:v>
                </c:pt>
                <c:pt idx="334">
                  <c:v>10.5999999999999</c:v>
                </c:pt>
                <c:pt idx="335">
                  <c:v>10.6199999999999</c:v>
                </c:pt>
                <c:pt idx="336">
                  <c:v>10.639999999999899</c:v>
                </c:pt>
                <c:pt idx="337">
                  <c:v>10.659999999999901</c:v>
                </c:pt>
                <c:pt idx="338">
                  <c:v>10.6799999999999</c:v>
                </c:pt>
                <c:pt idx="339">
                  <c:v>10.6999999999999</c:v>
                </c:pt>
                <c:pt idx="340">
                  <c:v>10.719999999999899</c:v>
                </c:pt>
                <c:pt idx="341">
                  <c:v>10.739999999999901</c:v>
                </c:pt>
                <c:pt idx="342">
                  <c:v>10.7599999999999</c:v>
                </c:pt>
                <c:pt idx="343">
                  <c:v>10.7799999999999</c:v>
                </c:pt>
                <c:pt idx="344">
                  <c:v>10.799999999999899</c:v>
                </c:pt>
                <c:pt idx="345">
                  <c:v>10.819999999999901</c:v>
                </c:pt>
                <c:pt idx="346">
                  <c:v>10.8399999999999</c:v>
                </c:pt>
                <c:pt idx="347">
                  <c:v>10.8599999999999</c:v>
                </c:pt>
                <c:pt idx="348">
                  <c:v>10.8799999999998</c:v>
                </c:pt>
                <c:pt idx="349">
                  <c:v>10.8999999999998</c:v>
                </c:pt>
                <c:pt idx="350">
                  <c:v>10.919999999999799</c:v>
                </c:pt>
                <c:pt idx="351">
                  <c:v>10.9399999999999</c:v>
                </c:pt>
                <c:pt idx="352">
                  <c:v>10.9599999999998</c:v>
                </c:pt>
                <c:pt idx="353">
                  <c:v>10.979999999999899</c:v>
                </c:pt>
                <c:pt idx="354">
                  <c:v>10.999999999999901</c:v>
                </c:pt>
                <c:pt idx="355">
                  <c:v>11.0199999999999</c:v>
                </c:pt>
                <c:pt idx="356">
                  <c:v>11.0399999999998</c:v>
                </c:pt>
                <c:pt idx="357">
                  <c:v>11.0599999999998</c:v>
                </c:pt>
                <c:pt idx="358">
                  <c:v>11.079999999999799</c:v>
                </c:pt>
                <c:pt idx="359">
                  <c:v>11.0999999999999</c:v>
                </c:pt>
                <c:pt idx="360">
                  <c:v>11.1199999999999</c:v>
                </c:pt>
                <c:pt idx="361">
                  <c:v>11.1399999999998</c:v>
                </c:pt>
                <c:pt idx="362">
                  <c:v>11.159999999999901</c:v>
                </c:pt>
                <c:pt idx="363">
                  <c:v>11.1799999999999</c:v>
                </c:pt>
                <c:pt idx="364">
                  <c:v>11.1999999999999</c:v>
                </c:pt>
                <c:pt idx="365">
                  <c:v>11.2199999999998</c:v>
                </c:pt>
                <c:pt idx="366">
                  <c:v>11.239999999999799</c:v>
                </c:pt>
                <c:pt idx="367">
                  <c:v>11.259999999999801</c:v>
                </c:pt>
                <c:pt idx="368">
                  <c:v>11.2799999999998</c:v>
                </c:pt>
                <c:pt idx="369">
                  <c:v>11.2999999999998</c:v>
                </c:pt>
                <c:pt idx="370">
                  <c:v>11.3199999999998</c:v>
                </c:pt>
                <c:pt idx="371">
                  <c:v>11.339999999999799</c:v>
                </c:pt>
                <c:pt idx="372">
                  <c:v>11.3599999999998</c:v>
                </c:pt>
                <c:pt idx="373">
                  <c:v>11.3799999999998</c:v>
                </c:pt>
                <c:pt idx="374">
                  <c:v>11.3999999999998</c:v>
                </c:pt>
                <c:pt idx="375">
                  <c:v>11.419999999999799</c:v>
                </c:pt>
                <c:pt idx="376">
                  <c:v>11.439999999999801</c:v>
                </c:pt>
                <c:pt idx="377">
                  <c:v>11.4599999999998</c:v>
                </c:pt>
                <c:pt idx="378">
                  <c:v>11.4799999999998</c:v>
                </c:pt>
                <c:pt idx="379">
                  <c:v>11.499999999999799</c:v>
                </c:pt>
                <c:pt idx="380">
                  <c:v>11.519999999999801</c:v>
                </c:pt>
                <c:pt idx="381">
                  <c:v>11.5399999999998</c:v>
                </c:pt>
                <c:pt idx="382">
                  <c:v>11.5599999999998</c:v>
                </c:pt>
                <c:pt idx="383">
                  <c:v>11.579999999999799</c:v>
                </c:pt>
                <c:pt idx="384">
                  <c:v>11.599999999999801</c:v>
                </c:pt>
                <c:pt idx="385">
                  <c:v>11.6199999999998</c:v>
                </c:pt>
                <c:pt idx="386">
                  <c:v>11.6399999999998</c:v>
                </c:pt>
                <c:pt idx="387">
                  <c:v>11.659999999999799</c:v>
                </c:pt>
                <c:pt idx="388">
                  <c:v>11.679999999999801</c:v>
                </c:pt>
                <c:pt idx="389">
                  <c:v>11.6999999999998</c:v>
                </c:pt>
                <c:pt idx="390">
                  <c:v>11.7199999999998</c:v>
                </c:pt>
                <c:pt idx="391">
                  <c:v>11.739999999999799</c:v>
                </c:pt>
                <c:pt idx="392">
                  <c:v>11.759999999999801</c:v>
                </c:pt>
                <c:pt idx="393">
                  <c:v>11.7799999999998</c:v>
                </c:pt>
                <c:pt idx="394">
                  <c:v>11.7999999999998</c:v>
                </c:pt>
                <c:pt idx="395">
                  <c:v>11.8199999999998</c:v>
                </c:pt>
                <c:pt idx="396">
                  <c:v>11.839999999999799</c:v>
                </c:pt>
                <c:pt idx="397">
                  <c:v>11.8599999999998</c:v>
                </c:pt>
                <c:pt idx="398">
                  <c:v>11.8799999999998</c:v>
                </c:pt>
                <c:pt idx="399">
                  <c:v>11.8999999999998</c:v>
                </c:pt>
                <c:pt idx="400">
                  <c:v>11.919999999999799</c:v>
                </c:pt>
                <c:pt idx="401">
                  <c:v>11.939999999999801</c:v>
                </c:pt>
                <c:pt idx="402">
                  <c:v>11.9599999999998</c:v>
                </c:pt>
                <c:pt idx="403">
                  <c:v>11.9799999999998</c:v>
                </c:pt>
                <c:pt idx="404">
                  <c:v>11.999999999999799</c:v>
                </c:pt>
                <c:pt idx="405">
                  <c:v>12.019999999999801</c:v>
                </c:pt>
                <c:pt idx="406">
                  <c:v>12.0399999999998</c:v>
                </c:pt>
                <c:pt idx="407">
                  <c:v>12.0599999999998</c:v>
                </c:pt>
                <c:pt idx="408">
                  <c:v>12.079999999999799</c:v>
                </c:pt>
                <c:pt idx="409">
                  <c:v>12.099999999999801</c:v>
                </c:pt>
                <c:pt idx="410">
                  <c:v>12.1199999999998</c:v>
                </c:pt>
                <c:pt idx="411">
                  <c:v>12.1399999999998</c:v>
                </c:pt>
                <c:pt idx="412">
                  <c:v>12.159999999999799</c:v>
                </c:pt>
                <c:pt idx="413">
                  <c:v>12.179999999999801</c:v>
                </c:pt>
                <c:pt idx="414">
                  <c:v>12.1999999999998</c:v>
                </c:pt>
                <c:pt idx="415">
                  <c:v>12.2199999999998</c:v>
                </c:pt>
                <c:pt idx="416">
                  <c:v>12.239999999999799</c:v>
                </c:pt>
                <c:pt idx="417">
                  <c:v>12.259999999999801</c:v>
                </c:pt>
                <c:pt idx="418">
                  <c:v>12.2799999999998</c:v>
                </c:pt>
                <c:pt idx="419">
                  <c:v>12.2999999999998</c:v>
                </c:pt>
                <c:pt idx="420">
                  <c:v>12.3199999999998</c:v>
                </c:pt>
                <c:pt idx="421">
                  <c:v>12.339999999999799</c:v>
                </c:pt>
                <c:pt idx="422">
                  <c:v>12.3599999999998</c:v>
                </c:pt>
                <c:pt idx="423">
                  <c:v>12.3799999999998</c:v>
                </c:pt>
                <c:pt idx="424">
                  <c:v>12.3999999999998</c:v>
                </c:pt>
                <c:pt idx="425">
                  <c:v>12.419999999999799</c:v>
                </c:pt>
                <c:pt idx="426">
                  <c:v>12.439999999999801</c:v>
                </c:pt>
                <c:pt idx="427">
                  <c:v>12.4599999999998</c:v>
                </c:pt>
                <c:pt idx="428">
                  <c:v>12.4799999999998</c:v>
                </c:pt>
                <c:pt idx="429">
                  <c:v>12.499999999999799</c:v>
                </c:pt>
                <c:pt idx="430">
                  <c:v>12.519999999999801</c:v>
                </c:pt>
                <c:pt idx="431">
                  <c:v>12.5399999999998</c:v>
                </c:pt>
                <c:pt idx="432">
                  <c:v>12.5599999999998</c:v>
                </c:pt>
                <c:pt idx="433">
                  <c:v>12.579999999999799</c:v>
                </c:pt>
                <c:pt idx="434">
                  <c:v>12.599999999999801</c:v>
                </c:pt>
                <c:pt idx="435">
                  <c:v>12.6199999999998</c:v>
                </c:pt>
                <c:pt idx="436">
                  <c:v>12.6399999999998</c:v>
                </c:pt>
                <c:pt idx="437">
                  <c:v>12.659999999999799</c:v>
                </c:pt>
                <c:pt idx="438">
                  <c:v>12.679999999999801</c:v>
                </c:pt>
                <c:pt idx="439">
                  <c:v>12.6999999999998</c:v>
                </c:pt>
                <c:pt idx="440">
                  <c:v>12.7199999999998</c:v>
                </c:pt>
                <c:pt idx="441">
                  <c:v>12.739999999999799</c:v>
                </c:pt>
                <c:pt idx="442">
                  <c:v>12.759999999999801</c:v>
                </c:pt>
                <c:pt idx="443">
                  <c:v>12.7799999999998</c:v>
                </c:pt>
                <c:pt idx="444">
                  <c:v>12.7999999999998</c:v>
                </c:pt>
                <c:pt idx="445">
                  <c:v>12.8199999999998</c:v>
                </c:pt>
                <c:pt idx="446">
                  <c:v>12.839999999999799</c:v>
                </c:pt>
                <c:pt idx="447">
                  <c:v>12.8599999999998</c:v>
                </c:pt>
                <c:pt idx="448">
                  <c:v>12.8799999999998</c:v>
                </c:pt>
                <c:pt idx="449">
                  <c:v>12.8999999999998</c:v>
                </c:pt>
                <c:pt idx="450">
                  <c:v>12.919999999999799</c:v>
                </c:pt>
                <c:pt idx="451">
                  <c:v>12.939999999999801</c:v>
                </c:pt>
                <c:pt idx="452">
                  <c:v>12.9599999999998</c:v>
                </c:pt>
                <c:pt idx="453">
                  <c:v>12.9799999999998</c:v>
                </c:pt>
                <c:pt idx="454">
                  <c:v>12.999999999999799</c:v>
                </c:pt>
                <c:pt idx="455">
                  <c:v>13.019999999999801</c:v>
                </c:pt>
                <c:pt idx="456">
                  <c:v>13.0399999999998</c:v>
                </c:pt>
                <c:pt idx="457">
                  <c:v>13.0599999999998</c:v>
                </c:pt>
                <c:pt idx="458">
                  <c:v>13.079999999999799</c:v>
                </c:pt>
                <c:pt idx="459">
                  <c:v>13.099999999999801</c:v>
                </c:pt>
                <c:pt idx="460">
                  <c:v>13.1199999999998</c:v>
                </c:pt>
                <c:pt idx="461">
                  <c:v>13.1399999999998</c:v>
                </c:pt>
                <c:pt idx="462">
                  <c:v>13.159999999999799</c:v>
                </c:pt>
                <c:pt idx="463">
                  <c:v>13.179999999999801</c:v>
                </c:pt>
                <c:pt idx="464">
                  <c:v>13.1999999999998</c:v>
                </c:pt>
                <c:pt idx="465">
                  <c:v>13.2199999999998</c:v>
                </c:pt>
                <c:pt idx="466">
                  <c:v>13.239999999999799</c:v>
                </c:pt>
                <c:pt idx="467">
                  <c:v>13.259999999999801</c:v>
                </c:pt>
                <c:pt idx="468">
                  <c:v>13.2799999999998</c:v>
                </c:pt>
                <c:pt idx="469">
                  <c:v>13.2999999999998</c:v>
                </c:pt>
                <c:pt idx="470">
                  <c:v>13.3199999999998</c:v>
                </c:pt>
                <c:pt idx="471">
                  <c:v>13.339999999999799</c:v>
                </c:pt>
                <c:pt idx="472">
                  <c:v>13.3599999999998</c:v>
                </c:pt>
                <c:pt idx="473">
                  <c:v>13.3799999999998</c:v>
                </c:pt>
                <c:pt idx="474">
                  <c:v>13.3999999999998</c:v>
                </c:pt>
                <c:pt idx="475">
                  <c:v>13.419999999999799</c:v>
                </c:pt>
                <c:pt idx="476">
                  <c:v>13.439999999999801</c:v>
                </c:pt>
                <c:pt idx="477">
                  <c:v>13.4599999999998</c:v>
                </c:pt>
                <c:pt idx="478">
                  <c:v>13.4799999999998</c:v>
                </c:pt>
                <c:pt idx="479">
                  <c:v>13.499999999999799</c:v>
                </c:pt>
                <c:pt idx="480">
                  <c:v>13.519999999999801</c:v>
                </c:pt>
                <c:pt idx="481">
                  <c:v>13.5399999999998</c:v>
                </c:pt>
                <c:pt idx="482">
                  <c:v>13.5599999999998</c:v>
                </c:pt>
                <c:pt idx="483">
                  <c:v>13.579999999999799</c:v>
                </c:pt>
                <c:pt idx="484">
                  <c:v>13.599999999999801</c:v>
                </c:pt>
                <c:pt idx="485">
                  <c:v>13.6199999999998</c:v>
                </c:pt>
                <c:pt idx="486">
                  <c:v>13.6399999999998</c:v>
                </c:pt>
                <c:pt idx="487">
                  <c:v>13.659999999999799</c:v>
                </c:pt>
                <c:pt idx="488">
                  <c:v>13.679999999999801</c:v>
                </c:pt>
                <c:pt idx="489">
                  <c:v>13.6999999999998</c:v>
                </c:pt>
                <c:pt idx="490">
                  <c:v>13.7199999999998</c:v>
                </c:pt>
                <c:pt idx="491">
                  <c:v>13.739999999999799</c:v>
                </c:pt>
                <c:pt idx="492">
                  <c:v>13.759999999999801</c:v>
                </c:pt>
                <c:pt idx="493">
                  <c:v>13.7799999999998</c:v>
                </c:pt>
                <c:pt idx="494">
                  <c:v>13.7999999999998</c:v>
                </c:pt>
                <c:pt idx="495">
                  <c:v>13.8199999999998</c:v>
                </c:pt>
                <c:pt idx="496">
                  <c:v>13.839999999999799</c:v>
                </c:pt>
                <c:pt idx="497">
                  <c:v>13.8599999999998</c:v>
                </c:pt>
                <c:pt idx="498">
                  <c:v>13.8799999999998</c:v>
                </c:pt>
                <c:pt idx="499">
                  <c:v>13.8999999999998</c:v>
                </c:pt>
                <c:pt idx="500">
                  <c:v>13.919999999999799</c:v>
                </c:pt>
                <c:pt idx="501">
                  <c:v>13.939999999999801</c:v>
                </c:pt>
                <c:pt idx="502">
                  <c:v>13.9599999999998</c:v>
                </c:pt>
                <c:pt idx="503">
                  <c:v>13.9799999999998</c:v>
                </c:pt>
                <c:pt idx="504">
                  <c:v>13.999999999999799</c:v>
                </c:pt>
                <c:pt idx="505">
                  <c:v>14.019999999999801</c:v>
                </c:pt>
                <c:pt idx="506">
                  <c:v>14.0399999999998</c:v>
                </c:pt>
                <c:pt idx="507">
                  <c:v>14.0599999999998</c:v>
                </c:pt>
                <c:pt idx="508">
                  <c:v>14.079999999999799</c:v>
                </c:pt>
                <c:pt idx="509">
                  <c:v>14.099999999999801</c:v>
                </c:pt>
                <c:pt idx="510">
                  <c:v>14.1199999999998</c:v>
                </c:pt>
                <c:pt idx="511">
                  <c:v>14.1399999999998</c:v>
                </c:pt>
                <c:pt idx="512">
                  <c:v>14.159999999999799</c:v>
                </c:pt>
                <c:pt idx="513">
                  <c:v>14.179999999999801</c:v>
                </c:pt>
                <c:pt idx="514">
                  <c:v>14.1999999999998</c:v>
                </c:pt>
                <c:pt idx="515">
                  <c:v>14.2199999999998</c:v>
                </c:pt>
                <c:pt idx="516">
                  <c:v>14.239999999999799</c:v>
                </c:pt>
                <c:pt idx="517">
                  <c:v>14.259999999999801</c:v>
                </c:pt>
                <c:pt idx="518">
                  <c:v>14.2799999999998</c:v>
                </c:pt>
                <c:pt idx="519">
                  <c:v>14.2999999999998</c:v>
                </c:pt>
                <c:pt idx="520">
                  <c:v>14.3199999999998</c:v>
                </c:pt>
                <c:pt idx="521">
                  <c:v>14.339999999999799</c:v>
                </c:pt>
                <c:pt idx="522">
                  <c:v>14.3599999999998</c:v>
                </c:pt>
                <c:pt idx="523">
                  <c:v>14.3799999999998</c:v>
                </c:pt>
                <c:pt idx="524">
                  <c:v>14.3999999999998</c:v>
                </c:pt>
                <c:pt idx="525">
                  <c:v>14.419999999999799</c:v>
                </c:pt>
                <c:pt idx="526">
                  <c:v>14.439999999999801</c:v>
                </c:pt>
                <c:pt idx="527">
                  <c:v>14.4599999999998</c:v>
                </c:pt>
                <c:pt idx="528">
                  <c:v>14.4799999999998</c:v>
                </c:pt>
                <c:pt idx="529">
                  <c:v>14.499999999999799</c:v>
                </c:pt>
                <c:pt idx="530">
                  <c:v>14.519999999999801</c:v>
                </c:pt>
                <c:pt idx="531">
                  <c:v>14.5399999999998</c:v>
                </c:pt>
                <c:pt idx="532">
                  <c:v>14.5599999999998</c:v>
                </c:pt>
                <c:pt idx="533">
                  <c:v>14.579999999999799</c:v>
                </c:pt>
                <c:pt idx="534">
                  <c:v>14.599999999999801</c:v>
                </c:pt>
                <c:pt idx="535">
                  <c:v>14.6199999999998</c:v>
                </c:pt>
                <c:pt idx="536">
                  <c:v>14.6399999999998</c:v>
                </c:pt>
                <c:pt idx="537">
                  <c:v>14.659999999999799</c:v>
                </c:pt>
                <c:pt idx="538">
                  <c:v>14.679999999999801</c:v>
                </c:pt>
                <c:pt idx="539">
                  <c:v>14.6999999999998</c:v>
                </c:pt>
                <c:pt idx="540">
                  <c:v>14.7199999999998</c:v>
                </c:pt>
                <c:pt idx="541">
                  <c:v>14.739999999999799</c:v>
                </c:pt>
                <c:pt idx="542">
                  <c:v>14.759999999999801</c:v>
                </c:pt>
                <c:pt idx="543">
                  <c:v>14.7799999999998</c:v>
                </c:pt>
                <c:pt idx="544">
                  <c:v>14.7999999999998</c:v>
                </c:pt>
                <c:pt idx="545">
                  <c:v>14.8199999999998</c:v>
                </c:pt>
                <c:pt idx="546">
                  <c:v>14.839999999999799</c:v>
                </c:pt>
                <c:pt idx="547">
                  <c:v>14.8599999999998</c:v>
                </c:pt>
                <c:pt idx="548">
                  <c:v>14.8799999999998</c:v>
                </c:pt>
                <c:pt idx="549">
                  <c:v>14.8999999999998</c:v>
                </c:pt>
                <c:pt idx="550">
                  <c:v>14.919999999999799</c:v>
                </c:pt>
                <c:pt idx="551">
                  <c:v>14.939999999999801</c:v>
                </c:pt>
                <c:pt idx="552">
                  <c:v>14.9599999999998</c:v>
                </c:pt>
                <c:pt idx="553">
                  <c:v>14.9799999999998</c:v>
                </c:pt>
                <c:pt idx="554">
                  <c:v>14.999999999999799</c:v>
                </c:pt>
                <c:pt idx="555">
                  <c:v>15.019999999999801</c:v>
                </c:pt>
                <c:pt idx="556">
                  <c:v>15.0399999999998</c:v>
                </c:pt>
                <c:pt idx="557">
                  <c:v>15.0599999999998</c:v>
                </c:pt>
                <c:pt idx="558">
                  <c:v>15.079999999999799</c:v>
                </c:pt>
                <c:pt idx="559">
                  <c:v>15.099999999999801</c:v>
                </c:pt>
                <c:pt idx="560">
                  <c:v>15.1199999999998</c:v>
                </c:pt>
                <c:pt idx="561">
                  <c:v>15.1399999999998</c:v>
                </c:pt>
                <c:pt idx="562">
                  <c:v>15.159999999999799</c:v>
                </c:pt>
                <c:pt idx="563">
                  <c:v>15.179999999999801</c:v>
                </c:pt>
                <c:pt idx="564">
                  <c:v>15.1999999999998</c:v>
                </c:pt>
                <c:pt idx="565">
                  <c:v>15.2199999999998</c:v>
                </c:pt>
                <c:pt idx="566">
                  <c:v>15.239999999999799</c:v>
                </c:pt>
                <c:pt idx="567">
                  <c:v>15.259999999999801</c:v>
                </c:pt>
                <c:pt idx="568">
                  <c:v>15.2799999999998</c:v>
                </c:pt>
                <c:pt idx="569">
                  <c:v>15.2999999999998</c:v>
                </c:pt>
                <c:pt idx="570">
                  <c:v>15.3199999999998</c:v>
                </c:pt>
                <c:pt idx="571">
                  <c:v>15.339999999999799</c:v>
                </c:pt>
                <c:pt idx="572">
                  <c:v>15.3599999999998</c:v>
                </c:pt>
                <c:pt idx="573">
                  <c:v>15.3799999999998</c:v>
                </c:pt>
                <c:pt idx="574">
                  <c:v>15.3999999999998</c:v>
                </c:pt>
                <c:pt idx="575">
                  <c:v>15.419999999999799</c:v>
                </c:pt>
                <c:pt idx="576">
                  <c:v>15.439999999999801</c:v>
                </c:pt>
                <c:pt idx="577">
                  <c:v>15.4599999999998</c:v>
                </c:pt>
                <c:pt idx="578">
                  <c:v>15.4799999999998</c:v>
                </c:pt>
                <c:pt idx="579">
                  <c:v>15.499999999999799</c:v>
                </c:pt>
                <c:pt idx="580">
                  <c:v>15.519999999999801</c:v>
                </c:pt>
                <c:pt idx="581">
                  <c:v>15.5399999999998</c:v>
                </c:pt>
                <c:pt idx="582">
                  <c:v>15.5599999999998</c:v>
                </c:pt>
                <c:pt idx="583">
                  <c:v>15.579999999999799</c:v>
                </c:pt>
                <c:pt idx="584">
                  <c:v>15.599999999999801</c:v>
                </c:pt>
                <c:pt idx="585">
                  <c:v>15.6199999999998</c:v>
                </c:pt>
                <c:pt idx="586">
                  <c:v>15.6399999999998</c:v>
                </c:pt>
                <c:pt idx="587">
                  <c:v>15.659999999999799</c:v>
                </c:pt>
                <c:pt idx="588">
                  <c:v>15.679999999999801</c:v>
                </c:pt>
                <c:pt idx="589">
                  <c:v>15.6999999999998</c:v>
                </c:pt>
                <c:pt idx="590">
                  <c:v>15.7199999999998</c:v>
                </c:pt>
                <c:pt idx="591">
                  <c:v>15.7399999999997</c:v>
                </c:pt>
                <c:pt idx="592">
                  <c:v>15.7599999999997</c:v>
                </c:pt>
                <c:pt idx="593">
                  <c:v>15.779999999999699</c:v>
                </c:pt>
                <c:pt idx="594">
                  <c:v>15.799999999999701</c:v>
                </c:pt>
                <c:pt idx="595">
                  <c:v>15.8199999999997</c:v>
                </c:pt>
                <c:pt idx="596">
                  <c:v>15.8399999999997</c:v>
                </c:pt>
                <c:pt idx="597">
                  <c:v>15.859999999999699</c:v>
                </c:pt>
                <c:pt idx="598">
                  <c:v>15.879999999999701</c:v>
                </c:pt>
                <c:pt idx="599">
                  <c:v>15.8999999999997</c:v>
                </c:pt>
                <c:pt idx="600">
                  <c:v>15.9199999999997</c:v>
                </c:pt>
                <c:pt idx="601">
                  <c:v>15.939999999999699</c:v>
                </c:pt>
                <c:pt idx="602">
                  <c:v>15.959999999999701</c:v>
                </c:pt>
                <c:pt idx="603">
                  <c:v>15.9799999999997</c:v>
                </c:pt>
                <c:pt idx="604">
                  <c:v>15.9999999999997</c:v>
                </c:pt>
                <c:pt idx="605">
                  <c:v>16.019999999999701</c:v>
                </c:pt>
                <c:pt idx="606">
                  <c:v>16.039999999999701</c:v>
                </c:pt>
                <c:pt idx="607">
                  <c:v>16.0599999999997</c:v>
                </c:pt>
                <c:pt idx="608">
                  <c:v>16.0799999999997</c:v>
                </c:pt>
                <c:pt idx="609">
                  <c:v>16.099999999999699</c:v>
                </c:pt>
                <c:pt idx="610">
                  <c:v>16.119999999999699</c:v>
                </c:pt>
                <c:pt idx="611">
                  <c:v>16.139999999999699</c:v>
                </c:pt>
                <c:pt idx="612">
                  <c:v>16.159999999999709</c:v>
                </c:pt>
                <c:pt idx="613">
                  <c:v>16.179999999999701</c:v>
                </c:pt>
                <c:pt idx="614">
                  <c:v>16.199999999999701</c:v>
                </c:pt>
                <c:pt idx="615">
                  <c:v>16.2199999999997</c:v>
                </c:pt>
                <c:pt idx="616">
                  <c:v>16.2399999999997</c:v>
                </c:pt>
                <c:pt idx="617">
                  <c:v>16.2599999999997</c:v>
                </c:pt>
                <c:pt idx="618">
                  <c:v>16.279999999999699</c:v>
                </c:pt>
                <c:pt idx="619">
                  <c:v>16.299999999999699</c:v>
                </c:pt>
                <c:pt idx="620">
                  <c:v>16.319999999999698</c:v>
                </c:pt>
                <c:pt idx="621">
                  <c:v>16.339999999999701</c:v>
                </c:pt>
                <c:pt idx="622">
                  <c:v>16.359999999999701</c:v>
                </c:pt>
                <c:pt idx="623">
                  <c:v>16.379999999999701</c:v>
                </c:pt>
                <c:pt idx="624">
                  <c:v>16.3999999999997</c:v>
                </c:pt>
                <c:pt idx="625">
                  <c:v>16.4199999999997</c:v>
                </c:pt>
                <c:pt idx="626">
                  <c:v>16.439999999999699</c:v>
                </c:pt>
                <c:pt idx="627">
                  <c:v>16.459999999999699</c:v>
                </c:pt>
                <c:pt idx="628">
                  <c:v>16.479999999999691</c:v>
                </c:pt>
                <c:pt idx="629">
                  <c:v>16.499999999999702</c:v>
                </c:pt>
                <c:pt idx="630">
                  <c:v>16.519999999999701</c:v>
                </c:pt>
                <c:pt idx="631">
                  <c:v>16.539999999999701</c:v>
                </c:pt>
                <c:pt idx="632">
                  <c:v>16.5599999999997</c:v>
                </c:pt>
                <c:pt idx="633">
                  <c:v>16.5799999999997</c:v>
                </c:pt>
                <c:pt idx="634">
                  <c:v>16.599999999999699</c:v>
                </c:pt>
                <c:pt idx="635">
                  <c:v>16.619999999999699</c:v>
                </c:pt>
                <c:pt idx="636">
                  <c:v>16.639999999999699</c:v>
                </c:pt>
                <c:pt idx="637">
                  <c:v>16.659999999999709</c:v>
                </c:pt>
                <c:pt idx="638">
                  <c:v>16.679999999999701</c:v>
                </c:pt>
                <c:pt idx="639">
                  <c:v>16.699999999999701</c:v>
                </c:pt>
                <c:pt idx="640">
                  <c:v>16.7199999999997</c:v>
                </c:pt>
                <c:pt idx="641">
                  <c:v>16.7399999999997</c:v>
                </c:pt>
                <c:pt idx="642">
                  <c:v>16.7599999999997</c:v>
                </c:pt>
                <c:pt idx="643">
                  <c:v>16.779999999999699</c:v>
                </c:pt>
                <c:pt idx="644">
                  <c:v>16.799999999999699</c:v>
                </c:pt>
                <c:pt idx="645">
                  <c:v>16.819999999999698</c:v>
                </c:pt>
                <c:pt idx="646">
                  <c:v>16.839999999999701</c:v>
                </c:pt>
                <c:pt idx="647">
                  <c:v>16.859999999999701</c:v>
                </c:pt>
                <c:pt idx="648">
                  <c:v>16.879999999999701</c:v>
                </c:pt>
                <c:pt idx="649">
                  <c:v>16.8999999999997</c:v>
                </c:pt>
                <c:pt idx="650">
                  <c:v>16.9199999999997</c:v>
                </c:pt>
                <c:pt idx="651">
                  <c:v>16.939999999999699</c:v>
                </c:pt>
                <c:pt idx="652">
                  <c:v>16.959999999999699</c:v>
                </c:pt>
                <c:pt idx="653">
                  <c:v>16.979999999999691</c:v>
                </c:pt>
                <c:pt idx="654">
                  <c:v>16.999999999999702</c:v>
                </c:pt>
                <c:pt idx="655">
                  <c:v>17.019999999999701</c:v>
                </c:pt>
                <c:pt idx="656">
                  <c:v>17.039999999999701</c:v>
                </c:pt>
                <c:pt idx="657">
                  <c:v>17.0599999999997</c:v>
                </c:pt>
                <c:pt idx="658">
                  <c:v>17.0799999999997</c:v>
                </c:pt>
                <c:pt idx="659">
                  <c:v>17.099999999999699</c:v>
                </c:pt>
                <c:pt idx="660">
                  <c:v>17.119999999999699</c:v>
                </c:pt>
                <c:pt idx="661">
                  <c:v>17.139999999999699</c:v>
                </c:pt>
                <c:pt idx="662">
                  <c:v>17.159999999999709</c:v>
                </c:pt>
                <c:pt idx="663">
                  <c:v>17.179999999999701</c:v>
                </c:pt>
                <c:pt idx="664">
                  <c:v>17.199999999999701</c:v>
                </c:pt>
                <c:pt idx="665">
                  <c:v>17.2199999999997</c:v>
                </c:pt>
                <c:pt idx="666">
                  <c:v>17.2399999999997</c:v>
                </c:pt>
                <c:pt idx="667">
                  <c:v>17.2599999999997</c:v>
                </c:pt>
                <c:pt idx="668">
                  <c:v>17.279999999999699</c:v>
                </c:pt>
                <c:pt idx="669">
                  <c:v>17.299999999999699</c:v>
                </c:pt>
                <c:pt idx="670">
                  <c:v>17.319999999999698</c:v>
                </c:pt>
                <c:pt idx="671">
                  <c:v>17.339999999999701</c:v>
                </c:pt>
                <c:pt idx="672">
                  <c:v>17.359999999999701</c:v>
                </c:pt>
                <c:pt idx="673">
                  <c:v>17.379999999999701</c:v>
                </c:pt>
                <c:pt idx="674">
                  <c:v>17.3999999999997</c:v>
                </c:pt>
                <c:pt idx="675">
                  <c:v>17.4199999999997</c:v>
                </c:pt>
                <c:pt idx="676">
                  <c:v>17.439999999999699</c:v>
                </c:pt>
                <c:pt idx="677">
                  <c:v>17.459999999999699</c:v>
                </c:pt>
                <c:pt idx="678">
                  <c:v>17.479999999999691</c:v>
                </c:pt>
                <c:pt idx="679">
                  <c:v>17.499999999999702</c:v>
                </c:pt>
                <c:pt idx="680">
                  <c:v>17.519999999999701</c:v>
                </c:pt>
                <c:pt idx="681">
                  <c:v>17.539999999999701</c:v>
                </c:pt>
                <c:pt idx="682">
                  <c:v>17.5599999999997</c:v>
                </c:pt>
                <c:pt idx="683">
                  <c:v>17.5799999999997</c:v>
                </c:pt>
                <c:pt idx="684">
                  <c:v>17.599999999999699</c:v>
                </c:pt>
                <c:pt idx="685">
                  <c:v>17.619999999999699</c:v>
                </c:pt>
                <c:pt idx="686">
                  <c:v>17.639999999999699</c:v>
                </c:pt>
                <c:pt idx="687">
                  <c:v>17.659999999999709</c:v>
                </c:pt>
                <c:pt idx="688">
                  <c:v>17.679999999999701</c:v>
                </c:pt>
                <c:pt idx="689">
                  <c:v>17.699999999999701</c:v>
                </c:pt>
                <c:pt idx="690">
                  <c:v>17.7199999999997</c:v>
                </c:pt>
                <c:pt idx="691">
                  <c:v>17.7399999999997</c:v>
                </c:pt>
                <c:pt idx="692">
                  <c:v>17.7599999999997</c:v>
                </c:pt>
                <c:pt idx="693">
                  <c:v>17.779999999999699</c:v>
                </c:pt>
                <c:pt idx="694">
                  <c:v>17.799999999999699</c:v>
                </c:pt>
                <c:pt idx="695">
                  <c:v>17.819999999999698</c:v>
                </c:pt>
                <c:pt idx="696">
                  <c:v>17.839999999999701</c:v>
                </c:pt>
                <c:pt idx="697">
                  <c:v>17.859999999999701</c:v>
                </c:pt>
                <c:pt idx="698">
                  <c:v>17.879999999999701</c:v>
                </c:pt>
                <c:pt idx="699">
                  <c:v>17.8999999999997</c:v>
                </c:pt>
                <c:pt idx="700">
                  <c:v>17.9199999999997</c:v>
                </c:pt>
                <c:pt idx="701">
                  <c:v>17.939999999999699</c:v>
                </c:pt>
                <c:pt idx="702">
                  <c:v>17.959999999999699</c:v>
                </c:pt>
                <c:pt idx="703">
                  <c:v>17.979999999999691</c:v>
                </c:pt>
                <c:pt idx="704">
                  <c:v>17.999999999999702</c:v>
                </c:pt>
                <c:pt idx="705">
                  <c:v>18.019999999999701</c:v>
                </c:pt>
                <c:pt idx="706">
                  <c:v>18.039999999999701</c:v>
                </c:pt>
                <c:pt idx="707">
                  <c:v>18.0599999999997</c:v>
                </c:pt>
                <c:pt idx="708">
                  <c:v>18.0799999999997</c:v>
                </c:pt>
                <c:pt idx="709">
                  <c:v>18.099999999999699</c:v>
                </c:pt>
                <c:pt idx="710">
                  <c:v>18.119999999999699</c:v>
                </c:pt>
                <c:pt idx="711">
                  <c:v>18.139999999999699</c:v>
                </c:pt>
                <c:pt idx="712">
                  <c:v>18.159999999999709</c:v>
                </c:pt>
                <c:pt idx="713">
                  <c:v>18.179999999999701</c:v>
                </c:pt>
                <c:pt idx="714">
                  <c:v>18.199999999999701</c:v>
                </c:pt>
                <c:pt idx="715">
                  <c:v>18.2199999999997</c:v>
                </c:pt>
                <c:pt idx="716">
                  <c:v>18.2399999999997</c:v>
                </c:pt>
                <c:pt idx="717">
                  <c:v>18.2599999999997</c:v>
                </c:pt>
                <c:pt idx="718">
                  <c:v>18.279999999999699</c:v>
                </c:pt>
                <c:pt idx="719">
                  <c:v>18.299999999999699</c:v>
                </c:pt>
                <c:pt idx="720">
                  <c:v>18.319999999999698</c:v>
                </c:pt>
                <c:pt idx="721">
                  <c:v>18.339999999999701</c:v>
                </c:pt>
                <c:pt idx="722">
                  <c:v>18.359999999999701</c:v>
                </c:pt>
                <c:pt idx="723">
                  <c:v>18.379999999999701</c:v>
                </c:pt>
                <c:pt idx="724">
                  <c:v>18.3999999999997</c:v>
                </c:pt>
                <c:pt idx="725">
                  <c:v>18.4199999999997</c:v>
                </c:pt>
                <c:pt idx="726">
                  <c:v>18.439999999999699</c:v>
                </c:pt>
                <c:pt idx="727">
                  <c:v>18.459999999999699</c:v>
                </c:pt>
                <c:pt idx="728">
                  <c:v>18.479999999999691</c:v>
                </c:pt>
                <c:pt idx="729">
                  <c:v>18.499999999999702</c:v>
                </c:pt>
                <c:pt idx="730">
                  <c:v>18.519999999999701</c:v>
                </c:pt>
                <c:pt idx="731">
                  <c:v>18.539999999999701</c:v>
                </c:pt>
                <c:pt idx="732">
                  <c:v>18.5599999999997</c:v>
                </c:pt>
                <c:pt idx="733">
                  <c:v>18.5799999999997</c:v>
                </c:pt>
                <c:pt idx="734">
                  <c:v>18.599999999999699</c:v>
                </c:pt>
                <c:pt idx="735">
                  <c:v>18.619999999999699</c:v>
                </c:pt>
                <c:pt idx="736">
                  <c:v>18.639999999999699</c:v>
                </c:pt>
                <c:pt idx="737">
                  <c:v>18.659999999999709</c:v>
                </c:pt>
                <c:pt idx="738">
                  <c:v>18.679999999999701</c:v>
                </c:pt>
                <c:pt idx="739">
                  <c:v>18.699999999999701</c:v>
                </c:pt>
                <c:pt idx="740">
                  <c:v>18.7199999999997</c:v>
                </c:pt>
                <c:pt idx="741">
                  <c:v>18.7399999999997</c:v>
                </c:pt>
                <c:pt idx="742">
                  <c:v>18.7599999999997</c:v>
                </c:pt>
                <c:pt idx="743">
                  <c:v>18.779999999999699</c:v>
                </c:pt>
                <c:pt idx="744">
                  <c:v>18.799999999999699</c:v>
                </c:pt>
                <c:pt idx="745">
                  <c:v>18.819999999999698</c:v>
                </c:pt>
                <c:pt idx="746">
                  <c:v>18.839999999999701</c:v>
                </c:pt>
                <c:pt idx="747">
                  <c:v>18.859999999999701</c:v>
                </c:pt>
                <c:pt idx="748">
                  <c:v>18.879999999999701</c:v>
                </c:pt>
                <c:pt idx="749">
                  <c:v>18.8999999999997</c:v>
                </c:pt>
                <c:pt idx="750">
                  <c:v>18.9199999999997</c:v>
                </c:pt>
                <c:pt idx="751">
                  <c:v>18.939999999999699</c:v>
                </c:pt>
                <c:pt idx="752">
                  <c:v>18.959999999999699</c:v>
                </c:pt>
                <c:pt idx="753">
                  <c:v>18.979999999999691</c:v>
                </c:pt>
                <c:pt idx="754">
                  <c:v>18.999999999999702</c:v>
                </c:pt>
                <c:pt idx="755">
                  <c:v>19.019999999999701</c:v>
                </c:pt>
                <c:pt idx="756">
                  <c:v>19.039999999999701</c:v>
                </c:pt>
                <c:pt idx="757">
                  <c:v>19.0599999999997</c:v>
                </c:pt>
                <c:pt idx="758">
                  <c:v>19.0799999999997</c:v>
                </c:pt>
                <c:pt idx="759">
                  <c:v>19.099999999999699</c:v>
                </c:pt>
                <c:pt idx="760">
                  <c:v>19.119999999999699</c:v>
                </c:pt>
                <c:pt idx="761">
                  <c:v>19.139999999999699</c:v>
                </c:pt>
                <c:pt idx="762">
                  <c:v>19.159999999999709</c:v>
                </c:pt>
                <c:pt idx="763">
                  <c:v>19.179999999999701</c:v>
                </c:pt>
                <c:pt idx="764">
                  <c:v>19.199999999999701</c:v>
                </c:pt>
                <c:pt idx="765">
                  <c:v>19.2199999999997</c:v>
                </c:pt>
                <c:pt idx="766">
                  <c:v>19.2399999999997</c:v>
                </c:pt>
                <c:pt idx="767">
                  <c:v>19.2599999999997</c:v>
                </c:pt>
                <c:pt idx="768">
                  <c:v>19.279999999999699</c:v>
                </c:pt>
                <c:pt idx="769">
                  <c:v>19.299999999999699</c:v>
                </c:pt>
                <c:pt idx="770">
                  <c:v>19.319999999999698</c:v>
                </c:pt>
                <c:pt idx="771">
                  <c:v>19.339999999999701</c:v>
                </c:pt>
                <c:pt idx="772">
                  <c:v>19.359999999999701</c:v>
                </c:pt>
                <c:pt idx="773">
                  <c:v>19.379999999999701</c:v>
                </c:pt>
                <c:pt idx="774">
                  <c:v>19.3999999999997</c:v>
                </c:pt>
                <c:pt idx="775">
                  <c:v>19.4199999999997</c:v>
                </c:pt>
                <c:pt idx="776">
                  <c:v>19.439999999999699</c:v>
                </c:pt>
                <c:pt idx="777">
                  <c:v>19.459999999999699</c:v>
                </c:pt>
                <c:pt idx="778">
                  <c:v>19.479999999999691</c:v>
                </c:pt>
                <c:pt idx="779">
                  <c:v>19.499999999999702</c:v>
                </c:pt>
                <c:pt idx="780">
                  <c:v>19.519999999999701</c:v>
                </c:pt>
                <c:pt idx="781">
                  <c:v>19.539999999999701</c:v>
                </c:pt>
                <c:pt idx="782">
                  <c:v>19.5599999999997</c:v>
                </c:pt>
                <c:pt idx="783">
                  <c:v>19.5799999999997</c:v>
                </c:pt>
                <c:pt idx="784">
                  <c:v>19.599999999999699</c:v>
                </c:pt>
                <c:pt idx="785">
                  <c:v>19.619999999999699</c:v>
                </c:pt>
                <c:pt idx="786">
                  <c:v>19.639999999999699</c:v>
                </c:pt>
                <c:pt idx="787">
                  <c:v>19.659999999999709</c:v>
                </c:pt>
                <c:pt idx="788">
                  <c:v>19.679999999999701</c:v>
                </c:pt>
                <c:pt idx="789">
                  <c:v>19.699999999999701</c:v>
                </c:pt>
                <c:pt idx="790">
                  <c:v>19.7199999999997</c:v>
                </c:pt>
                <c:pt idx="791">
                  <c:v>19.7399999999997</c:v>
                </c:pt>
                <c:pt idx="792">
                  <c:v>19.7599999999997</c:v>
                </c:pt>
                <c:pt idx="793">
                  <c:v>19.779999999999699</c:v>
                </c:pt>
                <c:pt idx="794">
                  <c:v>19.799999999999699</c:v>
                </c:pt>
                <c:pt idx="795">
                  <c:v>19.819999999999698</c:v>
                </c:pt>
                <c:pt idx="796">
                  <c:v>19.839999999999701</c:v>
                </c:pt>
                <c:pt idx="797">
                  <c:v>19.859999999999701</c:v>
                </c:pt>
                <c:pt idx="798">
                  <c:v>19.879999999999701</c:v>
                </c:pt>
                <c:pt idx="799">
                  <c:v>19.8999999999997</c:v>
                </c:pt>
                <c:pt idx="800">
                  <c:v>19.9199999999997</c:v>
                </c:pt>
              </c:numCache>
            </c:numRef>
          </c:xVal>
          <c:yVal>
            <c:numRef>
              <c:f>Sheet1!$F$7:$F$807</c:f>
              <c:numCache>
                <c:formatCode>General</c:formatCode>
                <c:ptCount val="801"/>
                <c:pt idx="0">
                  <c:v>0</c:v>
                </c:pt>
                <c:pt idx="1">
                  <c:v>0</c:v>
                </c:pt>
                <c:pt idx="2">
                  <c:v>0</c:v>
                </c:pt>
                <c:pt idx="3">
                  <c:v>0</c:v>
                </c:pt>
                <c:pt idx="4">
                  <c:v>478</c:v>
                </c:pt>
                <c:pt idx="5">
                  <c:v>490</c:v>
                </c:pt>
                <c:pt idx="6">
                  <c:v>489</c:v>
                </c:pt>
                <c:pt idx="7">
                  <c:v>486</c:v>
                </c:pt>
                <c:pt idx="8">
                  <c:v>474</c:v>
                </c:pt>
                <c:pt idx="9">
                  <c:v>485</c:v>
                </c:pt>
                <c:pt idx="10">
                  <c:v>487</c:v>
                </c:pt>
                <c:pt idx="11">
                  <c:v>470</c:v>
                </c:pt>
                <c:pt idx="12">
                  <c:v>482</c:v>
                </c:pt>
                <c:pt idx="13">
                  <c:v>478</c:v>
                </c:pt>
                <c:pt idx="14">
                  <c:v>485</c:v>
                </c:pt>
                <c:pt idx="15">
                  <c:v>473</c:v>
                </c:pt>
                <c:pt idx="16">
                  <c:v>492</c:v>
                </c:pt>
                <c:pt idx="17">
                  <c:v>489</c:v>
                </c:pt>
                <c:pt idx="18">
                  <c:v>485</c:v>
                </c:pt>
                <c:pt idx="19">
                  <c:v>493</c:v>
                </c:pt>
                <c:pt idx="20">
                  <c:v>468</c:v>
                </c:pt>
                <c:pt idx="21">
                  <c:v>489</c:v>
                </c:pt>
                <c:pt idx="22">
                  <c:v>484</c:v>
                </c:pt>
                <c:pt idx="23">
                  <c:v>480</c:v>
                </c:pt>
                <c:pt idx="24">
                  <c:v>484</c:v>
                </c:pt>
                <c:pt idx="25">
                  <c:v>469</c:v>
                </c:pt>
                <c:pt idx="26">
                  <c:v>489</c:v>
                </c:pt>
                <c:pt idx="27">
                  <c:v>476</c:v>
                </c:pt>
                <c:pt idx="28">
                  <c:v>485</c:v>
                </c:pt>
                <c:pt idx="29">
                  <c:v>477</c:v>
                </c:pt>
                <c:pt idx="30">
                  <c:v>483</c:v>
                </c:pt>
                <c:pt idx="31">
                  <c:v>491</c:v>
                </c:pt>
                <c:pt idx="32">
                  <c:v>478</c:v>
                </c:pt>
                <c:pt idx="33">
                  <c:v>479</c:v>
                </c:pt>
                <c:pt idx="34">
                  <c:v>481</c:v>
                </c:pt>
                <c:pt idx="35">
                  <c:v>486</c:v>
                </c:pt>
                <c:pt idx="36">
                  <c:v>477</c:v>
                </c:pt>
                <c:pt idx="37">
                  <c:v>496</c:v>
                </c:pt>
                <c:pt idx="38">
                  <c:v>492</c:v>
                </c:pt>
                <c:pt idx="39">
                  <c:v>478</c:v>
                </c:pt>
                <c:pt idx="40">
                  <c:v>481</c:v>
                </c:pt>
                <c:pt idx="41">
                  <c:v>470</c:v>
                </c:pt>
                <c:pt idx="42">
                  <c:v>492</c:v>
                </c:pt>
                <c:pt idx="43">
                  <c:v>492</c:v>
                </c:pt>
                <c:pt idx="44">
                  <c:v>489</c:v>
                </c:pt>
                <c:pt idx="45">
                  <c:v>494</c:v>
                </c:pt>
                <c:pt idx="46">
                  <c:v>498</c:v>
                </c:pt>
                <c:pt idx="47">
                  <c:v>492</c:v>
                </c:pt>
                <c:pt idx="48">
                  <c:v>500</c:v>
                </c:pt>
                <c:pt idx="49">
                  <c:v>497</c:v>
                </c:pt>
                <c:pt idx="50">
                  <c:v>503</c:v>
                </c:pt>
                <c:pt idx="51">
                  <c:v>489</c:v>
                </c:pt>
                <c:pt idx="52">
                  <c:v>509</c:v>
                </c:pt>
                <c:pt idx="53">
                  <c:v>530</c:v>
                </c:pt>
                <c:pt idx="54">
                  <c:v>511</c:v>
                </c:pt>
                <c:pt idx="55">
                  <c:v>516</c:v>
                </c:pt>
                <c:pt idx="56">
                  <c:v>521</c:v>
                </c:pt>
                <c:pt idx="57">
                  <c:v>502</c:v>
                </c:pt>
                <c:pt idx="58">
                  <c:v>519</c:v>
                </c:pt>
                <c:pt idx="59">
                  <c:v>536</c:v>
                </c:pt>
                <c:pt idx="60">
                  <c:v>529</c:v>
                </c:pt>
                <c:pt idx="61">
                  <c:v>567</c:v>
                </c:pt>
                <c:pt idx="62">
                  <c:v>582</c:v>
                </c:pt>
                <c:pt idx="63">
                  <c:v>573</c:v>
                </c:pt>
                <c:pt idx="64">
                  <c:v>594</c:v>
                </c:pt>
                <c:pt idx="65">
                  <c:v>624</c:v>
                </c:pt>
                <c:pt idx="66">
                  <c:v>657</c:v>
                </c:pt>
                <c:pt idx="67">
                  <c:v>667</c:v>
                </c:pt>
                <c:pt idx="68">
                  <c:v>722</c:v>
                </c:pt>
                <c:pt idx="69">
                  <c:v>758</c:v>
                </c:pt>
                <c:pt idx="70">
                  <c:v>796</c:v>
                </c:pt>
                <c:pt idx="71">
                  <c:v>864</c:v>
                </c:pt>
                <c:pt idx="72">
                  <c:v>884</c:v>
                </c:pt>
                <c:pt idx="73">
                  <c:v>943</c:v>
                </c:pt>
                <c:pt idx="74">
                  <c:v>1002</c:v>
                </c:pt>
                <c:pt idx="75">
                  <c:v>1054</c:v>
                </c:pt>
                <c:pt idx="76">
                  <c:v>1046</c:v>
                </c:pt>
                <c:pt idx="77">
                  <c:v>1036</c:v>
                </c:pt>
                <c:pt idx="78">
                  <c:v>1009</c:v>
                </c:pt>
                <c:pt idx="79">
                  <c:v>984</c:v>
                </c:pt>
                <c:pt idx="80">
                  <c:v>878</c:v>
                </c:pt>
                <c:pt idx="81">
                  <c:v>842</c:v>
                </c:pt>
                <c:pt idx="82">
                  <c:v>791</c:v>
                </c:pt>
                <c:pt idx="83">
                  <c:v>728</c:v>
                </c:pt>
                <c:pt idx="84">
                  <c:v>725</c:v>
                </c:pt>
                <c:pt idx="85">
                  <c:v>646</c:v>
                </c:pt>
                <c:pt idx="86">
                  <c:v>618</c:v>
                </c:pt>
                <c:pt idx="87">
                  <c:v>607</c:v>
                </c:pt>
                <c:pt idx="88">
                  <c:v>582</c:v>
                </c:pt>
                <c:pt idx="89">
                  <c:v>549</c:v>
                </c:pt>
                <c:pt idx="90">
                  <c:v>549</c:v>
                </c:pt>
                <c:pt idx="91">
                  <c:v>517</c:v>
                </c:pt>
                <c:pt idx="92">
                  <c:v>510</c:v>
                </c:pt>
                <c:pt idx="93">
                  <c:v>510</c:v>
                </c:pt>
                <c:pt idx="94">
                  <c:v>493</c:v>
                </c:pt>
                <c:pt idx="95">
                  <c:v>495</c:v>
                </c:pt>
                <c:pt idx="96">
                  <c:v>485</c:v>
                </c:pt>
                <c:pt idx="97">
                  <c:v>502</c:v>
                </c:pt>
                <c:pt idx="98">
                  <c:v>490</c:v>
                </c:pt>
                <c:pt idx="99">
                  <c:v>492</c:v>
                </c:pt>
                <c:pt idx="100">
                  <c:v>481</c:v>
                </c:pt>
                <c:pt idx="101">
                  <c:v>477</c:v>
                </c:pt>
                <c:pt idx="102">
                  <c:v>492</c:v>
                </c:pt>
                <c:pt idx="103">
                  <c:v>482</c:v>
                </c:pt>
                <c:pt idx="104">
                  <c:v>473</c:v>
                </c:pt>
                <c:pt idx="105">
                  <c:v>471</c:v>
                </c:pt>
                <c:pt idx="106">
                  <c:v>464</c:v>
                </c:pt>
                <c:pt idx="107">
                  <c:v>478</c:v>
                </c:pt>
                <c:pt idx="108">
                  <c:v>471</c:v>
                </c:pt>
                <c:pt idx="109">
                  <c:v>481</c:v>
                </c:pt>
                <c:pt idx="110">
                  <c:v>474</c:v>
                </c:pt>
                <c:pt idx="111">
                  <c:v>475</c:v>
                </c:pt>
                <c:pt idx="112">
                  <c:v>471</c:v>
                </c:pt>
                <c:pt idx="113">
                  <c:v>472</c:v>
                </c:pt>
                <c:pt idx="114">
                  <c:v>457</c:v>
                </c:pt>
                <c:pt idx="115">
                  <c:v>463</c:v>
                </c:pt>
                <c:pt idx="116">
                  <c:v>480</c:v>
                </c:pt>
                <c:pt idx="117">
                  <c:v>449</c:v>
                </c:pt>
                <c:pt idx="118">
                  <c:v>456</c:v>
                </c:pt>
                <c:pt idx="119">
                  <c:v>449</c:v>
                </c:pt>
                <c:pt idx="120">
                  <c:v>456</c:v>
                </c:pt>
                <c:pt idx="121">
                  <c:v>474</c:v>
                </c:pt>
                <c:pt idx="122">
                  <c:v>476</c:v>
                </c:pt>
                <c:pt idx="123">
                  <c:v>450</c:v>
                </c:pt>
                <c:pt idx="124">
                  <c:v>476</c:v>
                </c:pt>
                <c:pt idx="125">
                  <c:v>467</c:v>
                </c:pt>
                <c:pt idx="126">
                  <c:v>466</c:v>
                </c:pt>
                <c:pt idx="127">
                  <c:v>461</c:v>
                </c:pt>
                <c:pt idx="128">
                  <c:v>464</c:v>
                </c:pt>
                <c:pt idx="129">
                  <c:v>453</c:v>
                </c:pt>
                <c:pt idx="130">
                  <c:v>463</c:v>
                </c:pt>
                <c:pt idx="131">
                  <c:v>450</c:v>
                </c:pt>
                <c:pt idx="132">
                  <c:v>467</c:v>
                </c:pt>
                <c:pt idx="133">
                  <c:v>461</c:v>
                </c:pt>
                <c:pt idx="134">
                  <c:v>457</c:v>
                </c:pt>
                <c:pt idx="135">
                  <c:v>456</c:v>
                </c:pt>
                <c:pt idx="136">
                  <c:v>453</c:v>
                </c:pt>
                <c:pt idx="137">
                  <c:v>450</c:v>
                </c:pt>
                <c:pt idx="138">
                  <c:v>459</c:v>
                </c:pt>
                <c:pt idx="139">
                  <c:v>454</c:v>
                </c:pt>
                <c:pt idx="140">
                  <c:v>455</c:v>
                </c:pt>
                <c:pt idx="141">
                  <c:v>460</c:v>
                </c:pt>
                <c:pt idx="142">
                  <c:v>451</c:v>
                </c:pt>
                <c:pt idx="143">
                  <c:v>468</c:v>
                </c:pt>
                <c:pt idx="144">
                  <c:v>453</c:v>
                </c:pt>
                <c:pt idx="145">
                  <c:v>453</c:v>
                </c:pt>
                <c:pt idx="146">
                  <c:v>450</c:v>
                </c:pt>
                <c:pt idx="147">
                  <c:v>433</c:v>
                </c:pt>
                <c:pt idx="148">
                  <c:v>460</c:v>
                </c:pt>
                <c:pt idx="149">
                  <c:v>444</c:v>
                </c:pt>
                <c:pt idx="150">
                  <c:v>459</c:v>
                </c:pt>
                <c:pt idx="151">
                  <c:v>446</c:v>
                </c:pt>
                <c:pt idx="152">
                  <c:v>445</c:v>
                </c:pt>
                <c:pt idx="153">
                  <c:v>459</c:v>
                </c:pt>
                <c:pt idx="154">
                  <c:v>450</c:v>
                </c:pt>
                <c:pt idx="155">
                  <c:v>457</c:v>
                </c:pt>
                <c:pt idx="156">
                  <c:v>452</c:v>
                </c:pt>
                <c:pt idx="157">
                  <c:v>457</c:v>
                </c:pt>
                <c:pt idx="158">
                  <c:v>450</c:v>
                </c:pt>
                <c:pt idx="159">
                  <c:v>443</c:v>
                </c:pt>
                <c:pt idx="160">
                  <c:v>453</c:v>
                </c:pt>
                <c:pt idx="161">
                  <c:v>441</c:v>
                </c:pt>
                <c:pt idx="162">
                  <c:v>436</c:v>
                </c:pt>
                <c:pt idx="163">
                  <c:v>453</c:v>
                </c:pt>
                <c:pt idx="164">
                  <c:v>447</c:v>
                </c:pt>
                <c:pt idx="165">
                  <c:v>452</c:v>
                </c:pt>
                <c:pt idx="166">
                  <c:v>449</c:v>
                </c:pt>
                <c:pt idx="167">
                  <c:v>449</c:v>
                </c:pt>
                <c:pt idx="168">
                  <c:v>452</c:v>
                </c:pt>
                <c:pt idx="169">
                  <c:v>440</c:v>
                </c:pt>
                <c:pt idx="170">
                  <c:v>451</c:v>
                </c:pt>
                <c:pt idx="171">
                  <c:v>461</c:v>
                </c:pt>
                <c:pt idx="172">
                  <c:v>441</c:v>
                </c:pt>
                <c:pt idx="173">
                  <c:v>456</c:v>
                </c:pt>
                <c:pt idx="174">
                  <c:v>457</c:v>
                </c:pt>
                <c:pt idx="175">
                  <c:v>449</c:v>
                </c:pt>
                <c:pt idx="176">
                  <c:v>449</c:v>
                </c:pt>
                <c:pt idx="177">
                  <c:v>451</c:v>
                </c:pt>
                <c:pt idx="178">
                  <c:v>452</c:v>
                </c:pt>
                <c:pt idx="179">
                  <c:v>458</c:v>
                </c:pt>
                <c:pt idx="180">
                  <c:v>445</c:v>
                </c:pt>
                <c:pt idx="181">
                  <c:v>447</c:v>
                </c:pt>
                <c:pt idx="182">
                  <c:v>448</c:v>
                </c:pt>
                <c:pt idx="183">
                  <c:v>435</c:v>
                </c:pt>
                <c:pt idx="184">
                  <c:v>438</c:v>
                </c:pt>
                <c:pt idx="185">
                  <c:v>460</c:v>
                </c:pt>
                <c:pt idx="186">
                  <c:v>453</c:v>
                </c:pt>
                <c:pt idx="187">
                  <c:v>451</c:v>
                </c:pt>
                <c:pt idx="188">
                  <c:v>456</c:v>
                </c:pt>
                <c:pt idx="189">
                  <c:v>460</c:v>
                </c:pt>
                <c:pt idx="190">
                  <c:v>463</c:v>
                </c:pt>
                <c:pt idx="191">
                  <c:v>453</c:v>
                </c:pt>
                <c:pt idx="192">
                  <c:v>439</c:v>
                </c:pt>
                <c:pt idx="193">
                  <c:v>439</c:v>
                </c:pt>
                <c:pt idx="194">
                  <c:v>450</c:v>
                </c:pt>
                <c:pt idx="195">
                  <c:v>459</c:v>
                </c:pt>
                <c:pt idx="196">
                  <c:v>435</c:v>
                </c:pt>
                <c:pt idx="197">
                  <c:v>443</c:v>
                </c:pt>
                <c:pt idx="198">
                  <c:v>458</c:v>
                </c:pt>
                <c:pt idx="199">
                  <c:v>435</c:v>
                </c:pt>
                <c:pt idx="200">
                  <c:v>449</c:v>
                </c:pt>
                <c:pt idx="201">
                  <c:v>452</c:v>
                </c:pt>
                <c:pt idx="202">
                  <c:v>450</c:v>
                </c:pt>
                <c:pt idx="203">
                  <c:v>461</c:v>
                </c:pt>
                <c:pt idx="204">
                  <c:v>449</c:v>
                </c:pt>
                <c:pt idx="205">
                  <c:v>444</c:v>
                </c:pt>
                <c:pt idx="206">
                  <c:v>438</c:v>
                </c:pt>
                <c:pt idx="207">
                  <c:v>452</c:v>
                </c:pt>
                <c:pt idx="208">
                  <c:v>455</c:v>
                </c:pt>
                <c:pt idx="209">
                  <c:v>448</c:v>
                </c:pt>
                <c:pt idx="210">
                  <c:v>462</c:v>
                </c:pt>
                <c:pt idx="211">
                  <c:v>449</c:v>
                </c:pt>
                <c:pt idx="212">
                  <c:v>447</c:v>
                </c:pt>
                <c:pt idx="213">
                  <c:v>450</c:v>
                </c:pt>
                <c:pt idx="214">
                  <c:v>446</c:v>
                </c:pt>
                <c:pt idx="215">
                  <c:v>445</c:v>
                </c:pt>
                <c:pt idx="216">
                  <c:v>453</c:v>
                </c:pt>
                <c:pt idx="217">
                  <c:v>455</c:v>
                </c:pt>
                <c:pt idx="218">
                  <c:v>455</c:v>
                </c:pt>
                <c:pt idx="219">
                  <c:v>455</c:v>
                </c:pt>
                <c:pt idx="220">
                  <c:v>459</c:v>
                </c:pt>
                <c:pt idx="221">
                  <c:v>441</c:v>
                </c:pt>
                <c:pt idx="222">
                  <c:v>452</c:v>
                </c:pt>
                <c:pt idx="223">
                  <c:v>445</c:v>
                </c:pt>
                <c:pt idx="224">
                  <c:v>459</c:v>
                </c:pt>
                <c:pt idx="225">
                  <c:v>457</c:v>
                </c:pt>
                <c:pt idx="226">
                  <c:v>452</c:v>
                </c:pt>
                <c:pt idx="227">
                  <c:v>448</c:v>
                </c:pt>
                <c:pt idx="228">
                  <c:v>456</c:v>
                </c:pt>
                <c:pt idx="229">
                  <c:v>444</c:v>
                </c:pt>
                <c:pt idx="230">
                  <c:v>453</c:v>
                </c:pt>
                <c:pt idx="231">
                  <c:v>444</c:v>
                </c:pt>
                <c:pt idx="232">
                  <c:v>455</c:v>
                </c:pt>
                <c:pt idx="233">
                  <c:v>451</c:v>
                </c:pt>
                <c:pt idx="234">
                  <c:v>440</c:v>
                </c:pt>
                <c:pt idx="235">
                  <c:v>446</c:v>
                </c:pt>
                <c:pt idx="236">
                  <c:v>462</c:v>
                </c:pt>
                <c:pt idx="237">
                  <c:v>455</c:v>
                </c:pt>
                <c:pt idx="238">
                  <c:v>445</c:v>
                </c:pt>
                <c:pt idx="239">
                  <c:v>467</c:v>
                </c:pt>
                <c:pt idx="240">
                  <c:v>448</c:v>
                </c:pt>
                <c:pt idx="241">
                  <c:v>441</c:v>
                </c:pt>
                <c:pt idx="242">
                  <c:v>440</c:v>
                </c:pt>
                <c:pt idx="243">
                  <c:v>446</c:v>
                </c:pt>
                <c:pt idx="244">
                  <c:v>444</c:v>
                </c:pt>
                <c:pt idx="245">
                  <c:v>459</c:v>
                </c:pt>
                <c:pt idx="246">
                  <c:v>445</c:v>
                </c:pt>
                <c:pt idx="247">
                  <c:v>442</c:v>
                </c:pt>
                <c:pt idx="248">
                  <c:v>458</c:v>
                </c:pt>
                <c:pt idx="249">
                  <c:v>449</c:v>
                </c:pt>
                <c:pt idx="250">
                  <c:v>458</c:v>
                </c:pt>
                <c:pt idx="251">
                  <c:v>436</c:v>
                </c:pt>
                <c:pt idx="252">
                  <c:v>449</c:v>
                </c:pt>
                <c:pt idx="253">
                  <c:v>446</c:v>
                </c:pt>
                <c:pt idx="254">
                  <c:v>456</c:v>
                </c:pt>
                <c:pt idx="255">
                  <c:v>467</c:v>
                </c:pt>
                <c:pt idx="256">
                  <c:v>445</c:v>
                </c:pt>
                <c:pt idx="257">
                  <c:v>447</c:v>
                </c:pt>
                <c:pt idx="258">
                  <c:v>447</c:v>
                </c:pt>
                <c:pt idx="259">
                  <c:v>451</c:v>
                </c:pt>
                <c:pt idx="260">
                  <c:v>454</c:v>
                </c:pt>
                <c:pt idx="261">
                  <c:v>454</c:v>
                </c:pt>
                <c:pt idx="262">
                  <c:v>441</c:v>
                </c:pt>
                <c:pt idx="263">
                  <c:v>441</c:v>
                </c:pt>
                <c:pt idx="264">
                  <c:v>446</c:v>
                </c:pt>
                <c:pt idx="265">
                  <c:v>445</c:v>
                </c:pt>
                <c:pt idx="266">
                  <c:v>452</c:v>
                </c:pt>
                <c:pt idx="267">
                  <c:v>456</c:v>
                </c:pt>
                <c:pt idx="268">
                  <c:v>448</c:v>
                </c:pt>
                <c:pt idx="269">
                  <c:v>463</c:v>
                </c:pt>
                <c:pt idx="270">
                  <c:v>457</c:v>
                </c:pt>
                <c:pt idx="271">
                  <c:v>438</c:v>
                </c:pt>
                <c:pt idx="272">
                  <c:v>452</c:v>
                </c:pt>
                <c:pt idx="273">
                  <c:v>446</c:v>
                </c:pt>
                <c:pt idx="274">
                  <c:v>450</c:v>
                </c:pt>
                <c:pt idx="275">
                  <c:v>450</c:v>
                </c:pt>
                <c:pt idx="276">
                  <c:v>451</c:v>
                </c:pt>
                <c:pt idx="277">
                  <c:v>451</c:v>
                </c:pt>
                <c:pt idx="278">
                  <c:v>462</c:v>
                </c:pt>
                <c:pt idx="279">
                  <c:v>436</c:v>
                </c:pt>
                <c:pt idx="280">
                  <c:v>452</c:v>
                </c:pt>
                <c:pt idx="281">
                  <c:v>448</c:v>
                </c:pt>
                <c:pt idx="282">
                  <c:v>443</c:v>
                </c:pt>
                <c:pt idx="283">
                  <c:v>445</c:v>
                </c:pt>
                <c:pt idx="284">
                  <c:v>443</c:v>
                </c:pt>
                <c:pt idx="285">
                  <c:v>453</c:v>
                </c:pt>
                <c:pt idx="286">
                  <c:v>453</c:v>
                </c:pt>
                <c:pt idx="287">
                  <c:v>462</c:v>
                </c:pt>
                <c:pt idx="288">
                  <c:v>453</c:v>
                </c:pt>
                <c:pt idx="289">
                  <c:v>462</c:v>
                </c:pt>
                <c:pt idx="290">
                  <c:v>461</c:v>
                </c:pt>
                <c:pt idx="291">
                  <c:v>448</c:v>
                </c:pt>
                <c:pt idx="292">
                  <c:v>459</c:v>
                </c:pt>
                <c:pt idx="293">
                  <c:v>444</c:v>
                </c:pt>
                <c:pt idx="294">
                  <c:v>453</c:v>
                </c:pt>
                <c:pt idx="295">
                  <c:v>440</c:v>
                </c:pt>
                <c:pt idx="296">
                  <c:v>448</c:v>
                </c:pt>
                <c:pt idx="297">
                  <c:v>451</c:v>
                </c:pt>
                <c:pt idx="298">
                  <c:v>448</c:v>
                </c:pt>
                <c:pt idx="299">
                  <c:v>452</c:v>
                </c:pt>
                <c:pt idx="300">
                  <c:v>445</c:v>
                </c:pt>
                <c:pt idx="301">
                  <c:v>437</c:v>
                </c:pt>
                <c:pt idx="302">
                  <c:v>463</c:v>
                </c:pt>
                <c:pt idx="303">
                  <c:v>441</c:v>
                </c:pt>
                <c:pt idx="304">
                  <c:v>448</c:v>
                </c:pt>
                <c:pt idx="305">
                  <c:v>434</c:v>
                </c:pt>
                <c:pt idx="306">
                  <c:v>458</c:v>
                </c:pt>
                <c:pt idx="307">
                  <c:v>448</c:v>
                </c:pt>
                <c:pt idx="308">
                  <c:v>454</c:v>
                </c:pt>
                <c:pt idx="309">
                  <c:v>453</c:v>
                </c:pt>
                <c:pt idx="310">
                  <c:v>439</c:v>
                </c:pt>
                <c:pt idx="311">
                  <c:v>440</c:v>
                </c:pt>
                <c:pt idx="312">
                  <c:v>454</c:v>
                </c:pt>
                <c:pt idx="313">
                  <c:v>453</c:v>
                </c:pt>
                <c:pt idx="314">
                  <c:v>450</c:v>
                </c:pt>
                <c:pt idx="315">
                  <c:v>452</c:v>
                </c:pt>
                <c:pt idx="316">
                  <c:v>454</c:v>
                </c:pt>
                <c:pt idx="317">
                  <c:v>449</c:v>
                </c:pt>
                <c:pt idx="318">
                  <c:v>437</c:v>
                </c:pt>
                <c:pt idx="319">
                  <c:v>452</c:v>
                </c:pt>
                <c:pt idx="320">
                  <c:v>450</c:v>
                </c:pt>
                <c:pt idx="321">
                  <c:v>451</c:v>
                </c:pt>
                <c:pt idx="322">
                  <c:v>453</c:v>
                </c:pt>
                <c:pt idx="323">
                  <c:v>451</c:v>
                </c:pt>
                <c:pt idx="324">
                  <c:v>463</c:v>
                </c:pt>
                <c:pt idx="325">
                  <c:v>454</c:v>
                </c:pt>
                <c:pt idx="326">
                  <c:v>453</c:v>
                </c:pt>
                <c:pt idx="327">
                  <c:v>464</c:v>
                </c:pt>
                <c:pt idx="328">
                  <c:v>463</c:v>
                </c:pt>
                <c:pt idx="329">
                  <c:v>449</c:v>
                </c:pt>
                <c:pt idx="330">
                  <c:v>457</c:v>
                </c:pt>
                <c:pt idx="331">
                  <c:v>457</c:v>
                </c:pt>
                <c:pt idx="332">
                  <c:v>465</c:v>
                </c:pt>
                <c:pt idx="333">
                  <c:v>470</c:v>
                </c:pt>
                <c:pt idx="334">
                  <c:v>461</c:v>
                </c:pt>
                <c:pt idx="335">
                  <c:v>463</c:v>
                </c:pt>
                <c:pt idx="336">
                  <c:v>470</c:v>
                </c:pt>
                <c:pt idx="337">
                  <c:v>466</c:v>
                </c:pt>
                <c:pt idx="338">
                  <c:v>484</c:v>
                </c:pt>
                <c:pt idx="339">
                  <c:v>473</c:v>
                </c:pt>
                <c:pt idx="340">
                  <c:v>469</c:v>
                </c:pt>
                <c:pt idx="341">
                  <c:v>474</c:v>
                </c:pt>
                <c:pt idx="342">
                  <c:v>468</c:v>
                </c:pt>
                <c:pt idx="343">
                  <c:v>468</c:v>
                </c:pt>
                <c:pt idx="344">
                  <c:v>479</c:v>
                </c:pt>
                <c:pt idx="345">
                  <c:v>491</c:v>
                </c:pt>
                <c:pt idx="346">
                  <c:v>482</c:v>
                </c:pt>
                <c:pt idx="347">
                  <c:v>493</c:v>
                </c:pt>
                <c:pt idx="348">
                  <c:v>485</c:v>
                </c:pt>
                <c:pt idx="349">
                  <c:v>493</c:v>
                </c:pt>
                <c:pt idx="350">
                  <c:v>472</c:v>
                </c:pt>
                <c:pt idx="351">
                  <c:v>470</c:v>
                </c:pt>
                <c:pt idx="352">
                  <c:v>470</c:v>
                </c:pt>
                <c:pt idx="353">
                  <c:v>461</c:v>
                </c:pt>
                <c:pt idx="354">
                  <c:v>464</c:v>
                </c:pt>
                <c:pt idx="355">
                  <c:v>467</c:v>
                </c:pt>
                <c:pt idx="356">
                  <c:v>480</c:v>
                </c:pt>
                <c:pt idx="357">
                  <c:v>476</c:v>
                </c:pt>
                <c:pt idx="358">
                  <c:v>462</c:v>
                </c:pt>
                <c:pt idx="359">
                  <c:v>466</c:v>
                </c:pt>
                <c:pt idx="360">
                  <c:v>453</c:v>
                </c:pt>
                <c:pt idx="361">
                  <c:v>452</c:v>
                </c:pt>
                <c:pt idx="362">
                  <c:v>471</c:v>
                </c:pt>
                <c:pt idx="363">
                  <c:v>448</c:v>
                </c:pt>
                <c:pt idx="364">
                  <c:v>454</c:v>
                </c:pt>
                <c:pt idx="365">
                  <c:v>447</c:v>
                </c:pt>
                <c:pt idx="366">
                  <c:v>451</c:v>
                </c:pt>
                <c:pt idx="367">
                  <c:v>463</c:v>
                </c:pt>
                <c:pt idx="368">
                  <c:v>452</c:v>
                </c:pt>
                <c:pt idx="369">
                  <c:v>453</c:v>
                </c:pt>
                <c:pt idx="370">
                  <c:v>462</c:v>
                </c:pt>
                <c:pt idx="371">
                  <c:v>462</c:v>
                </c:pt>
                <c:pt idx="372">
                  <c:v>466</c:v>
                </c:pt>
                <c:pt idx="373">
                  <c:v>452</c:v>
                </c:pt>
                <c:pt idx="374">
                  <c:v>451</c:v>
                </c:pt>
                <c:pt idx="375">
                  <c:v>443</c:v>
                </c:pt>
                <c:pt idx="376">
                  <c:v>450</c:v>
                </c:pt>
                <c:pt idx="377">
                  <c:v>444</c:v>
                </c:pt>
                <c:pt idx="378">
                  <c:v>467</c:v>
                </c:pt>
                <c:pt idx="379">
                  <c:v>451</c:v>
                </c:pt>
                <c:pt idx="380">
                  <c:v>449</c:v>
                </c:pt>
                <c:pt idx="381">
                  <c:v>453</c:v>
                </c:pt>
                <c:pt idx="382">
                  <c:v>456</c:v>
                </c:pt>
                <c:pt idx="383">
                  <c:v>459</c:v>
                </c:pt>
                <c:pt idx="384">
                  <c:v>447</c:v>
                </c:pt>
                <c:pt idx="385">
                  <c:v>452</c:v>
                </c:pt>
                <c:pt idx="386">
                  <c:v>453</c:v>
                </c:pt>
                <c:pt idx="387">
                  <c:v>448</c:v>
                </c:pt>
                <c:pt idx="388">
                  <c:v>478</c:v>
                </c:pt>
                <c:pt idx="389">
                  <c:v>447</c:v>
                </c:pt>
                <c:pt idx="390">
                  <c:v>456</c:v>
                </c:pt>
                <c:pt idx="391">
                  <c:v>454</c:v>
                </c:pt>
                <c:pt idx="392">
                  <c:v>464</c:v>
                </c:pt>
                <c:pt idx="393">
                  <c:v>467</c:v>
                </c:pt>
                <c:pt idx="394">
                  <c:v>458</c:v>
                </c:pt>
                <c:pt idx="395">
                  <c:v>464</c:v>
                </c:pt>
                <c:pt idx="396">
                  <c:v>454</c:v>
                </c:pt>
                <c:pt idx="397">
                  <c:v>447</c:v>
                </c:pt>
                <c:pt idx="398">
                  <c:v>445</c:v>
                </c:pt>
                <c:pt idx="399">
                  <c:v>448</c:v>
                </c:pt>
                <c:pt idx="400">
                  <c:v>449</c:v>
                </c:pt>
                <c:pt idx="401">
                  <c:v>459</c:v>
                </c:pt>
                <c:pt idx="402">
                  <c:v>459</c:v>
                </c:pt>
                <c:pt idx="403">
                  <c:v>463</c:v>
                </c:pt>
                <c:pt idx="404">
                  <c:v>451</c:v>
                </c:pt>
                <c:pt idx="405">
                  <c:v>463</c:v>
                </c:pt>
                <c:pt idx="406">
                  <c:v>451</c:v>
                </c:pt>
                <c:pt idx="407">
                  <c:v>453</c:v>
                </c:pt>
                <c:pt idx="408">
                  <c:v>454</c:v>
                </c:pt>
                <c:pt idx="409">
                  <c:v>461</c:v>
                </c:pt>
                <c:pt idx="410">
                  <c:v>460</c:v>
                </c:pt>
                <c:pt idx="411">
                  <c:v>448</c:v>
                </c:pt>
                <c:pt idx="412">
                  <c:v>457</c:v>
                </c:pt>
                <c:pt idx="413">
                  <c:v>457</c:v>
                </c:pt>
                <c:pt idx="414">
                  <c:v>449</c:v>
                </c:pt>
                <c:pt idx="415">
                  <c:v>445</c:v>
                </c:pt>
                <c:pt idx="416">
                  <c:v>452</c:v>
                </c:pt>
                <c:pt idx="417">
                  <c:v>464</c:v>
                </c:pt>
                <c:pt idx="418">
                  <c:v>445</c:v>
                </c:pt>
                <c:pt idx="419">
                  <c:v>446</c:v>
                </c:pt>
                <c:pt idx="420">
                  <c:v>469</c:v>
                </c:pt>
                <c:pt idx="421">
                  <c:v>449</c:v>
                </c:pt>
                <c:pt idx="422">
                  <c:v>448</c:v>
                </c:pt>
                <c:pt idx="423">
                  <c:v>442</c:v>
                </c:pt>
                <c:pt idx="424">
                  <c:v>444</c:v>
                </c:pt>
                <c:pt idx="425">
                  <c:v>468</c:v>
                </c:pt>
                <c:pt idx="426">
                  <c:v>452</c:v>
                </c:pt>
                <c:pt idx="427">
                  <c:v>460</c:v>
                </c:pt>
                <c:pt idx="428">
                  <c:v>451</c:v>
                </c:pt>
                <c:pt idx="429">
                  <c:v>449</c:v>
                </c:pt>
                <c:pt idx="430">
                  <c:v>445</c:v>
                </c:pt>
                <c:pt idx="431">
                  <c:v>463</c:v>
                </c:pt>
                <c:pt idx="432">
                  <c:v>457</c:v>
                </c:pt>
                <c:pt idx="433">
                  <c:v>452</c:v>
                </c:pt>
                <c:pt idx="434">
                  <c:v>449</c:v>
                </c:pt>
                <c:pt idx="435">
                  <c:v>465</c:v>
                </c:pt>
                <c:pt idx="436">
                  <c:v>450</c:v>
                </c:pt>
                <c:pt idx="437">
                  <c:v>457</c:v>
                </c:pt>
                <c:pt idx="438">
                  <c:v>449</c:v>
                </c:pt>
                <c:pt idx="439">
                  <c:v>448</c:v>
                </c:pt>
                <c:pt idx="440">
                  <c:v>451</c:v>
                </c:pt>
                <c:pt idx="441">
                  <c:v>442</c:v>
                </c:pt>
                <c:pt idx="442">
                  <c:v>446</c:v>
                </c:pt>
                <c:pt idx="443">
                  <c:v>440</c:v>
                </c:pt>
                <c:pt idx="444">
                  <c:v>452</c:v>
                </c:pt>
                <c:pt idx="445">
                  <c:v>467</c:v>
                </c:pt>
                <c:pt idx="446">
                  <c:v>453</c:v>
                </c:pt>
                <c:pt idx="447">
                  <c:v>443</c:v>
                </c:pt>
                <c:pt idx="448">
                  <c:v>464</c:v>
                </c:pt>
                <c:pt idx="449">
                  <c:v>452</c:v>
                </c:pt>
                <c:pt idx="450">
                  <c:v>459</c:v>
                </c:pt>
                <c:pt idx="451">
                  <c:v>457</c:v>
                </c:pt>
                <c:pt idx="452">
                  <c:v>446</c:v>
                </c:pt>
                <c:pt idx="453">
                  <c:v>466</c:v>
                </c:pt>
                <c:pt idx="454">
                  <c:v>452</c:v>
                </c:pt>
                <c:pt idx="455">
                  <c:v>460</c:v>
                </c:pt>
                <c:pt idx="456">
                  <c:v>459</c:v>
                </c:pt>
                <c:pt idx="457">
                  <c:v>466</c:v>
                </c:pt>
                <c:pt idx="458">
                  <c:v>460</c:v>
                </c:pt>
                <c:pt idx="459">
                  <c:v>461</c:v>
                </c:pt>
                <c:pt idx="460">
                  <c:v>462</c:v>
                </c:pt>
                <c:pt idx="461">
                  <c:v>464</c:v>
                </c:pt>
                <c:pt idx="462">
                  <c:v>452</c:v>
                </c:pt>
                <c:pt idx="463">
                  <c:v>450</c:v>
                </c:pt>
                <c:pt idx="464">
                  <c:v>462</c:v>
                </c:pt>
                <c:pt idx="465">
                  <c:v>454</c:v>
                </c:pt>
                <c:pt idx="466">
                  <c:v>457</c:v>
                </c:pt>
                <c:pt idx="467">
                  <c:v>468</c:v>
                </c:pt>
                <c:pt idx="468">
                  <c:v>448</c:v>
                </c:pt>
                <c:pt idx="469">
                  <c:v>456</c:v>
                </c:pt>
                <c:pt idx="470">
                  <c:v>450</c:v>
                </c:pt>
                <c:pt idx="471">
                  <c:v>467</c:v>
                </c:pt>
                <c:pt idx="472">
                  <c:v>452</c:v>
                </c:pt>
                <c:pt idx="473">
                  <c:v>450</c:v>
                </c:pt>
                <c:pt idx="474">
                  <c:v>451</c:v>
                </c:pt>
                <c:pt idx="475">
                  <c:v>471</c:v>
                </c:pt>
                <c:pt idx="476">
                  <c:v>455</c:v>
                </c:pt>
                <c:pt idx="477">
                  <c:v>465</c:v>
                </c:pt>
                <c:pt idx="478">
                  <c:v>453</c:v>
                </c:pt>
                <c:pt idx="479">
                  <c:v>457</c:v>
                </c:pt>
                <c:pt idx="480">
                  <c:v>457</c:v>
                </c:pt>
                <c:pt idx="481">
                  <c:v>456</c:v>
                </c:pt>
                <c:pt idx="482">
                  <c:v>455</c:v>
                </c:pt>
                <c:pt idx="483">
                  <c:v>457</c:v>
                </c:pt>
                <c:pt idx="484">
                  <c:v>468</c:v>
                </c:pt>
                <c:pt idx="485">
                  <c:v>460</c:v>
                </c:pt>
                <c:pt idx="486">
                  <c:v>469</c:v>
                </c:pt>
                <c:pt idx="487">
                  <c:v>454</c:v>
                </c:pt>
                <c:pt idx="488">
                  <c:v>460</c:v>
                </c:pt>
                <c:pt idx="489">
                  <c:v>464</c:v>
                </c:pt>
                <c:pt idx="490">
                  <c:v>459</c:v>
                </c:pt>
                <c:pt idx="491">
                  <c:v>458</c:v>
                </c:pt>
                <c:pt idx="492">
                  <c:v>460</c:v>
                </c:pt>
                <c:pt idx="493">
                  <c:v>450</c:v>
                </c:pt>
                <c:pt idx="494">
                  <c:v>458</c:v>
                </c:pt>
                <c:pt idx="495">
                  <c:v>470</c:v>
                </c:pt>
                <c:pt idx="496">
                  <c:v>456</c:v>
                </c:pt>
                <c:pt idx="497">
                  <c:v>447</c:v>
                </c:pt>
                <c:pt idx="498">
                  <c:v>449</c:v>
                </c:pt>
                <c:pt idx="499">
                  <c:v>450</c:v>
                </c:pt>
                <c:pt idx="500">
                  <c:v>462</c:v>
                </c:pt>
                <c:pt idx="501">
                  <c:v>468</c:v>
                </c:pt>
                <c:pt idx="502">
                  <c:v>449</c:v>
                </c:pt>
                <c:pt idx="503">
                  <c:v>470</c:v>
                </c:pt>
                <c:pt idx="504">
                  <c:v>464</c:v>
                </c:pt>
                <c:pt idx="505">
                  <c:v>457</c:v>
                </c:pt>
                <c:pt idx="506">
                  <c:v>444</c:v>
                </c:pt>
                <c:pt idx="507">
                  <c:v>468</c:v>
                </c:pt>
                <c:pt idx="508">
                  <c:v>461</c:v>
                </c:pt>
                <c:pt idx="509">
                  <c:v>462</c:v>
                </c:pt>
                <c:pt idx="510">
                  <c:v>454</c:v>
                </c:pt>
                <c:pt idx="511">
                  <c:v>466</c:v>
                </c:pt>
                <c:pt idx="512">
                  <c:v>468</c:v>
                </c:pt>
                <c:pt idx="513">
                  <c:v>459</c:v>
                </c:pt>
                <c:pt idx="514">
                  <c:v>451</c:v>
                </c:pt>
                <c:pt idx="515">
                  <c:v>466</c:v>
                </c:pt>
                <c:pt idx="516">
                  <c:v>458</c:v>
                </c:pt>
                <c:pt idx="517">
                  <c:v>465</c:v>
                </c:pt>
                <c:pt idx="518">
                  <c:v>455</c:v>
                </c:pt>
                <c:pt idx="519">
                  <c:v>451</c:v>
                </c:pt>
                <c:pt idx="520">
                  <c:v>462</c:v>
                </c:pt>
                <c:pt idx="521">
                  <c:v>460</c:v>
                </c:pt>
                <c:pt idx="522">
                  <c:v>469</c:v>
                </c:pt>
                <c:pt idx="523">
                  <c:v>476</c:v>
                </c:pt>
                <c:pt idx="524">
                  <c:v>458</c:v>
                </c:pt>
                <c:pt idx="525">
                  <c:v>454</c:v>
                </c:pt>
                <c:pt idx="526">
                  <c:v>460</c:v>
                </c:pt>
                <c:pt idx="527">
                  <c:v>454</c:v>
                </c:pt>
                <c:pt idx="528">
                  <c:v>463</c:v>
                </c:pt>
                <c:pt idx="529">
                  <c:v>476</c:v>
                </c:pt>
                <c:pt idx="530">
                  <c:v>458</c:v>
                </c:pt>
                <c:pt idx="531">
                  <c:v>465</c:v>
                </c:pt>
                <c:pt idx="532">
                  <c:v>448</c:v>
                </c:pt>
                <c:pt idx="533">
                  <c:v>457</c:v>
                </c:pt>
                <c:pt idx="534">
                  <c:v>462</c:v>
                </c:pt>
                <c:pt idx="535">
                  <c:v>470</c:v>
                </c:pt>
                <c:pt idx="536">
                  <c:v>464</c:v>
                </c:pt>
                <c:pt idx="537">
                  <c:v>466</c:v>
                </c:pt>
                <c:pt idx="538">
                  <c:v>463</c:v>
                </c:pt>
                <c:pt idx="539">
                  <c:v>465</c:v>
                </c:pt>
                <c:pt idx="540">
                  <c:v>463</c:v>
                </c:pt>
                <c:pt idx="541">
                  <c:v>465</c:v>
                </c:pt>
                <c:pt idx="542">
                  <c:v>475</c:v>
                </c:pt>
                <c:pt idx="543">
                  <c:v>463</c:v>
                </c:pt>
                <c:pt idx="544">
                  <c:v>460</c:v>
                </c:pt>
                <c:pt idx="545">
                  <c:v>450</c:v>
                </c:pt>
                <c:pt idx="546">
                  <c:v>458</c:v>
                </c:pt>
                <c:pt idx="547">
                  <c:v>478</c:v>
                </c:pt>
                <c:pt idx="548">
                  <c:v>478</c:v>
                </c:pt>
                <c:pt idx="549">
                  <c:v>458</c:v>
                </c:pt>
                <c:pt idx="550">
                  <c:v>476</c:v>
                </c:pt>
                <c:pt idx="551">
                  <c:v>460</c:v>
                </c:pt>
                <c:pt idx="552">
                  <c:v>461</c:v>
                </c:pt>
                <c:pt idx="553">
                  <c:v>474</c:v>
                </c:pt>
                <c:pt idx="554">
                  <c:v>479</c:v>
                </c:pt>
                <c:pt idx="555">
                  <c:v>477</c:v>
                </c:pt>
                <c:pt idx="556">
                  <c:v>465</c:v>
                </c:pt>
                <c:pt idx="557">
                  <c:v>460</c:v>
                </c:pt>
                <c:pt idx="558">
                  <c:v>476</c:v>
                </c:pt>
                <c:pt idx="559">
                  <c:v>463</c:v>
                </c:pt>
                <c:pt idx="560">
                  <c:v>460</c:v>
                </c:pt>
                <c:pt idx="561">
                  <c:v>454</c:v>
                </c:pt>
                <c:pt idx="562">
                  <c:v>447</c:v>
                </c:pt>
                <c:pt idx="563">
                  <c:v>459</c:v>
                </c:pt>
                <c:pt idx="564">
                  <c:v>474</c:v>
                </c:pt>
                <c:pt idx="565">
                  <c:v>473</c:v>
                </c:pt>
                <c:pt idx="566">
                  <c:v>474</c:v>
                </c:pt>
                <c:pt idx="567">
                  <c:v>460</c:v>
                </c:pt>
                <c:pt idx="568">
                  <c:v>468</c:v>
                </c:pt>
                <c:pt idx="569">
                  <c:v>468</c:v>
                </c:pt>
                <c:pt idx="570">
                  <c:v>462</c:v>
                </c:pt>
                <c:pt idx="571">
                  <c:v>464</c:v>
                </c:pt>
                <c:pt idx="572">
                  <c:v>470</c:v>
                </c:pt>
                <c:pt idx="573">
                  <c:v>464</c:v>
                </c:pt>
                <c:pt idx="574">
                  <c:v>470</c:v>
                </c:pt>
                <c:pt idx="575">
                  <c:v>472</c:v>
                </c:pt>
                <c:pt idx="576">
                  <c:v>459</c:v>
                </c:pt>
                <c:pt idx="577">
                  <c:v>457</c:v>
                </c:pt>
                <c:pt idx="578">
                  <c:v>468</c:v>
                </c:pt>
                <c:pt idx="579">
                  <c:v>475</c:v>
                </c:pt>
                <c:pt idx="580">
                  <c:v>469</c:v>
                </c:pt>
                <c:pt idx="581">
                  <c:v>476</c:v>
                </c:pt>
                <c:pt idx="582">
                  <c:v>472</c:v>
                </c:pt>
                <c:pt idx="583">
                  <c:v>468</c:v>
                </c:pt>
                <c:pt idx="584">
                  <c:v>468</c:v>
                </c:pt>
                <c:pt idx="585">
                  <c:v>456</c:v>
                </c:pt>
                <c:pt idx="586">
                  <c:v>477</c:v>
                </c:pt>
                <c:pt idx="587">
                  <c:v>470</c:v>
                </c:pt>
                <c:pt idx="588">
                  <c:v>467</c:v>
                </c:pt>
                <c:pt idx="589">
                  <c:v>475</c:v>
                </c:pt>
                <c:pt idx="590">
                  <c:v>457</c:v>
                </c:pt>
                <c:pt idx="591">
                  <c:v>489</c:v>
                </c:pt>
                <c:pt idx="592">
                  <c:v>468</c:v>
                </c:pt>
                <c:pt idx="593">
                  <c:v>481</c:v>
                </c:pt>
                <c:pt idx="594">
                  <c:v>484</c:v>
                </c:pt>
                <c:pt idx="595">
                  <c:v>476</c:v>
                </c:pt>
                <c:pt idx="596">
                  <c:v>472</c:v>
                </c:pt>
                <c:pt idx="597">
                  <c:v>475</c:v>
                </c:pt>
                <c:pt idx="598">
                  <c:v>478</c:v>
                </c:pt>
                <c:pt idx="599">
                  <c:v>485</c:v>
                </c:pt>
                <c:pt idx="600">
                  <c:v>475</c:v>
                </c:pt>
                <c:pt idx="601">
                  <c:v>475</c:v>
                </c:pt>
                <c:pt idx="602">
                  <c:v>479</c:v>
                </c:pt>
                <c:pt idx="603">
                  <c:v>494</c:v>
                </c:pt>
                <c:pt idx="604">
                  <c:v>495</c:v>
                </c:pt>
                <c:pt idx="605">
                  <c:v>473</c:v>
                </c:pt>
                <c:pt idx="606">
                  <c:v>484</c:v>
                </c:pt>
                <c:pt idx="607">
                  <c:v>477</c:v>
                </c:pt>
                <c:pt idx="608">
                  <c:v>481</c:v>
                </c:pt>
                <c:pt idx="609">
                  <c:v>492</c:v>
                </c:pt>
                <c:pt idx="610">
                  <c:v>484</c:v>
                </c:pt>
                <c:pt idx="611">
                  <c:v>500</c:v>
                </c:pt>
                <c:pt idx="612">
                  <c:v>490</c:v>
                </c:pt>
                <c:pt idx="613">
                  <c:v>500</c:v>
                </c:pt>
                <c:pt idx="614">
                  <c:v>478</c:v>
                </c:pt>
                <c:pt idx="615">
                  <c:v>478</c:v>
                </c:pt>
                <c:pt idx="616">
                  <c:v>484</c:v>
                </c:pt>
                <c:pt idx="617">
                  <c:v>490</c:v>
                </c:pt>
                <c:pt idx="618">
                  <c:v>477</c:v>
                </c:pt>
                <c:pt idx="619">
                  <c:v>505</c:v>
                </c:pt>
                <c:pt idx="620">
                  <c:v>487</c:v>
                </c:pt>
                <c:pt idx="621">
                  <c:v>479</c:v>
                </c:pt>
                <c:pt idx="622">
                  <c:v>487</c:v>
                </c:pt>
                <c:pt idx="623">
                  <c:v>482</c:v>
                </c:pt>
                <c:pt idx="624">
                  <c:v>481</c:v>
                </c:pt>
                <c:pt idx="625">
                  <c:v>483</c:v>
                </c:pt>
                <c:pt idx="626">
                  <c:v>492</c:v>
                </c:pt>
                <c:pt idx="627">
                  <c:v>482</c:v>
                </c:pt>
                <c:pt idx="628">
                  <c:v>479</c:v>
                </c:pt>
                <c:pt idx="629">
                  <c:v>473</c:v>
                </c:pt>
                <c:pt idx="630">
                  <c:v>474</c:v>
                </c:pt>
                <c:pt idx="631">
                  <c:v>476</c:v>
                </c:pt>
                <c:pt idx="632">
                  <c:v>493</c:v>
                </c:pt>
                <c:pt idx="633">
                  <c:v>474</c:v>
                </c:pt>
                <c:pt idx="634">
                  <c:v>494</c:v>
                </c:pt>
                <c:pt idx="635">
                  <c:v>477</c:v>
                </c:pt>
                <c:pt idx="636">
                  <c:v>492</c:v>
                </c:pt>
                <c:pt idx="637">
                  <c:v>479</c:v>
                </c:pt>
                <c:pt idx="638">
                  <c:v>470</c:v>
                </c:pt>
                <c:pt idx="639">
                  <c:v>467</c:v>
                </c:pt>
                <c:pt idx="640">
                  <c:v>488</c:v>
                </c:pt>
                <c:pt idx="641">
                  <c:v>474</c:v>
                </c:pt>
                <c:pt idx="642">
                  <c:v>462</c:v>
                </c:pt>
                <c:pt idx="643">
                  <c:v>490</c:v>
                </c:pt>
                <c:pt idx="644">
                  <c:v>473</c:v>
                </c:pt>
                <c:pt idx="645">
                  <c:v>475</c:v>
                </c:pt>
                <c:pt idx="646">
                  <c:v>457</c:v>
                </c:pt>
                <c:pt idx="647">
                  <c:v>464</c:v>
                </c:pt>
                <c:pt idx="648">
                  <c:v>482</c:v>
                </c:pt>
                <c:pt idx="649">
                  <c:v>481</c:v>
                </c:pt>
                <c:pt idx="650">
                  <c:v>492</c:v>
                </c:pt>
                <c:pt idx="651">
                  <c:v>484</c:v>
                </c:pt>
                <c:pt idx="652">
                  <c:v>476</c:v>
                </c:pt>
                <c:pt idx="653">
                  <c:v>489</c:v>
                </c:pt>
                <c:pt idx="654">
                  <c:v>480</c:v>
                </c:pt>
                <c:pt idx="655">
                  <c:v>487</c:v>
                </c:pt>
                <c:pt idx="656">
                  <c:v>469</c:v>
                </c:pt>
                <c:pt idx="657">
                  <c:v>465</c:v>
                </c:pt>
                <c:pt idx="658">
                  <c:v>476</c:v>
                </c:pt>
                <c:pt idx="659">
                  <c:v>473</c:v>
                </c:pt>
                <c:pt idx="660">
                  <c:v>494</c:v>
                </c:pt>
                <c:pt idx="661">
                  <c:v>485</c:v>
                </c:pt>
                <c:pt idx="662">
                  <c:v>479</c:v>
                </c:pt>
                <c:pt idx="663">
                  <c:v>467</c:v>
                </c:pt>
                <c:pt idx="664">
                  <c:v>486</c:v>
                </c:pt>
                <c:pt idx="665">
                  <c:v>472</c:v>
                </c:pt>
                <c:pt idx="666">
                  <c:v>484</c:v>
                </c:pt>
                <c:pt idx="667">
                  <c:v>485</c:v>
                </c:pt>
                <c:pt idx="668">
                  <c:v>485</c:v>
                </c:pt>
                <c:pt idx="669">
                  <c:v>495</c:v>
                </c:pt>
                <c:pt idx="670">
                  <c:v>472</c:v>
                </c:pt>
                <c:pt idx="671">
                  <c:v>484</c:v>
                </c:pt>
                <c:pt idx="672">
                  <c:v>482</c:v>
                </c:pt>
                <c:pt idx="673">
                  <c:v>490</c:v>
                </c:pt>
                <c:pt idx="674">
                  <c:v>479</c:v>
                </c:pt>
                <c:pt idx="675">
                  <c:v>483</c:v>
                </c:pt>
                <c:pt idx="676">
                  <c:v>474</c:v>
                </c:pt>
                <c:pt idx="677">
                  <c:v>490</c:v>
                </c:pt>
                <c:pt idx="678">
                  <c:v>484</c:v>
                </c:pt>
                <c:pt idx="679">
                  <c:v>478</c:v>
                </c:pt>
                <c:pt idx="680">
                  <c:v>489</c:v>
                </c:pt>
                <c:pt idx="681">
                  <c:v>469</c:v>
                </c:pt>
                <c:pt idx="682">
                  <c:v>490</c:v>
                </c:pt>
                <c:pt idx="683">
                  <c:v>489</c:v>
                </c:pt>
                <c:pt idx="684">
                  <c:v>489</c:v>
                </c:pt>
                <c:pt idx="685">
                  <c:v>483</c:v>
                </c:pt>
                <c:pt idx="686">
                  <c:v>480</c:v>
                </c:pt>
                <c:pt idx="687">
                  <c:v>482</c:v>
                </c:pt>
                <c:pt idx="688">
                  <c:v>492</c:v>
                </c:pt>
                <c:pt idx="689">
                  <c:v>479</c:v>
                </c:pt>
                <c:pt idx="690">
                  <c:v>488</c:v>
                </c:pt>
                <c:pt idx="691">
                  <c:v>481</c:v>
                </c:pt>
                <c:pt idx="692">
                  <c:v>473</c:v>
                </c:pt>
                <c:pt idx="693">
                  <c:v>485</c:v>
                </c:pt>
                <c:pt idx="694">
                  <c:v>480</c:v>
                </c:pt>
                <c:pt idx="695">
                  <c:v>475</c:v>
                </c:pt>
                <c:pt idx="696">
                  <c:v>470</c:v>
                </c:pt>
                <c:pt idx="697">
                  <c:v>481</c:v>
                </c:pt>
                <c:pt idx="698">
                  <c:v>497</c:v>
                </c:pt>
                <c:pt idx="699">
                  <c:v>480</c:v>
                </c:pt>
                <c:pt idx="700">
                  <c:v>481</c:v>
                </c:pt>
                <c:pt idx="701">
                  <c:v>490</c:v>
                </c:pt>
                <c:pt idx="702">
                  <c:v>493</c:v>
                </c:pt>
                <c:pt idx="703">
                  <c:v>487</c:v>
                </c:pt>
                <c:pt idx="704">
                  <c:v>493</c:v>
                </c:pt>
                <c:pt idx="705">
                  <c:v>465</c:v>
                </c:pt>
                <c:pt idx="706">
                  <c:v>481</c:v>
                </c:pt>
                <c:pt idx="707">
                  <c:v>491</c:v>
                </c:pt>
                <c:pt idx="708">
                  <c:v>485</c:v>
                </c:pt>
                <c:pt idx="709">
                  <c:v>502</c:v>
                </c:pt>
                <c:pt idx="710">
                  <c:v>493</c:v>
                </c:pt>
                <c:pt idx="711">
                  <c:v>490</c:v>
                </c:pt>
                <c:pt idx="712">
                  <c:v>494</c:v>
                </c:pt>
                <c:pt idx="713">
                  <c:v>483</c:v>
                </c:pt>
                <c:pt idx="714">
                  <c:v>499</c:v>
                </c:pt>
                <c:pt idx="715">
                  <c:v>485</c:v>
                </c:pt>
                <c:pt idx="716">
                  <c:v>484</c:v>
                </c:pt>
                <c:pt idx="717">
                  <c:v>484</c:v>
                </c:pt>
                <c:pt idx="718">
                  <c:v>488</c:v>
                </c:pt>
                <c:pt idx="719">
                  <c:v>478</c:v>
                </c:pt>
                <c:pt idx="720">
                  <c:v>503</c:v>
                </c:pt>
                <c:pt idx="721">
                  <c:v>499</c:v>
                </c:pt>
                <c:pt idx="722">
                  <c:v>485</c:v>
                </c:pt>
                <c:pt idx="723">
                  <c:v>499</c:v>
                </c:pt>
                <c:pt idx="724">
                  <c:v>489</c:v>
                </c:pt>
                <c:pt idx="725">
                  <c:v>491</c:v>
                </c:pt>
                <c:pt idx="726">
                  <c:v>506</c:v>
                </c:pt>
                <c:pt idx="727">
                  <c:v>486</c:v>
                </c:pt>
                <c:pt idx="728">
                  <c:v>480</c:v>
                </c:pt>
                <c:pt idx="729">
                  <c:v>490</c:v>
                </c:pt>
                <c:pt idx="730">
                  <c:v>502</c:v>
                </c:pt>
                <c:pt idx="731">
                  <c:v>485</c:v>
                </c:pt>
                <c:pt idx="732">
                  <c:v>495</c:v>
                </c:pt>
                <c:pt idx="733">
                  <c:v>487</c:v>
                </c:pt>
                <c:pt idx="734">
                  <c:v>493</c:v>
                </c:pt>
                <c:pt idx="735">
                  <c:v>481</c:v>
                </c:pt>
                <c:pt idx="736">
                  <c:v>508</c:v>
                </c:pt>
                <c:pt idx="737">
                  <c:v>500</c:v>
                </c:pt>
                <c:pt idx="738">
                  <c:v>491</c:v>
                </c:pt>
                <c:pt idx="739">
                  <c:v>493</c:v>
                </c:pt>
                <c:pt idx="740">
                  <c:v>504</c:v>
                </c:pt>
                <c:pt idx="741">
                  <c:v>497</c:v>
                </c:pt>
                <c:pt idx="742">
                  <c:v>484</c:v>
                </c:pt>
                <c:pt idx="743">
                  <c:v>508</c:v>
                </c:pt>
                <c:pt idx="744">
                  <c:v>494</c:v>
                </c:pt>
                <c:pt idx="745">
                  <c:v>493</c:v>
                </c:pt>
                <c:pt idx="746">
                  <c:v>482</c:v>
                </c:pt>
                <c:pt idx="747">
                  <c:v>518</c:v>
                </c:pt>
                <c:pt idx="748">
                  <c:v>500</c:v>
                </c:pt>
                <c:pt idx="749">
                  <c:v>491</c:v>
                </c:pt>
                <c:pt idx="750">
                  <c:v>494</c:v>
                </c:pt>
                <c:pt idx="751">
                  <c:v>515</c:v>
                </c:pt>
                <c:pt idx="752">
                  <c:v>509</c:v>
                </c:pt>
                <c:pt idx="753">
                  <c:v>502</c:v>
                </c:pt>
                <c:pt idx="754">
                  <c:v>504</c:v>
                </c:pt>
                <c:pt idx="755">
                  <c:v>501</c:v>
                </c:pt>
                <c:pt idx="756">
                  <c:v>501</c:v>
                </c:pt>
                <c:pt idx="757">
                  <c:v>505</c:v>
                </c:pt>
                <c:pt idx="758">
                  <c:v>502</c:v>
                </c:pt>
                <c:pt idx="759">
                  <c:v>498</c:v>
                </c:pt>
                <c:pt idx="760">
                  <c:v>523</c:v>
                </c:pt>
                <c:pt idx="761">
                  <c:v>502</c:v>
                </c:pt>
                <c:pt idx="762">
                  <c:v>490</c:v>
                </c:pt>
                <c:pt idx="763">
                  <c:v>493</c:v>
                </c:pt>
                <c:pt idx="764">
                  <c:v>496</c:v>
                </c:pt>
                <c:pt idx="765">
                  <c:v>497</c:v>
                </c:pt>
                <c:pt idx="766">
                  <c:v>488</c:v>
                </c:pt>
                <c:pt idx="767">
                  <c:v>500</c:v>
                </c:pt>
                <c:pt idx="768">
                  <c:v>502</c:v>
                </c:pt>
                <c:pt idx="769">
                  <c:v>502</c:v>
                </c:pt>
                <c:pt idx="770">
                  <c:v>488</c:v>
                </c:pt>
                <c:pt idx="771">
                  <c:v>510</c:v>
                </c:pt>
                <c:pt idx="772">
                  <c:v>503</c:v>
                </c:pt>
                <c:pt idx="773">
                  <c:v>502</c:v>
                </c:pt>
                <c:pt idx="774">
                  <c:v>513</c:v>
                </c:pt>
                <c:pt idx="775">
                  <c:v>480</c:v>
                </c:pt>
                <c:pt idx="776">
                  <c:v>509</c:v>
                </c:pt>
                <c:pt idx="777">
                  <c:v>516</c:v>
                </c:pt>
                <c:pt idx="778">
                  <c:v>487</c:v>
                </c:pt>
                <c:pt idx="779">
                  <c:v>493</c:v>
                </c:pt>
                <c:pt idx="780">
                  <c:v>506</c:v>
                </c:pt>
                <c:pt idx="781">
                  <c:v>512</c:v>
                </c:pt>
                <c:pt idx="782">
                  <c:v>495</c:v>
                </c:pt>
                <c:pt idx="783">
                  <c:v>506</c:v>
                </c:pt>
                <c:pt idx="784">
                  <c:v>491</c:v>
                </c:pt>
                <c:pt idx="785">
                  <c:v>480</c:v>
                </c:pt>
                <c:pt idx="786">
                  <c:v>504</c:v>
                </c:pt>
                <c:pt idx="787">
                  <c:v>513</c:v>
                </c:pt>
                <c:pt idx="788">
                  <c:v>502</c:v>
                </c:pt>
                <c:pt idx="789">
                  <c:v>503</c:v>
                </c:pt>
                <c:pt idx="790">
                  <c:v>505</c:v>
                </c:pt>
                <c:pt idx="791">
                  <c:v>507</c:v>
                </c:pt>
                <c:pt idx="792">
                  <c:v>515</c:v>
                </c:pt>
                <c:pt idx="793">
                  <c:v>502</c:v>
                </c:pt>
                <c:pt idx="794">
                  <c:v>497</c:v>
                </c:pt>
                <c:pt idx="795">
                  <c:v>491</c:v>
                </c:pt>
                <c:pt idx="796">
                  <c:v>507</c:v>
                </c:pt>
                <c:pt idx="797">
                  <c:v>481</c:v>
                </c:pt>
                <c:pt idx="798">
                  <c:v>520</c:v>
                </c:pt>
                <c:pt idx="799">
                  <c:v>525</c:v>
                </c:pt>
                <c:pt idx="800">
                  <c:v>504</c:v>
                </c:pt>
              </c:numCache>
            </c:numRef>
          </c:yVal>
          <c:smooth val="0"/>
        </c:ser>
        <c:ser>
          <c:idx val="5"/>
          <c:order val="5"/>
          <c:tx>
            <c:v>140 C</c:v>
          </c:tx>
          <c:spPr>
            <a:ln w="12700"/>
          </c:spPr>
          <c:marker>
            <c:symbol val="none"/>
          </c:marker>
          <c:xVal>
            <c:numRef>
              <c:f>Sheet1!$A$7:$A$807</c:f>
              <c:numCache>
                <c:formatCode>General</c:formatCode>
                <c:ptCount val="801"/>
                <c:pt idx="4">
                  <c:v>4</c:v>
                </c:pt>
                <c:pt idx="5">
                  <c:v>4.0199999999999996</c:v>
                </c:pt>
                <c:pt idx="6">
                  <c:v>4.04</c:v>
                </c:pt>
                <c:pt idx="7">
                  <c:v>4.0599999999999996</c:v>
                </c:pt>
                <c:pt idx="8">
                  <c:v>4.08</c:v>
                </c:pt>
                <c:pt idx="9">
                  <c:v>4.0999999999999996</c:v>
                </c:pt>
                <c:pt idx="10">
                  <c:v>4.1199999999999974</c:v>
                </c:pt>
                <c:pt idx="11">
                  <c:v>4.1399999999999997</c:v>
                </c:pt>
                <c:pt idx="12">
                  <c:v>4.1599999999999966</c:v>
                </c:pt>
                <c:pt idx="13">
                  <c:v>4.18</c:v>
                </c:pt>
                <c:pt idx="14">
                  <c:v>4.2</c:v>
                </c:pt>
                <c:pt idx="15">
                  <c:v>4.22</c:v>
                </c:pt>
                <c:pt idx="16">
                  <c:v>4.2399999999999904</c:v>
                </c:pt>
                <c:pt idx="17">
                  <c:v>4.25999999999999</c:v>
                </c:pt>
                <c:pt idx="18">
                  <c:v>4.2799999999999896</c:v>
                </c:pt>
                <c:pt idx="19">
                  <c:v>4.2999999999999901</c:v>
                </c:pt>
                <c:pt idx="20">
                  <c:v>4.3199999999999896</c:v>
                </c:pt>
                <c:pt idx="21">
                  <c:v>4.3399999999999901</c:v>
                </c:pt>
                <c:pt idx="22">
                  <c:v>4.3599999999999897</c:v>
                </c:pt>
                <c:pt idx="23">
                  <c:v>4.3799999999999901</c:v>
                </c:pt>
                <c:pt idx="24">
                  <c:v>4.3999999999999897</c:v>
                </c:pt>
                <c:pt idx="25">
                  <c:v>4.4199999999999902</c:v>
                </c:pt>
                <c:pt idx="26">
                  <c:v>4.4399999999999897</c:v>
                </c:pt>
                <c:pt idx="27">
                  <c:v>4.4599999999999902</c:v>
                </c:pt>
                <c:pt idx="28">
                  <c:v>4.4799999999999898</c:v>
                </c:pt>
                <c:pt idx="29">
                  <c:v>4.4999999999999902</c:v>
                </c:pt>
                <c:pt idx="30">
                  <c:v>4.5199999999999898</c:v>
                </c:pt>
                <c:pt idx="31">
                  <c:v>4.5399999999999903</c:v>
                </c:pt>
                <c:pt idx="32">
                  <c:v>4.5599999999999898</c:v>
                </c:pt>
                <c:pt idx="33">
                  <c:v>4.5799999999999903</c:v>
                </c:pt>
                <c:pt idx="34">
                  <c:v>4.5999999999999899</c:v>
                </c:pt>
                <c:pt idx="35">
                  <c:v>4.6199999999999877</c:v>
                </c:pt>
                <c:pt idx="36">
                  <c:v>4.6399999999999899</c:v>
                </c:pt>
                <c:pt idx="37">
                  <c:v>4.6599999999999877</c:v>
                </c:pt>
                <c:pt idx="38">
                  <c:v>4.6799999999999899</c:v>
                </c:pt>
                <c:pt idx="39">
                  <c:v>4.6999999999999886</c:v>
                </c:pt>
                <c:pt idx="40">
                  <c:v>4.7199999999999802</c:v>
                </c:pt>
                <c:pt idx="41">
                  <c:v>4.7399999999999798</c:v>
                </c:pt>
                <c:pt idx="42">
                  <c:v>4.7599999999999802</c:v>
                </c:pt>
                <c:pt idx="43">
                  <c:v>4.7799999999999798</c:v>
                </c:pt>
                <c:pt idx="44">
                  <c:v>4.7999999999999803</c:v>
                </c:pt>
                <c:pt idx="45">
                  <c:v>4.8199999999999799</c:v>
                </c:pt>
                <c:pt idx="46">
                  <c:v>4.8399999999999803</c:v>
                </c:pt>
                <c:pt idx="47">
                  <c:v>4.8599999999999799</c:v>
                </c:pt>
                <c:pt idx="48">
                  <c:v>4.8799999999999804</c:v>
                </c:pt>
                <c:pt idx="49">
                  <c:v>4.8999999999999799</c:v>
                </c:pt>
                <c:pt idx="50">
                  <c:v>4.9199999999999804</c:v>
                </c:pt>
                <c:pt idx="51">
                  <c:v>4.93999999999998</c:v>
                </c:pt>
                <c:pt idx="52">
                  <c:v>4.9599999999999804</c:v>
                </c:pt>
                <c:pt idx="53">
                  <c:v>4.97999999999998</c:v>
                </c:pt>
                <c:pt idx="54">
                  <c:v>4.9999999999999796</c:v>
                </c:pt>
                <c:pt idx="55">
                  <c:v>5.01999999999998</c:v>
                </c:pt>
                <c:pt idx="56">
                  <c:v>5.0399999999999796</c:v>
                </c:pt>
                <c:pt idx="57">
                  <c:v>5.0599999999999801</c:v>
                </c:pt>
                <c:pt idx="58">
                  <c:v>5.0799999999999796</c:v>
                </c:pt>
                <c:pt idx="59">
                  <c:v>5.0999999999999801</c:v>
                </c:pt>
                <c:pt idx="60">
                  <c:v>5.1199999999999797</c:v>
                </c:pt>
                <c:pt idx="61">
                  <c:v>5.1399999999999801</c:v>
                </c:pt>
                <c:pt idx="62">
                  <c:v>5.1599999999999797</c:v>
                </c:pt>
                <c:pt idx="63">
                  <c:v>5.1799999999999704</c:v>
                </c:pt>
                <c:pt idx="64">
                  <c:v>5.19999999999997</c:v>
                </c:pt>
                <c:pt idx="65">
                  <c:v>5.2199999999999704</c:v>
                </c:pt>
                <c:pt idx="66">
                  <c:v>5.23999999999997</c:v>
                </c:pt>
                <c:pt idx="67">
                  <c:v>5.2599999999999696</c:v>
                </c:pt>
                <c:pt idx="68">
                  <c:v>5.2799999999999701</c:v>
                </c:pt>
                <c:pt idx="69">
                  <c:v>5.2999999999999696</c:v>
                </c:pt>
                <c:pt idx="70">
                  <c:v>5.3199999999999701</c:v>
                </c:pt>
                <c:pt idx="71">
                  <c:v>5.3399999999999697</c:v>
                </c:pt>
                <c:pt idx="72">
                  <c:v>5.3599999999999701</c:v>
                </c:pt>
                <c:pt idx="73">
                  <c:v>5.3799999999999697</c:v>
                </c:pt>
                <c:pt idx="74">
                  <c:v>5.3999999999999702</c:v>
                </c:pt>
                <c:pt idx="75">
                  <c:v>5.4199999999999697</c:v>
                </c:pt>
                <c:pt idx="76">
                  <c:v>5.4399999999999702</c:v>
                </c:pt>
                <c:pt idx="77">
                  <c:v>5.4599999999999698</c:v>
                </c:pt>
                <c:pt idx="78">
                  <c:v>5.4799999999999702</c:v>
                </c:pt>
                <c:pt idx="79">
                  <c:v>5.4999999999999698</c:v>
                </c:pt>
                <c:pt idx="80">
                  <c:v>5.5199999999999703</c:v>
                </c:pt>
                <c:pt idx="81">
                  <c:v>5.5399999999999698</c:v>
                </c:pt>
                <c:pt idx="82">
                  <c:v>5.5599999999999703</c:v>
                </c:pt>
                <c:pt idx="83">
                  <c:v>5.5799999999999699</c:v>
                </c:pt>
                <c:pt idx="84">
                  <c:v>5.5999999999999703</c:v>
                </c:pt>
                <c:pt idx="85">
                  <c:v>5.6199999999999699</c:v>
                </c:pt>
                <c:pt idx="86">
                  <c:v>5.6399999999999704</c:v>
                </c:pt>
                <c:pt idx="87">
                  <c:v>5.6599999999999602</c:v>
                </c:pt>
                <c:pt idx="88">
                  <c:v>5.6799999999999597</c:v>
                </c:pt>
                <c:pt idx="89">
                  <c:v>5.6999999999999602</c:v>
                </c:pt>
                <c:pt idx="90">
                  <c:v>5.7199999999999598</c:v>
                </c:pt>
                <c:pt idx="91">
                  <c:v>5.7399999999999602</c:v>
                </c:pt>
                <c:pt idx="92">
                  <c:v>5.7599999999999598</c:v>
                </c:pt>
                <c:pt idx="93">
                  <c:v>5.7799999999999603</c:v>
                </c:pt>
                <c:pt idx="94">
                  <c:v>5.7999999999999599</c:v>
                </c:pt>
                <c:pt idx="95">
                  <c:v>5.8199999999999603</c:v>
                </c:pt>
                <c:pt idx="96">
                  <c:v>5.8399999999999599</c:v>
                </c:pt>
                <c:pt idx="97">
                  <c:v>5.8599999999999604</c:v>
                </c:pt>
                <c:pt idx="98">
                  <c:v>5.8799999999999599</c:v>
                </c:pt>
                <c:pt idx="99">
                  <c:v>5.8999999999999604</c:v>
                </c:pt>
                <c:pt idx="100">
                  <c:v>5.91999999999996</c:v>
                </c:pt>
                <c:pt idx="101">
                  <c:v>5.9399999999999604</c:v>
                </c:pt>
                <c:pt idx="102">
                  <c:v>5.95999999999996</c:v>
                </c:pt>
                <c:pt idx="103">
                  <c:v>5.9799999999999596</c:v>
                </c:pt>
                <c:pt idx="104">
                  <c:v>5.99999999999996</c:v>
                </c:pt>
                <c:pt idx="105">
                  <c:v>6.0199999999999596</c:v>
                </c:pt>
                <c:pt idx="106">
                  <c:v>6.0399999999999601</c:v>
                </c:pt>
                <c:pt idx="107">
                  <c:v>6.0599999999999596</c:v>
                </c:pt>
                <c:pt idx="108">
                  <c:v>6.0799999999999601</c:v>
                </c:pt>
                <c:pt idx="109">
                  <c:v>6.0999999999999597</c:v>
                </c:pt>
                <c:pt idx="110">
                  <c:v>6.1199999999999486</c:v>
                </c:pt>
                <c:pt idx="111">
                  <c:v>6.1399999999999499</c:v>
                </c:pt>
                <c:pt idx="112">
                  <c:v>6.1599999999999486</c:v>
                </c:pt>
                <c:pt idx="113">
                  <c:v>6.17999999999995</c:v>
                </c:pt>
                <c:pt idx="114">
                  <c:v>6.1999999999999504</c:v>
                </c:pt>
                <c:pt idx="115">
                  <c:v>6.21999999999995</c:v>
                </c:pt>
                <c:pt idx="116">
                  <c:v>6.2399999999999496</c:v>
                </c:pt>
                <c:pt idx="117">
                  <c:v>6.25999999999995</c:v>
                </c:pt>
                <c:pt idx="118">
                  <c:v>6.2799999999999496</c:v>
                </c:pt>
                <c:pt idx="119">
                  <c:v>6.2999999999999501</c:v>
                </c:pt>
                <c:pt idx="120">
                  <c:v>6.3199999999999497</c:v>
                </c:pt>
                <c:pt idx="121">
                  <c:v>6.3399999999999501</c:v>
                </c:pt>
                <c:pt idx="122">
                  <c:v>6.3599999999999497</c:v>
                </c:pt>
                <c:pt idx="123">
                  <c:v>6.3799999999999502</c:v>
                </c:pt>
                <c:pt idx="124">
                  <c:v>6.3999999999999497</c:v>
                </c:pt>
                <c:pt idx="125">
                  <c:v>6.4199999999999502</c:v>
                </c:pt>
                <c:pt idx="126">
                  <c:v>6.4399999999999498</c:v>
                </c:pt>
                <c:pt idx="127">
                  <c:v>6.4599999999999502</c:v>
                </c:pt>
                <c:pt idx="128">
                  <c:v>6.4799999999999498</c:v>
                </c:pt>
                <c:pt idx="129">
                  <c:v>6.4999999999999503</c:v>
                </c:pt>
                <c:pt idx="130">
                  <c:v>6.5199999999999498</c:v>
                </c:pt>
                <c:pt idx="131">
                  <c:v>6.5399999999999503</c:v>
                </c:pt>
                <c:pt idx="132">
                  <c:v>6.5599999999999499</c:v>
                </c:pt>
                <c:pt idx="133">
                  <c:v>6.5799999999999503</c:v>
                </c:pt>
                <c:pt idx="134">
                  <c:v>6.5999999999999401</c:v>
                </c:pt>
                <c:pt idx="135">
                  <c:v>6.6199999999999397</c:v>
                </c:pt>
                <c:pt idx="136">
                  <c:v>6.6399999999999402</c:v>
                </c:pt>
                <c:pt idx="137">
                  <c:v>6.6599999999999397</c:v>
                </c:pt>
                <c:pt idx="138">
                  <c:v>6.6799999999999402</c:v>
                </c:pt>
                <c:pt idx="139">
                  <c:v>6.6999999999999398</c:v>
                </c:pt>
                <c:pt idx="140">
                  <c:v>6.7199999999999402</c:v>
                </c:pt>
                <c:pt idx="141">
                  <c:v>6.7399999999999398</c:v>
                </c:pt>
                <c:pt idx="142">
                  <c:v>6.7599999999999403</c:v>
                </c:pt>
                <c:pt idx="143">
                  <c:v>6.7799999999999399</c:v>
                </c:pt>
                <c:pt idx="144">
                  <c:v>6.7999999999999403</c:v>
                </c:pt>
                <c:pt idx="145">
                  <c:v>6.8199999999999399</c:v>
                </c:pt>
                <c:pt idx="146">
                  <c:v>6.8399999999999403</c:v>
                </c:pt>
                <c:pt idx="147">
                  <c:v>6.8599999999999399</c:v>
                </c:pt>
                <c:pt idx="148">
                  <c:v>6.8799999999999404</c:v>
                </c:pt>
                <c:pt idx="149">
                  <c:v>6.89999999999994</c:v>
                </c:pt>
                <c:pt idx="150">
                  <c:v>6.9199999999999404</c:v>
                </c:pt>
                <c:pt idx="151">
                  <c:v>6.93999999999994</c:v>
                </c:pt>
                <c:pt idx="152">
                  <c:v>6.9599999999999396</c:v>
                </c:pt>
                <c:pt idx="153">
                  <c:v>6.97999999999994</c:v>
                </c:pt>
                <c:pt idx="154">
                  <c:v>6.9999999999999396</c:v>
                </c:pt>
                <c:pt idx="155">
                  <c:v>7.0199999999999401</c:v>
                </c:pt>
                <c:pt idx="156">
                  <c:v>7.0399999999999396</c:v>
                </c:pt>
                <c:pt idx="157">
                  <c:v>7.0599999999999303</c:v>
                </c:pt>
                <c:pt idx="158">
                  <c:v>7.0799999999999299</c:v>
                </c:pt>
                <c:pt idx="159">
                  <c:v>7.0999999999999304</c:v>
                </c:pt>
                <c:pt idx="160">
                  <c:v>7.1199999999999299</c:v>
                </c:pt>
                <c:pt idx="161">
                  <c:v>7.1399999999999304</c:v>
                </c:pt>
                <c:pt idx="162">
                  <c:v>7.15999999999993</c:v>
                </c:pt>
                <c:pt idx="163">
                  <c:v>7.1799999999999304</c:v>
                </c:pt>
                <c:pt idx="164">
                  <c:v>7.19999999999993</c:v>
                </c:pt>
                <c:pt idx="165">
                  <c:v>7.2199999999999296</c:v>
                </c:pt>
                <c:pt idx="166">
                  <c:v>7.23999999999993</c:v>
                </c:pt>
                <c:pt idx="167">
                  <c:v>7.2599999999999296</c:v>
                </c:pt>
                <c:pt idx="168">
                  <c:v>7.2799999999999301</c:v>
                </c:pt>
                <c:pt idx="169">
                  <c:v>7.2999999999999297</c:v>
                </c:pt>
                <c:pt idx="170">
                  <c:v>7.3199999999999301</c:v>
                </c:pt>
                <c:pt idx="171">
                  <c:v>7.3399999999999297</c:v>
                </c:pt>
                <c:pt idx="172">
                  <c:v>7.3599999999999302</c:v>
                </c:pt>
                <c:pt idx="173">
                  <c:v>7.3799999999999297</c:v>
                </c:pt>
                <c:pt idx="174">
                  <c:v>7.3999999999999302</c:v>
                </c:pt>
                <c:pt idx="175">
                  <c:v>7.4199999999999298</c:v>
                </c:pt>
                <c:pt idx="176">
                  <c:v>7.4399999999999302</c:v>
                </c:pt>
                <c:pt idx="177">
                  <c:v>7.4599999999999298</c:v>
                </c:pt>
                <c:pt idx="178">
                  <c:v>7.4799999999999303</c:v>
                </c:pt>
                <c:pt idx="179">
                  <c:v>7.4999999999999298</c:v>
                </c:pt>
                <c:pt idx="180">
                  <c:v>7.5199999999999196</c:v>
                </c:pt>
                <c:pt idx="181">
                  <c:v>7.5399999999999201</c:v>
                </c:pt>
                <c:pt idx="182">
                  <c:v>7.5599999999999197</c:v>
                </c:pt>
                <c:pt idx="183">
                  <c:v>7.5799999999999201</c:v>
                </c:pt>
                <c:pt idx="184">
                  <c:v>7.5999999999999197</c:v>
                </c:pt>
                <c:pt idx="185">
                  <c:v>7.6199999999999202</c:v>
                </c:pt>
                <c:pt idx="186">
                  <c:v>7.6399999999999197</c:v>
                </c:pt>
                <c:pt idx="187">
                  <c:v>7.6599999999999202</c:v>
                </c:pt>
                <c:pt idx="188">
                  <c:v>7.6799999999999198</c:v>
                </c:pt>
                <c:pt idx="189">
                  <c:v>7.6999999999999202</c:v>
                </c:pt>
                <c:pt idx="190">
                  <c:v>7.7199999999999198</c:v>
                </c:pt>
                <c:pt idx="191">
                  <c:v>7.7399999999999203</c:v>
                </c:pt>
                <c:pt idx="192">
                  <c:v>7.7599999999999199</c:v>
                </c:pt>
                <c:pt idx="193">
                  <c:v>7.7799999999999203</c:v>
                </c:pt>
                <c:pt idx="194">
                  <c:v>7.7999999999999199</c:v>
                </c:pt>
                <c:pt idx="195">
                  <c:v>7.8199999999999203</c:v>
                </c:pt>
                <c:pt idx="196">
                  <c:v>7.8399999999999199</c:v>
                </c:pt>
                <c:pt idx="197">
                  <c:v>7.8599999999999204</c:v>
                </c:pt>
                <c:pt idx="198">
                  <c:v>7.87999999999992</c:v>
                </c:pt>
                <c:pt idx="199">
                  <c:v>7.8999999999999204</c:v>
                </c:pt>
                <c:pt idx="200">
                  <c:v>7.91999999999992</c:v>
                </c:pt>
                <c:pt idx="201">
                  <c:v>7.9399999999999196</c:v>
                </c:pt>
                <c:pt idx="202">
                  <c:v>7.95999999999992</c:v>
                </c:pt>
                <c:pt idx="203">
                  <c:v>7.9799999999999196</c:v>
                </c:pt>
                <c:pt idx="204">
                  <c:v>7.9999999999999103</c:v>
                </c:pt>
                <c:pt idx="205">
                  <c:v>8.0199999999999108</c:v>
                </c:pt>
                <c:pt idx="206">
                  <c:v>8.0399999999999103</c:v>
                </c:pt>
                <c:pt idx="207">
                  <c:v>8.0599999999999099</c:v>
                </c:pt>
                <c:pt idx="208">
                  <c:v>8.0799999999999095</c:v>
                </c:pt>
                <c:pt idx="209">
                  <c:v>8.0999999999999108</c:v>
                </c:pt>
                <c:pt idx="210">
                  <c:v>8.1199999999999104</c:v>
                </c:pt>
                <c:pt idx="211">
                  <c:v>8.13999999999991</c:v>
                </c:pt>
                <c:pt idx="212">
                  <c:v>8.1599999999999095</c:v>
                </c:pt>
                <c:pt idx="213">
                  <c:v>8.1799999999999091</c:v>
                </c:pt>
                <c:pt idx="214">
                  <c:v>8.1999999999999105</c:v>
                </c:pt>
                <c:pt idx="215">
                  <c:v>8.21999999999991</c:v>
                </c:pt>
                <c:pt idx="216">
                  <c:v>8.2399999999999096</c:v>
                </c:pt>
                <c:pt idx="217">
                  <c:v>8.2599999999999092</c:v>
                </c:pt>
                <c:pt idx="218">
                  <c:v>8.2799999999999105</c:v>
                </c:pt>
                <c:pt idx="219">
                  <c:v>8.2999999999999101</c:v>
                </c:pt>
                <c:pt idx="220">
                  <c:v>8.3199999999999097</c:v>
                </c:pt>
                <c:pt idx="221">
                  <c:v>8.3399999999999093</c:v>
                </c:pt>
                <c:pt idx="222">
                  <c:v>8.3599999999999106</c:v>
                </c:pt>
                <c:pt idx="223">
                  <c:v>8.3799999999999102</c:v>
                </c:pt>
                <c:pt idx="224">
                  <c:v>8.3999999999999098</c:v>
                </c:pt>
                <c:pt idx="225">
                  <c:v>8.4199999999999093</c:v>
                </c:pt>
                <c:pt idx="226">
                  <c:v>8.4399999999999107</c:v>
                </c:pt>
                <c:pt idx="227">
                  <c:v>8.4599999999998996</c:v>
                </c:pt>
                <c:pt idx="228">
                  <c:v>8.4799999999998992</c:v>
                </c:pt>
                <c:pt idx="229">
                  <c:v>8.4999999999999005</c:v>
                </c:pt>
                <c:pt idx="230">
                  <c:v>8.5199999999999001</c:v>
                </c:pt>
                <c:pt idx="231">
                  <c:v>8.5399999999998997</c:v>
                </c:pt>
                <c:pt idx="232">
                  <c:v>8.5599999999998992</c:v>
                </c:pt>
                <c:pt idx="233">
                  <c:v>8.5799999999999006</c:v>
                </c:pt>
                <c:pt idx="234">
                  <c:v>8.5999999999999002</c:v>
                </c:pt>
                <c:pt idx="235">
                  <c:v>8.6199999999998997</c:v>
                </c:pt>
                <c:pt idx="236">
                  <c:v>8.6399999999998993</c:v>
                </c:pt>
                <c:pt idx="237">
                  <c:v>8.6599999999999007</c:v>
                </c:pt>
                <c:pt idx="238">
                  <c:v>8.6799999999999002</c:v>
                </c:pt>
                <c:pt idx="239">
                  <c:v>8.6999999999998998</c:v>
                </c:pt>
                <c:pt idx="240">
                  <c:v>8.7199999999998994</c:v>
                </c:pt>
                <c:pt idx="241">
                  <c:v>8.7399999999999007</c:v>
                </c:pt>
                <c:pt idx="242">
                  <c:v>8.7599999999999003</c:v>
                </c:pt>
                <c:pt idx="243">
                  <c:v>8.7799999999998999</c:v>
                </c:pt>
                <c:pt idx="244">
                  <c:v>8.7999999999998995</c:v>
                </c:pt>
                <c:pt idx="245">
                  <c:v>8.8199999999999008</c:v>
                </c:pt>
                <c:pt idx="246">
                  <c:v>8.8399999999999004</c:v>
                </c:pt>
                <c:pt idx="247">
                  <c:v>8.8599999999999</c:v>
                </c:pt>
                <c:pt idx="248">
                  <c:v>8.8799999999998995</c:v>
                </c:pt>
                <c:pt idx="249">
                  <c:v>8.8999999999999062</c:v>
                </c:pt>
                <c:pt idx="250">
                  <c:v>8.9199999999999005</c:v>
                </c:pt>
                <c:pt idx="251">
                  <c:v>8.9399999999998894</c:v>
                </c:pt>
                <c:pt idx="252">
                  <c:v>8.9599999999998907</c:v>
                </c:pt>
                <c:pt idx="253">
                  <c:v>8.9799999999998903</c:v>
                </c:pt>
                <c:pt idx="254">
                  <c:v>8.9999999999998899</c:v>
                </c:pt>
                <c:pt idx="255">
                  <c:v>9.0199999999998894</c:v>
                </c:pt>
                <c:pt idx="256">
                  <c:v>9.0399999999998908</c:v>
                </c:pt>
                <c:pt idx="257">
                  <c:v>9.0599999999998904</c:v>
                </c:pt>
                <c:pt idx="258">
                  <c:v>9.0799999999998899</c:v>
                </c:pt>
                <c:pt idx="259">
                  <c:v>9.0999999999998895</c:v>
                </c:pt>
                <c:pt idx="260">
                  <c:v>9.1199999999998926</c:v>
                </c:pt>
                <c:pt idx="261">
                  <c:v>9.1399999999998904</c:v>
                </c:pt>
                <c:pt idx="262">
                  <c:v>9.15999999999989</c:v>
                </c:pt>
                <c:pt idx="263">
                  <c:v>9.1799999999998896</c:v>
                </c:pt>
                <c:pt idx="264">
                  <c:v>9.1999999999998892</c:v>
                </c:pt>
                <c:pt idx="265">
                  <c:v>9.2199999999998905</c:v>
                </c:pt>
                <c:pt idx="266">
                  <c:v>9.2399999999998901</c:v>
                </c:pt>
                <c:pt idx="267">
                  <c:v>9.2599999999998897</c:v>
                </c:pt>
                <c:pt idx="268">
                  <c:v>9.2799999999998892</c:v>
                </c:pt>
                <c:pt idx="269">
                  <c:v>9.2999999999998906</c:v>
                </c:pt>
                <c:pt idx="270">
                  <c:v>9.3199999999998902</c:v>
                </c:pt>
                <c:pt idx="271">
                  <c:v>9.3399999999998897</c:v>
                </c:pt>
                <c:pt idx="272">
                  <c:v>9.3599999999998893</c:v>
                </c:pt>
                <c:pt idx="273">
                  <c:v>9.3799999999998906</c:v>
                </c:pt>
                <c:pt idx="274">
                  <c:v>9.3999999999998796</c:v>
                </c:pt>
                <c:pt idx="275">
                  <c:v>9.4199999999998791</c:v>
                </c:pt>
                <c:pt idx="276">
                  <c:v>9.4399999999998805</c:v>
                </c:pt>
                <c:pt idx="277">
                  <c:v>9.4599999999998801</c:v>
                </c:pt>
                <c:pt idx="278">
                  <c:v>9.4799999999998796</c:v>
                </c:pt>
                <c:pt idx="279">
                  <c:v>9.4999999999998792</c:v>
                </c:pt>
                <c:pt idx="280">
                  <c:v>9.5199999999998806</c:v>
                </c:pt>
                <c:pt idx="281">
                  <c:v>9.5399999999998801</c:v>
                </c:pt>
                <c:pt idx="282">
                  <c:v>9.5599999999998797</c:v>
                </c:pt>
                <c:pt idx="283">
                  <c:v>9.5799999999998793</c:v>
                </c:pt>
                <c:pt idx="284">
                  <c:v>9.5999999999998806</c:v>
                </c:pt>
                <c:pt idx="285">
                  <c:v>9.6199999999998802</c:v>
                </c:pt>
                <c:pt idx="286">
                  <c:v>9.639999999999878</c:v>
                </c:pt>
                <c:pt idx="287">
                  <c:v>9.6599999999998793</c:v>
                </c:pt>
                <c:pt idx="288">
                  <c:v>9.6799999999998807</c:v>
                </c:pt>
                <c:pt idx="289">
                  <c:v>9.6999999999998803</c:v>
                </c:pt>
                <c:pt idx="290">
                  <c:v>9.7199999999998781</c:v>
                </c:pt>
                <c:pt idx="291">
                  <c:v>9.7399999999998741</c:v>
                </c:pt>
                <c:pt idx="292">
                  <c:v>9.7599999999998808</c:v>
                </c:pt>
                <c:pt idx="293">
                  <c:v>9.7799999999998803</c:v>
                </c:pt>
                <c:pt idx="294">
                  <c:v>9.7999999999998799</c:v>
                </c:pt>
                <c:pt idx="295">
                  <c:v>9.8199999999998795</c:v>
                </c:pt>
                <c:pt idx="296">
                  <c:v>9.8399999999998808</c:v>
                </c:pt>
                <c:pt idx="297">
                  <c:v>9.8599999999998804</c:v>
                </c:pt>
                <c:pt idx="298">
                  <c:v>9.8799999999998693</c:v>
                </c:pt>
                <c:pt idx="299">
                  <c:v>9.8999999999998707</c:v>
                </c:pt>
                <c:pt idx="300">
                  <c:v>9.9199999999998703</c:v>
                </c:pt>
                <c:pt idx="301">
                  <c:v>9.9399999999998698</c:v>
                </c:pt>
                <c:pt idx="302">
                  <c:v>9.9599999999998694</c:v>
                </c:pt>
                <c:pt idx="303">
                  <c:v>9.9799999999998708</c:v>
                </c:pt>
                <c:pt idx="304">
                  <c:v>9.9999999999998703</c:v>
                </c:pt>
                <c:pt idx="305">
                  <c:v>10.0199999999999</c:v>
                </c:pt>
                <c:pt idx="306">
                  <c:v>10.0399999999999</c:v>
                </c:pt>
                <c:pt idx="307">
                  <c:v>10.059999999999899</c:v>
                </c:pt>
                <c:pt idx="308">
                  <c:v>10.079999999999901</c:v>
                </c:pt>
                <c:pt idx="309">
                  <c:v>10.0999999999999</c:v>
                </c:pt>
                <c:pt idx="310">
                  <c:v>10.1199999999999</c:v>
                </c:pt>
                <c:pt idx="311">
                  <c:v>10.139999999999899</c:v>
                </c:pt>
                <c:pt idx="312">
                  <c:v>10.159999999999901</c:v>
                </c:pt>
                <c:pt idx="313">
                  <c:v>10.1799999999999</c:v>
                </c:pt>
                <c:pt idx="314">
                  <c:v>10.1999999999999</c:v>
                </c:pt>
                <c:pt idx="315">
                  <c:v>10.219999999999899</c:v>
                </c:pt>
                <c:pt idx="316">
                  <c:v>10.239999999999901</c:v>
                </c:pt>
                <c:pt idx="317">
                  <c:v>10.2599999999999</c:v>
                </c:pt>
                <c:pt idx="318">
                  <c:v>10.2799999999999</c:v>
                </c:pt>
                <c:pt idx="319">
                  <c:v>10.299999999999899</c:v>
                </c:pt>
                <c:pt idx="320">
                  <c:v>10.319999999999901</c:v>
                </c:pt>
                <c:pt idx="321">
                  <c:v>10.3399999999999</c:v>
                </c:pt>
                <c:pt idx="322">
                  <c:v>10.3599999999999</c:v>
                </c:pt>
                <c:pt idx="323">
                  <c:v>10.3799999999999</c:v>
                </c:pt>
                <c:pt idx="324">
                  <c:v>10.399999999999901</c:v>
                </c:pt>
                <c:pt idx="325">
                  <c:v>10.4199999999999</c:v>
                </c:pt>
                <c:pt idx="326">
                  <c:v>10.4399999999999</c:v>
                </c:pt>
                <c:pt idx="327">
                  <c:v>10.4599999999999</c:v>
                </c:pt>
                <c:pt idx="328">
                  <c:v>10.479999999999899</c:v>
                </c:pt>
                <c:pt idx="329">
                  <c:v>10.499999999999901</c:v>
                </c:pt>
                <c:pt idx="330">
                  <c:v>10.5199999999999</c:v>
                </c:pt>
                <c:pt idx="331">
                  <c:v>10.5399999999999</c:v>
                </c:pt>
                <c:pt idx="332">
                  <c:v>10.559999999999899</c:v>
                </c:pt>
                <c:pt idx="333">
                  <c:v>10.579999999999901</c:v>
                </c:pt>
                <c:pt idx="334">
                  <c:v>10.5999999999999</c:v>
                </c:pt>
                <c:pt idx="335">
                  <c:v>10.6199999999999</c:v>
                </c:pt>
                <c:pt idx="336">
                  <c:v>10.639999999999899</c:v>
                </c:pt>
                <c:pt idx="337">
                  <c:v>10.659999999999901</c:v>
                </c:pt>
                <c:pt idx="338">
                  <c:v>10.6799999999999</c:v>
                </c:pt>
                <c:pt idx="339">
                  <c:v>10.6999999999999</c:v>
                </c:pt>
                <c:pt idx="340">
                  <c:v>10.719999999999899</c:v>
                </c:pt>
                <c:pt idx="341">
                  <c:v>10.739999999999901</c:v>
                </c:pt>
                <c:pt idx="342">
                  <c:v>10.7599999999999</c:v>
                </c:pt>
                <c:pt idx="343">
                  <c:v>10.7799999999999</c:v>
                </c:pt>
                <c:pt idx="344">
                  <c:v>10.799999999999899</c:v>
                </c:pt>
                <c:pt idx="345">
                  <c:v>10.819999999999901</c:v>
                </c:pt>
                <c:pt idx="346">
                  <c:v>10.8399999999999</c:v>
                </c:pt>
                <c:pt idx="347">
                  <c:v>10.8599999999999</c:v>
                </c:pt>
                <c:pt idx="348">
                  <c:v>10.8799999999998</c:v>
                </c:pt>
                <c:pt idx="349">
                  <c:v>10.8999999999998</c:v>
                </c:pt>
                <c:pt idx="350">
                  <c:v>10.919999999999799</c:v>
                </c:pt>
                <c:pt idx="351">
                  <c:v>10.9399999999999</c:v>
                </c:pt>
                <c:pt idx="352">
                  <c:v>10.9599999999998</c:v>
                </c:pt>
                <c:pt idx="353">
                  <c:v>10.979999999999899</c:v>
                </c:pt>
                <c:pt idx="354">
                  <c:v>10.999999999999901</c:v>
                </c:pt>
                <c:pt idx="355">
                  <c:v>11.0199999999999</c:v>
                </c:pt>
                <c:pt idx="356">
                  <c:v>11.0399999999998</c:v>
                </c:pt>
                <c:pt idx="357">
                  <c:v>11.0599999999998</c:v>
                </c:pt>
                <c:pt idx="358">
                  <c:v>11.079999999999799</c:v>
                </c:pt>
                <c:pt idx="359">
                  <c:v>11.0999999999999</c:v>
                </c:pt>
                <c:pt idx="360">
                  <c:v>11.1199999999999</c:v>
                </c:pt>
                <c:pt idx="361">
                  <c:v>11.1399999999998</c:v>
                </c:pt>
                <c:pt idx="362">
                  <c:v>11.159999999999901</c:v>
                </c:pt>
                <c:pt idx="363">
                  <c:v>11.1799999999999</c:v>
                </c:pt>
                <c:pt idx="364">
                  <c:v>11.1999999999999</c:v>
                </c:pt>
                <c:pt idx="365">
                  <c:v>11.2199999999998</c:v>
                </c:pt>
                <c:pt idx="366">
                  <c:v>11.239999999999799</c:v>
                </c:pt>
                <c:pt idx="367">
                  <c:v>11.259999999999801</c:v>
                </c:pt>
                <c:pt idx="368">
                  <c:v>11.2799999999998</c:v>
                </c:pt>
                <c:pt idx="369">
                  <c:v>11.2999999999998</c:v>
                </c:pt>
                <c:pt idx="370">
                  <c:v>11.3199999999998</c:v>
                </c:pt>
                <c:pt idx="371">
                  <c:v>11.339999999999799</c:v>
                </c:pt>
                <c:pt idx="372">
                  <c:v>11.3599999999998</c:v>
                </c:pt>
                <c:pt idx="373">
                  <c:v>11.3799999999998</c:v>
                </c:pt>
                <c:pt idx="374">
                  <c:v>11.3999999999998</c:v>
                </c:pt>
                <c:pt idx="375">
                  <c:v>11.419999999999799</c:v>
                </c:pt>
                <c:pt idx="376">
                  <c:v>11.439999999999801</c:v>
                </c:pt>
                <c:pt idx="377">
                  <c:v>11.4599999999998</c:v>
                </c:pt>
                <c:pt idx="378">
                  <c:v>11.4799999999998</c:v>
                </c:pt>
                <c:pt idx="379">
                  <c:v>11.499999999999799</c:v>
                </c:pt>
                <c:pt idx="380">
                  <c:v>11.519999999999801</c:v>
                </c:pt>
                <c:pt idx="381">
                  <c:v>11.5399999999998</c:v>
                </c:pt>
                <c:pt idx="382">
                  <c:v>11.5599999999998</c:v>
                </c:pt>
                <c:pt idx="383">
                  <c:v>11.579999999999799</c:v>
                </c:pt>
                <c:pt idx="384">
                  <c:v>11.599999999999801</c:v>
                </c:pt>
                <c:pt idx="385">
                  <c:v>11.6199999999998</c:v>
                </c:pt>
                <c:pt idx="386">
                  <c:v>11.6399999999998</c:v>
                </c:pt>
                <c:pt idx="387">
                  <c:v>11.659999999999799</c:v>
                </c:pt>
                <c:pt idx="388">
                  <c:v>11.679999999999801</c:v>
                </c:pt>
                <c:pt idx="389">
                  <c:v>11.6999999999998</c:v>
                </c:pt>
                <c:pt idx="390">
                  <c:v>11.7199999999998</c:v>
                </c:pt>
                <c:pt idx="391">
                  <c:v>11.739999999999799</c:v>
                </c:pt>
                <c:pt idx="392">
                  <c:v>11.759999999999801</c:v>
                </c:pt>
                <c:pt idx="393">
                  <c:v>11.7799999999998</c:v>
                </c:pt>
                <c:pt idx="394">
                  <c:v>11.7999999999998</c:v>
                </c:pt>
                <c:pt idx="395">
                  <c:v>11.8199999999998</c:v>
                </c:pt>
                <c:pt idx="396">
                  <c:v>11.839999999999799</c:v>
                </c:pt>
                <c:pt idx="397">
                  <c:v>11.8599999999998</c:v>
                </c:pt>
                <c:pt idx="398">
                  <c:v>11.8799999999998</c:v>
                </c:pt>
                <c:pt idx="399">
                  <c:v>11.8999999999998</c:v>
                </c:pt>
                <c:pt idx="400">
                  <c:v>11.919999999999799</c:v>
                </c:pt>
                <c:pt idx="401">
                  <c:v>11.939999999999801</c:v>
                </c:pt>
                <c:pt idx="402">
                  <c:v>11.9599999999998</c:v>
                </c:pt>
                <c:pt idx="403">
                  <c:v>11.9799999999998</c:v>
                </c:pt>
                <c:pt idx="404">
                  <c:v>11.999999999999799</c:v>
                </c:pt>
                <c:pt idx="405">
                  <c:v>12.019999999999801</c:v>
                </c:pt>
                <c:pt idx="406">
                  <c:v>12.0399999999998</c:v>
                </c:pt>
                <c:pt idx="407">
                  <c:v>12.0599999999998</c:v>
                </c:pt>
                <c:pt idx="408">
                  <c:v>12.079999999999799</c:v>
                </c:pt>
                <c:pt idx="409">
                  <c:v>12.099999999999801</c:v>
                </c:pt>
                <c:pt idx="410">
                  <c:v>12.1199999999998</c:v>
                </c:pt>
                <c:pt idx="411">
                  <c:v>12.1399999999998</c:v>
                </c:pt>
                <c:pt idx="412">
                  <c:v>12.159999999999799</c:v>
                </c:pt>
                <c:pt idx="413">
                  <c:v>12.179999999999801</c:v>
                </c:pt>
                <c:pt idx="414">
                  <c:v>12.1999999999998</c:v>
                </c:pt>
                <c:pt idx="415">
                  <c:v>12.2199999999998</c:v>
                </c:pt>
                <c:pt idx="416">
                  <c:v>12.239999999999799</c:v>
                </c:pt>
                <c:pt idx="417">
                  <c:v>12.259999999999801</c:v>
                </c:pt>
                <c:pt idx="418">
                  <c:v>12.2799999999998</c:v>
                </c:pt>
                <c:pt idx="419">
                  <c:v>12.2999999999998</c:v>
                </c:pt>
                <c:pt idx="420">
                  <c:v>12.3199999999998</c:v>
                </c:pt>
                <c:pt idx="421">
                  <c:v>12.339999999999799</c:v>
                </c:pt>
                <c:pt idx="422">
                  <c:v>12.3599999999998</c:v>
                </c:pt>
                <c:pt idx="423">
                  <c:v>12.3799999999998</c:v>
                </c:pt>
                <c:pt idx="424">
                  <c:v>12.3999999999998</c:v>
                </c:pt>
                <c:pt idx="425">
                  <c:v>12.419999999999799</c:v>
                </c:pt>
                <c:pt idx="426">
                  <c:v>12.439999999999801</c:v>
                </c:pt>
                <c:pt idx="427">
                  <c:v>12.4599999999998</c:v>
                </c:pt>
                <c:pt idx="428">
                  <c:v>12.4799999999998</c:v>
                </c:pt>
                <c:pt idx="429">
                  <c:v>12.499999999999799</c:v>
                </c:pt>
                <c:pt idx="430">
                  <c:v>12.519999999999801</c:v>
                </c:pt>
                <c:pt idx="431">
                  <c:v>12.5399999999998</c:v>
                </c:pt>
                <c:pt idx="432">
                  <c:v>12.5599999999998</c:v>
                </c:pt>
                <c:pt idx="433">
                  <c:v>12.579999999999799</c:v>
                </c:pt>
                <c:pt idx="434">
                  <c:v>12.599999999999801</c:v>
                </c:pt>
                <c:pt idx="435">
                  <c:v>12.6199999999998</c:v>
                </c:pt>
                <c:pt idx="436">
                  <c:v>12.6399999999998</c:v>
                </c:pt>
                <c:pt idx="437">
                  <c:v>12.659999999999799</c:v>
                </c:pt>
                <c:pt idx="438">
                  <c:v>12.679999999999801</c:v>
                </c:pt>
                <c:pt idx="439">
                  <c:v>12.6999999999998</c:v>
                </c:pt>
                <c:pt idx="440">
                  <c:v>12.7199999999998</c:v>
                </c:pt>
                <c:pt idx="441">
                  <c:v>12.739999999999799</c:v>
                </c:pt>
                <c:pt idx="442">
                  <c:v>12.759999999999801</c:v>
                </c:pt>
                <c:pt idx="443">
                  <c:v>12.7799999999998</c:v>
                </c:pt>
                <c:pt idx="444">
                  <c:v>12.7999999999998</c:v>
                </c:pt>
                <c:pt idx="445">
                  <c:v>12.8199999999998</c:v>
                </c:pt>
                <c:pt idx="446">
                  <c:v>12.839999999999799</c:v>
                </c:pt>
                <c:pt idx="447">
                  <c:v>12.8599999999998</c:v>
                </c:pt>
                <c:pt idx="448">
                  <c:v>12.8799999999998</c:v>
                </c:pt>
                <c:pt idx="449">
                  <c:v>12.8999999999998</c:v>
                </c:pt>
                <c:pt idx="450">
                  <c:v>12.919999999999799</c:v>
                </c:pt>
                <c:pt idx="451">
                  <c:v>12.939999999999801</c:v>
                </c:pt>
                <c:pt idx="452">
                  <c:v>12.9599999999998</c:v>
                </c:pt>
                <c:pt idx="453">
                  <c:v>12.9799999999998</c:v>
                </c:pt>
                <c:pt idx="454">
                  <c:v>12.999999999999799</c:v>
                </c:pt>
                <c:pt idx="455">
                  <c:v>13.019999999999801</c:v>
                </c:pt>
                <c:pt idx="456">
                  <c:v>13.0399999999998</c:v>
                </c:pt>
                <c:pt idx="457">
                  <c:v>13.0599999999998</c:v>
                </c:pt>
                <c:pt idx="458">
                  <c:v>13.079999999999799</c:v>
                </c:pt>
                <c:pt idx="459">
                  <c:v>13.099999999999801</c:v>
                </c:pt>
                <c:pt idx="460">
                  <c:v>13.1199999999998</c:v>
                </c:pt>
                <c:pt idx="461">
                  <c:v>13.1399999999998</c:v>
                </c:pt>
                <c:pt idx="462">
                  <c:v>13.159999999999799</c:v>
                </c:pt>
                <c:pt idx="463">
                  <c:v>13.179999999999801</c:v>
                </c:pt>
                <c:pt idx="464">
                  <c:v>13.1999999999998</c:v>
                </c:pt>
                <c:pt idx="465">
                  <c:v>13.2199999999998</c:v>
                </c:pt>
                <c:pt idx="466">
                  <c:v>13.239999999999799</c:v>
                </c:pt>
                <c:pt idx="467">
                  <c:v>13.259999999999801</c:v>
                </c:pt>
                <c:pt idx="468">
                  <c:v>13.2799999999998</c:v>
                </c:pt>
                <c:pt idx="469">
                  <c:v>13.2999999999998</c:v>
                </c:pt>
                <c:pt idx="470">
                  <c:v>13.3199999999998</c:v>
                </c:pt>
                <c:pt idx="471">
                  <c:v>13.339999999999799</c:v>
                </c:pt>
                <c:pt idx="472">
                  <c:v>13.3599999999998</c:v>
                </c:pt>
                <c:pt idx="473">
                  <c:v>13.3799999999998</c:v>
                </c:pt>
                <c:pt idx="474">
                  <c:v>13.3999999999998</c:v>
                </c:pt>
                <c:pt idx="475">
                  <c:v>13.419999999999799</c:v>
                </c:pt>
                <c:pt idx="476">
                  <c:v>13.439999999999801</c:v>
                </c:pt>
                <c:pt idx="477">
                  <c:v>13.4599999999998</c:v>
                </c:pt>
                <c:pt idx="478">
                  <c:v>13.4799999999998</c:v>
                </c:pt>
                <c:pt idx="479">
                  <c:v>13.499999999999799</c:v>
                </c:pt>
                <c:pt idx="480">
                  <c:v>13.519999999999801</c:v>
                </c:pt>
                <c:pt idx="481">
                  <c:v>13.5399999999998</c:v>
                </c:pt>
                <c:pt idx="482">
                  <c:v>13.5599999999998</c:v>
                </c:pt>
                <c:pt idx="483">
                  <c:v>13.579999999999799</c:v>
                </c:pt>
                <c:pt idx="484">
                  <c:v>13.599999999999801</c:v>
                </c:pt>
                <c:pt idx="485">
                  <c:v>13.6199999999998</c:v>
                </c:pt>
                <c:pt idx="486">
                  <c:v>13.6399999999998</c:v>
                </c:pt>
                <c:pt idx="487">
                  <c:v>13.659999999999799</c:v>
                </c:pt>
                <c:pt idx="488">
                  <c:v>13.679999999999801</c:v>
                </c:pt>
                <c:pt idx="489">
                  <c:v>13.6999999999998</c:v>
                </c:pt>
                <c:pt idx="490">
                  <c:v>13.7199999999998</c:v>
                </c:pt>
                <c:pt idx="491">
                  <c:v>13.739999999999799</c:v>
                </c:pt>
                <c:pt idx="492">
                  <c:v>13.759999999999801</c:v>
                </c:pt>
                <c:pt idx="493">
                  <c:v>13.7799999999998</c:v>
                </c:pt>
                <c:pt idx="494">
                  <c:v>13.7999999999998</c:v>
                </c:pt>
                <c:pt idx="495">
                  <c:v>13.8199999999998</c:v>
                </c:pt>
                <c:pt idx="496">
                  <c:v>13.839999999999799</c:v>
                </c:pt>
                <c:pt idx="497">
                  <c:v>13.8599999999998</c:v>
                </c:pt>
                <c:pt idx="498">
                  <c:v>13.8799999999998</c:v>
                </c:pt>
                <c:pt idx="499">
                  <c:v>13.8999999999998</c:v>
                </c:pt>
                <c:pt idx="500">
                  <c:v>13.919999999999799</c:v>
                </c:pt>
                <c:pt idx="501">
                  <c:v>13.939999999999801</c:v>
                </c:pt>
                <c:pt idx="502">
                  <c:v>13.9599999999998</c:v>
                </c:pt>
                <c:pt idx="503">
                  <c:v>13.9799999999998</c:v>
                </c:pt>
                <c:pt idx="504">
                  <c:v>13.999999999999799</c:v>
                </c:pt>
                <c:pt idx="505">
                  <c:v>14.019999999999801</c:v>
                </c:pt>
                <c:pt idx="506">
                  <c:v>14.0399999999998</c:v>
                </c:pt>
                <c:pt idx="507">
                  <c:v>14.0599999999998</c:v>
                </c:pt>
                <c:pt idx="508">
                  <c:v>14.079999999999799</c:v>
                </c:pt>
                <c:pt idx="509">
                  <c:v>14.099999999999801</c:v>
                </c:pt>
                <c:pt idx="510">
                  <c:v>14.1199999999998</c:v>
                </c:pt>
                <c:pt idx="511">
                  <c:v>14.1399999999998</c:v>
                </c:pt>
                <c:pt idx="512">
                  <c:v>14.159999999999799</c:v>
                </c:pt>
                <c:pt idx="513">
                  <c:v>14.179999999999801</c:v>
                </c:pt>
                <c:pt idx="514">
                  <c:v>14.1999999999998</c:v>
                </c:pt>
                <c:pt idx="515">
                  <c:v>14.2199999999998</c:v>
                </c:pt>
                <c:pt idx="516">
                  <c:v>14.239999999999799</c:v>
                </c:pt>
                <c:pt idx="517">
                  <c:v>14.259999999999801</c:v>
                </c:pt>
                <c:pt idx="518">
                  <c:v>14.2799999999998</c:v>
                </c:pt>
                <c:pt idx="519">
                  <c:v>14.2999999999998</c:v>
                </c:pt>
                <c:pt idx="520">
                  <c:v>14.3199999999998</c:v>
                </c:pt>
                <c:pt idx="521">
                  <c:v>14.339999999999799</c:v>
                </c:pt>
                <c:pt idx="522">
                  <c:v>14.3599999999998</c:v>
                </c:pt>
                <c:pt idx="523">
                  <c:v>14.3799999999998</c:v>
                </c:pt>
                <c:pt idx="524">
                  <c:v>14.3999999999998</c:v>
                </c:pt>
                <c:pt idx="525">
                  <c:v>14.419999999999799</c:v>
                </c:pt>
                <c:pt idx="526">
                  <c:v>14.439999999999801</c:v>
                </c:pt>
                <c:pt idx="527">
                  <c:v>14.4599999999998</c:v>
                </c:pt>
                <c:pt idx="528">
                  <c:v>14.4799999999998</c:v>
                </c:pt>
                <c:pt idx="529">
                  <c:v>14.499999999999799</c:v>
                </c:pt>
                <c:pt idx="530">
                  <c:v>14.519999999999801</c:v>
                </c:pt>
                <c:pt idx="531">
                  <c:v>14.5399999999998</c:v>
                </c:pt>
                <c:pt idx="532">
                  <c:v>14.5599999999998</c:v>
                </c:pt>
                <c:pt idx="533">
                  <c:v>14.579999999999799</c:v>
                </c:pt>
                <c:pt idx="534">
                  <c:v>14.599999999999801</c:v>
                </c:pt>
                <c:pt idx="535">
                  <c:v>14.6199999999998</c:v>
                </c:pt>
                <c:pt idx="536">
                  <c:v>14.6399999999998</c:v>
                </c:pt>
                <c:pt idx="537">
                  <c:v>14.659999999999799</c:v>
                </c:pt>
                <c:pt idx="538">
                  <c:v>14.679999999999801</c:v>
                </c:pt>
                <c:pt idx="539">
                  <c:v>14.6999999999998</c:v>
                </c:pt>
                <c:pt idx="540">
                  <c:v>14.7199999999998</c:v>
                </c:pt>
                <c:pt idx="541">
                  <c:v>14.739999999999799</c:v>
                </c:pt>
                <c:pt idx="542">
                  <c:v>14.759999999999801</c:v>
                </c:pt>
                <c:pt idx="543">
                  <c:v>14.7799999999998</c:v>
                </c:pt>
                <c:pt idx="544">
                  <c:v>14.7999999999998</c:v>
                </c:pt>
                <c:pt idx="545">
                  <c:v>14.8199999999998</c:v>
                </c:pt>
                <c:pt idx="546">
                  <c:v>14.839999999999799</c:v>
                </c:pt>
                <c:pt idx="547">
                  <c:v>14.8599999999998</c:v>
                </c:pt>
                <c:pt idx="548">
                  <c:v>14.8799999999998</c:v>
                </c:pt>
                <c:pt idx="549">
                  <c:v>14.8999999999998</c:v>
                </c:pt>
                <c:pt idx="550">
                  <c:v>14.919999999999799</c:v>
                </c:pt>
                <c:pt idx="551">
                  <c:v>14.939999999999801</c:v>
                </c:pt>
                <c:pt idx="552">
                  <c:v>14.9599999999998</c:v>
                </c:pt>
                <c:pt idx="553">
                  <c:v>14.9799999999998</c:v>
                </c:pt>
                <c:pt idx="554">
                  <c:v>14.999999999999799</c:v>
                </c:pt>
                <c:pt idx="555">
                  <c:v>15.019999999999801</c:v>
                </c:pt>
                <c:pt idx="556">
                  <c:v>15.0399999999998</c:v>
                </c:pt>
                <c:pt idx="557">
                  <c:v>15.0599999999998</c:v>
                </c:pt>
                <c:pt idx="558">
                  <c:v>15.079999999999799</c:v>
                </c:pt>
                <c:pt idx="559">
                  <c:v>15.099999999999801</c:v>
                </c:pt>
                <c:pt idx="560">
                  <c:v>15.1199999999998</c:v>
                </c:pt>
                <c:pt idx="561">
                  <c:v>15.1399999999998</c:v>
                </c:pt>
                <c:pt idx="562">
                  <c:v>15.159999999999799</c:v>
                </c:pt>
                <c:pt idx="563">
                  <c:v>15.179999999999801</c:v>
                </c:pt>
                <c:pt idx="564">
                  <c:v>15.1999999999998</c:v>
                </c:pt>
                <c:pt idx="565">
                  <c:v>15.2199999999998</c:v>
                </c:pt>
                <c:pt idx="566">
                  <c:v>15.239999999999799</c:v>
                </c:pt>
                <c:pt idx="567">
                  <c:v>15.259999999999801</c:v>
                </c:pt>
                <c:pt idx="568">
                  <c:v>15.2799999999998</c:v>
                </c:pt>
                <c:pt idx="569">
                  <c:v>15.2999999999998</c:v>
                </c:pt>
                <c:pt idx="570">
                  <c:v>15.3199999999998</c:v>
                </c:pt>
                <c:pt idx="571">
                  <c:v>15.339999999999799</c:v>
                </c:pt>
                <c:pt idx="572">
                  <c:v>15.3599999999998</c:v>
                </c:pt>
                <c:pt idx="573">
                  <c:v>15.3799999999998</c:v>
                </c:pt>
                <c:pt idx="574">
                  <c:v>15.3999999999998</c:v>
                </c:pt>
                <c:pt idx="575">
                  <c:v>15.419999999999799</c:v>
                </c:pt>
                <c:pt idx="576">
                  <c:v>15.439999999999801</c:v>
                </c:pt>
                <c:pt idx="577">
                  <c:v>15.4599999999998</c:v>
                </c:pt>
                <c:pt idx="578">
                  <c:v>15.4799999999998</c:v>
                </c:pt>
                <c:pt idx="579">
                  <c:v>15.499999999999799</c:v>
                </c:pt>
                <c:pt idx="580">
                  <c:v>15.519999999999801</c:v>
                </c:pt>
                <c:pt idx="581">
                  <c:v>15.5399999999998</c:v>
                </c:pt>
                <c:pt idx="582">
                  <c:v>15.5599999999998</c:v>
                </c:pt>
                <c:pt idx="583">
                  <c:v>15.579999999999799</c:v>
                </c:pt>
                <c:pt idx="584">
                  <c:v>15.599999999999801</c:v>
                </c:pt>
                <c:pt idx="585">
                  <c:v>15.6199999999998</c:v>
                </c:pt>
                <c:pt idx="586">
                  <c:v>15.6399999999998</c:v>
                </c:pt>
                <c:pt idx="587">
                  <c:v>15.659999999999799</c:v>
                </c:pt>
                <c:pt idx="588">
                  <c:v>15.679999999999801</c:v>
                </c:pt>
                <c:pt idx="589">
                  <c:v>15.6999999999998</c:v>
                </c:pt>
                <c:pt idx="590">
                  <c:v>15.7199999999998</c:v>
                </c:pt>
                <c:pt idx="591">
                  <c:v>15.7399999999997</c:v>
                </c:pt>
                <c:pt idx="592">
                  <c:v>15.7599999999997</c:v>
                </c:pt>
                <c:pt idx="593">
                  <c:v>15.779999999999699</c:v>
                </c:pt>
                <c:pt idx="594">
                  <c:v>15.799999999999701</c:v>
                </c:pt>
                <c:pt idx="595">
                  <c:v>15.8199999999997</c:v>
                </c:pt>
                <c:pt idx="596">
                  <c:v>15.8399999999997</c:v>
                </c:pt>
                <c:pt idx="597">
                  <c:v>15.859999999999699</c:v>
                </c:pt>
                <c:pt idx="598">
                  <c:v>15.879999999999701</c:v>
                </c:pt>
                <c:pt idx="599">
                  <c:v>15.8999999999997</c:v>
                </c:pt>
                <c:pt idx="600">
                  <c:v>15.9199999999997</c:v>
                </c:pt>
                <c:pt idx="601">
                  <c:v>15.939999999999699</c:v>
                </c:pt>
                <c:pt idx="602">
                  <c:v>15.959999999999701</c:v>
                </c:pt>
                <c:pt idx="603">
                  <c:v>15.9799999999997</c:v>
                </c:pt>
                <c:pt idx="604">
                  <c:v>15.9999999999997</c:v>
                </c:pt>
                <c:pt idx="605">
                  <c:v>16.019999999999701</c:v>
                </c:pt>
                <c:pt idx="606">
                  <c:v>16.039999999999701</c:v>
                </c:pt>
                <c:pt idx="607">
                  <c:v>16.0599999999997</c:v>
                </c:pt>
                <c:pt idx="608">
                  <c:v>16.0799999999997</c:v>
                </c:pt>
                <c:pt idx="609">
                  <c:v>16.099999999999699</c:v>
                </c:pt>
                <c:pt idx="610">
                  <c:v>16.119999999999699</c:v>
                </c:pt>
                <c:pt idx="611">
                  <c:v>16.139999999999699</c:v>
                </c:pt>
                <c:pt idx="612">
                  <c:v>16.159999999999709</c:v>
                </c:pt>
                <c:pt idx="613">
                  <c:v>16.179999999999701</c:v>
                </c:pt>
                <c:pt idx="614">
                  <c:v>16.199999999999701</c:v>
                </c:pt>
                <c:pt idx="615">
                  <c:v>16.2199999999997</c:v>
                </c:pt>
                <c:pt idx="616">
                  <c:v>16.2399999999997</c:v>
                </c:pt>
                <c:pt idx="617">
                  <c:v>16.2599999999997</c:v>
                </c:pt>
                <c:pt idx="618">
                  <c:v>16.279999999999699</c:v>
                </c:pt>
                <c:pt idx="619">
                  <c:v>16.299999999999699</c:v>
                </c:pt>
                <c:pt idx="620">
                  <c:v>16.319999999999698</c:v>
                </c:pt>
                <c:pt idx="621">
                  <c:v>16.339999999999701</c:v>
                </c:pt>
                <c:pt idx="622">
                  <c:v>16.359999999999701</c:v>
                </c:pt>
                <c:pt idx="623">
                  <c:v>16.379999999999701</c:v>
                </c:pt>
                <c:pt idx="624">
                  <c:v>16.3999999999997</c:v>
                </c:pt>
                <c:pt idx="625">
                  <c:v>16.4199999999997</c:v>
                </c:pt>
                <c:pt idx="626">
                  <c:v>16.439999999999699</c:v>
                </c:pt>
                <c:pt idx="627">
                  <c:v>16.459999999999699</c:v>
                </c:pt>
                <c:pt idx="628">
                  <c:v>16.479999999999691</c:v>
                </c:pt>
                <c:pt idx="629">
                  <c:v>16.499999999999702</c:v>
                </c:pt>
                <c:pt idx="630">
                  <c:v>16.519999999999701</c:v>
                </c:pt>
                <c:pt idx="631">
                  <c:v>16.539999999999701</c:v>
                </c:pt>
                <c:pt idx="632">
                  <c:v>16.5599999999997</c:v>
                </c:pt>
                <c:pt idx="633">
                  <c:v>16.5799999999997</c:v>
                </c:pt>
                <c:pt idx="634">
                  <c:v>16.599999999999699</c:v>
                </c:pt>
                <c:pt idx="635">
                  <c:v>16.619999999999699</c:v>
                </c:pt>
                <c:pt idx="636">
                  <c:v>16.639999999999699</c:v>
                </c:pt>
                <c:pt idx="637">
                  <c:v>16.659999999999709</c:v>
                </c:pt>
                <c:pt idx="638">
                  <c:v>16.679999999999701</c:v>
                </c:pt>
                <c:pt idx="639">
                  <c:v>16.699999999999701</c:v>
                </c:pt>
                <c:pt idx="640">
                  <c:v>16.7199999999997</c:v>
                </c:pt>
                <c:pt idx="641">
                  <c:v>16.7399999999997</c:v>
                </c:pt>
                <c:pt idx="642">
                  <c:v>16.7599999999997</c:v>
                </c:pt>
                <c:pt idx="643">
                  <c:v>16.779999999999699</c:v>
                </c:pt>
                <c:pt idx="644">
                  <c:v>16.799999999999699</c:v>
                </c:pt>
                <c:pt idx="645">
                  <c:v>16.819999999999698</c:v>
                </c:pt>
                <c:pt idx="646">
                  <c:v>16.839999999999701</c:v>
                </c:pt>
                <c:pt idx="647">
                  <c:v>16.859999999999701</c:v>
                </c:pt>
                <c:pt idx="648">
                  <c:v>16.879999999999701</c:v>
                </c:pt>
                <c:pt idx="649">
                  <c:v>16.8999999999997</c:v>
                </c:pt>
                <c:pt idx="650">
                  <c:v>16.9199999999997</c:v>
                </c:pt>
                <c:pt idx="651">
                  <c:v>16.939999999999699</c:v>
                </c:pt>
                <c:pt idx="652">
                  <c:v>16.959999999999699</c:v>
                </c:pt>
                <c:pt idx="653">
                  <c:v>16.979999999999691</c:v>
                </c:pt>
                <c:pt idx="654">
                  <c:v>16.999999999999702</c:v>
                </c:pt>
                <c:pt idx="655">
                  <c:v>17.019999999999701</c:v>
                </c:pt>
                <c:pt idx="656">
                  <c:v>17.039999999999701</c:v>
                </c:pt>
                <c:pt idx="657">
                  <c:v>17.0599999999997</c:v>
                </c:pt>
                <c:pt idx="658">
                  <c:v>17.0799999999997</c:v>
                </c:pt>
                <c:pt idx="659">
                  <c:v>17.099999999999699</c:v>
                </c:pt>
                <c:pt idx="660">
                  <c:v>17.119999999999699</c:v>
                </c:pt>
                <c:pt idx="661">
                  <c:v>17.139999999999699</c:v>
                </c:pt>
                <c:pt idx="662">
                  <c:v>17.159999999999709</c:v>
                </c:pt>
                <c:pt idx="663">
                  <c:v>17.179999999999701</c:v>
                </c:pt>
                <c:pt idx="664">
                  <c:v>17.199999999999701</c:v>
                </c:pt>
                <c:pt idx="665">
                  <c:v>17.2199999999997</c:v>
                </c:pt>
                <c:pt idx="666">
                  <c:v>17.2399999999997</c:v>
                </c:pt>
                <c:pt idx="667">
                  <c:v>17.2599999999997</c:v>
                </c:pt>
                <c:pt idx="668">
                  <c:v>17.279999999999699</c:v>
                </c:pt>
                <c:pt idx="669">
                  <c:v>17.299999999999699</c:v>
                </c:pt>
                <c:pt idx="670">
                  <c:v>17.319999999999698</c:v>
                </c:pt>
                <c:pt idx="671">
                  <c:v>17.339999999999701</c:v>
                </c:pt>
                <c:pt idx="672">
                  <c:v>17.359999999999701</c:v>
                </c:pt>
                <c:pt idx="673">
                  <c:v>17.379999999999701</c:v>
                </c:pt>
                <c:pt idx="674">
                  <c:v>17.3999999999997</c:v>
                </c:pt>
                <c:pt idx="675">
                  <c:v>17.4199999999997</c:v>
                </c:pt>
                <c:pt idx="676">
                  <c:v>17.439999999999699</c:v>
                </c:pt>
                <c:pt idx="677">
                  <c:v>17.459999999999699</c:v>
                </c:pt>
                <c:pt idx="678">
                  <c:v>17.479999999999691</c:v>
                </c:pt>
                <c:pt idx="679">
                  <c:v>17.499999999999702</c:v>
                </c:pt>
                <c:pt idx="680">
                  <c:v>17.519999999999701</c:v>
                </c:pt>
                <c:pt idx="681">
                  <c:v>17.539999999999701</c:v>
                </c:pt>
                <c:pt idx="682">
                  <c:v>17.5599999999997</c:v>
                </c:pt>
                <c:pt idx="683">
                  <c:v>17.5799999999997</c:v>
                </c:pt>
                <c:pt idx="684">
                  <c:v>17.599999999999699</c:v>
                </c:pt>
                <c:pt idx="685">
                  <c:v>17.619999999999699</c:v>
                </c:pt>
                <c:pt idx="686">
                  <c:v>17.639999999999699</c:v>
                </c:pt>
                <c:pt idx="687">
                  <c:v>17.659999999999709</c:v>
                </c:pt>
                <c:pt idx="688">
                  <c:v>17.679999999999701</c:v>
                </c:pt>
                <c:pt idx="689">
                  <c:v>17.699999999999701</c:v>
                </c:pt>
                <c:pt idx="690">
                  <c:v>17.7199999999997</c:v>
                </c:pt>
                <c:pt idx="691">
                  <c:v>17.7399999999997</c:v>
                </c:pt>
                <c:pt idx="692">
                  <c:v>17.7599999999997</c:v>
                </c:pt>
                <c:pt idx="693">
                  <c:v>17.779999999999699</c:v>
                </c:pt>
                <c:pt idx="694">
                  <c:v>17.799999999999699</c:v>
                </c:pt>
                <c:pt idx="695">
                  <c:v>17.819999999999698</c:v>
                </c:pt>
                <c:pt idx="696">
                  <c:v>17.839999999999701</c:v>
                </c:pt>
                <c:pt idx="697">
                  <c:v>17.859999999999701</c:v>
                </c:pt>
                <c:pt idx="698">
                  <c:v>17.879999999999701</c:v>
                </c:pt>
                <c:pt idx="699">
                  <c:v>17.8999999999997</c:v>
                </c:pt>
                <c:pt idx="700">
                  <c:v>17.9199999999997</c:v>
                </c:pt>
                <c:pt idx="701">
                  <c:v>17.939999999999699</c:v>
                </c:pt>
                <c:pt idx="702">
                  <c:v>17.959999999999699</c:v>
                </c:pt>
                <c:pt idx="703">
                  <c:v>17.979999999999691</c:v>
                </c:pt>
                <c:pt idx="704">
                  <c:v>17.999999999999702</c:v>
                </c:pt>
                <c:pt idx="705">
                  <c:v>18.019999999999701</c:v>
                </c:pt>
                <c:pt idx="706">
                  <c:v>18.039999999999701</c:v>
                </c:pt>
                <c:pt idx="707">
                  <c:v>18.0599999999997</c:v>
                </c:pt>
                <c:pt idx="708">
                  <c:v>18.0799999999997</c:v>
                </c:pt>
                <c:pt idx="709">
                  <c:v>18.099999999999699</c:v>
                </c:pt>
                <c:pt idx="710">
                  <c:v>18.119999999999699</c:v>
                </c:pt>
                <c:pt idx="711">
                  <c:v>18.139999999999699</c:v>
                </c:pt>
                <c:pt idx="712">
                  <c:v>18.159999999999709</c:v>
                </c:pt>
                <c:pt idx="713">
                  <c:v>18.179999999999701</c:v>
                </c:pt>
                <c:pt idx="714">
                  <c:v>18.199999999999701</c:v>
                </c:pt>
                <c:pt idx="715">
                  <c:v>18.2199999999997</c:v>
                </c:pt>
                <c:pt idx="716">
                  <c:v>18.2399999999997</c:v>
                </c:pt>
                <c:pt idx="717">
                  <c:v>18.2599999999997</c:v>
                </c:pt>
                <c:pt idx="718">
                  <c:v>18.279999999999699</c:v>
                </c:pt>
                <c:pt idx="719">
                  <c:v>18.299999999999699</c:v>
                </c:pt>
                <c:pt idx="720">
                  <c:v>18.319999999999698</c:v>
                </c:pt>
                <c:pt idx="721">
                  <c:v>18.339999999999701</c:v>
                </c:pt>
                <c:pt idx="722">
                  <c:v>18.359999999999701</c:v>
                </c:pt>
                <c:pt idx="723">
                  <c:v>18.379999999999701</c:v>
                </c:pt>
                <c:pt idx="724">
                  <c:v>18.3999999999997</c:v>
                </c:pt>
                <c:pt idx="725">
                  <c:v>18.4199999999997</c:v>
                </c:pt>
                <c:pt idx="726">
                  <c:v>18.439999999999699</c:v>
                </c:pt>
                <c:pt idx="727">
                  <c:v>18.459999999999699</c:v>
                </c:pt>
                <c:pt idx="728">
                  <c:v>18.479999999999691</c:v>
                </c:pt>
                <c:pt idx="729">
                  <c:v>18.499999999999702</c:v>
                </c:pt>
                <c:pt idx="730">
                  <c:v>18.519999999999701</c:v>
                </c:pt>
                <c:pt idx="731">
                  <c:v>18.539999999999701</c:v>
                </c:pt>
                <c:pt idx="732">
                  <c:v>18.5599999999997</c:v>
                </c:pt>
                <c:pt idx="733">
                  <c:v>18.5799999999997</c:v>
                </c:pt>
                <c:pt idx="734">
                  <c:v>18.599999999999699</c:v>
                </c:pt>
                <c:pt idx="735">
                  <c:v>18.619999999999699</c:v>
                </c:pt>
                <c:pt idx="736">
                  <c:v>18.639999999999699</c:v>
                </c:pt>
                <c:pt idx="737">
                  <c:v>18.659999999999709</c:v>
                </c:pt>
                <c:pt idx="738">
                  <c:v>18.679999999999701</c:v>
                </c:pt>
                <c:pt idx="739">
                  <c:v>18.699999999999701</c:v>
                </c:pt>
                <c:pt idx="740">
                  <c:v>18.7199999999997</c:v>
                </c:pt>
                <c:pt idx="741">
                  <c:v>18.7399999999997</c:v>
                </c:pt>
                <c:pt idx="742">
                  <c:v>18.7599999999997</c:v>
                </c:pt>
                <c:pt idx="743">
                  <c:v>18.779999999999699</c:v>
                </c:pt>
                <c:pt idx="744">
                  <c:v>18.799999999999699</c:v>
                </c:pt>
                <c:pt idx="745">
                  <c:v>18.819999999999698</c:v>
                </c:pt>
                <c:pt idx="746">
                  <c:v>18.839999999999701</c:v>
                </c:pt>
                <c:pt idx="747">
                  <c:v>18.859999999999701</c:v>
                </c:pt>
                <c:pt idx="748">
                  <c:v>18.879999999999701</c:v>
                </c:pt>
                <c:pt idx="749">
                  <c:v>18.8999999999997</c:v>
                </c:pt>
                <c:pt idx="750">
                  <c:v>18.9199999999997</c:v>
                </c:pt>
                <c:pt idx="751">
                  <c:v>18.939999999999699</c:v>
                </c:pt>
                <c:pt idx="752">
                  <c:v>18.959999999999699</c:v>
                </c:pt>
                <c:pt idx="753">
                  <c:v>18.979999999999691</c:v>
                </c:pt>
                <c:pt idx="754">
                  <c:v>18.999999999999702</c:v>
                </c:pt>
                <c:pt idx="755">
                  <c:v>19.019999999999701</c:v>
                </c:pt>
                <c:pt idx="756">
                  <c:v>19.039999999999701</c:v>
                </c:pt>
                <c:pt idx="757">
                  <c:v>19.0599999999997</c:v>
                </c:pt>
                <c:pt idx="758">
                  <c:v>19.0799999999997</c:v>
                </c:pt>
                <c:pt idx="759">
                  <c:v>19.099999999999699</c:v>
                </c:pt>
                <c:pt idx="760">
                  <c:v>19.119999999999699</c:v>
                </c:pt>
                <c:pt idx="761">
                  <c:v>19.139999999999699</c:v>
                </c:pt>
                <c:pt idx="762">
                  <c:v>19.159999999999709</c:v>
                </c:pt>
                <c:pt idx="763">
                  <c:v>19.179999999999701</c:v>
                </c:pt>
                <c:pt idx="764">
                  <c:v>19.199999999999701</c:v>
                </c:pt>
                <c:pt idx="765">
                  <c:v>19.2199999999997</c:v>
                </c:pt>
                <c:pt idx="766">
                  <c:v>19.2399999999997</c:v>
                </c:pt>
                <c:pt idx="767">
                  <c:v>19.2599999999997</c:v>
                </c:pt>
                <c:pt idx="768">
                  <c:v>19.279999999999699</c:v>
                </c:pt>
                <c:pt idx="769">
                  <c:v>19.299999999999699</c:v>
                </c:pt>
                <c:pt idx="770">
                  <c:v>19.319999999999698</c:v>
                </c:pt>
                <c:pt idx="771">
                  <c:v>19.339999999999701</c:v>
                </c:pt>
                <c:pt idx="772">
                  <c:v>19.359999999999701</c:v>
                </c:pt>
                <c:pt idx="773">
                  <c:v>19.379999999999701</c:v>
                </c:pt>
                <c:pt idx="774">
                  <c:v>19.3999999999997</c:v>
                </c:pt>
                <c:pt idx="775">
                  <c:v>19.4199999999997</c:v>
                </c:pt>
                <c:pt idx="776">
                  <c:v>19.439999999999699</c:v>
                </c:pt>
                <c:pt idx="777">
                  <c:v>19.459999999999699</c:v>
                </c:pt>
                <c:pt idx="778">
                  <c:v>19.479999999999691</c:v>
                </c:pt>
                <c:pt idx="779">
                  <c:v>19.499999999999702</c:v>
                </c:pt>
                <c:pt idx="780">
                  <c:v>19.519999999999701</c:v>
                </c:pt>
                <c:pt idx="781">
                  <c:v>19.539999999999701</c:v>
                </c:pt>
                <c:pt idx="782">
                  <c:v>19.5599999999997</c:v>
                </c:pt>
                <c:pt idx="783">
                  <c:v>19.5799999999997</c:v>
                </c:pt>
                <c:pt idx="784">
                  <c:v>19.599999999999699</c:v>
                </c:pt>
                <c:pt idx="785">
                  <c:v>19.619999999999699</c:v>
                </c:pt>
                <c:pt idx="786">
                  <c:v>19.639999999999699</c:v>
                </c:pt>
                <c:pt idx="787">
                  <c:v>19.659999999999709</c:v>
                </c:pt>
                <c:pt idx="788">
                  <c:v>19.679999999999701</c:v>
                </c:pt>
                <c:pt idx="789">
                  <c:v>19.699999999999701</c:v>
                </c:pt>
                <c:pt idx="790">
                  <c:v>19.7199999999997</c:v>
                </c:pt>
                <c:pt idx="791">
                  <c:v>19.7399999999997</c:v>
                </c:pt>
                <c:pt idx="792">
                  <c:v>19.7599999999997</c:v>
                </c:pt>
                <c:pt idx="793">
                  <c:v>19.779999999999699</c:v>
                </c:pt>
                <c:pt idx="794">
                  <c:v>19.799999999999699</c:v>
                </c:pt>
                <c:pt idx="795">
                  <c:v>19.819999999999698</c:v>
                </c:pt>
                <c:pt idx="796">
                  <c:v>19.839999999999701</c:v>
                </c:pt>
                <c:pt idx="797">
                  <c:v>19.859999999999701</c:v>
                </c:pt>
                <c:pt idx="798">
                  <c:v>19.879999999999701</c:v>
                </c:pt>
                <c:pt idx="799">
                  <c:v>19.8999999999997</c:v>
                </c:pt>
                <c:pt idx="800">
                  <c:v>19.9199999999997</c:v>
                </c:pt>
              </c:numCache>
            </c:numRef>
          </c:xVal>
          <c:yVal>
            <c:numRef>
              <c:f>Sheet1!$G$7:$G$807</c:f>
              <c:numCache>
                <c:formatCode>General</c:formatCode>
                <c:ptCount val="801"/>
                <c:pt idx="0">
                  <c:v>0</c:v>
                </c:pt>
                <c:pt idx="1">
                  <c:v>0</c:v>
                </c:pt>
                <c:pt idx="2">
                  <c:v>0</c:v>
                </c:pt>
                <c:pt idx="3">
                  <c:v>0</c:v>
                </c:pt>
                <c:pt idx="4">
                  <c:v>594</c:v>
                </c:pt>
                <c:pt idx="5">
                  <c:v>581</c:v>
                </c:pt>
                <c:pt idx="6">
                  <c:v>579</c:v>
                </c:pt>
                <c:pt idx="7">
                  <c:v>570</c:v>
                </c:pt>
                <c:pt idx="8">
                  <c:v>591</c:v>
                </c:pt>
                <c:pt idx="9">
                  <c:v>579</c:v>
                </c:pt>
                <c:pt idx="10">
                  <c:v>582</c:v>
                </c:pt>
                <c:pt idx="11">
                  <c:v>577</c:v>
                </c:pt>
                <c:pt idx="12">
                  <c:v>580</c:v>
                </c:pt>
                <c:pt idx="13">
                  <c:v>580</c:v>
                </c:pt>
                <c:pt idx="14">
                  <c:v>598</c:v>
                </c:pt>
                <c:pt idx="15">
                  <c:v>574</c:v>
                </c:pt>
                <c:pt idx="16">
                  <c:v>582</c:v>
                </c:pt>
                <c:pt idx="17">
                  <c:v>579</c:v>
                </c:pt>
                <c:pt idx="18">
                  <c:v>582</c:v>
                </c:pt>
                <c:pt idx="19">
                  <c:v>588</c:v>
                </c:pt>
                <c:pt idx="20">
                  <c:v>582</c:v>
                </c:pt>
                <c:pt idx="21">
                  <c:v>586</c:v>
                </c:pt>
                <c:pt idx="22">
                  <c:v>572</c:v>
                </c:pt>
                <c:pt idx="23">
                  <c:v>587</c:v>
                </c:pt>
                <c:pt idx="24">
                  <c:v>603</c:v>
                </c:pt>
                <c:pt idx="25">
                  <c:v>572</c:v>
                </c:pt>
                <c:pt idx="26">
                  <c:v>584</c:v>
                </c:pt>
                <c:pt idx="27">
                  <c:v>573</c:v>
                </c:pt>
                <c:pt idx="28">
                  <c:v>590</c:v>
                </c:pt>
                <c:pt idx="29">
                  <c:v>575</c:v>
                </c:pt>
                <c:pt idx="30">
                  <c:v>581</c:v>
                </c:pt>
                <c:pt idx="31">
                  <c:v>573</c:v>
                </c:pt>
                <c:pt idx="32">
                  <c:v>579</c:v>
                </c:pt>
                <c:pt idx="33">
                  <c:v>569</c:v>
                </c:pt>
                <c:pt idx="34">
                  <c:v>579</c:v>
                </c:pt>
                <c:pt idx="35">
                  <c:v>579</c:v>
                </c:pt>
                <c:pt idx="36">
                  <c:v>602</c:v>
                </c:pt>
                <c:pt idx="37">
                  <c:v>577</c:v>
                </c:pt>
                <c:pt idx="38">
                  <c:v>581</c:v>
                </c:pt>
                <c:pt idx="39">
                  <c:v>599</c:v>
                </c:pt>
                <c:pt idx="40">
                  <c:v>583</c:v>
                </c:pt>
                <c:pt idx="41">
                  <c:v>590</c:v>
                </c:pt>
                <c:pt idx="42">
                  <c:v>591</c:v>
                </c:pt>
                <c:pt idx="43">
                  <c:v>568</c:v>
                </c:pt>
                <c:pt idx="44">
                  <c:v>594</c:v>
                </c:pt>
                <c:pt idx="45">
                  <c:v>590</c:v>
                </c:pt>
                <c:pt idx="46">
                  <c:v>581</c:v>
                </c:pt>
                <c:pt idx="47">
                  <c:v>612</c:v>
                </c:pt>
                <c:pt idx="48">
                  <c:v>595</c:v>
                </c:pt>
                <c:pt idx="49">
                  <c:v>588</c:v>
                </c:pt>
                <c:pt idx="50">
                  <c:v>595</c:v>
                </c:pt>
                <c:pt idx="51">
                  <c:v>590</c:v>
                </c:pt>
                <c:pt idx="52">
                  <c:v>606</c:v>
                </c:pt>
                <c:pt idx="53">
                  <c:v>600</c:v>
                </c:pt>
                <c:pt idx="54">
                  <c:v>619</c:v>
                </c:pt>
                <c:pt idx="55">
                  <c:v>623</c:v>
                </c:pt>
                <c:pt idx="56">
                  <c:v>623</c:v>
                </c:pt>
                <c:pt idx="57">
                  <c:v>629</c:v>
                </c:pt>
                <c:pt idx="58">
                  <c:v>631</c:v>
                </c:pt>
                <c:pt idx="59">
                  <c:v>623</c:v>
                </c:pt>
                <c:pt idx="60">
                  <c:v>640</c:v>
                </c:pt>
                <c:pt idx="61">
                  <c:v>638</c:v>
                </c:pt>
                <c:pt idx="62">
                  <c:v>666</c:v>
                </c:pt>
                <c:pt idx="63">
                  <c:v>660</c:v>
                </c:pt>
                <c:pt idx="64">
                  <c:v>675</c:v>
                </c:pt>
                <c:pt idx="65">
                  <c:v>712</c:v>
                </c:pt>
                <c:pt idx="66">
                  <c:v>758</c:v>
                </c:pt>
                <c:pt idx="67">
                  <c:v>784</c:v>
                </c:pt>
                <c:pt idx="68">
                  <c:v>792</c:v>
                </c:pt>
                <c:pt idx="69">
                  <c:v>849</c:v>
                </c:pt>
                <c:pt idx="70">
                  <c:v>882</c:v>
                </c:pt>
                <c:pt idx="71">
                  <c:v>933</c:v>
                </c:pt>
                <c:pt idx="72">
                  <c:v>945</c:v>
                </c:pt>
                <c:pt idx="73">
                  <c:v>1034</c:v>
                </c:pt>
                <c:pt idx="74">
                  <c:v>1061</c:v>
                </c:pt>
                <c:pt idx="75">
                  <c:v>1037</c:v>
                </c:pt>
                <c:pt idx="76">
                  <c:v>1048</c:v>
                </c:pt>
                <c:pt idx="77">
                  <c:v>1036</c:v>
                </c:pt>
                <c:pt idx="78">
                  <c:v>988</c:v>
                </c:pt>
                <c:pt idx="79">
                  <c:v>961</c:v>
                </c:pt>
                <c:pt idx="80">
                  <c:v>900</c:v>
                </c:pt>
                <c:pt idx="81">
                  <c:v>866</c:v>
                </c:pt>
                <c:pt idx="82">
                  <c:v>798</c:v>
                </c:pt>
                <c:pt idx="83">
                  <c:v>788</c:v>
                </c:pt>
                <c:pt idx="84">
                  <c:v>744</c:v>
                </c:pt>
                <c:pt idx="85">
                  <c:v>709</c:v>
                </c:pt>
                <c:pt idx="86">
                  <c:v>662</c:v>
                </c:pt>
                <c:pt idx="87">
                  <c:v>660</c:v>
                </c:pt>
                <c:pt idx="88">
                  <c:v>644</c:v>
                </c:pt>
                <c:pt idx="89">
                  <c:v>639</c:v>
                </c:pt>
                <c:pt idx="90">
                  <c:v>604</c:v>
                </c:pt>
                <c:pt idx="91">
                  <c:v>619</c:v>
                </c:pt>
                <c:pt idx="92">
                  <c:v>595</c:v>
                </c:pt>
                <c:pt idx="93">
                  <c:v>589</c:v>
                </c:pt>
                <c:pt idx="94">
                  <c:v>588</c:v>
                </c:pt>
                <c:pt idx="95">
                  <c:v>598</c:v>
                </c:pt>
                <c:pt idx="96">
                  <c:v>600</c:v>
                </c:pt>
                <c:pt idx="97">
                  <c:v>586</c:v>
                </c:pt>
                <c:pt idx="98">
                  <c:v>575</c:v>
                </c:pt>
                <c:pt idx="99">
                  <c:v>576</c:v>
                </c:pt>
                <c:pt idx="100">
                  <c:v>574</c:v>
                </c:pt>
                <c:pt idx="101">
                  <c:v>575</c:v>
                </c:pt>
                <c:pt idx="102">
                  <c:v>569</c:v>
                </c:pt>
                <c:pt idx="103">
                  <c:v>578</c:v>
                </c:pt>
                <c:pt idx="104">
                  <c:v>566</c:v>
                </c:pt>
                <c:pt idx="105">
                  <c:v>570</c:v>
                </c:pt>
                <c:pt idx="106">
                  <c:v>578</c:v>
                </c:pt>
                <c:pt idx="107">
                  <c:v>568</c:v>
                </c:pt>
                <c:pt idx="108">
                  <c:v>564</c:v>
                </c:pt>
                <c:pt idx="109">
                  <c:v>551</c:v>
                </c:pt>
                <c:pt idx="110">
                  <c:v>562</c:v>
                </c:pt>
                <c:pt idx="111">
                  <c:v>551</c:v>
                </c:pt>
                <c:pt idx="112">
                  <c:v>541</c:v>
                </c:pt>
                <c:pt idx="113">
                  <c:v>561</c:v>
                </c:pt>
                <c:pt idx="114">
                  <c:v>561</c:v>
                </c:pt>
                <c:pt idx="115">
                  <c:v>568</c:v>
                </c:pt>
                <c:pt idx="116">
                  <c:v>558</c:v>
                </c:pt>
                <c:pt idx="117">
                  <c:v>551</c:v>
                </c:pt>
                <c:pt idx="118">
                  <c:v>573</c:v>
                </c:pt>
                <c:pt idx="119">
                  <c:v>560</c:v>
                </c:pt>
                <c:pt idx="120">
                  <c:v>554</c:v>
                </c:pt>
                <c:pt idx="121">
                  <c:v>558</c:v>
                </c:pt>
                <c:pt idx="122">
                  <c:v>552</c:v>
                </c:pt>
                <c:pt idx="123">
                  <c:v>558</c:v>
                </c:pt>
                <c:pt idx="124">
                  <c:v>558</c:v>
                </c:pt>
                <c:pt idx="125">
                  <c:v>561</c:v>
                </c:pt>
                <c:pt idx="126">
                  <c:v>555</c:v>
                </c:pt>
                <c:pt idx="127">
                  <c:v>565</c:v>
                </c:pt>
                <c:pt idx="128">
                  <c:v>554</c:v>
                </c:pt>
                <c:pt idx="129">
                  <c:v>543</c:v>
                </c:pt>
                <c:pt idx="130">
                  <c:v>539</c:v>
                </c:pt>
                <c:pt idx="131">
                  <c:v>561</c:v>
                </c:pt>
                <c:pt idx="132">
                  <c:v>560</c:v>
                </c:pt>
                <c:pt idx="133">
                  <c:v>558</c:v>
                </c:pt>
                <c:pt idx="134">
                  <c:v>565</c:v>
                </c:pt>
                <c:pt idx="135">
                  <c:v>563</c:v>
                </c:pt>
                <c:pt idx="136">
                  <c:v>559</c:v>
                </c:pt>
                <c:pt idx="137">
                  <c:v>555</c:v>
                </c:pt>
                <c:pt idx="138">
                  <c:v>553</c:v>
                </c:pt>
                <c:pt idx="139">
                  <c:v>558</c:v>
                </c:pt>
                <c:pt idx="140">
                  <c:v>568</c:v>
                </c:pt>
                <c:pt idx="141">
                  <c:v>556</c:v>
                </c:pt>
                <c:pt idx="142">
                  <c:v>550</c:v>
                </c:pt>
                <c:pt idx="143">
                  <c:v>549</c:v>
                </c:pt>
                <c:pt idx="144">
                  <c:v>546</c:v>
                </c:pt>
                <c:pt idx="145">
                  <c:v>551</c:v>
                </c:pt>
                <c:pt idx="146">
                  <c:v>554</c:v>
                </c:pt>
                <c:pt idx="147">
                  <c:v>553</c:v>
                </c:pt>
                <c:pt idx="148">
                  <c:v>547</c:v>
                </c:pt>
                <c:pt idx="149">
                  <c:v>557</c:v>
                </c:pt>
                <c:pt idx="150">
                  <c:v>554</c:v>
                </c:pt>
                <c:pt idx="151">
                  <c:v>557</c:v>
                </c:pt>
                <c:pt idx="152">
                  <c:v>549</c:v>
                </c:pt>
                <c:pt idx="153">
                  <c:v>551</c:v>
                </c:pt>
                <c:pt idx="154">
                  <c:v>536</c:v>
                </c:pt>
                <c:pt idx="155">
                  <c:v>542</c:v>
                </c:pt>
                <c:pt idx="156">
                  <c:v>553</c:v>
                </c:pt>
                <c:pt idx="157">
                  <c:v>553</c:v>
                </c:pt>
                <c:pt idx="158">
                  <c:v>539</c:v>
                </c:pt>
                <c:pt idx="159">
                  <c:v>554</c:v>
                </c:pt>
                <c:pt idx="160">
                  <c:v>550</c:v>
                </c:pt>
                <c:pt idx="161">
                  <c:v>566</c:v>
                </c:pt>
                <c:pt idx="162">
                  <c:v>540</c:v>
                </c:pt>
                <c:pt idx="163">
                  <c:v>565</c:v>
                </c:pt>
                <c:pt idx="164">
                  <c:v>554</c:v>
                </c:pt>
                <c:pt idx="165">
                  <c:v>546</c:v>
                </c:pt>
                <c:pt idx="166">
                  <c:v>548</c:v>
                </c:pt>
                <c:pt idx="167">
                  <c:v>555</c:v>
                </c:pt>
                <c:pt idx="168">
                  <c:v>553</c:v>
                </c:pt>
                <c:pt idx="169">
                  <c:v>545</c:v>
                </c:pt>
                <c:pt idx="170">
                  <c:v>558</c:v>
                </c:pt>
                <c:pt idx="171">
                  <c:v>538</c:v>
                </c:pt>
                <c:pt idx="172">
                  <c:v>549</c:v>
                </c:pt>
                <c:pt idx="173">
                  <c:v>550</c:v>
                </c:pt>
                <c:pt idx="174">
                  <c:v>555</c:v>
                </c:pt>
                <c:pt idx="175">
                  <c:v>562</c:v>
                </c:pt>
                <c:pt idx="176">
                  <c:v>559</c:v>
                </c:pt>
                <c:pt idx="177">
                  <c:v>540</c:v>
                </c:pt>
                <c:pt idx="178">
                  <c:v>544</c:v>
                </c:pt>
                <c:pt idx="179">
                  <c:v>544</c:v>
                </c:pt>
                <c:pt idx="180">
                  <c:v>559</c:v>
                </c:pt>
                <c:pt idx="181">
                  <c:v>550</c:v>
                </c:pt>
                <c:pt idx="182">
                  <c:v>549</c:v>
                </c:pt>
                <c:pt idx="183">
                  <c:v>557</c:v>
                </c:pt>
                <c:pt idx="184">
                  <c:v>537</c:v>
                </c:pt>
                <c:pt idx="185">
                  <c:v>560</c:v>
                </c:pt>
                <c:pt idx="186">
                  <c:v>538</c:v>
                </c:pt>
                <c:pt idx="187">
                  <c:v>552</c:v>
                </c:pt>
                <c:pt idx="188">
                  <c:v>544</c:v>
                </c:pt>
                <c:pt idx="189">
                  <c:v>562</c:v>
                </c:pt>
                <c:pt idx="190">
                  <c:v>547</c:v>
                </c:pt>
                <c:pt idx="191">
                  <c:v>546</c:v>
                </c:pt>
                <c:pt idx="192">
                  <c:v>537</c:v>
                </c:pt>
                <c:pt idx="193">
                  <c:v>552</c:v>
                </c:pt>
                <c:pt idx="194">
                  <c:v>554</c:v>
                </c:pt>
                <c:pt idx="195">
                  <c:v>550</c:v>
                </c:pt>
                <c:pt idx="196">
                  <c:v>552</c:v>
                </c:pt>
                <c:pt idx="197">
                  <c:v>547</c:v>
                </c:pt>
                <c:pt idx="198">
                  <c:v>544</c:v>
                </c:pt>
                <c:pt idx="199">
                  <c:v>547</c:v>
                </c:pt>
                <c:pt idx="200">
                  <c:v>551</c:v>
                </c:pt>
                <c:pt idx="201">
                  <c:v>545</c:v>
                </c:pt>
                <c:pt idx="202">
                  <c:v>545</c:v>
                </c:pt>
                <c:pt idx="203">
                  <c:v>544</c:v>
                </c:pt>
                <c:pt idx="204">
                  <c:v>538</c:v>
                </c:pt>
                <c:pt idx="205">
                  <c:v>552</c:v>
                </c:pt>
                <c:pt idx="206">
                  <c:v>568</c:v>
                </c:pt>
                <c:pt idx="207">
                  <c:v>542</c:v>
                </c:pt>
                <c:pt idx="208">
                  <c:v>544</c:v>
                </c:pt>
                <c:pt idx="209">
                  <c:v>550</c:v>
                </c:pt>
                <c:pt idx="210">
                  <c:v>560</c:v>
                </c:pt>
                <c:pt idx="211">
                  <c:v>548</c:v>
                </c:pt>
                <c:pt idx="212">
                  <c:v>535</c:v>
                </c:pt>
                <c:pt idx="213">
                  <c:v>541</c:v>
                </c:pt>
                <c:pt idx="214">
                  <c:v>547</c:v>
                </c:pt>
                <c:pt idx="215">
                  <c:v>551</c:v>
                </c:pt>
                <c:pt idx="216">
                  <c:v>557</c:v>
                </c:pt>
                <c:pt idx="217">
                  <c:v>561</c:v>
                </c:pt>
                <c:pt idx="218">
                  <c:v>561</c:v>
                </c:pt>
                <c:pt idx="219">
                  <c:v>548</c:v>
                </c:pt>
                <c:pt idx="220">
                  <c:v>546</c:v>
                </c:pt>
                <c:pt idx="221">
                  <c:v>543</c:v>
                </c:pt>
                <c:pt idx="222">
                  <c:v>541</c:v>
                </c:pt>
                <c:pt idx="223">
                  <c:v>556</c:v>
                </c:pt>
                <c:pt idx="224">
                  <c:v>553</c:v>
                </c:pt>
                <c:pt idx="225">
                  <c:v>556</c:v>
                </c:pt>
                <c:pt idx="226">
                  <c:v>544</c:v>
                </c:pt>
                <c:pt idx="227">
                  <c:v>555</c:v>
                </c:pt>
                <c:pt idx="228">
                  <c:v>547</c:v>
                </c:pt>
                <c:pt idx="229">
                  <c:v>547</c:v>
                </c:pt>
                <c:pt idx="230">
                  <c:v>563</c:v>
                </c:pt>
                <c:pt idx="231">
                  <c:v>543</c:v>
                </c:pt>
                <c:pt idx="232">
                  <c:v>548</c:v>
                </c:pt>
                <c:pt idx="233">
                  <c:v>553</c:v>
                </c:pt>
                <c:pt idx="234">
                  <c:v>549</c:v>
                </c:pt>
                <c:pt idx="235">
                  <c:v>546</c:v>
                </c:pt>
                <c:pt idx="236">
                  <c:v>549</c:v>
                </c:pt>
                <c:pt idx="237">
                  <c:v>539</c:v>
                </c:pt>
                <c:pt idx="238">
                  <c:v>551</c:v>
                </c:pt>
                <c:pt idx="239">
                  <c:v>555</c:v>
                </c:pt>
                <c:pt idx="240">
                  <c:v>539</c:v>
                </c:pt>
                <c:pt idx="241">
                  <c:v>547</c:v>
                </c:pt>
                <c:pt idx="242">
                  <c:v>552</c:v>
                </c:pt>
                <c:pt idx="243">
                  <c:v>546</c:v>
                </c:pt>
                <c:pt idx="244">
                  <c:v>541</c:v>
                </c:pt>
                <c:pt idx="245">
                  <c:v>548</c:v>
                </c:pt>
                <c:pt idx="246">
                  <c:v>555</c:v>
                </c:pt>
                <c:pt idx="247">
                  <c:v>540</c:v>
                </c:pt>
                <c:pt idx="248">
                  <c:v>542</c:v>
                </c:pt>
                <c:pt idx="249">
                  <c:v>555</c:v>
                </c:pt>
                <c:pt idx="250">
                  <c:v>539</c:v>
                </c:pt>
                <c:pt idx="251">
                  <c:v>553</c:v>
                </c:pt>
                <c:pt idx="252">
                  <c:v>552</c:v>
                </c:pt>
                <c:pt idx="253">
                  <c:v>551</c:v>
                </c:pt>
                <c:pt idx="254">
                  <c:v>560</c:v>
                </c:pt>
                <c:pt idx="255">
                  <c:v>558</c:v>
                </c:pt>
                <c:pt idx="256">
                  <c:v>533</c:v>
                </c:pt>
                <c:pt idx="257">
                  <c:v>546</c:v>
                </c:pt>
                <c:pt idx="258">
                  <c:v>556</c:v>
                </c:pt>
                <c:pt idx="259">
                  <c:v>536</c:v>
                </c:pt>
                <c:pt idx="260">
                  <c:v>544</c:v>
                </c:pt>
                <c:pt idx="261">
                  <c:v>568</c:v>
                </c:pt>
                <c:pt idx="262">
                  <c:v>539</c:v>
                </c:pt>
                <c:pt idx="263">
                  <c:v>540</c:v>
                </c:pt>
                <c:pt idx="264">
                  <c:v>537</c:v>
                </c:pt>
                <c:pt idx="265">
                  <c:v>543</c:v>
                </c:pt>
                <c:pt idx="266">
                  <c:v>541</c:v>
                </c:pt>
                <c:pt idx="267">
                  <c:v>559</c:v>
                </c:pt>
                <c:pt idx="268">
                  <c:v>550</c:v>
                </c:pt>
                <c:pt idx="269">
                  <c:v>552</c:v>
                </c:pt>
                <c:pt idx="270">
                  <c:v>546</c:v>
                </c:pt>
                <c:pt idx="271">
                  <c:v>545</c:v>
                </c:pt>
                <c:pt idx="272">
                  <c:v>560</c:v>
                </c:pt>
                <c:pt idx="273">
                  <c:v>535</c:v>
                </c:pt>
                <c:pt idx="274">
                  <c:v>544</c:v>
                </c:pt>
                <c:pt idx="275">
                  <c:v>557</c:v>
                </c:pt>
                <c:pt idx="276">
                  <c:v>539</c:v>
                </c:pt>
                <c:pt idx="277">
                  <c:v>550</c:v>
                </c:pt>
                <c:pt idx="278">
                  <c:v>549</c:v>
                </c:pt>
                <c:pt idx="279">
                  <c:v>547</c:v>
                </c:pt>
                <c:pt idx="280">
                  <c:v>553</c:v>
                </c:pt>
                <c:pt idx="281">
                  <c:v>553</c:v>
                </c:pt>
                <c:pt idx="282">
                  <c:v>543</c:v>
                </c:pt>
                <c:pt idx="283">
                  <c:v>541</c:v>
                </c:pt>
                <c:pt idx="284">
                  <c:v>572</c:v>
                </c:pt>
                <c:pt idx="285">
                  <c:v>542</c:v>
                </c:pt>
                <c:pt idx="286">
                  <c:v>555</c:v>
                </c:pt>
                <c:pt idx="287">
                  <c:v>550</c:v>
                </c:pt>
                <c:pt idx="288">
                  <c:v>543</c:v>
                </c:pt>
                <c:pt idx="289">
                  <c:v>555</c:v>
                </c:pt>
                <c:pt idx="290">
                  <c:v>559</c:v>
                </c:pt>
                <c:pt idx="291">
                  <c:v>556</c:v>
                </c:pt>
                <c:pt idx="292">
                  <c:v>553</c:v>
                </c:pt>
                <c:pt idx="293">
                  <c:v>555</c:v>
                </c:pt>
                <c:pt idx="294">
                  <c:v>561</c:v>
                </c:pt>
                <c:pt idx="295">
                  <c:v>542</c:v>
                </c:pt>
                <c:pt idx="296">
                  <c:v>564</c:v>
                </c:pt>
                <c:pt idx="297">
                  <c:v>559</c:v>
                </c:pt>
                <c:pt idx="298">
                  <c:v>552</c:v>
                </c:pt>
                <c:pt idx="299">
                  <c:v>564</c:v>
                </c:pt>
                <c:pt idx="300">
                  <c:v>555</c:v>
                </c:pt>
                <c:pt idx="301">
                  <c:v>559</c:v>
                </c:pt>
                <c:pt idx="302">
                  <c:v>558</c:v>
                </c:pt>
                <c:pt idx="303">
                  <c:v>557</c:v>
                </c:pt>
                <c:pt idx="304">
                  <c:v>558</c:v>
                </c:pt>
                <c:pt idx="305">
                  <c:v>549</c:v>
                </c:pt>
                <c:pt idx="306">
                  <c:v>550</c:v>
                </c:pt>
                <c:pt idx="307">
                  <c:v>557</c:v>
                </c:pt>
                <c:pt idx="308">
                  <c:v>566</c:v>
                </c:pt>
                <c:pt idx="309">
                  <c:v>550</c:v>
                </c:pt>
                <c:pt idx="310">
                  <c:v>538</c:v>
                </c:pt>
                <c:pt idx="311">
                  <c:v>556</c:v>
                </c:pt>
                <c:pt idx="312">
                  <c:v>551</c:v>
                </c:pt>
                <c:pt idx="313">
                  <c:v>547</c:v>
                </c:pt>
                <c:pt idx="314">
                  <c:v>549</c:v>
                </c:pt>
                <c:pt idx="315">
                  <c:v>553</c:v>
                </c:pt>
                <c:pt idx="316">
                  <c:v>547</c:v>
                </c:pt>
                <c:pt idx="317">
                  <c:v>545</c:v>
                </c:pt>
                <c:pt idx="318">
                  <c:v>558</c:v>
                </c:pt>
                <c:pt idx="319">
                  <c:v>556</c:v>
                </c:pt>
                <c:pt idx="320">
                  <c:v>557</c:v>
                </c:pt>
                <c:pt idx="321">
                  <c:v>553</c:v>
                </c:pt>
                <c:pt idx="322">
                  <c:v>563</c:v>
                </c:pt>
                <c:pt idx="323">
                  <c:v>560</c:v>
                </c:pt>
                <c:pt idx="324">
                  <c:v>559</c:v>
                </c:pt>
                <c:pt idx="325">
                  <c:v>553</c:v>
                </c:pt>
                <c:pt idx="326">
                  <c:v>565</c:v>
                </c:pt>
                <c:pt idx="327">
                  <c:v>549</c:v>
                </c:pt>
                <c:pt idx="328">
                  <c:v>558</c:v>
                </c:pt>
                <c:pt idx="329">
                  <c:v>564</c:v>
                </c:pt>
                <c:pt idx="330">
                  <c:v>562</c:v>
                </c:pt>
                <c:pt idx="331">
                  <c:v>571</c:v>
                </c:pt>
                <c:pt idx="332">
                  <c:v>552</c:v>
                </c:pt>
                <c:pt idx="333">
                  <c:v>570</c:v>
                </c:pt>
                <c:pt idx="334">
                  <c:v>572</c:v>
                </c:pt>
                <c:pt idx="335">
                  <c:v>567</c:v>
                </c:pt>
                <c:pt idx="336">
                  <c:v>583</c:v>
                </c:pt>
                <c:pt idx="337">
                  <c:v>569</c:v>
                </c:pt>
                <c:pt idx="338">
                  <c:v>579</c:v>
                </c:pt>
                <c:pt idx="339">
                  <c:v>571</c:v>
                </c:pt>
                <c:pt idx="340">
                  <c:v>567</c:v>
                </c:pt>
                <c:pt idx="341">
                  <c:v>576</c:v>
                </c:pt>
                <c:pt idx="342">
                  <c:v>575</c:v>
                </c:pt>
                <c:pt idx="343">
                  <c:v>570</c:v>
                </c:pt>
                <c:pt idx="344">
                  <c:v>583</c:v>
                </c:pt>
                <c:pt idx="345">
                  <c:v>581</c:v>
                </c:pt>
                <c:pt idx="346">
                  <c:v>570</c:v>
                </c:pt>
                <c:pt idx="347">
                  <c:v>565</c:v>
                </c:pt>
                <c:pt idx="348">
                  <c:v>556</c:v>
                </c:pt>
                <c:pt idx="349">
                  <c:v>575</c:v>
                </c:pt>
                <c:pt idx="350">
                  <c:v>557</c:v>
                </c:pt>
                <c:pt idx="351">
                  <c:v>579</c:v>
                </c:pt>
                <c:pt idx="352">
                  <c:v>585</c:v>
                </c:pt>
                <c:pt idx="353">
                  <c:v>533</c:v>
                </c:pt>
                <c:pt idx="354">
                  <c:v>551</c:v>
                </c:pt>
                <c:pt idx="355">
                  <c:v>563</c:v>
                </c:pt>
                <c:pt idx="356">
                  <c:v>567</c:v>
                </c:pt>
                <c:pt idx="357">
                  <c:v>553</c:v>
                </c:pt>
                <c:pt idx="358">
                  <c:v>567</c:v>
                </c:pt>
                <c:pt idx="359">
                  <c:v>560</c:v>
                </c:pt>
                <c:pt idx="360">
                  <c:v>570</c:v>
                </c:pt>
                <c:pt idx="361">
                  <c:v>569</c:v>
                </c:pt>
                <c:pt idx="362">
                  <c:v>556</c:v>
                </c:pt>
                <c:pt idx="363">
                  <c:v>565</c:v>
                </c:pt>
                <c:pt idx="364">
                  <c:v>558</c:v>
                </c:pt>
                <c:pt idx="365">
                  <c:v>563</c:v>
                </c:pt>
                <c:pt idx="366">
                  <c:v>563</c:v>
                </c:pt>
                <c:pt idx="367">
                  <c:v>568</c:v>
                </c:pt>
                <c:pt idx="368">
                  <c:v>558</c:v>
                </c:pt>
                <c:pt idx="369">
                  <c:v>560</c:v>
                </c:pt>
                <c:pt idx="370">
                  <c:v>552</c:v>
                </c:pt>
                <c:pt idx="371">
                  <c:v>536</c:v>
                </c:pt>
                <c:pt idx="372">
                  <c:v>554</c:v>
                </c:pt>
                <c:pt idx="373">
                  <c:v>553</c:v>
                </c:pt>
                <c:pt idx="374">
                  <c:v>560</c:v>
                </c:pt>
                <c:pt idx="375">
                  <c:v>547</c:v>
                </c:pt>
                <c:pt idx="376">
                  <c:v>542</c:v>
                </c:pt>
                <c:pt idx="377">
                  <c:v>557</c:v>
                </c:pt>
                <c:pt idx="378">
                  <c:v>545</c:v>
                </c:pt>
                <c:pt idx="379">
                  <c:v>573</c:v>
                </c:pt>
                <c:pt idx="380">
                  <c:v>552</c:v>
                </c:pt>
                <c:pt idx="381">
                  <c:v>566</c:v>
                </c:pt>
                <c:pt idx="382">
                  <c:v>550</c:v>
                </c:pt>
                <c:pt idx="383">
                  <c:v>574</c:v>
                </c:pt>
                <c:pt idx="384">
                  <c:v>546</c:v>
                </c:pt>
                <c:pt idx="385">
                  <c:v>558</c:v>
                </c:pt>
                <c:pt idx="386">
                  <c:v>559</c:v>
                </c:pt>
                <c:pt idx="387">
                  <c:v>547</c:v>
                </c:pt>
                <c:pt idx="388">
                  <c:v>573</c:v>
                </c:pt>
                <c:pt idx="389">
                  <c:v>570</c:v>
                </c:pt>
                <c:pt idx="390">
                  <c:v>546</c:v>
                </c:pt>
                <c:pt idx="391">
                  <c:v>547</c:v>
                </c:pt>
                <c:pt idx="392">
                  <c:v>561</c:v>
                </c:pt>
                <c:pt idx="393">
                  <c:v>550</c:v>
                </c:pt>
                <c:pt idx="394">
                  <c:v>558</c:v>
                </c:pt>
                <c:pt idx="395">
                  <c:v>569</c:v>
                </c:pt>
                <c:pt idx="396">
                  <c:v>557</c:v>
                </c:pt>
                <c:pt idx="397">
                  <c:v>555</c:v>
                </c:pt>
                <c:pt idx="398">
                  <c:v>560</c:v>
                </c:pt>
                <c:pt idx="399">
                  <c:v>564</c:v>
                </c:pt>
                <c:pt idx="400">
                  <c:v>554</c:v>
                </c:pt>
                <c:pt idx="401">
                  <c:v>552</c:v>
                </c:pt>
                <c:pt idx="402">
                  <c:v>564</c:v>
                </c:pt>
                <c:pt idx="403">
                  <c:v>566</c:v>
                </c:pt>
                <c:pt idx="404">
                  <c:v>567</c:v>
                </c:pt>
                <c:pt idx="405">
                  <c:v>547</c:v>
                </c:pt>
                <c:pt idx="406">
                  <c:v>550</c:v>
                </c:pt>
                <c:pt idx="407">
                  <c:v>563</c:v>
                </c:pt>
                <c:pt idx="408">
                  <c:v>562</c:v>
                </c:pt>
                <c:pt idx="409">
                  <c:v>565</c:v>
                </c:pt>
                <c:pt idx="410">
                  <c:v>551</c:v>
                </c:pt>
                <c:pt idx="411">
                  <c:v>560</c:v>
                </c:pt>
                <c:pt idx="412">
                  <c:v>552</c:v>
                </c:pt>
                <c:pt idx="413">
                  <c:v>557</c:v>
                </c:pt>
                <c:pt idx="414">
                  <c:v>573</c:v>
                </c:pt>
                <c:pt idx="415">
                  <c:v>554</c:v>
                </c:pt>
                <c:pt idx="416">
                  <c:v>552</c:v>
                </c:pt>
                <c:pt idx="417">
                  <c:v>555</c:v>
                </c:pt>
                <c:pt idx="418">
                  <c:v>559</c:v>
                </c:pt>
                <c:pt idx="419">
                  <c:v>563</c:v>
                </c:pt>
                <c:pt idx="420">
                  <c:v>550</c:v>
                </c:pt>
                <c:pt idx="421">
                  <c:v>566</c:v>
                </c:pt>
                <c:pt idx="422">
                  <c:v>545</c:v>
                </c:pt>
                <c:pt idx="423">
                  <c:v>556</c:v>
                </c:pt>
                <c:pt idx="424">
                  <c:v>567</c:v>
                </c:pt>
                <c:pt idx="425">
                  <c:v>564</c:v>
                </c:pt>
                <c:pt idx="426">
                  <c:v>564</c:v>
                </c:pt>
                <c:pt idx="427">
                  <c:v>569</c:v>
                </c:pt>
                <c:pt idx="428">
                  <c:v>563</c:v>
                </c:pt>
                <c:pt idx="429">
                  <c:v>561</c:v>
                </c:pt>
                <c:pt idx="430">
                  <c:v>550</c:v>
                </c:pt>
                <c:pt idx="431">
                  <c:v>542</c:v>
                </c:pt>
                <c:pt idx="432">
                  <c:v>565</c:v>
                </c:pt>
                <c:pt idx="433">
                  <c:v>561</c:v>
                </c:pt>
                <c:pt idx="434">
                  <c:v>541</c:v>
                </c:pt>
                <c:pt idx="435">
                  <c:v>562</c:v>
                </c:pt>
                <c:pt idx="436">
                  <c:v>551</c:v>
                </c:pt>
                <c:pt idx="437">
                  <c:v>562</c:v>
                </c:pt>
                <c:pt idx="438">
                  <c:v>550</c:v>
                </c:pt>
                <c:pt idx="439">
                  <c:v>564</c:v>
                </c:pt>
                <c:pt idx="440">
                  <c:v>557</c:v>
                </c:pt>
                <c:pt idx="441">
                  <c:v>568</c:v>
                </c:pt>
                <c:pt idx="442">
                  <c:v>556</c:v>
                </c:pt>
                <c:pt idx="443">
                  <c:v>549</c:v>
                </c:pt>
                <c:pt idx="444">
                  <c:v>549</c:v>
                </c:pt>
                <c:pt idx="445">
                  <c:v>541</c:v>
                </c:pt>
                <c:pt idx="446">
                  <c:v>559</c:v>
                </c:pt>
                <c:pt idx="447">
                  <c:v>562</c:v>
                </c:pt>
                <c:pt idx="448">
                  <c:v>555</c:v>
                </c:pt>
                <c:pt idx="449">
                  <c:v>561</c:v>
                </c:pt>
                <c:pt idx="450">
                  <c:v>546</c:v>
                </c:pt>
                <c:pt idx="451">
                  <c:v>564</c:v>
                </c:pt>
                <c:pt idx="452">
                  <c:v>562</c:v>
                </c:pt>
                <c:pt idx="453">
                  <c:v>542</c:v>
                </c:pt>
                <c:pt idx="454">
                  <c:v>554</c:v>
                </c:pt>
                <c:pt idx="455">
                  <c:v>567</c:v>
                </c:pt>
                <c:pt idx="456">
                  <c:v>557</c:v>
                </c:pt>
                <c:pt idx="457">
                  <c:v>554</c:v>
                </c:pt>
                <c:pt idx="458">
                  <c:v>573</c:v>
                </c:pt>
                <c:pt idx="459">
                  <c:v>562</c:v>
                </c:pt>
                <c:pt idx="460">
                  <c:v>565</c:v>
                </c:pt>
                <c:pt idx="461">
                  <c:v>562</c:v>
                </c:pt>
                <c:pt idx="462">
                  <c:v>555</c:v>
                </c:pt>
                <c:pt idx="463">
                  <c:v>560</c:v>
                </c:pt>
                <c:pt idx="464">
                  <c:v>548</c:v>
                </c:pt>
                <c:pt idx="465">
                  <c:v>553</c:v>
                </c:pt>
                <c:pt idx="466">
                  <c:v>561</c:v>
                </c:pt>
                <c:pt idx="467">
                  <c:v>554</c:v>
                </c:pt>
                <c:pt idx="468">
                  <c:v>564</c:v>
                </c:pt>
                <c:pt idx="469">
                  <c:v>564</c:v>
                </c:pt>
                <c:pt idx="470">
                  <c:v>556</c:v>
                </c:pt>
                <c:pt idx="471">
                  <c:v>560</c:v>
                </c:pt>
                <c:pt idx="472">
                  <c:v>552</c:v>
                </c:pt>
                <c:pt idx="473">
                  <c:v>563</c:v>
                </c:pt>
                <c:pt idx="474">
                  <c:v>568</c:v>
                </c:pt>
                <c:pt idx="475">
                  <c:v>574</c:v>
                </c:pt>
                <c:pt idx="476">
                  <c:v>561</c:v>
                </c:pt>
                <c:pt idx="477">
                  <c:v>559</c:v>
                </c:pt>
                <c:pt idx="478">
                  <c:v>563</c:v>
                </c:pt>
                <c:pt idx="479">
                  <c:v>556</c:v>
                </c:pt>
                <c:pt idx="480">
                  <c:v>550</c:v>
                </c:pt>
                <c:pt idx="481">
                  <c:v>554</c:v>
                </c:pt>
                <c:pt idx="482">
                  <c:v>549</c:v>
                </c:pt>
                <c:pt idx="483">
                  <c:v>573</c:v>
                </c:pt>
                <c:pt idx="484">
                  <c:v>573</c:v>
                </c:pt>
                <c:pt idx="485">
                  <c:v>549</c:v>
                </c:pt>
                <c:pt idx="486">
                  <c:v>569</c:v>
                </c:pt>
                <c:pt idx="487">
                  <c:v>555</c:v>
                </c:pt>
                <c:pt idx="488">
                  <c:v>568</c:v>
                </c:pt>
                <c:pt idx="489">
                  <c:v>567</c:v>
                </c:pt>
                <c:pt idx="490">
                  <c:v>551</c:v>
                </c:pt>
                <c:pt idx="491">
                  <c:v>569</c:v>
                </c:pt>
                <c:pt idx="492">
                  <c:v>570</c:v>
                </c:pt>
                <c:pt idx="493">
                  <c:v>552</c:v>
                </c:pt>
                <c:pt idx="494">
                  <c:v>558</c:v>
                </c:pt>
                <c:pt idx="495">
                  <c:v>559</c:v>
                </c:pt>
                <c:pt idx="496">
                  <c:v>570</c:v>
                </c:pt>
                <c:pt idx="497">
                  <c:v>562</c:v>
                </c:pt>
                <c:pt idx="498">
                  <c:v>572</c:v>
                </c:pt>
                <c:pt idx="499">
                  <c:v>568</c:v>
                </c:pt>
                <c:pt idx="500">
                  <c:v>559</c:v>
                </c:pt>
                <c:pt idx="501">
                  <c:v>557</c:v>
                </c:pt>
                <c:pt idx="502">
                  <c:v>574</c:v>
                </c:pt>
                <c:pt idx="503">
                  <c:v>574</c:v>
                </c:pt>
                <c:pt idx="504">
                  <c:v>569</c:v>
                </c:pt>
                <c:pt idx="505">
                  <c:v>564</c:v>
                </c:pt>
                <c:pt idx="506">
                  <c:v>571</c:v>
                </c:pt>
                <c:pt idx="507">
                  <c:v>561</c:v>
                </c:pt>
                <c:pt idx="508">
                  <c:v>555</c:v>
                </c:pt>
                <c:pt idx="509">
                  <c:v>559</c:v>
                </c:pt>
                <c:pt idx="510">
                  <c:v>571</c:v>
                </c:pt>
                <c:pt idx="511">
                  <c:v>569</c:v>
                </c:pt>
                <c:pt idx="512">
                  <c:v>560</c:v>
                </c:pt>
                <c:pt idx="513">
                  <c:v>567</c:v>
                </c:pt>
                <c:pt idx="514">
                  <c:v>558</c:v>
                </c:pt>
                <c:pt idx="515">
                  <c:v>557</c:v>
                </c:pt>
                <c:pt idx="516">
                  <c:v>572</c:v>
                </c:pt>
                <c:pt idx="517">
                  <c:v>552</c:v>
                </c:pt>
                <c:pt idx="518">
                  <c:v>564</c:v>
                </c:pt>
                <c:pt idx="519">
                  <c:v>566</c:v>
                </c:pt>
                <c:pt idx="520">
                  <c:v>565</c:v>
                </c:pt>
                <c:pt idx="521">
                  <c:v>569</c:v>
                </c:pt>
                <c:pt idx="522">
                  <c:v>556</c:v>
                </c:pt>
                <c:pt idx="523">
                  <c:v>568</c:v>
                </c:pt>
                <c:pt idx="524">
                  <c:v>571</c:v>
                </c:pt>
                <c:pt idx="525">
                  <c:v>579</c:v>
                </c:pt>
                <c:pt idx="526">
                  <c:v>569</c:v>
                </c:pt>
                <c:pt idx="527">
                  <c:v>570</c:v>
                </c:pt>
                <c:pt idx="528">
                  <c:v>567</c:v>
                </c:pt>
                <c:pt idx="529">
                  <c:v>573</c:v>
                </c:pt>
                <c:pt idx="530">
                  <c:v>554</c:v>
                </c:pt>
                <c:pt idx="531">
                  <c:v>548</c:v>
                </c:pt>
                <c:pt idx="532">
                  <c:v>563</c:v>
                </c:pt>
                <c:pt idx="533">
                  <c:v>557</c:v>
                </c:pt>
                <c:pt idx="534">
                  <c:v>561</c:v>
                </c:pt>
                <c:pt idx="535">
                  <c:v>566</c:v>
                </c:pt>
                <c:pt idx="536">
                  <c:v>557</c:v>
                </c:pt>
                <c:pt idx="537">
                  <c:v>563</c:v>
                </c:pt>
                <c:pt idx="538">
                  <c:v>569</c:v>
                </c:pt>
                <c:pt idx="539">
                  <c:v>566</c:v>
                </c:pt>
                <c:pt idx="540">
                  <c:v>560</c:v>
                </c:pt>
                <c:pt idx="541">
                  <c:v>570</c:v>
                </c:pt>
                <c:pt idx="542">
                  <c:v>563</c:v>
                </c:pt>
                <c:pt idx="543">
                  <c:v>570</c:v>
                </c:pt>
                <c:pt idx="544">
                  <c:v>562</c:v>
                </c:pt>
                <c:pt idx="545">
                  <c:v>568</c:v>
                </c:pt>
                <c:pt idx="546">
                  <c:v>578</c:v>
                </c:pt>
                <c:pt idx="547">
                  <c:v>564</c:v>
                </c:pt>
                <c:pt idx="548">
                  <c:v>583</c:v>
                </c:pt>
                <c:pt idx="549">
                  <c:v>556</c:v>
                </c:pt>
                <c:pt idx="550">
                  <c:v>561</c:v>
                </c:pt>
                <c:pt idx="551">
                  <c:v>572</c:v>
                </c:pt>
                <c:pt idx="552">
                  <c:v>575</c:v>
                </c:pt>
                <c:pt idx="553">
                  <c:v>570</c:v>
                </c:pt>
                <c:pt idx="554">
                  <c:v>553</c:v>
                </c:pt>
                <c:pt idx="555">
                  <c:v>576</c:v>
                </c:pt>
                <c:pt idx="556">
                  <c:v>549</c:v>
                </c:pt>
                <c:pt idx="557">
                  <c:v>565</c:v>
                </c:pt>
                <c:pt idx="558">
                  <c:v>566</c:v>
                </c:pt>
                <c:pt idx="559">
                  <c:v>576</c:v>
                </c:pt>
                <c:pt idx="560">
                  <c:v>564</c:v>
                </c:pt>
                <c:pt idx="561">
                  <c:v>566</c:v>
                </c:pt>
                <c:pt idx="562">
                  <c:v>566</c:v>
                </c:pt>
                <c:pt idx="563">
                  <c:v>570</c:v>
                </c:pt>
                <c:pt idx="564">
                  <c:v>582</c:v>
                </c:pt>
                <c:pt idx="565">
                  <c:v>559</c:v>
                </c:pt>
                <c:pt idx="566">
                  <c:v>569</c:v>
                </c:pt>
                <c:pt idx="567">
                  <c:v>562</c:v>
                </c:pt>
                <c:pt idx="568">
                  <c:v>583</c:v>
                </c:pt>
                <c:pt idx="569">
                  <c:v>564</c:v>
                </c:pt>
                <c:pt idx="570">
                  <c:v>576</c:v>
                </c:pt>
                <c:pt idx="571">
                  <c:v>583</c:v>
                </c:pt>
                <c:pt idx="572">
                  <c:v>581</c:v>
                </c:pt>
                <c:pt idx="573">
                  <c:v>573</c:v>
                </c:pt>
                <c:pt idx="574">
                  <c:v>569</c:v>
                </c:pt>
                <c:pt idx="575">
                  <c:v>575</c:v>
                </c:pt>
                <c:pt idx="576">
                  <c:v>563</c:v>
                </c:pt>
                <c:pt idx="577">
                  <c:v>576</c:v>
                </c:pt>
                <c:pt idx="578">
                  <c:v>576</c:v>
                </c:pt>
                <c:pt idx="579">
                  <c:v>569</c:v>
                </c:pt>
                <c:pt idx="580">
                  <c:v>579</c:v>
                </c:pt>
                <c:pt idx="581">
                  <c:v>568</c:v>
                </c:pt>
                <c:pt idx="582">
                  <c:v>572</c:v>
                </c:pt>
                <c:pt idx="583">
                  <c:v>576</c:v>
                </c:pt>
                <c:pt idx="584">
                  <c:v>583</c:v>
                </c:pt>
                <c:pt idx="585">
                  <c:v>584</c:v>
                </c:pt>
                <c:pt idx="586">
                  <c:v>565</c:v>
                </c:pt>
                <c:pt idx="587">
                  <c:v>563</c:v>
                </c:pt>
                <c:pt idx="588">
                  <c:v>564</c:v>
                </c:pt>
                <c:pt idx="589">
                  <c:v>563</c:v>
                </c:pt>
                <c:pt idx="590">
                  <c:v>572</c:v>
                </c:pt>
                <c:pt idx="591">
                  <c:v>576</c:v>
                </c:pt>
                <c:pt idx="592">
                  <c:v>569</c:v>
                </c:pt>
                <c:pt idx="593">
                  <c:v>588</c:v>
                </c:pt>
                <c:pt idx="594">
                  <c:v>582</c:v>
                </c:pt>
                <c:pt idx="595">
                  <c:v>577</c:v>
                </c:pt>
                <c:pt idx="596">
                  <c:v>591</c:v>
                </c:pt>
                <c:pt idx="597">
                  <c:v>583</c:v>
                </c:pt>
                <c:pt idx="598">
                  <c:v>576</c:v>
                </c:pt>
                <c:pt idx="599">
                  <c:v>569</c:v>
                </c:pt>
                <c:pt idx="600">
                  <c:v>580</c:v>
                </c:pt>
                <c:pt idx="601">
                  <c:v>595</c:v>
                </c:pt>
                <c:pt idx="602">
                  <c:v>597</c:v>
                </c:pt>
                <c:pt idx="603">
                  <c:v>578</c:v>
                </c:pt>
                <c:pt idx="604">
                  <c:v>596</c:v>
                </c:pt>
                <c:pt idx="605">
                  <c:v>603</c:v>
                </c:pt>
                <c:pt idx="606">
                  <c:v>580</c:v>
                </c:pt>
                <c:pt idx="607">
                  <c:v>587</c:v>
                </c:pt>
                <c:pt idx="608">
                  <c:v>592</c:v>
                </c:pt>
                <c:pt idx="609">
                  <c:v>589</c:v>
                </c:pt>
                <c:pt idx="610">
                  <c:v>600</c:v>
                </c:pt>
                <c:pt idx="611">
                  <c:v>602</c:v>
                </c:pt>
                <c:pt idx="612">
                  <c:v>597</c:v>
                </c:pt>
                <c:pt idx="613">
                  <c:v>596</c:v>
                </c:pt>
                <c:pt idx="614">
                  <c:v>576</c:v>
                </c:pt>
                <c:pt idx="615">
                  <c:v>592</c:v>
                </c:pt>
                <c:pt idx="616">
                  <c:v>592</c:v>
                </c:pt>
                <c:pt idx="617">
                  <c:v>591</c:v>
                </c:pt>
                <c:pt idx="618">
                  <c:v>584</c:v>
                </c:pt>
                <c:pt idx="619">
                  <c:v>587</c:v>
                </c:pt>
                <c:pt idx="620">
                  <c:v>587</c:v>
                </c:pt>
                <c:pt idx="621">
                  <c:v>579</c:v>
                </c:pt>
                <c:pt idx="622">
                  <c:v>597</c:v>
                </c:pt>
                <c:pt idx="623">
                  <c:v>583</c:v>
                </c:pt>
                <c:pt idx="624">
                  <c:v>574</c:v>
                </c:pt>
                <c:pt idx="625">
                  <c:v>579</c:v>
                </c:pt>
                <c:pt idx="626">
                  <c:v>569</c:v>
                </c:pt>
                <c:pt idx="627">
                  <c:v>574</c:v>
                </c:pt>
                <c:pt idx="628">
                  <c:v>572</c:v>
                </c:pt>
                <c:pt idx="629">
                  <c:v>561</c:v>
                </c:pt>
                <c:pt idx="630">
                  <c:v>565</c:v>
                </c:pt>
                <c:pt idx="631">
                  <c:v>578</c:v>
                </c:pt>
                <c:pt idx="632">
                  <c:v>561</c:v>
                </c:pt>
                <c:pt idx="633">
                  <c:v>574</c:v>
                </c:pt>
                <c:pt idx="634">
                  <c:v>569</c:v>
                </c:pt>
                <c:pt idx="635">
                  <c:v>569</c:v>
                </c:pt>
                <c:pt idx="636">
                  <c:v>589</c:v>
                </c:pt>
                <c:pt idx="637">
                  <c:v>584</c:v>
                </c:pt>
                <c:pt idx="638">
                  <c:v>572</c:v>
                </c:pt>
                <c:pt idx="639">
                  <c:v>569</c:v>
                </c:pt>
                <c:pt idx="640">
                  <c:v>579</c:v>
                </c:pt>
                <c:pt idx="641">
                  <c:v>568</c:v>
                </c:pt>
                <c:pt idx="642">
                  <c:v>580</c:v>
                </c:pt>
                <c:pt idx="643">
                  <c:v>603</c:v>
                </c:pt>
                <c:pt idx="644">
                  <c:v>559</c:v>
                </c:pt>
                <c:pt idx="645">
                  <c:v>585</c:v>
                </c:pt>
                <c:pt idx="646">
                  <c:v>576</c:v>
                </c:pt>
                <c:pt idx="647">
                  <c:v>578</c:v>
                </c:pt>
                <c:pt idx="648">
                  <c:v>583</c:v>
                </c:pt>
                <c:pt idx="649">
                  <c:v>608</c:v>
                </c:pt>
                <c:pt idx="650">
                  <c:v>571</c:v>
                </c:pt>
                <c:pt idx="651">
                  <c:v>581</c:v>
                </c:pt>
                <c:pt idx="652">
                  <c:v>604</c:v>
                </c:pt>
                <c:pt idx="653">
                  <c:v>585</c:v>
                </c:pt>
                <c:pt idx="654">
                  <c:v>584</c:v>
                </c:pt>
                <c:pt idx="655">
                  <c:v>571</c:v>
                </c:pt>
                <c:pt idx="656">
                  <c:v>588</c:v>
                </c:pt>
                <c:pt idx="657">
                  <c:v>582</c:v>
                </c:pt>
                <c:pt idx="658">
                  <c:v>577</c:v>
                </c:pt>
                <c:pt idx="659">
                  <c:v>582</c:v>
                </c:pt>
                <c:pt idx="660">
                  <c:v>571</c:v>
                </c:pt>
                <c:pt idx="661">
                  <c:v>573</c:v>
                </c:pt>
                <c:pt idx="662">
                  <c:v>586</c:v>
                </c:pt>
                <c:pt idx="663">
                  <c:v>573</c:v>
                </c:pt>
                <c:pt idx="664">
                  <c:v>581</c:v>
                </c:pt>
                <c:pt idx="665">
                  <c:v>583</c:v>
                </c:pt>
                <c:pt idx="666">
                  <c:v>577</c:v>
                </c:pt>
                <c:pt idx="667">
                  <c:v>578</c:v>
                </c:pt>
                <c:pt idx="668">
                  <c:v>578</c:v>
                </c:pt>
                <c:pt idx="669">
                  <c:v>580</c:v>
                </c:pt>
                <c:pt idx="670">
                  <c:v>571</c:v>
                </c:pt>
                <c:pt idx="671">
                  <c:v>572</c:v>
                </c:pt>
                <c:pt idx="672">
                  <c:v>592</c:v>
                </c:pt>
                <c:pt idx="673">
                  <c:v>580</c:v>
                </c:pt>
                <c:pt idx="674">
                  <c:v>583</c:v>
                </c:pt>
                <c:pt idx="675">
                  <c:v>587</c:v>
                </c:pt>
                <c:pt idx="676">
                  <c:v>589</c:v>
                </c:pt>
                <c:pt idx="677">
                  <c:v>574</c:v>
                </c:pt>
                <c:pt idx="678">
                  <c:v>598</c:v>
                </c:pt>
                <c:pt idx="679">
                  <c:v>569</c:v>
                </c:pt>
                <c:pt idx="680">
                  <c:v>593</c:v>
                </c:pt>
                <c:pt idx="681">
                  <c:v>596</c:v>
                </c:pt>
                <c:pt idx="682">
                  <c:v>593</c:v>
                </c:pt>
                <c:pt idx="683">
                  <c:v>563</c:v>
                </c:pt>
                <c:pt idx="684">
                  <c:v>583</c:v>
                </c:pt>
                <c:pt idx="685">
                  <c:v>576</c:v>
                </c:pt>
                <c:pt idx="686">
                  <c:v>586</c:v>
                </c:pt>
                <c:pt idx="687">
                  <c:v>590</c:v>
                </c:pt>
                <c:pt idx="688">
                  <c:v>580</c:v>
                </c:pt>
                <c:pt idx="689">
                  <c:v>583</c:v>
                </c:pt>
                <c:pt idx="690">
                  <c:v>583</c:v>
                </c:pt>
                <c:pt idx="691">
                  <c:v>571</c:v>
                </c:pt>
                <c:pt idx="692">
                  <c:v>584</c:v>
                </c:pt>
                <c:pt idx="693">
                  <c:v>580</c:v>
                </c:pt>
                <c:pt idx="694">
                  <c:v>565</c:v>
                </c:pt>
                <c:pt idx="695">
                  <c:v>599</c:v>
                </c:pt>
                <c:pt idx="696">
                  <c:v>580</c:v>
                </c:pt>
                <c:pt idx="697">
                  <c:v>585</c:v>
                </c:pt>
                <c:pt idx="698">
                  <c:v>579</c:v>
                </c:pt>
                <c:pt idx="699">
                  <c:v>584</c:v>
                </c:pt>
                <c:pt idx="700">
                  <c:v>569</c:v>
                </c:pt>
                <c:pt idx="701">
                  <c:v>606</c:v>
                </c:pt>
                <c:pt idx="702">
                  <c:v>578</c:v>
                </c:pt>
                <c:pt idx="703">
                  <c:v>570</c:v>
                </c:pt>
                <c:pt idx="704">
                  <c:v>599</c:v>
                </c:pt>
                <c:pt idx="705">
                  <c:v>566</c:v>
                </c:pt>
                <c:pt idx="706">
                  <c:v>603</c:v>
                </c:pt>
                <c:pt idx="707">
                  <c:v>592</c:v>
                </c:pt>
                <c:pt idx="708">
                  <c:v>592</c:v>
                </c:pt>
                <c:pt idx="709">
                  <c:v>568</c:v>
                </c:pt>
                <c:pt idx="710">
                  <c:v>584</c:v>
                </c:pt>
                <c:pt idx="711">
                  <c:v>578</c:v>
                </c:pt>
                <c:pt idx="712">
                  <c:v>591</c:v>
                </c:pt>
                <c:pt idx="713">
                  <c:v>591</c:v>
                </c:pt>
                <c:pt idx="714">
                  <c:v>586</c:v>
                </c:pt>
                <c:pt idx="715">
                  <c:v>575</c:v>
                </c:pt>
                <c:pt idx="716">
                  <c:v>612</c:v>
                </c:pt>
                <c:pt idx="717">
                  <c:v>590</c:v>
                </c:pt>
                <c:pt idx="718">
                  <c:v>587</c:v>
                </c:pt>
                <c:pt idx="719">
                  <c:v>598</c:v>
                </c:pt>
                <c:pt idx="720">
                  <c:v>577</c:v>
                </c:pt>
                <c:pt idx="721">
                  <c:v>577</c:v>
                </c:pt>
                <c:pt idx="722">
                  <c:v>590</c:v>
                </c:pt>
                <c:pt idx="723">
                  <c:v>584</c:v>
                </c:pt>
                <c:pt idx="724">
                  <c:v>599</c:v>
                </c:pt>
                <c:pt idx="725">
                  <c:v>578</c:v>
                </c:pt>
                <c:pt idx="726">
                  <c:v>607</c:v>
                </c:pt>
                <c:pt idx="727">
                  <c:v>584</c:v>
                </c:pt>
                <c:pt idx="728">
                  <c:v>588</c:v>
                </c:pt>
                <c:pt idx="729">
                  <c:v>587</c:v>
                </c:pt>
                <c:pt idx="730">
                  <c:v>594</c:v>
                </c:pt>
                <c:pt idx="731">
                  <c:v>606</c:v>
                </c:pt>
                <c:pt idx="732">
                  <c:v>577</c:v>
                </c:pt>
                <c:pt idx="733">
                  <c:v>596</c:v>
                </c:pt>
                <c:pt idx="734">
                  <c:v>586</c:v>
                </c:pt>
                <c:pt idx="735">
                  <c:v>583</c:v>
                </c:pt>
                <c:pt idx="736">
                  <c:v>583</c:v>
                </c:pt>
                <c:pt idx="737">
                  <c:v>593</c:v>
                </c:pt>
                <c:pt idx="738">
                  <c:v>590</c:v>
                </c:pt>
                <c:pt idx="739">
                  <c:v>586</c:v>
                </c:pt>
                <c:pt idx="740">
                  <c:v>588</c:v>
                </c:pt>
                <c:pt idx="741">
                  <c:v>594</c:v>
                </c:pt>
                <c:pt idx="742">
                  <c:v>596</c:v>
                </c:pt>
                <c:pt idx="743">
                  <c:v>585</c:v>
                </c:pt>
                <c:pt idx="744">
                  <c:v>607</c:v>
                </c:pt>
                <c:pt idx="745">
                  <c:v>601</c:v>
                </c:pt>
                <c:pt idx="746">
                  <c:v>609</c:v>
                </c:pt>
                <c:pt idx="747">
                  <c:v>589</c:v>
                </c:pt>
                <c:pt idx="748">
                  <c:v>583</c:v>
                </c:pt>
                <c:pt idx="749">
                  <c:v>609</c:v>
                </c:pt>
                <c:pt idx="750">
                  <c:v>594</c:v>
                </c:pt>
                <c:pt idx="751">
                  <c:v>606</c:v>
                </c:pt>
                <c:pt idx="752">
                  <c:v>594</c:v>
                </c:pt>
                <c:pt idx="753">
                  <c:v>605</c:v>
                </c:pt>
                <c:pt idx="754">
                  <c:v>593</c:v>
                </c:pt>
                <c:pt idx="755">
                  <c:v>609</c:v>
                </c:pt>
                <c:pt idx="756">
                  <c:v>596</c:v>
                </c:pt>
                <c:pt idx="757">
                  <c:v>591</c:v>
                </c:pt>
                <c:pt idx="758">
                  <c:v>619</c:v>
                </c:pt>
                <c:pt idx="759">
                  <c:v>610</c:v>
                </c:pt>
                <c:pt idx="760">
                  <c:v>595</c:v>
                </c:pt>
                <c:pt idx="761">
                  <c:v>580</c:v>
                </c:pt>
                <c:pt idx="762">
                  <c:v>613</c:v>
                </c:pt>
                <c:pt idx="763">
                  <c:v>595</c:v>
                </c:pt>
                <c:pt idx="764">
                  <c:v>613</c:v>
                </c:pt>
                <c:pt idx="765">
                  <c:v>605</c:v>
                </c:pt>
                <c:pt idx="766">
                  <c:v>592</c:v>
                </c:pt>
                <c:pt idx="767">
                  <c:v>602</c:v>
                </c:pt>
                <c:pt idx="768">
                  <c:v>615</c:v>
                </c:pt>
                <c:pt idx="769">
                  <c:v>614</c:v>
                </c:pt>
                <c:pt idx="770">
                  <c:v>605</c:v>
                </c:pt>
                <c:pt idx="771">
                  <c:v>606</c:v>
                </c:pt>
                <c:pt idx="772">
                  <c:v>598</c:v>
                </c:pt>
                <c:pt idx="773">
                  <c:v>614</c:v>
                </c:pt>
                <c:pt idx="774">
                  <c:v>600</c:v>
                </c:pt>
                <c:pt idx="775">
                  <c:v>605</c:v>
                </c:pt>
                <c:pt idx="776">
                  <c:v>603</c:v>
                </c:pt>
                <c:pt idx="777">
                  <c:v>613</c:v>
                </c:pt>
                <c:pt idx="778">
                  <c:v>600</c:v>
                </c:pt>
                <c:pt idx="779">
                  <c:v>584</c:v>
                </c:pt>
                <c:pt idx="780">
                  <c:v>615</c:v>
                </c:pt>
                <c:pt idx="781">
                  <c:v>593</c:v>
                </c:pt>
                <c:pt idx="782">
                  <c:v>601</c:v>
                </c:pt>
                <c:pt idx="783">
                  <c:v>610</c:v>
                </c:pt>
                <c:pt idx="784">
                  <c:v>600</c:v>
                </c:pt>
                <c:pt idx="785">
                  <c:v>629</c:v>
                </c:pt>
                <c:pt idx="786">
                  <c:v>626</c:v>
                </c:pt>
                <c:pt idx="787">
                  <c:v>618</c:v>
                </c:pt>
                <c:pt idx="788">
                  <c:v>613</c:v>
                </c:pt>
                <c:pt idx="789">
                  <c:v>607</c:v>
                </c:pt>
                <c:pt idx="790">
                  <c:v>630</c:v>
                </c:pt>
                <c:pt idx="791">
                  <c:v>591</c:v>
                </c:pt>
                <c:pt idx="792">
                  <c:v>622</c:v>
                </c:pt>
                <c:pt idx="793">
                  <c:v>608</c:v>
                </c:pt>
                <c:pt idx="794">
                  <c:v>605</c:v>
                </c:pt>
                <c:pt idx="795">
                  <c:v>610</c:v>
                </c:pt>
                <c:pt idx="796">
                  <c:v>601</c:v>
                </c:pt>
                <c:pt idx="797">
                  <c:v>597</c:v>
                </c:pt>
                <c:pt idx="798">
                  <c:v>618</c:v>
                </c:pt>
                <c:pt idx="799">
                  <c:v>598</c:v>
                </c:pt>
                <c:pt idx="800">
                  <c:v>620</c:v>
                </c:pt>
              </c:numCache>
            </c:numRef>
          </c:yVal>
          <c:smooth val="0"/>
        </c:ser>
        <c:ser>
          <c:idx val="6"/>
          <c:order val="6"/>
          <c:tx>
            <c:v>160 C</c:v>
          </c:tx>
          <c:spPr>
            <a:ln w="12700"/>
          </c:spPr>
          <c:marker>
            <c:symbol val="none"/>
          </c:marker>
          <c:xVal>
            <c:numRef>
              <c:f>Sheet1!$A$7:$A$807</c:f>
              <c:numCache>
                <c:formatCode>General</c:formatCode>
                <c:ptCount val="801"/>
                <c:pt idx="4">
                  <c:v>4</c:v>
                </c:pt>
                <c:pt idx="5">
                  <c:v>4.0199999999999996</c:v>
                </c:pt>
                <c:pt idx="6">
                  <c:v>4.04</c:v>
                </c:pt>
                <c:pt idx="7">
                  <c:v>4.0599999999999996</c:v>
                </c:pt>
                <c:pt idx="8">
                  <c:v>4.08</c:v>
                </c:pt>
                <c:pt idx="9">
                  <c:v>4.0999999999999996</c:v>
                </c:pt>
                <c:pt idx="10">
                  <c:v>4.1199999999999974</c:v>
                </c:pt>
                <c:pt idx="11">
                  <c:v>4.1399999999999997</c:v>
                </c:pt>
                <c:pt idx="12">
                  <c:v>4.1599999999999966</c:v>
                </c:pt>
                <c:pt idx="13">
                  <c:v>4.18</c:v>
                </c:pt>
                <c:pt idx="14">
                  <c:v>4.2</c:v>
                </c:pt>
                <c:pt idx="15">
                  <c:v>4.22</c:v>
                </c:pt>
                <c:pt idx="16">
                  <c:v>4.2399999999999904</c:v>
                </c:pt>
                <c:pt idx="17">
                  <c:v>4.25999999999999</c:v>
                </c:pt>
                <c:pt idx="18">
                  <c:v>4.2799999999999896</c:v>
                </c:pt>
                <c:pt idx="19">
                  <c:v>4.2999999999999901</c:v>
                </c:pt>
                <c:pt idx="20">
                  <c:v>4.3199999999999896</c:v>
                </c:pt>
                <c:pt idx="21">
                  <c:v>4.3399999999999901</c:v>
                </c:pt>
                <c:pt idx="22">
                  <c:v>4.3599999999999897</c:v>
                </c:pt>
                <c:pt idx="23">
                  <c:v>4.3799999999999901</c:v>
                </c:pt>
                <c:pt idx="24">
                  <c:v>4.3999999999999897</c:v>
                </c:pt>
                <c:pt idx="25">
                  <c:v>4.4199999999999902</c:v>
                </c:pt>
                <c:pt idx="26">
                  <c:v>4.4399999999999897</c:v>
                </c:pt>
                <c:pt idx="27">
                  <c:v>4.4599999999999902</c:v>
                </c:pt>
                <c:pt idx="28">
                  <c:v>4.4799999999999898</c:v>
                </c:pt>
                <c:pt idx="29">
                  <c:v>4.4999999999999902</c:v>
                </c:pt>
                <c:pt idx="30">
                  <c:v>4.5199999999999898</c:v>
                </c:pt>
                <c:pt idx="31">
                  <c:v>4.5399999999999903</c:v>
                </c:pt>
                <c:pt idx="32">
                  <c:v>4.5599999999999898</c:v>
                </c:pt>
                <c:pt idx="33">
                  <c:v>4.5799999999999903</c:v>
                </c:pt>
                <c:pt idx="34">
                  <c:v>4.5999999999999899</c:v>
                </c:pt>
                <c:pt idx="35">
                  <c:v>4.6199999999999877</c:v>
                </c:pt>
                <c:pt idx="36">
                  <c:v>4.6399999999999899</c:v>
                </c:pt>
                <c:pt idx="37">
                  <c:v>4.6599999999999877</c:v>
                </c:pt>
                <c:pt idx="38">
                  <c:v>4.6799999999999899</c:v>
                </c:pt>
                <c:pt idx="39">
                  <c:v>4.6999999999999886</c:v>
                </c:pt>
                <c:pt idx="40">
                  <c:v>4.7199999999999802</c:v>
                </c:pt>
                <c:pt idx="41">
                  <c:v>4.7399999999999798</c:v>
                </c:pt>
                <c:pt idx="42">
                  <c:v>4.7599999999999802</c:v>
                </c:pt>
                <c:pt idx="43">
                  <c:v>4.7799999999999798</c:v>
                </c:pt>
                <c:pt idx="44">
                  <c:v>4.7999999999999803</c:v>
                </c:pt>
                <c:pt idx="45">
                  <c:v>4.8199999999999799</c:v>
                </c:pt>
                <c:pt idx="46">
                  <c:v>4.8399999999999803</c:v>
                </c:pt>
                <c:pt idx="47">
                  <c:v>4.8599999999999799</c:v>
                </c:pt>
                <c:pt idx="48">
                  <c:v>4.8799999999999804</c:v>
                </c:pt>
                <c:pt idx="49">
                  <c:v>4.8999999999999799</c:v>
                </c:pt>
                <c:pt idx="50">
                  <c:v>4.9199999999999804</c:v>
                </c:pt>
                <c:pt idx="51">
                  <c:v>4.93999999999998</c:v>
                </c:pt>
                <c:pt idx="52">
                  <c:v>4.9599999999999804</c:v>
                </c:pt>
                <c:pt idx="53">
                  <c:v>4.97999999999998</c:v>
                </c:pt>
                <c:pt idx="54">
                  <c:v>4.9999999999999796</c:v>
                </c:pt>
                <c:pt idx="55">
                  <c:v>5.01999999999998</c:v>
                </c:pt>
                <c:pt idx="56">
                  <c:v>5.0399999999999796</c:v>
                </c:pt>
                <c:pt idx="57">
                  <c:v>5.0599999999999801</c:v>
                </c:pt>
                <c:pt idx="58">
                  <c:v>5.0799999999999796</c:v>
                </c:pt>
                <c:pt idx="59">
                  <c:v>5.0999999999999801</c:v>
                </c:pt>
                <c:pt idx="60">
                  <c:v>5.1199999999999797</c:v>
                </c:pt>
                <c:pt idx="61">
                  <c:v>5.1399999999999801</c:v>
                </c:pt>
                <c:pt idx="62">
                  <c:v>5.1599999999999797</c:v>
                </c:pt>
                <c:pt idx="63">
                  <c:v>5.1799999999999704</c:v>
                </c:pt>
                <c:pt idx="64">
                  <c:v>5.19999999999997</c:v>
                </c:pt>
                <c:pt idx="65">
                  <c:v>5.2199999999999704</c:v>
                </c:pt>
                <c:pt idx="66">
                  <c:v>5.23999999999997</c:v>
                </c:pt>
                <c:pt idx="67">
                  <c:v>5.2599999999999696</c:v>
                </c:pt>
                <c:pt idx="68">
                  <c:v>5.2799999999999701</c:v>
                </c:pt>
                <c:pt idx="69">
                  <c:v>5.2999999999999696</c:v>
                </c:pt>
                <c:pt idx="70">
                  <c:v>5.3199999999999701</c:v>
                </c:pt>
                <c:pt idx="71">
                  <c:v>5.3399999999999697</c:v>
                </c:pt>
                <c:pt idx="72">
                  <c:v>5.3599999999999701</c:v>
                </c:pt>
                <c:pt idx="73">
                  <c:v>5.3799999999999697</c:v>
                </c:pt>
                <c:pt idx="74">
                  <c:v>5.3999999999999702</c:v>
                </c:pt>
                <c:pt idx="75">
                  <c:v>5.4199999999999697</c:v>
                </c:pt>
                <c:pt idx="76">
                  <c:v>5.4399999999999702</c:v>
                </c:pt>
                <c:pt idx="77">
                  <c:v>5.4599999999999698</c:v>
                </c:pt>
                <c:pt idx="78">
                  <c:v>5.4799999999999702</c:v>
                </c:pt>
                <c:pt idx="79">
                  <c:v>5.4999999999999698</c:v>
                </c:pt>
                <c:pt idx="80">
                  <c:v>5.5199999999999703</c:v>
                </c:pt>
                <c:pt idx="81">
                  <c:v>5.5399999999999698</c:v>
                </c:pt>
                <c:pt idx="82">
                  <c:v>5.5599999999999703</c:v>
                </c:pt>
                <c:pt idx="83">
                  <c:v>5.5799999999999699</c:v>
                </c:pt>
                <c:pt idx="84">
                  <c:v>5.5999999999999703</c:v>
                </c:pt>
                <c:pt idx="85">
                  <c:v>5.6199999999999699</c:v>
                </c:pt>
                <c:pt idx="86">
                  <c:v>5.6399999999999704</c:v>
                </c:pt>
                <c:pt idx="87">
                  <c:v>5.6599999999999602</c:v>
                </c:pt>
                <c:pt idx="88">
                  <c:v>5.6799999999999597</c:v>
                </c:pt>
                <c:pt idx="89">
                  <c:v>5.6999999999999602</c:v>
                </c:pt>
                <c:pt idx="90">
                  <c:v>5.7199999999999598</c:v>
                </c:pt>
                <c:pt idx="91">
                  <c:v>5.7399999999999602</c:v>
                </c:pt>
                <c:pt idx="92">
                  <c:v>5.7599999999999598</c:v>
                </c:pt>
                <c:pt idx="93">
                  <c:v>5.7799999999999603</c:v>
                </c:pt>
                <c:pt idx="94">
                  <c:v>5.7999999999999599</c:v>
                </c:pt>
                <c:pt idx="95">
                  <c:v>5.8199999999999603</c:v>
                </c:pt>
                <c:pt idx="96">
                  <c:v>5.8399999999999599</c:v>
                </c:pt>
                <c:pt idx="97">
                  <c:v>5.8599999999999604</c:v>
                </c:pt>
                <c:pt idx="98">
                  <c:v>5.8799999999999599</c:v>
                </c:pt>
                <c:pt idx="99">
                  <c:v>5.8999999999999604</c:v>
                </c:pt>
                <c:pt idx="100">
                  <c:v>5.91999999999996</c:v>
                </c:pt>
                <c:pt idx="101">
                  <c:v>5.9399999999999604</c:v>
                </c:pt>
                <c:pt idx="102">
                  <c:v>5.95999999999996</c:v>
                </c:pt>
                <c:pt idx="103">
                  <c:v>5.9799999999999596</c:v>
                </c:pt>
                <c:pt idx="104">
                  <c:v>5.99999999999996</c:v>
                </c:pt>
                <c:pt idx="105">
                  <c:v>6.0199999999999596</c:v>
                </c:pt>
                <c:pt idx="106">
                  <c:v>6.0399999999999601</c:v>
                </c:pt>
                <c:pt idx="107">
                  <c:v>6.0599999999999596</c:v>
                </c:pt>
                <c:pt idx="108">
                  <c:v>6.0799999999999601</c:v>
                </c:pt>
                <c:pt idx="109">
                  <c:v>6.0999999999999597</c:v>
                </c:pt>
                <c:pt idx="110">
                  <c:v>6.1199999999999486</c:v>
                </c:pt>
                <c:pt idx="111">
                  <c:v>6.1399999999999499</c:v>
                </c:pt>
                <c:pt idx="112">
                  <c:v>6.1599999999999486</c:v>
                </c:pt>
                <c:pt idx="113">
                  <c:v>6.17999999999995</c:v>
                </c:pt>
                <c:pt idx="114">
                  <c:v>6.1999999999999504</c:v>
                </c:pt>
                <c:pt idx="115">
                  <c:v>6.21999999999995</c:v>
                </c:pt>
                <c:pt idx="116">
                  <c:v>6.2399999999999496</c:v>
                </c:pt>
                <c:pt idx="117">
                  <c:v>6.25999999999995</c:v>
                </c:pt>
                <c:pt idx="118">
                  <c:v>6.2799999999999496</c:v>
                </c:pt>
                <c:pt idx="119">
                  <c:v>6.2999999999999501</c:v>
                </c:pt>
                <c:pt idx="120">
                  <c:v>6.3199999999999497</c:v>
                </c:pt>
                <c:pt idx="121">
                  <c:v>6.3399999999999501</c:v>
                </c:pt>
                <c:pt idx="122">
                  <c:v>6.3599999999999497</c:v>
                </c:pt>
                <c:pt idx="123">
                  <c:v>6.3799999999999502</c:v>
                </c:pt>
                <c:pt idx="124">
                  <c:v>6.3999999999999497</c:v>
                </c:pt>
                <c:pt idx="125">
                  <c:v>6.4199999999999502</c:v>
                </c:pt>
                <c:pt idx="126">
                  <c:v>6.4399999999999498</c:v>
                </c:pt>
                <c:pt idx="127">
                  <c:v>6.4599999999999502</c:v>
                </c:pt>
                <c:pt idx="128">
                  <c:v>6.4799999999999498</c:v>
                </c:pt>
                <c:pt idx="129">
                  <c:v>6.4999999999999503</c:v>
                </c:pt>
                <c:pt idx="130">
                  <c:v>6.5199999999999498</c:v>
                </c:pt>
                <c:pt idx="131">
                  <c:v>6.5399999999999503</c:v>
                </c:pt>
                <c:pt idx="132">
                  <c:v>6.5599999999999499</c:v>
                </c:pt>
                <c:pt idx="133">
                  <c:v>6.5799999999999503</c:v>
                </c:pt>
                <c:pt idx="134">
                  <c:v>6.5999999999999401</c:v>
                </c:pt>
                <c:pt idx="135">
                  <c:v>6.6199999999999397</c:v>
                </c:pt>
                <c:pt idx="136">
                  <c:v>6.6399999999999402</c:v>
                </c:pt>
                <c:pt idx="137">
                  <c:v>6.6599999999999397</c:v>
                </c:pt>
                <c:pt idx="138">
                  <c:v>6.6799999999999402</c:v>
                </c:pt>
                <c:pt idx="139">
                  <c:v>6.6999999999999398</c:v>
                </c:pt>
                <c:pt idx="140">
                  <c:v>6.7199999999999402</c:v>
                </c:pt>
                <c:pt idx="141">
                  <c:v>6.7399999999999398</c:v>
                </c:pt>
                <c:pt idx="142">
                  <c:v>6.7599999999999403</c:v>
                </c:pt>
                <c:pt idx="143">
                  <c:v>6.7799999999999399</c:v>
                </c:pt>
                <c:pt idx="144">
                  <c:v>6.7999999999999403</c:v>
                </c:pt>
                <c:pt idx="145">
                  <c:v>6.8199999999999399</c:v>
                </c:pt>
                <c:pt idx="146">
                  <c:v>6.8399999999999403</c:v>
                </c:pt>
                <c:pt idx="147">
                  <c:v>6.8599999999999399</c:v>
                </c:pt>
                <c:pt idx="148">
                  <c:v>6.8799999999999404</c:v>
                </c:pt>
                <c:pt idx="149">
                  <c:v>6.89999999999994</c:v>
                </c:pt>
                <c:pt idx="150">
                  <c:v>6.9199999999999404</c:v>
                </c:pt>
                <c:pt idx="151">
                  <c:v>6.93999999999994</c:v>
                </c:pt>
                <c:pt idx="152">
                  <c:v>6.9599999999999396</c:v>
                </c:pt>
                <c:pt idx="153">
                  <c:v>6.97999999999994</c:v>
                </c:pt>
                <c:pt idx="154">
                  <c:v>6.9999999999999396</c:v>
                </c:pt>
                <c:pt idx="155">
                  <c:v>7.0199999999999401</c:v>
                </c:pt>
                <c:pt idx="156">
                  <c:v>7.0399999999999396</c:v>
                </c:pt>
                <c:pt idx="157">
                  <c:v>7.0599999999999303</c:v>
                </c:pt>
                <c:pt idx="158">
                  <c:v>7.0799999999999299</c:v>
                </c:pt>
                <c:pt idx="159">
                  <c:v>7.0999999999999304</c:v>
                </c:pt>
                <c:pt idx="160">
                  <c:v>7.1199999999999299</c:v>
                </c:pt>
                <c:pt idx="161">
                  <c:v>7.1399999999999304</c:v>
                </c:pt>
                <c:pt idx="162">
                  <c:v>7.15999999999993</c:v>
                </c:pt>
                <c:pt idx="163">
                  <c:v>7.1799999999999304</c:v>
                </c:pt>
                <c:pt idx="164">
                  <c:v>7.19999999999993</c:v>
                </c:pt>
                <c:pt idx="165">
                  <c:v>7.2199999999999296</c:v>
                </c:pt>
                <c:pt idx="166">
                  <c:v>7.23999999999993</c:v>
                </c:pt>
                <c:pt idx="167">
                  <c:v>7.2599999999999296</c:v>
                </c:pt>
                <c:pt idx="168">
                  <c:v>7.2799999999999301</c:v>
                </c:pt>
                <c:pt idx="169">
                  <c:v>7.2999999999999297</c:v>
                </c:pt>
                <c:pt idx="170">
                  <c:v>7.3199999999999301</c:v>
                </c:pt>
                <c:pt idx="171">
                  <c:v>7.3399999999999297</c:v>
                </c:pt>
                <c:pt idx="172">
                  <c:v>7.3599999999999302</c:v>
                </c:pt>
                <c:pt idx="173">
                  <c:v>7.3799999999999297</c:v>
                </c:pt>
                <c:pt idx="174">
                  <c:v>7.3999999999999302</c:v>
                </c:pt>
                <c:pt idx="175">
                  <c:v>7.4199999999999298</c:v>
                </c:pt>
                <c:pt idx="176">
                  <c:v>7.4399999999999302</c:v>
                </c:pt>
                <c:pt idx="177">
                  <c:v>7.4599999999999298</c:v>
                </c:pt>
                <c:pt idx="178">
                  <c:v>7.4799999999999303</c:v>
                </c:pt>
                <c:pt idx="179">
                  <c:v>7.4999999999999298</c:v>
                </c:pt>
                <c:pt idx="180">
                  <c:v>7.5199999999999196</c:v>
                </c:pt>
                <c:pt idx="181">
                  <c:v>7.5399999999999201</c:v>
                </c:pt>
                <c:pt idx="182">
                  <c:v>7.5599999999999197</c:v>
                </c:pt>
                <c:pt idx="183">
                  <c:v>7.5799999999999201</c:v>
                </c:pt>
                <c:pt idx="184">
                  <c:v>7.5999999999999197</c:v>
                </c:pt>
                <c:pt idx="185">
                  <c:v>7.6199999999999202</c:v>
                </c:pt>
                <c:pt idx="186">
                  <c:v>7.6399999999999197</c:v>
                </c:pt>
                <c:pt idx="187">
                  <c:v>7.6599999999999202</c:v>
                </c:pt>
                <c:pt idx="188">
                  <c:v>7.6799999999999198</c:v>
                </c:pt>
                <c:pt idx="189">
                  <c:v>7.6999999999999202</c:v>
                </c:pt>
                <c:pt idx="190">
                  <c:v>7.7199999999999198</c:v>
                </c:pt>
                <c:pt idx="191">
                  <c:v>7.7399999999999203</c:v>
                </c:pt>
                <c:pt idx="192">
                  <c:v>7.7599999999999199</c:v>
                </c:pt>
                <c:pt idx="193">
                  <c:v>7.7799999999999203</c:v>
                </c:pt>
                <c:pt idx="194">
                  <c:v>7.7999999999999199</c:v>
                </c:pt>
                <c:pt idx="195">
                  <c:v>7.8199999999999203</c:v>
                </c:pt>
                <c:pt idx="196">
                  <c:v>7.8399999999999199</c:v>
                </c:pt>
                <c:pt idx="197">
                  <c:v>7.8599999999999204</c:v>
                </c:pt>
                <c:pt idx="198">
                  <c:v>7.87999999999992</c:v>
                </c:pt>
                <c:pt idx="199">
                  <c:v>7.8999999999999204</c:v>
                </c:pt>
                <c:pt idx="200">
                  <c:v>7.91999999999992</c:v>
                </c:pt>
                <c:pt idx="201">
                  <c:v>7.9399999999999196</c:v>
                </c:pt>
                <c:pt idx="202">
                  <c:v>7.95999999999992</c:v>
                </c:pt>
                <c:pt idx="203">
                  <c:v>7.9799999999999196</c:v>
                </c:pt>
                <c:pt idx="204">
                  <c:v>7.9999999999999103</c:v>
                </c:pt>
                <c:pt idx="205">
                  <c:v>8.0199999999999108</c:v>
                </c:pt>
                <c:pt idx="206">
                  <c:v>8.0399999999999103</c:v>
                </c:pt>
                <c:pt idx="207">
                  <c:v>8.0599999999999099</c:v>
                </c:pt>
                <c:pt idx="208">
                  <c:v>8.0799999999999095</c:v>
                </c:pt>
                <c:pt idx="209">
                  <c:v>8.0999999999999108</c:v>
                </c:pt>
                <c:pt idx="210">
                  <c:v>8.1199999999999104</c:v>
                </c:pt>
                <c:pt idx="211">
                  <c:v>8.13999999999991</c:v>
                </c:pt>
                <c:pt idx="212">
                  <c:v>8.1599999999999095</c:v>
                </c:pt>
                <c:pt idx="213">
                  <c:v>8.1799999999999091</c:v>
                </c:pt>
                <c:pt idx="214">
                  <c:v>8.1999999999999105</c:v>
                </c:pt>
                <c:pt idx="215">
                  <c:v>8.21999999999991</c:v>
                </c:pt>
                <c:pt idx="216">
                  <c:v>8.2399999999999096</c:v>
                </c:pt>
                <c:pt idx="217">
                  <c:v>8.2599999999999092</c:v>
                </c:pt>
                <c:pt idx="218">
                  <c:v>8.2799999999999105</c:v>
                </c:pt>
                <c:pt idx="219">
                  <c:v>8.2999999999999101</c:v>
                </c:pt>
                <c:pt idx="220">
                  <c:v>8.3199999999999097</c:v>
                </c:pt>
                <c:pt idx="221">
                  <c:v>8.3399999999999093</c:v>
                </c:pt>
                <c:pt idx="222">
                  <c:v>8.3599999999999106</c:v>
                </c:pt>
                <c:pt idx="223">
                  <c:v>8.3799999999999102</c:v>
                </c:pt>
                <c:pt idx="224">
                  <c:v>8.3999999999999098</c:v>
                </c:pt>
                <c:pt idx="225">
                  <c:v>8.4199999999999093</c:v>
                </c:pt>
                <c:pt idx="226">
                  <c:v>8.4399999999999107</c:v>
                </c:pt>
                <c:pt idx="227">
                  <c:v>8.4599999999998996</c:v>
                </c:pt>
                <c:pt idx="228">
                  <c:v>8.4799999999998992</c:v>
                </c:pt>
                <c:pt idx="229">
                  <c:v>8.4999999999999005</c:v>
                </c:pt>
                <c:pt idx="230">
                  <c:v>8.5199999999999001</c:v>
                </c:pt>
                <c:pt idx="231">
                  <c:v>8.5399999999998997</c:v>
                </c:pt>
                <c:pt idx="232">
                  <c:v>8.5599999999998992</c:v>
                </c:pt>
                <c:pt idx="233">
                  <c:v>8.5799999999999006</c:v>
                </c:pt>
                <c:pt idx="234">
                  <c:v>8.5999999999999002</c:v>
                </c:pt>
                <c:pt idx="235">
                  <c:v>8.6199999999998997</c:v>
                </c:pt>
                <c:pt idx="236">
                  <c:v>8.6399999999998993</c:v>
                </c:pt>
                <c:pt idx="237">
                  <c:v>8.6599999999999007</c:v>
                </c:pt>
                <c:pt idx="238">
                  <c:v>8.6799999999999002</c:v>
                </c:pt>
                <c:pt idx="239">
                  <c:v>8.6999999999998998</c:v>
                </c:pt>
                <c:pt idx="240">
                  <c:v>8.7199999999998994</c:v>
                </c:pt>
                <c:pt idx="241">
                  <c:v>8.7399999999999007</c:v>
                </c:pt>
                <c:pt idx="242">
                  <c:v>8.7599999999999003</c:v>
                </c:pt>
                <c:pt idx="243">
                  <c:v>8.7799999999998999</c:v>
                </c:pt>
                <c:pt idx="244">
                  <c:v>8.7999999999998995</c:v>
                </c:pt>
                <c:pt idx="245">
                  <c:v>8.8199999999999008</c:v>
                </c:pt>
                <c:pt idx="246">
                  <c:v>8.8399999999999004</c:v>
                </c:pt>
                <c:pt idx="247">
                  <c:v>8.8599999999999</c:v>
                </c:pt>
                <c:pt idx="248">
                  <c:v>8.8799999999998995</c:v>
                </c:pt>
                <c:pt idx="249">
                  <c:v>8.8999999999999062</c:v>
                </c:pt>
                <c:pt idx="250">
                  <c:v>8.9199999999999005</c:v>
                </c:pt>
                <c:pt idx="251">
                  <c:v>8.9399999999998894</c:v>
                </c:pt>
                <c:pt idx="252">
                  <c:v>8.9599999999998907</c:v>
                </c:pt>
                <c:pt idx="253">
                  <c:v>8.9799999999998903</c:v>
                </c:pt>
                <c:pt idx="254">
                  <c:v>8.9999999999998899</c:v>
                </c:pt>
                <c:pt idx="255">
                  <c:v>9.0199999999998894</c:v>
                </c:pt>
                <c:pt idx="256">
                  <c:v>9.0399999999998908</c:v>
                </c:pt>
                <c:pt idx="257">
                  <c:v>9.0599999999998904</c:v>
                </c:pt>
                <c:pt idx="258">
                  <c:v>9.0799999999998899</c:v>
                </c:pt>
                <c:pt idx="259">
                  <c:v>9.0999999999998895</c:v>
                </c:pt>
                <c:pt idx="260">
                  <c:v>9.1199999999998926</c:v>
                </c:pt>
                <c:pt idx="261">
                  <c:v>9.1399999999998904</c:v>
                </c:pt>
                <c:pt idx="262">
                  <c:v>9.15999999999989</c:v>
                </c:pt>
                <c:pt idx="263">
                  <c:v>9.1799999999998896</c:v>
                </c:pt>
                <c:pt idx="264">
                  <c:v>9.1999999999998892</c:v>
                </c:pt>
                <c:pt idx="265">
                  <c:v>9.2199999999998905</c:v>
                </c:pt>
                <c:pt idx="266">
                  <c:v>9.2399999999998901</c:v>
                </c:pt>
                <c:pt idx="267">
                  <c:v>9.2599999999998897</c:v>
                </c:pt>
                <c:pt idx="268">
                  <c:v>9.2799999999998892</c:v>
                </c:pt>
                <c:pt idx="269">
                  <c:v>9.2999999999998906</c:v>
                </c:pt>
                <c:pt idx="270">
                  <c:v>9.3199999999998902</c:v>
                </c:pt>
                <c:pt idx="271">
                  <c:v>9.3399999999998897</c:v>
                </c:pt>
                <c:pt idx="272">
                  <c:v>9.3599999999998893</c:v>
                </c:pt>
                <c:pt idx="273">
                  <c:v>9.3799999999998906</c:v>
                </c:pt>
                <c:pt idx="274">
                  <c:v>9.3999999999998796</c:v>
                </c:pt>
                <c:pt idx="275">
                  <c:v>9.4199999999998791</c:v>
                </c:pt>
                <c:pt idx="276">
                  <c:v>9.4399999999998805</c:v>
                </c:pt>
                <c:pt idx="277">
                  <c:v>9.4599999999998801</c:v>
                </c:pt>
                <c:pt idx="278">
                  <c:v>9.4799999999998796</c:v>
                </c:pt>
                <c:pt idx="279">
                  <c:v>9.4999999999998792</c:v>
                </c:pt>
                <c:pt idx="280">
                  <c:v>9.5199999999998806</c:v>
                </c:pt>
                <c:pt idx="281">
                  <c:v>9.5399999999998801</c:v>
                </c:pt>
                <c:pt idx="282">
                  <c:v>9.5599999999998797</c:v>
                </c:pt>
                <c:pt idx="283">
                  <c:v>9.5799999999998793</c:v>
                </c:pt>
                <c:pt idx="284">
                  <c:v>9.5999999999998806</c:v>
                </c:pt>
                <c:pt idx="285">
                  <c:v>9.6199999999998802</c:v>
                </c:pt>
                <c:pt idx="286">
                  <c:v>9.639999999999878</c:v>
                </c:pt>
                <c:pt idx="287">
                  <c:v>9.6599999999998793</c:v>
                </c:pt>
                <c:pt idx="288">
                  <c:v>9.6799999999998807</c:v>
                </c:pt>
                <c:pt idx="289">
                  <c:v>9.6999999999998803</c:v>
                </c:pt>
                <c:pt idx="290">
                  <c:v>9.7199999999998781</c:v>
                </c:pt>
                <c:pt idx="291">
                  <c:v>9.7399999999998741</c:v>
                </c:pt>
                <c:pt idx="292">
                  <c:v>9.7599999999998808</c:v>
                </c:pt>
                <c:pt idx="293">
                  <c:v>9.7799999999998803</c:v>
                </c:pt>
                <c:pt idx="294">
                  <c:v>9.7999999999998799</c:v>
                </c:pt>
                <c:pt idx="295">
                  <c:v>9.8199999999998795</c:v>
                </c:pt>
                <c:pt idx="296">
                  <c:v>9.8399999999998808</c:v>
                </c:pt>
                <c:pt idx="297">
                  <c:v>9.8599999999998804</c:v>
                </c:pt>
                <c:pt idx="298">
                  <c:v>9.8799999999998693</c:v>
                </c:pt>
                <c:pt idx="299">
                  <c:v>9.8999999999998707</c:v>
                </c:pt>
                <c:pt idx="300">
                  <c:v>9.9199999999998703</c:v>
                </c:pt>
                <c:pt idx="301">
                  <c:v>9.9399999999998698</c:v>
                </c:pt>
                <c:pt idx="302">
                  <c:v>9.9599999999998694</c:v>
                </c:pt>
                <c:pt idx="303">
                  <c:v>9.9799999999998708</c:v>
                </c:pt>
                <c:pt idx="304">
                  <c:v>9.9999999999998703</c:v>
                </c:pt>
                <c:pt idx="305">
                  <c:v>10.0199999999999</c:v>
                </c:pt>
                <c:pt idx="306">
                  <c:v>10.0399999999999</c:v>
                </c:pt>
                <c:pt idx="307">
                  <c:v>10.059999999999899</c:v>
                </c:pt>
                <c:pt idx="308">
                  <c:v>10.079999999999901</c:v>
                </c:pt>
                <c:pt idx="309">
                  <c:v>10.0999999999999</c:v>
                </c:pt>
                <c:pt idx="310">
                  <c:v>10.1199999999999</c:v>
                </c:pt>
                <c:pt idx="311">
                  <c:v>10.139999999999899</c:v>
                </c:pt>
                <c:pt idx="312">
                  <c:v>10.159999999999901</c:v>
                </c:pt>
                <c:pt idx="313">
                  <c:v>10.1799999999999</c:v>
                </c:pt>
                <c:pt idx="314">
                  <c:v>10.1999999999999</c:v>
                </c:pt>
                <c:pt idx="315">
                  <c:v>10.219999999999899</c:v>
                </c:pt>
                <c:pt idx="316">
                  <c:v>10.239999999999901</c:v>
                </c:pt>
                <c:pt idx="317">
                  <c:v>10.2599999999999</c:v>
                </c:pt>
                <c:pt idx="318">
                  <c:v>10.2799999999999</c:v>
                </c:pt>
                <c:pt idx="319">
                  <c:v>10.299999999999899</c:v>
                </c:pt>
                <c:pt idx="320">
                  <c:v>10.319999999999901</c:v>
                </c:pt>
                <c:pt idx="321">
                  <c:v>10.3399999999999</c:v>
                </c:pt>
                <c:pt idx="322">
                  <c:v>10.3599999999999</c:v>
                </c:pt>
                <c:pt idx="323">
                  <c:v>10.3799999999999</c:v>
                </c:pt>
                <c:pt idx="324">
                  <c:v>10.399999999999901</c:v>
                </c:pt>
                <c:pt idx="325">
                  <c:v>10.4199999999999</c:v>
                </c:pt>
                <c:pt idx="326">
                  <c:v>10.4399999999999</c:v>
                </c:pt>
                <c:pt idx="327">
                  <c:v>10.4599999999999</c:v>
                </c:pt>
                <c:pt idx="328">
                  <c:v>10.479999999999899</c:v>
                </c:pt>
                <c:pt idx="329">
                  <c:v>10.499999999999901</c:v>
                </c:pt>
                <c:pt idx="330">
                  <c:v>10.5199999999999</c:v>
                </c:pt>
                <c:pt idx="331">
                  <c:v>10.5399999999999</c:v>
                </c:pt>
                <c:pt idx="332">
                  <c:v>10.559999999999899</c:v>
                </c:pt>
                <c:pt idx="333">
                  <c:v>10.579999999999901</c:v>
                </c:pt>
                <c:pt idx="334">
                  <c:v>10.5999999999999</c:v>
                </c:pt>
                <c:pt idx="335">
                  <c:v>10.6199999999999</c:v>
                </c:pt>
                <c:pt idx="336">
                  <c:v>10.639999999999899</c:v>
                </c:pt>
                <c:pt idx="337">
                  <c:v>10.659999999999901</c:v>
                </c:pt>
                <c:pt idx="338">
                  <c:v>10.6799999999999</c:v>
                </c:pt>
                <c:pt idx="339">
                  <c:v>10.6999999999999</c:v>
                </c:pt>
                <c:pt idx="340">
                  <c:v>10.719999999999899</c:v>
                </c:pt>
                <c:pt idx="341">
                  <c:v>10.739999999999901</c:v>
                </c:pt>
                <c:pt idx="342">
                  <c:v>10.7599999999999</c:v>
                </c:pt>
                <c:pt idx="343">
                  <c:v>10.7799999999999</c:v>
                </c:pt>
                <c:pt idx="344">
                  <c:v>10.799999999999899</c:v>
                </c:pt>
                <c:pt idx="345">
                  <c:v>10.819999999999901</c:v>
                </c:pt>
                <c:pt idx="346">
                  <c:v>10.8399999999999</c:v>
                </c:pt>
                <c:pt idx="347">
                  <c:v>10.8599999999999</c:v>
                </c:pt>
                <c:pt idx="348">
                  <c:v>10.8799999999998</c:v>
                </c:pt>
                <c:pt idx="349">
                  <c:v>10.8999999999998</c:v>
                </c:pt>
                <c:pt idx="350">
                  <c:v>10.919999999999799</c:v>
                </c:pt>
                <c:pt idx="351">
                  <c:v>10.9399999999999</c:v>
                </c:pt>
                <c:pt idx="352">
                  <c:v>10.9599999999998</c:v>
                </c:pt>
                <c:pt idx="353">
                  <c:v>10.979999999999899</c:v>
                </c:pt>
                <c:pt idx="354">
                  <c:v>10.999999999999901</c:v>
                </c:pt>
                <c:pt idx="355">
                  <c:v>11.0199999999999</c:v>
                </c:pt>
                <c:pt idx="356">
                  <c:v>11.0399999999998</c:v>
                </c:pt>
                <c:pt idx="357">
                  <c:v>11.0599999999998</c:v>
                </c:pt>
                <c:pt idx="358">
                  <c:v>11.079999999999799</c:v>
                </c:pt>
                <c:pt idx="359">
                  <c:v>11.0999999999999</c:v>
                </c:pt>
                <c:pt idx="360">
                  <c:v>11.1199999999999</c:v>
                </c:pt>
                <c:pt idx="361">
                  <c:v>11.1399999999998</c:v>
                </c:pt>
                <c:pt idx="362">
                  <c:v>11.159999999999901</c:v>
                </c:pt>
                <c:pt idx="363">
                  <c:v>11.1799999999999</c:v>
                </c:pt>
                <c:pt idx="364">
                  <c:v>11.1999999999999</c:v>
                </c:pt>
                <c:pt idx="365">
                  <c:v>11.2199999999998</c:v>
                </c:pt>
                <c:pt idx="366">
                  <c:v>11.239999999999799</c:v>
                </c:pt>
                <c:pt idx="367">
                  <c:v>11.259999999999801</c:v>
                </c:pt>
                <c:pt idx="368">
                  <c:v>11.2799999999998</c:v>
                </c:pt>
                <c:pt idx="369">
                  <c:v>11.2999999999998</c:v>
                </c:pt>
                <c:pt idx="370">
                  <c:v>11.3199999999998</c:v>
                </c:pt>
                <c:pt idx="371">
                  <c:v>11.339999999999799</c:v>
                </c:pt>
                <c:pt idx="372">
                  <c:v>11.3599999999998</c:v>
                </c:pt>
                <c:pt idx="373">
                  <c:v>11.3799999999998</c:v>
                </c:pt>
                <c:pt idx="374">
                  <c:v>11.3999999999998</c:v>
                </c:pt>
                <c:pt idx="375">
                  <c:v>11.419999999999799</c:v>
                </c:pt>
                <c:pt idx="376">
                  <c:v>11.439999999999801</c:v>
                </c:pt>
                <c:pt idx="377">
                  <c:v>11.4599999999998</c:v>
                </c:pt>
                <c:pt idx="378">
                  <c:v>11.4799999999998</c:v>
                </c:pt>
                <c:pt idx="379">
                  <c:v>11.499999999999799</c:v>
                </c:pt>
                <c:pt idx="380">
                  <c:v>11.519999999999801</c:v>
                </c:pt>
                <c:pt idx="381">
                  <c:v>11.5399999999998</c:v>
                </c:pt>
                <c:pt idx="382">
                  <c:v>11.5599999999998</c:v>
                </c:pt>
                <c:pt idx="383">
                  <c:v>11.579999999999799</c:v>
                </c:pt>
                <c:pt idx="384">
                  <c:v>11.599999999999801</c:v>
                </c:pt>
                <c:pt idx="385">
                  <c:v>11.6199999999998</c:v>
                </c:pt>
                <c:pt idx="386">
                  <c:v>11.6399999999998</c:v>
                </c:pt>
                <c:pt idx="387">
                  <c:v>11.659999999999799</c:v>
                </c:pt>
                <c:pt idx="388">
                  <c:v>11.679999999999801</c:v>
                </c:pt>
                <c:pt idx="389">
                  <c:v>11.6999999999998</c:v>
                </c:pt>
                <c:pt idx="390">
                  <c:v>11.7199999999998</c:v>
                </c:pt>
                <c:pt idx="391">
                  <c:v>11.739999999999799</c:v>
                </c:pt>
                <c:pt idx="392">
                  <c:v>11.759999999999801</c:v>
                </c:pt>
                <c:pt idx="393">
                  <c:v>11.7799999999998</c:v>
                </c:pt>
                <c:pt idx="394">
                  <c:v>11.7999999999998</c:v>
                </c:pt>
                <c:pt idx="395">
                  <c:v>11.8199999999998</c:v>
                </c:pt>
                <c:pt idx="396">
                  <c:v>11.839999999999799</c:v>
                </c:pt>
                <c:pt idx="397">
                  <c:v>11.8599999999998</c:v>
                </c:pt>
                <c:pt idx="398">
                  <c:v>11.8799999999998</c:v>
                </c:pt>
                <c:pt idx="399">
                  <c:v>11.8999999999998</c:v>
                </c:pt>
                <c:pt idx="400">
                  <c:v>11.919999999999799</c:v>
                </c:pt>
                <c:pt idx="401">
                  <c:v>11.939999999999801</c:v>
                </c:pt>
                <c:pt idx="402">
                  <c:v>11.9599999999998</c:v>
                </c:pt>
                <c:pt idx="403">
                  <c:v>11.9799999999998</c:v>
                </c:pt>
                <c:pt idx="404">
                  <c:v>11.999999999999799</c:v>
                </c:pt>
                <c:pt idx="405">
                  <c:v>12.019999999999801</c:v>
                </c:pt>
                <c:pt idx="406">
                  <c:v>12.0399999999998</c:v>
                </c:pt>
                <c:pt idx="407">
                  <c:v>12.0599999999998</c:v>
                </c:pt>
                <c:pt idx="408">
                  <c:v>12.079999999999799</c:v>
                </c:pt>
                <c:pt idx="409">
                  <c:v>12.099999999999801</c:v>
                </c:pt>
                <c:pt idx="410">
                  <c:v>12.1199999999998</c:v>
                </c:pt>
                <c:pt idx="411">
                  <c:v>12.1399999999998</c:v>
                </c:pt>
                <c:pt idx="412">
                  <c:v>12.159999999999799</c:v>
                </c:pt>
                <c:pt idx="413">
                  <c:v>12.179999999999801</c:v>
                </c:pt>
                <c:pt idx="414">
                  <c:v>12.1999999999998</c:v>
                </c:pt>
                <c:pt idx="415">
                  <c:v>12.2199999999998</c:v>
                </c:pt>
                <c:pt idx="416">
                  <c:v>12.239999999999799</c:v>
                </c:pt>
                <c:pt idx="417">
                  <c:v>12.259999999999801</c:v>
                </c:pt>
                <c:pt idx="418">
                  <c:v>12.2799999999998</c:v>
                </c:pt>
                <c:pt idx="419">
                  <c:v>12.2999999999998</c:v>
                </c:pt>
                <c:pt idx="420">
                  <c:v>12.3199999999998</c:v>
                </c:pt>
                <c:pt idx="421">
                  <c:v>12.339999999999799</c:v>
                </c:pt>
                <c:pt idx="422">
                  <c:v>12.3599999999998</c:v>
                </c:pt>
                <c:pt idx="423">
                  <c:v>12.3799999999998</c:v>
                </c:pt>
                <c:pt idx="424">
                  <c:v>12.3999999999998</c:v>
                </c:pt>
                <c:pt idx="425">
                  <c:v>12.419999999999799</c:v>
                </c:pt>
                <c:pt idx="426">
                  <c:v>12.439999999999801</c:v>
                </c:pt>
                <c:pt idx="427">
                  <c:v>12.4599999999998</c:v>
                </c:pt>
                <c:pt idx="428">
                  <c:v>12.4799999999998</c:v>
                </c:pt>
                <c:pt idx="429">
                  <c:v>12.499999999999799</c:v>
                </c:pt>
                <c:pt idx="430">
                  <c:v>12.519999999999801</c:v>
                </c:pt>
                <c:pt idx="431">
                  <c:v>12.5399999999998</c:v>
                </c:pt>
                <c:pt idx="432">
                  <c:v>12.5599999999998</c:v>
                </c:pt>
                <c:pt idx="433">
                  <c:v>12.579999999999799</c:v>
                </c:pt>
                <c:pt idx="434">
                  <c:v>12.599999999999801</c:v>
                </c:pt>
                <c:pt idx="435">
                  <c:v>12.6199999999998</c:v>
                </c:pt>
                <c:pt idx="436">
                  <c:v>12.6399999999998</c:v>
                </c:pt>
                <c:pt idx="437">
                  <c:v>12.659999999999799</c:v>
                </c:pt>
                <c:pt idx="438">
                  <c:v>12.679999999999801</c:v>
                </c:pt>
                <c:pt idx="439">
                  <c:v>12.6999999999998</c:v>
                </c:pt>
                <c:pt idx="440">
                  <c:v>12.7199999999998</c:v>
                </c:pt>
                <c:pt idx="441">
                  <c:v>12.739999999999799</c:v>
                </c:pt>
                <c:pt idx="442">
                  <c:v>12.759999999999801</c:v>
                </c:pt>
                <c:pt idx="443">
                  <c:v>12.7799999999998</c:v>
                </c:pt>
                <c:pt idx="444">
                  <c:v>12.7999999999998</c:v>
                </c:pt>
                <c:pt idx="445">
                  <c:v>12.8199999999998</c:v>
                </c:pt>
                <c:pt idx="446">
                  <c:v>12.839999999999799</c:v>
                </c:pt>
                <c:pt idx="447">
                  <c:v>12.8599999999998</c:v>
                </c:pt>
                <c:pt idx="448">
                  <c:v>12.8799999999998</c:v>
                </c:pt>
                <c:pt idx="449">
                  <c:v>12.8999999999998</c:v>
                </c:pt>
                <c:pt idx="450">
                  <c:v>12.919999999999799</c:v>
                </c:pt>
                <c:pt idx="451">
                  <c:v>12.939999999999801</c:v>
                </c:pt>
                <c:pt idx="452">
                  <c:v>12.9599999999998</c:v>
                </c:pt>
                <c:pt idx="453">
                  <c:v>12.9799999999998</c:v>
                </c:pt>
                <c:pt idx="454">
                  <c:v>12.999999999999799</c:v>
                </c:pt>
                <c:pt idx="455">
                  <c:v>13.019999999999801</c:v>
                </c:pt>
                <c:pt idx="456">
                  <c:v>13.0399999999998</c:v>
                </c:pt>
                <c:pt idx="457">
                  <c:v>13.0599999999998</c:v>
                </c:pt>
                <c:pt idx="458">
                  <c:v>13.079999999999799</c:v>
                </c:pt>
                <c:pt idx="459">
                  <c:v>13.099999999999801</c:v>
                </c:pt>
                <c:pt idx="460">
                  <c:v>13.1199999999998</c:v>
                </c:pt>
                <c:pt idx="461">
                  <c:v>13.1399999999998</c:v>
                </c:pt>
                <c:pt idx="462">
                  <c:v>13.159999999999799</c:v>
                </c:pt>
                <c:pt idx="463">
                  <c:v>13.179999999999801</c:v>
                </c:pt>
                <c:pt idx="464">
                  <c:v>13.1999999999998</c:v>
                </c:pt>
                <c:pt idx="465">
                  <c:v>13.2199999999998</c:v>
                </c:pt>
                <c:pt idx="466">
                  <c:v>13.239999999999799</c:v>
                </c:pt>
                <c:pt idx="467">
                  <c:v>13.259999999999801</c:v>
                </c:pt>
                <c:pt idx="468">
                  <c:v>13.2799999999998</c:v>
                </c:pt>
                <c:pt idx="469">
                  <c:v>13.2999999999998</c:v>
                </c:pt>
                <c:pt idx="470">
                  <c:v>13.3199999999998</c:v>
                </c:pt>
                <c:pt idx="471">
                  <c:v>13.339999999999799</c:v>
                </c:pt>
                <c:pt idx="472">
                  <c:v>13.3599999999998</c:v>
                </c:pt>
                <c:pt idx="473">
                  <c:v>13.3799999999998</c:v>
                </c:pt>
                <c:pt idx="474">
                  <c:v>13.3999999999998</c:v>
                </c:pt>
                <c:pt idx="475">
                  <c:v>13.419999999999799</c:v>
                </c:pt>
                <c:pt idx="476">
                  <c:v>13.439999999999801</c:v>
                </c:pt>
                <c:pt idx="477">
                  <c:v>13.4599999999998</c:v>
                </c:pt>
                <c:pt idx="478">
                  <c:v>13.4799999999998</c:v>
                </c:pt>
                <c:pt idx="479">
                  <c:v>13.499999999999799</c:v>
                </c:pt>
                <c:pt idx="480">
                  <c:v>13.519999999999801</c:v>
                </c:pt>
                <c:pt idx="481">
                  <c:v>13.5399999999998</c:v>
                </c:pt>
                <c:pt idx="482">
                  <c:v>13.5599999999998</c:v>
                </c:pt>
                <c:pt idx="483">
                  <c:v>13.579999999999799</c:v>
                </c:pt>
                <c:pt idx="484">
                  <c:v>13.599999999999801</c:v>
                </c:pt>
                <c:pt idx="485">
                  <c:v>13.6199999999998</c:v>
                </c:pt>
                <c:pt idx="486">
                  <c:v>13.6399999999998</c:v>
                </c:pt>
                <c:pt idx="487">
                  <c:v>13.659999999999799</c:v>
                </c:pt>
                <c:pt idx="488">
                  <c:v>13.679999999999801</c:v>
                </c:pt>
                <c:pt idx="489">
                  <c:v>13.6999999999998</c:v>
                </c:pt>
                <c:pt idx="490">
                  <c:v>13.7199999999998</c:v>
                </c:pt>
                <c:pt idx="491">
                  <c:v>13.739999999999799</c:v>
                </c:pt>
                <c:pt idx="492">
                  <c:v>13.759999999999801</c:v>
                </c:pt>
                <c:pt idx="493">
                  <c:v>13.7799999999998</c:v>
                </c:pt>
                <c:pt idx="494">
                  <c:v>13.7999999999998</c:v>
                </c:pt>
                <c:pt idx="495">
                  <c:v>13.8199999999998</c:v>
                </c:pt>
                <c:pt idx="496">
                  <c:v>13.839999999999799</c:v>
                </c:pt>
                <c:pt idx="497">
                  <c:v>13.8599999999998</c:v>
                </c:pt>
                <c:pt idx="498">
                  <c:v>13.8799999999998</c:v>
                </c:pt>
                <c:pt idx="499">
                  <c:v>13.8999999999998</c:v>
                </c:pt>
                <c:pt idx="500">
                  <c:v>13.919999999999799</c:v>
                </c:pt>
                <c:pt idx="501">
                  <c:v>13.939999999999801</c:v>
                </c:pt>
                <c:pt idx="502">
                  <c:v>13.9599999999998</c:v>
                </c:pt>
                <c:pt idx="503">
                  <c:v>13.9799999999998</c:v>
                </c:pt>
                <c:pt idx="504">
                  <c:v>13.999999999999799</c:v>
                </c:pt>
                <c:pt idx="505">
                  <c:v>14.019999999999801</c:v>
                </c:pt>
                <c:pt idx="506">
                  <c:v>14.0399999999998</c:v>
                </c:pt>
                <c:pt idx="507">
                  <c:v>14.0599999999998</c:v>
                </c:pt>
                <c:pt idx="508">
                  <c:v>14.079999999999799</c:v>
                </c:pt>
                <c:pt idx="509">
                  <c:v>14.099999999999801</c:v>
                </c:pt>
                <c:pt idx="510">
                  <c:v>14.1199999999998</c:v>
                </c:pt>
                <c:pt idx="511">
                  <c:v>14.1399999999998</c:v>
                </c:pt>
                <c:pt idx="512">
                  <c:v>14.159999999999799</c:v>
                </c:pt>
                <c:pt idx="513">
                  <c:v>14.179999999999801</c:v>
                </c:pt>
                <c:pt idx="514">
                  <c:v>14.1999999999998</c:v>
                </c:pt>
                <c:pt idx="515">
                  <c:v>14.2199999999998</c:v>
                </c:pt>
                <c:pt idx="516">
                  <c:v>14.239999999999799</c:v>
                </c:pt>
                <c:pt idx="517">
                  <c:v>14.259999999999801</c:v>
                </c:pt>
                <c:pt idx="518">
                  <c:v>14.2799999999998</c:v>
                </c:pt>
                <c:pt idx="519">
                  <c:v>14.2999999999998</c:v>
                </c:pt>
                <c:pt idx="520">
                  <c:v>14.3199999999998</c:v>
                </c:pt>
                <c:pt idx="521">
                  <c:v>14.339999999999799</c:v>
                </c:pt>
                <c:pt idx="522">
                  <c:v>14.3599999999998</c:v>
                </c:pt>
                <c:pt idx="523">
                  <c:v>14.3799999999998</c:v>
                </c:pt>
                <c:pt idx="524">
                  <c:v>14.3999999999998</c:v>
                </c:pt>
                <c:pt idx="525">
                  <c:v>14.419999999999799</c:v>
                </c:pt>
                <c:pt idx="526">
                  <c:v>14.439999999999801</c:v>
                </c:pt>
                <c:pt idx="527">
                  <c:v>14.4599999999998</c:v>
                </c:pt>
                <c:pt idx="528">
                  <c:v>14.4799999999998</c:v>
                </c:pt>
                <c:pt idx="529">
                  <c:v>14.499999999999799</c:v>
                </c:pt>
                <c:pt idx="530">
                  <c:v>14.519999999999801</c:v>
                </c:pt>
                <c:pt idx="531">
                  <c:v>14.5399999999998</c:v>
                </c:pt>
                <c:pt idx="532">
                  <c:v>14.5599999999998</c:v>
                </c:pt>
                <c:pt idx="533">
                  <c:v>14.579999999999799</c:v>
                </c:pt>
                <c:pt idx="534">
                  <c:v>14.599999999999801</c:v>
                </c:pt>
                <c:pt idx="535">
                  <c:v>14.6199999999998</c:v>
                </c:pt>
                <c:pt idx="536">
                  <c:v>14.6399999999998</c:v>
                </c:pt>
                <c:pt idx="537">
                  <c:v>14.659999999999799</c:v>
                </c:pt>
                <c:pt idx="538">
                  <c:v>14.679999999999801</c:v>
                </c:pt>
                <c:pt idx="539">
                  <c:v>14.6999999999998</c:v>
                </c:pt>
                <c:pt idx="540">
                  <c:v>14.7199999999998</c:v>
                </c:pt>
                <c:pt idx="541">
                  <c:v>14.739999999999799</c:v>
                </c:pt>
                <c:pt idx="542">
                  <c:v>14.759999999999801</c:v>
                </c:pt>
                <c:pt idx="543">
                  <c:v>14.7799999999998</c:v>
                </c:pt>
                <c:pt idx="544">
                  <c:v>14.7999999999998</c:v>
                </c:pt>
                <c:pt idx="545">
                  <c:v>14.8199999999998</c:v>
                </c:pt>
                <c:pt idx="546">
                  <c:v>14.839999999999799</c:v>
                </c:pt>
                <c:pt idx="547">
                  <c:v>14.8599999999998</c:v>
                </c:pt>
                <c:pt idx="548">
                  <c:v>14.8799999999998</c:v>
                </c:pt>
                <c:pt idx="549">
                  <c:v>14.8999999999998</c:v>
                </c:pt>
                <c:pt idx="550">
                  <c:v>14.919999999999799</c:v>
                </c:pt>
                <c:pt idx="551">
                  <c:v>14.939999999999801</c:v>
                </c:pt>
                <c:pt idx="552">
                  <c:v>14.9599999999998</c:v>
                </c:pt>
                <c:pt idx="553">
                  <c:v>14.9799999999998</c:v>
                </c:pt>
                <c:pt idx="554">
                  <c:v>14.999999999999799</c:v>
                </c:pt>
                <c:pt idx="555">
                  <c:v>15.019999999999801</c:v>
                </c:pt>
                <c:pt idx="556">
                  <c:v>15.0399999999998</c:v>
                </c:pt>
                <c:pt idx="557">
                  <c:v>15.0599999999998</c:v>
                </c:pt>
                <c:pt idx="558">
                  <c:v>15.079999999999799</c:v>
                </c:pt>
                <c:pt idx="559">
                  <c:v>15.099999999999801</c:v>
                </c:pt>
                <c:pt idx="560">
                  <c:v>15.1199999999998</c:v>
                </c:pt>
                <c:pt idx="561">
                  <c:v>15.1399999999998</c:v>
                </c:pt>
                <c:pt idx="562">
                  <c:v>15.159999999999799</c:v>
                </c:pt>
                <c:pt idx="563">
                  <c:v>15.179999999999801</c:v>
                </c:pt>
                <c:pt idx="564">
                  <c:v>15.1999999999998</c:v>
                </c:pt>
                <c:pt idx="565">
                  <c:v>15.2199999999998</c:v>
                </c:pt>
                <c:pt idx="566">
                  <c:v>15.239999999999799</c:v>
                </c:pt>
                <c:pt idx="567">
                  <c:v>15.259999999999801</c:v>
                </c:pt>
                <c:pt idx="568">
                  <c:v>15.2799999999998</c:v>
                </c:pt>
                <c:pt idx="569">
                  <c:v>15.2999999999998</c:v>
                </c:pt>
                <c:pt idx="570">
                  <c:v>15.3199999999998</c:v>
                </c:pt>
                <c:pt idx="571">
                  <c:v>15.339999999999799</c:v>
                </c:pt>
                <c:pt idx="572">
                  <c:v>15.3599999999998</c:v>
                </c:pt>
                <c:pt idx="573">
                  <c:v>15.3799999999998</c:v>
                </c:pt>
                <c:pt idx="574">
                  <c:v>15.3999999999998</c:v>
                </c:pt>
                <c:pt idx="575">
                  <c:v>15.419999999999799</c:v>
                </c:pt>
                <c:pt idx="576">
                  <c:v>15.439999999999801</c:v>
                </c:pt>
                <c:pt idx="577">
                  <c:v>15.4599999999998</c:v>
                </c:pt>
                <c:pt idx="578">
                  <c:v>15.4799999999998</c:v>
                </c:pt>
                <c:pt idx="579">
                  <c:v>15.499999999999799</c:v>
                </c:pt>
                <c:pt idx="580">
                  <c:v>15.519999999999801</c:v>
                </c:pt>
                <c:pt idx="581">
                  <c:v>15.5399999999998</c:v>
                </c:pt>
                <c:pt idx="582">
                  <c:v>15.5599999999998</c:v>
                </c:pt>
                <c:pt idx="583">
                  <c:v>15.579999999999799</c:v>
                </c:pt>
                <c:pt idx="584">
                  <c:v>15.599999999999801</c:v>
                </c:pt>
                <c:pt idx="585">
                  <c:v>15.6199999999998</c:v>
                </c:pt>
                <c:pt idx="586">
                  <c:v>15.6399999999998</c:v>
                </c:pt>
                <c:pt idx="587">
                  <c:v>15.659999999999799</c:v>
                </c:pt>
                <c:pt idx="588">
                  <c:v>15.679999999999801</c:v>
                </c:pt>
                <c:pt idx="589">
                  <c:v>15.6999999999998</c:v>
                </c:pt>
                <c:pt idx="590">
                  <c:v>15.7199999999998</c:v>
                </c:pt>
                <c:pt idx="591">
                  <c:v>15.7399999999997</c:v>
                </c:pt>
                <c:pt idx="592">
                  <c:v>15.7599999999997</c:v>
                </c:pt>
                <c:pt idx="593">
                  <c:v>15.779999999999699</c:v>
                </c:pt>
                <c:pt idx="594">
                  <c:v>15.799999999999701</c:v>
                </c:pt>
                <c:pt idx="595">
                  <c:v>15.8199999999997</c:v>
                </c:pt>
                <c:pt idx="596">
                  <c:v>15.8399999999997</c:v>
                </c:pt>
                <c:pt idx="597">
                  <c:v>15.859999999999699</c:v>
                </c:pt>
                <c:pt idx="598">
                  <c:v>15.879999999999701</c:v>
                </c:pt>
                <c:pt idx="599">
                  <c:v>15.8999999999997</c:v>
                </c:pt>
                <c:pt idx="600">
                  <c:v>15.9199999999997</c:v>
                </c:pt>
                <c:pt idx="601">
                  <c:v>15.939999999999699</c:v>
                </c:pt>
                <c:pt idx="602">
                  <c:v>15.959999999999701</c:v>
                </c:pt>
                <c:pt idx="603">
                  <c:v>15.9799999999997</c:v>
                </c:pt>
                <c:pt idx="604">
                  <c:v>15.9999999999997</c:v>
                </c:pt>
                <c:pt idx="605">
                  <c:v>16.019999999999701</c:v>
                </c:pt>
                <c:pt idx="606">
                  <c:v>16.039999999999701</c:v>
                </c:pt>
                <c:pt idx="607">
                  <c:v>16.0599999999997</c:v>
                </c:pt>
                <c:pt idx="608">
                  <c:v>16.0799999999997</c:v>
                </c:pt>
                <c:pt idx="609">
                  <c:v>16.099999999999699</c:v>
                </c:pt>
                <c:pt idx="610">
                  <c:v>16.119999999999699</c:v>
                </c:pt>
                <c:pt idx="611">
                  <c:v>16.139999999999699</c:v>
                </c:pt>
                <c:pt idx="612">
                  <c:v>16.159999999999709</c:v>
                </c:pt>
                <c:pt idx="613">
                  <c:v>16.179999999999701</c:v>
                </c:pt>
                <c:pt idx="614">
                  <c:v>16.199999999999701</c:v>
                </c:pt>
                <c:pt idx="615">
                  <c:v>16.2199999999997</c:v>
                </c:pt>
                <c:pt idx="616">
                  <c:v>16.2399999999997</c:v>
                </c:pt>
                <c:pt idx="617">
                  <c:v>16.2599999999997</c:v>
                </c:pt>
                <c:pt idx="618">
                  <c:v>16.279999999999699</c:v>
                </c:pt>
                <c:pt idx="619">
                  <c:v>16.299999999999699</c:v>
                </c:pt>
                <c:pt idx="620">
                  <c:v>16.319999999999698</c:v>
                </c:pt>
                <c:pt idx="621">
                  <c:v>16.339999999999701</c:v>
                </c:pt>
                <c:pt idx="622">
                  <c:v>16.359999999999701</c:v>
                </c:pt>
                <c:pt idx="623">
                  <c:v>16.379999999999701</c:v>
                </c:pt>
                <c:pt idx="624">
                  <c:v>16.3999999999997</c:v>
                </c:pt>
                <c:pt idx="625">
                  <c:v>16.4199999999997</c:v>
                </c:pt>
                <c:pt idx="626">
                  <c:v>16.439999999999699</c:v>
                </c:pt>
                <c:pt idx="627">
                  <c:v>16.459999999999699</c:v>
                </c:pt>
                <c:pt idx="628">
                  <c:v>16.479999999999691</c:v>
                </c:pt>
                <c:pt idx="629">
                  <c:v>16.499999999999702</c:v>
                </c:pt>
                <c:pt idx="630">
                  <c:v>16.519999999999701</c:v>
                </c:pt>
                <c:pt idx="631">
                  <c:v>16.539999999999701</c:v>
                </c:pt>
                <c:pt idx="632">
                  <c:v>16.5599999999997</c:v>
                </c:pt>
                <c:pt idx="633">
                  <c:v>16.5799999999997</c:v>
                </c:pt>
                <c:pt idx="634">
                  <c:v>16.599999999999699</c:v>
                </c:pt>
                <c:pt idx="635">
                  <c:v>16.619999999999699</c:v>
                </c:pt>
                <c:pt idx="636">
                  <c:v>16.639999999999699</c:v>
                </c:pt>
                <c:pt idx="637">
                  <c:v>16.659999999999709</c:v>
                </c:pt>
                <c:pt idx="638">
                  <c:v>16.679999999999701</c:v>
                </c:pt>
                <c:pt idx="639">
                  <c:v>16.699999999999701</c:v>
                </c:pt>
                <c:pt idx="640">
                  <c:v>16.7199999999997</c:v>
                </c:pt>
                <c:pt idx="641">
                  <c:v>16.7399999999997</c:v>
                </c:pt>
                <c:pt idx="642">
                  <c:v>16.7599999999997</c:v>
                </c:pt>
                <c:pt idx="643">
                  <c:v>16.779999999999699</c:v>
                </c:pt>
                <c:pt idx="644">
                  <c:v>16.799999999999699</c:v>
                </c:pt>
                <c:pt idx="645">
                  <c:v>16.819999999999698</c:v>
                </c:pt>
                <c:pt idx="646">
                  <c:v>16.839999999999701</c:v>
                </c:pt>
                <c:pt idx="647">
                  <c:v>16.859999999999701</c:v>
                </c:pt>
                <c:pt idx="648">
                  <c:v>16.879999999999701</c:v>
                </c:pt>
                <c:pt idx="649">
                  <c:v>16.8999999999997</c:v>
                </c:pt>
                <c:pt idx="650">
                  <c:v>16.9199999999997</c:v>
                </c:pt>
                <c:pt idx="651">
                  <c:v>16.939999999999699</c:v>
                </c:pt>
                <c:pt idx="652">
                  <c:v>16.959999999999699</c:v>
                </c:pt>
                <c:pt idx="653">
                  <c:v>16.979999999999691</c:v>
                </c:pt>
                <c:pt idx="654">
                  <c:v>16.999999999999702</c:v>
                </c:pt>
                <c:pt idx="655">
                  <c:v>17.019999999999701</c:v>
                </c:pt>
                <c:pt idx="656">
                  <c:v>17.039999999999701</c:v>
                </c:pt>
                <c:pt idx="657">
                  <c:v>17.0599999999997</c:v>
                </c:pt>
                <c:pt idx="658">
                  <c:v>17.0799999999997</c:v>
                </c:pt>
                <c:pt idx="659">
                  <c:v>17.099999999999699</c:v>
                </c:pt>
                <c:pt idx="660">
                  <c:v>17.119999999999699</c:v>
                </c:pt>
                <c:pt idx="661">
                  <c:v>17.139999999999699</c:v>
                </c:pt>
                <c:pt idx="662">
                  <c:v>17.159999999999709</c:v>
                </c:pt>
                <c:pt idx="663">
                  <c:v>17.179999999999701</c:v>
                </c:pt>
                <c:pt idx="664">
                  <c:v>17.199999999999701</c:v>
                </c:pt>
                <c:pt idx="665">
                  <c:v>17.2199999999997</c:v>
                </c:pt>
                <c:pt idx="666">
                  <c:v>17.2399999999997</c:v>
                </c:pt>
                <c:pt idx="667">
                  <c:v>17.2599999999997</c:v>
                </c:pt>
                <c:pt idx="668">
                  <c:v>17.279999999999699</c:v>
                </c:pt>
                <c:pt idx="669">
                  <c:v>17.299999999999699</c:v>
                </c:pt>
                <c:pt idx="670">
                  <c:v>17.319999999999698</c:v>
                </c:pt>
                <c:pt idx="671">
                  <c:v>17.339999999999701</c:v>
                </c:pt>
                <c:pt idx="672">
                  <c:v>17.359999999999701</c:v>
                </c:pt>
                <c:pt idx="673">
                  <c:v>17.379999999999701</c:v>
                </c:pt>
                <c:pt idx="674">
                  <c:v>17.3999999999997</c:v>
                </c:pt>
                <c:pt idx="675">
                  <c:v>17.4199999999997</c:v>
                </c:pt>
                <c:pt idx="676">
                  <c:v>17.439999999999699</c:v>
                </c:pt>
                <c:pt idx="677">
                  <c:v>17.459999999999699</c:v>
                </c:pt>
                <c:pt idx="678">
                  <c:v>17.479999999999691</c:v>
                </c:pt>
                <c:pt idx="679">
                  <c:v>17.499999999999702</c:v>
                </c:pt>
                <c:pt idx="680">
                  <c:v>17.519999999999701</c:v>
                </c:pt>
                <c:pt idx="681">
                  <c:v>17.539999999999701</c:v>
                </c:pt>
                <c:pt idx="682">
                  <c:v>17.5599999999997</c:v>
                </c:pt>
                <c:pt idx="683">
                  <c:v>17.5799999999997</c:v>
                </c:pt>
                <c:pt idx="684">
                  <c:v>17.599999999999699</c:v>
                </c:pt>
                <c:pt idx="685">
                  <c:v>17.619999999999699</c:v>
                </c:pt>
                <c:pt idx="686">
                  <c:v>17.639999999999699</c:v>
                </c:pt>
                <c:pt idx="687">
                  <c:v>17.659999999999709</c:v>
                </c:pt>
                <c:pt idx="688">
                  <c:v>17.679999999999701</c:v>
                </c:pt>
                <c:pt idx="689">
                  <c:v>17.699999999999701</c:v>
                </c:pt>
                <c:pt idx="690">
                  <c:v>17.7199999999997</c:v>
                </c:pt>
                <c:pt idx="691">
                  <c:v>17.7399999999997</c:v>
                </c:pt>
                <c:pt idx="692">
                  <c:v>17.7599999999997</c:v>
                </c:pt>
                <c:pt idx="693">
                  <c:v>17.779999999999699</c:v>
                </c:pt>
                <c:pt idx="694">
                  <c:v>17.799999999999699</c:v>
                </c:pt>
                <c:pt idx="695">
                  <c:v>17.819999999999698</c:v>
                </c:pt>
                <c:pt idx="696">
                  <c:v>17.839999999999701</c:v>
                </c:pt>
                <c:pt idx="697">
                  <c:v>17.859999999999701</c:v>
                </c:pt>
                <c:pt idx="698">
                  <c:v>17.879999999999701</c:v>
                </c:pt>
                <c:pt idx="699">
                  <c:v>17.8999999999997</c:v>
                </c:pt>
                <c:pt idx="700">
                  <c:v>17.9199999999997</c:v>
                </c:pt>
                <c:pt idx="701">
                  <c:v>17.939999999999699</c:v>
                </c:pt>
                <c:pt idx="702">
                  <c:v>17.959999999999699</c:v>
                </c:pt>
                <c:pt idx="703">
                  <c:v>17.979999999999691</c:v>
                </c:pt>
                <c:pt idx="704">
                  <c:v>17.999999999999702</c:v>
                </c:pt>
                <c:pt idx="705">
                  <c:v>18.019999999999701</c:v>
                </c:pt>
                <c:pt idx="706">
                  <c:v>18.039999999999701</c:v>
                </c:pt>
                <c:pt idx="707">
                  <c:v>18.0599999999997</c:v>
                </c:pt>
                <c:pt idx="708">
                  <c:v>18.0799999999997</c:v>
                </c:pt>
                <c:pt idx="709">
                  <c:v>18.099999999999699</c:v>
                </c:pt>
                <c:pt idx="710">
                  <c:v>18.119999999999699</c:v>
                </c:pt>
                <c:pt idx="711">
                  <c:v>18.139999999999699</c:v>
                </c:pt>
                <c:pt idx="712">
                  <c:v>18.159999999999709</c:v>
                </c:pt>
                <c:pt idx="713">
                  <c:v>18.179999999999701</c:v>
                </c:pt>
                <c:pt idx="714">
                  <c:v>18.199999999999701</c:v>
                </c:pt>
                <c:pt idx="715">
                  <c:v>18.2199999999997</c:v>
                </c:pt>
                <c:pt idx="716">
                  <c:v>18.2399999999997</c:v>
                </c:pt>
                <c:pt idx="717">
                  <c:v>18.2599999999997</c:v>
                </c:pt>
                <c:pt idx="718">
                  <c:v>18.279999999999699</c:v>
                </c:pt>
                <c:pt idx="719">
                  <c:v>18.299999999999699</c:v>
                </c:pt>
                <c:pt idx="720">
                  <c:v>18.319999999999698</c:v>
                </c:pt>
                <c:pt idx="721">
                  <c:v>18.339999999999701</c:v>
                </c:pt>
                <c:pt idx="722">
                  <c:v>18.359999999999701</c:v>
                </c:pt>
                <c:pt idx="723">
                  <c:v>18.379999999999701</c:v>
                </c:pt>
                <c:pt idx="724">
                  <c:v>18.3999999999997</c:v>
                </c:pt>
                <c:pt idx="725">
                  <c:v>18.4199999999997</c:v>
                </c:pt>
                <c:pt idx="726">
                  <c:v>18.439999999999699</c:v>
                </c:pt>
                <c:pt idx="727">
                  <c:v>18.459999999999699</c:v>
                </c:pt>
                <c:pt idx="728">
                  <c:v>18.479999999999691</c:v>
                </c:pt>
                <c:pt idx="729">
                  <c:v>18.499999999999702</c:v>
                </c:pt>
                <c:pt idx="730">
                  <c:v>18.519999999999701</c:v>
                </c:pt>
                <c:pt idx="731">
                  <c:v>18.539999999999701</c:v>
                </c:pt>
                <c:pt idx="732">
                  <c:v>18.5599999999997</c:v>
                </c:pt>
                <c:pt idx="733">
                  <c:v>18.5799999999997</c:v>
                </c:pt>
                <c:pt idx="734">
                  <c:v>18.599999999999699</c:v>
                </c:pt>
                <c:pt idx="735">
                  <c:v>18.619999999999699</c:v>
                </c:pt>
                <c:pt idx="736">
                  <c:v>18.639999999999699</c:v>
                </c:pt>
                <c:pt idx="737">
                  <c:v>18.659999999999709</c:v>
                </c:pt>
                <c:pt idx="738">
                  <c:v>18.679999999999701</c:v>
                </c:pt>
                <c:pt idx="739">
                  <c:v>18.699999999999701</c:v>
                </c:pt>
                <c:pt idx="740">
                  <c:v>18.7199999999997</c:v>
                </c:pt>
                <c:pt idx="741">
                  <c:v>18.7399999999997</c:v>
                </c:pt>
                <c:pt idx="742">
                  <c:v>18.7599999999997</c:v>
                </c:pt>
                <c:pt idx="743">
                  <c:v>18.779999999999699</c:v>
                </c:pt>
                <c:pt idx="744">
                  <c:v>18.799999999999699</c:v>
                </c:pt>
                <c:pt idx="745">
                  <c:v>18.819999999999698</c:v>
                </c:pt>
                <c:pt idx="746">
                  <c:v>18.839999999999701</c:v>
                </c:pt>
                <c:pt idx="747">
                  <c:v>18.859999999999701</c:v>
                </c:pt>
                <c:pt idx="748">
                  <c:v>18.879999999999701</c:v>
                </c:pt>
                <c:pt idx="749">
                  <c:v>18.8999999999997</c:v>
                </c:pt>
                <c:pt idx="750">
                  <c:v>18.9199999999997</c:v>
                </c:pt>
                <c:pt idx="751">
                  <c:v>18.939999999999699</c:v>
                </c:pt>
                <c:pt idx="752">
                  <c:v>18.959999999999699</c:v>
                </c:pt>
                <c:pt idx="753">
                  <c:v>18.979999999999691</c:v>
                </c:pt>
                <c:pt idx="754">
                  <c:v>18.999999999999702</c:v>
                </c:pt>
                <c:pt idx="755">
                  <c:v>19.019999999999701</c:v>
                </c:pt>
                <c:pt idx="756">
                  <c:v>19.039999999999701</c:v>
                </c:pt>
                <c:pt idx="757">
                  <c:v>19.0599999999997</c:v>
                </c:pt>
                <c:pt idx="758">
                  <c:v>19.0799999999997</c:v>
                </c:pt>
                <c:pt idx="759">
                  <c:v>19.099999999999699</c:v>
                </c:pt>
                <c:pt idx="760">
                  <c:v>19.119999999999699</c:v>
                </c:pt>
                <c:pt idx="761">
                  <c:v>19.139999999999699</c:v>
                </c:pt>
                <c:pt idx="762">
                  <c:v>19.159999999999709</c:v>
                </c:pt>
                <c:pt idx="763">
                  <c:v>19.179999999999701</c:v>
                </c:pt>
                <c:pt idx="764">
                  <c:v>19.199999999999701</c:v>
                </c:pt>
                <c:pt idx="765">
                  <c:v>19.2199999999997</c:v>
                </c:pt>
                <c:pt idx="766">
                  <c:v>19.2399999999997</c:v>
                </c:pt>
                <c:pt idx="767">
                  <c:v>19.2599999999997</c:v>
                </c:pt>
                <c:pt idx="768">
                  <c:v>19.279999999999699</c:v>
                </c:pt>
                <c:pt idx="769">
                  <c:v>19.299999999999699</c:v>
                </c:pt>
                <c:pt idx="770">
                  <c:v>19.319999999999698</c:v>
                </c:pt>
                <c:pt idx="771">
                  <c:v>19.339999999999701</c:v>
                </c:pt>
                <c:pt idx="772">
                  <c:v>19.359999999999701</c:v>
                </c:pt>
                <c:pt idx="773">
                  <c:v>19.379999999999701</c:v>
                </c:pt>
                <c:pt idx="774">
                  <c:v>19.3999999999997</c:v>
                </c:pt>
                <c:pt idx="775">
                  <c:v>19.4199999999997</c:v>
                </c:pt>
                <c:pt idx="776">
                  <c:v>19.439999999999699</c:v>
                </c:pt>
                <c:pt idx="777">
                  <c:v>19.459999999999699</c:v>
                </c:pt>
                <c:pt idx="778">
                  <c:v>19.479999999999691</c:v>
                </c:pt>
                <c:pt idx="779">
                  <c:v>19.499999999999702</c:v>
                </c:pt>
                <c:pt idx="780">
                  <c:v>19.519999999999701</c:v>
                </c:pt>
                <c:pt idx="781">
                  <c:v>19.539999999999701</c:v>
                </c:pt>
                <c:pt idx="782">
                  <c:v>19.5599999999997</c:v>
                </c:pt>
                <c:pt idx="783">
                  <c:v>19.5799999999997</c:v>
                </c:pt>
                <c:pt idx="784">
                  <c:v>19.599999999999699</c:v>
                </c:pt>
                <c:pt idx="785">
                  <c:v>19.619999999999699</c:v>
                </c:pt>
                <c:pt idx="786">
                  <c:v>19.639999999999699</c:v>
                </c:pt>
                <c:pt idx="787">
                  <c:v>19.659999999999709</c:v>
                </c:pt>
                <c:pt idx="788">
                  <c:v>19.679999999999701</c:v>
                </c:pt>
                <c:pt idx="789">
                  <c:v>19.699999999999701</c:v>
                </c:pt>
                <c:pt idx="790">
                  <c:v>19.7199999999997</c:v>
                </c:pt>
                <c:pt idx="791">
                  <c:v>19.7399999999997</c:v>
                </c:pt>
                <c:pt idx="792">
                  <c:v>19.7599999999997</c:v>
                </c:pt>
                <c:pt idx="793">
                  <c:v>19.779999999999699</c:v>
                </c:pt>
                <c:pt idx="794">
                  <c:v>19.799999999999699</c:v>
                </c:pt>
                <c:pt idx="795">
                  <c:v>19.819999999999698</c:v>
                </c:pt>
                <c:pt idx="796">
                  <c:v>19.839999999999701</c:v>
                </c:pt>
                <c:pt idx="797">
                  <c:v>19.859999999999701</c:v>
                </c:pt>
                <c:pt idx="798">
                  <c:v>19.879999999999701</c:v>
                </c:pt>
                <c:pt idx="799">
                  <c:v>19.8999999999997</c:v>
                </c:pt>
                <c:pt idx="800">
                  <c:v>19.9199999999997</c:v>
                </c:pt>
              </c:numCache>
            </c:numRef>
          </c:xVal>
          <c:yVal>
            <c:numRef>
              <c:f>Sheet1!$H$7:$H$807</c:f>
              <c:numCache>
                <c:formatCode>General</c:formatCode>
                <c:ptCount val="801"/>
                <c:pt idx="0">
                  <c:v>0</c:v>
                </c:pt>
                <c:pt idx="1">
                  <c:v>0</c:v>
                </c:pt>
                <c:pt idx="2">
                  <c:v>0</c:v>
                </c:pt>
                <c:pt idx="3">
                  <c:v>0</c:v>
                </c:pt>
                <c:pt idx="4">
                  <c:v>681</c:v>
                </c:pt>
                <c:pt idx="5">
                  <c:v>691</c:v>
                </c:pt>
                <c:pt idx="6">
                  <c:v>681</c:v>
                </c:pt>
                <c:pt idx="7">
                  <c:v>680</c:v>
                </c:pt>
                <c:pt idx="8">
                  <c:v>674</c:v>
                </c:pt>
                <c:pt idx="9">
                  <c:v>680</c:v>
                </c:pt>
                <c:pt idx="10">
                  <c:v>686</c:v>
                </c:pt>
                <c:pt idx="11">
                  <c:v>678</c:v>
                </c:pt>
                <c:pt idx="12">
                  <c:v>670</c:v>
                </c:pt>
                <c:pt idx="13">
                  <c:v>680</c:v>
                </c:pt>
                <c:pt idx="14">
                  <c:v>655</c:v>
                </c:pt>
                <c:pt idx="15">
                  <c:v>688</c:v>
                </c:pt>
                <c:pt idx="16">
                  <c:v>671</c:v>
                </c:pt>
                <c:pt idx="17">
                  <c:v>684</c:v>
                </c:pt>
                <c:pt idx="18">
                  <c:v>677</c:v>
                </c:pt>
                <c:pt idx="19">
                  <c:v>667</c:v>
                </c:pt>
                <c:pt idx="20">
                  <c:v>669</c:v>
                </c:pt>
                <c:pt idx="21">
                  <c:v>688</c:v>
                </c:pt>
                <c:pt idx="22">
                  <c:v>675</c:v>
                </c:pt>
                <c:pt idx="23">
                  <c:v>675</c:v>
                </c:pt>
                <c:pt idx="24">
                  <c:v>681</c:v>
                </c:pt>
                <c:pt idx="25">
                  <c:v>669</c:v>
                </c:pt>
                <c:pt idx="26">
                  <c:v>673</c:v>
                </c:pt>
                <c:pt idx="27">
                  <c:v>672</c:v>
                </c:pt>
                <c:pt idx="28">
                  <c:v>705</c:v>
                </c:pt>
                <c:pt idx="29">
                  <c:v>674</c:v>
                </c:pt>
                <c:pt idx="30">
                  <c:v>687</c:v>
                </c:pt>
                <c:pt idx="31">
                  <c:v>677</c:v>
                </c:pt>
                <c:pt idx="32">
                  <c:v>668</c:v>
                </c:pt>
                <c:pt idx="33">
                  <c:v>669</c:v>
                </c:pt>
                <c:pt idx="34">
                  <c:v>666</c:v>
                </c:pt>
                <c:pt idx="35">
                  <c:v>669</c:v>
                </c:pt>
                <c:pt idx="36">
                  <c:v>680</c:v>
                </c:pt>
                <c:pt idx="37">
                  <c:v>675</c:v>
                </c:pt>
                <c:pt idx="38">
                  <c:v>667</c:v>
                </c:pt>
                <c:pt idx="39">
                  <c:v>690</c:v>
                </c:pt>
                <c:pt idx="40">
                  <c:v>660</c:v>
                </c:pt>
                <c:pt idx="41">
                  <c:v>673</c:v>
                </c:pt>
                <c:pt idx="42">
                  <c:v>681</c:v>
                </c:pt>
                <c:pt idx="43">
                  <c:v>685</c:v>
                </c:pt>
                <c:pt idx="44">
                  <c:v>677</c:v>
                </c:pt>
                <c:pt idx="45">
                  <c:v>694</c:v>
                </c:pt>
                <c:pt idx="46">
                  <c:v>683</c:v>
                </c:pt>
                <c:pt idx="47">
                  <c:v>690</c:v>
                </c:pt>
                <c:pt idx="48">
                  <c:v>686</c:v>
                </c:pt>
                <c:pt idx="49">
                  <c:v>683</c:v>
                </c:pt>
                <c:pt idx="50">
                  <c:v>673</c:v>
                </c:pt>
                <c:pt idx="51">
                  <c:v>691</c:v>
                </c:pt>
                <c:pt idx="52">
                  <c:v>683</c:v>
                </c:pt>
                <c:pt idx="53">
                  <c:v>696</c:v>
                </c:pt>
                <c:pt idx="54">
                  <c:v>702</c:v>
                </c:pt>
                <c:pt idx="55">
                  <c:v>705</c:v>
                </c:pt>
                <c:pt idx="56">
                  <c:v>702</c:v>
                </c:pt>
                <c:pt idx="57">
                  <c:v>710</c:v>
                </c:pt>
                <c:pt idx="58">
                  <c:v>705</c:v>
                </c:pt>
                <c:pt idx="59">
                  <c:v>693</c:v>
                </c:pt>
                <c:pt idx="60">
                  <c:v>719</c:v>
                </c:pt>
                <c:pt idx="61">
                  <c:v>705</c:v>
                </c:pt>
                <c:pt idx="62">
                  <c:v>716</c:v>
                </c:pt>
                <c:pt idx="63">
                  <c:v>724</c:v>
                </c:pt>
                <c:pt idx="64">
                  <c:v>746</c:v>
                </c:pt>
                <c:pt idx="65">
                  <c:v>774</c:v>
                </c:pt>
                <c:pt idx="66">
                  <c:v>786</c:v>
                </c:pt>
                <c:pt idx="67">
                  <c:v>794</c:v>
                </c:pt>
                <c:pt idx="68">
                  <c:v>845</c:v>
                </c:pt>
                <c:pt idx="69">
                  <c:v>845</c:v>
                </c:pt>
                <c:pt idx="70">
                  <c:v>890</c:v>
                </c:pt>
                <c:pt idx="71">
                  <c:v>975</c:v>
                </c:pt>
                <c:pt idx="72">
                  <c:v>999</c:v>
                </c:pt>
                <c:pt idx="73">
                  <c:v>1024</c:v>
                </c:pt>
                <c:pt idx="74">
                  <c:v>1065</c:v>
                </c:pt>
                <c:pt idx="75">
                  <c:v>1111</c:v>
                </c:pt>
                <c:pt idx="76">
                  <c:v>1122</c:v>
                </c:pt>
                <c:pt idx="77">
                  <c:v>1100</c:v>
                </c:pt>
                <c:pt idx="78">
                  <c:v>1126</c:v>
                </c:pt>
                <c:pt idx="79">
                  <c:v>1110</c:v>
                </c:pt>
                <c:pt idx="80">
                  <c:v>1091</c:v>
                </c:pt>
                <c:pt idx="81">
                  <c:v>1019</c:v>
                </c:pt>
                <c:pt idx="82">
                  <c:v>959</c:v>
                </c:pt>
                <c:pt idx="83">
                  <c:v>921</c:v>
                </c:pt>
                <c:pt idx="84">
                  <c:v>840</c:v>
                </c:pt>
                <c:pt idx="85">
                  <c:v>835</c:v>
                </c:pt>
                <c:pt idx="86">
                  <c:v>788</c:v>
                </c:pt>
                <c:pt idx="87">
                  <c:v>758</c:v>
                </c:pt>
                <c:pt idx="88">
                  <c:v>741</c:v>
                </c:pt>
                <c:pt idx="89">
                  <c:v>745</c:v>
                </c:pt>
                <c:pt idx="90">
                  <c:v>724</c:v>
                </c:pt>
                <c:pt idx="91">
                  <c:v>708</c:v>
                </c:pt>
                <c:pt idx="92">
                  <c:v>700</c:v>
                </c:pt>
                <c:pt idx="93">
                  <c:v>715</c:v>
                </c:pt>
                <c:pt idx="94">
                  <c:v>683</c:v>
                </c:pt>
                <c:pt idx="95">
                  <c:v>674</c:v>
                </c:pt>
                <c:pt idx="96">
                  <c:v>681</c:v>
                </c:pt>
                <c:pt idx="97">
                  <c:v>673</c:v>
                </c:pt>
                <c:pt idx="98">
                  <c:v>677</c:v>
                </c:pt>
                <c:pt idx="99">
                  <c:v>671</c:v>
                </c:pt>
                <c:pt idx="100">
                  <c:v>664</c:v>
                </c:pt>
                <c:pt idx="101">
                  <c:v>667</c:v>
                </c:pt>
                <c:pt idx="102">
                  <c:v>658</c:v>
                </c:pt>
                <c:pt idx="103">
                  <c:v>668</c:v>
                </c:pt>
                <c:pt idx="104">
                  <c:v>660</c:v>
                </c:pt>
                <c:pt idx="105">
                  <c:v>656</c:v>
                </c:pt>
                <c:pt idx="106">
                  <c:v>666</c:v>
                </c:pt>
                <c:pt idx="107">
                  <c:v>662</c:v>
                </c:pt>
                <c:pt idx="108">
                  <c:v>650</c:v>
                </c:pt>
                <c:pt idx="109">
                  <c:v>669</c:v>
                </c:pt>
                <c:pt idx="110">
                  <c:v>661</c:v>
                </c:pt>
                <c:pt idx="111">
                  <c:v>655</c:v>
                </c:pt>
                <c:pt idx="112">
                  <c:v>643</c:v>
                </c:pt>
                <c:pt idx="113">
                  <c:v>661</c:v>
                </c:pt>
                <c:pt idx="114">
                  <c:v>651</c:v>
                </c:pt>
                <c:pt idx="115">
                  <c:v>663</c:v>
                </c:pt>
                <c:pt idx="116">
                  <c:v>655</c:v>
                </c:pt>
                <c:pt idx="117">
                  <c:v>655</c:v>
                </c:pt>
                <c:pt idx="118">
                  <c:v>655</c:v>
                </c:pt>
                <c:pt idx="119">
                  <c:v>643</c:v>
                </c:pt>
                <c:pt idx="120">
                  <c:v>650</c:v>
                </c:pt>
                <c:pt idx="121">
                  <c:v>653</c:v>
                </c:pt>
                <c:pt idx="122">
                  <c:v>651</c:v>
                </c:pt>
                <c:pt idx="123">
                  <c:v>653</c:v>
                </c:pt>
                <c:pt idx="124">
                  <c:v>658</c:v>
                </c:pt>
                <c:pt idx="125">
                  <c:v>664</c:v>
                </c:pt>
                <c:pt idx="126">
                  <c:v>654</c:v>
                </c:pt>
                <c:pt idx="127">
                  <c:v>651</c:v>
                </c:pt>
                <c:pt idx="128">
                  <c:v>637</c:v>
                </c:pt>
                <c:pt idx="129">
                  <c:v>643</c:v>
                </c:pt>
                <c:pt idx="130">
                  <c:v>657</c:v>
                </c:pt>
                <c:pt idx="131">
                  <c:v>661</c:v>
                </c:pt>
                <c:pt idx="132">
                  <c:v>647</c:v>
                </c:pt>
                <c:pt idx="133">
                  <c:v>646</c:v>
                </c:pt>
                <c:pt idx="134">
                  <c:v>659</c:v>
                </c:pt>
                <c:pt idx="135">
                  <c:v>651</c:v>
                </c:pt>
                <c:pt idx="136">
                  <c:v>654</c:v>
                </c:pt>
                <c:pt idx="137">
                  <c:v>645</c:v>
                </c:pt>
                <c:pt idx="138">
                  <c:v>645</c:v>
                </c:pt>
                <c:pt idx="139">
                  <c:v>649</c:v>
                </c:pt>
                <c:pt idx="140">
                  <c:v>649</c:v>
                </c:pt>
                <c:pt idx="141">
                  <c:v>657</c:v>
                </c:pt>
                <c:pt idx="142">
                  <c:v>637</c:v>
                </c:pt>
                <c:pt idx="143">
                  <c:v>644</c:v>
                </c:pt>
                <c:pt idx="144">
                  <c:v>651</c:v>
                </c:pt>
                <c:pt idx="145">
                  <c:v>649</c:v>
                </c:pt>
                <c:pt idx="146">
                  <c:v>661</c:v>
                </c:pt>
                <c:pt idx="147">
                  <c:v>656</c:v>
                </c:pt>
                <c:pt idx="148">
                  <c:v>652</c:v>
                </c:pt>
                <c:pt idx="149">
                  <c:v>654</c:v>
                </c:pt>
                <c:pt idx="150">
                  <c:v>648</c:v>
                </c:pt>
                <c:pt idx="151">
                  <c:v>654</c:v>
                </c:pt>
                <c:pt idx="152">
                  <c:v>650</c:v>
                </c:pt>
                <c:pt idx="153">
                  <c:v>646</c:v>
                </c:pt>
                <c:pt idx="154">
                  <c:v>632</c:v>
                </c:pt>
                <c:pt idx="155">
                  <c:v>664</c:v>
                </c:pt>
                <c:pt idx="156">
                  <c:v>653</c:v>
                </c:pt>
                <c:pt idx="157">
                  <c:v>656</c:v>
                </c:pt>
                <c:pt idx="158">
                  <c:v>657</c:v>
                </c:pt>
                <c:pt idx="159">
                  <c:v>641</c:v>
                </c:pt>
                <c:pt idx="160">
                  <c:v>632</c:v>
                </c:pt>
                <c:pt idx="161">
                  <c:v>651</c:v>
                </c:pt>
                <c:pt idx="162">
                  <c:v>650</c:v>
                </c:pt>
                <c:pt idx="163">
                  <c:v>650</c:v>
                </c:pt>
                <c:pt idx="164">
                  <c:v>655</c:v>
                </c:pt>
                <c:pt idx="165">
                  <c:v>640</c:v>
                </c:pt>
                <c:pt idx="166">
                  <c:v>646</c:v>
                </c:pt>
                <c:pt idx="167">
                  <c:v>650</c:v>
                </c:pt>
                <c:pt idx="168">
                  <c:v>647</c:v>
                </c:pt>
                <c:pt idx="169">
                  <c:v>643</c:v>
                </c:pt>
                <c:pt idx="170">
                  <c:v>644</c:v>
                </c:pt>
                <c:pt idx="171">
                  <c:v>652</c:v>
                </c:pt>
                <c:pt idx="172">
                  <c:v>651</c:v>
                </c:pt>
                <c:pt idx="173">
                  <c:v>638</c:v>
                </c:pt>
                <c:pt idx="174">
                  <c:v>641</c:v>
                </c:pt>
                <c:pt idx="175">
                  <c:v>640</c:v>
                </c:pt>
                <c:pt idx="176">
                  <c:v>646</c:v>
                </c:pt>
                <c:pt idx="177">
                  <c:v>647</c:v>
                </c:pt>
                <c:pt idx="178">
                  <c:v>645</c:v>
                </c:pt>
                <c:pt idx="179">
                  <c:v>640</c:v>
                </c:pt>
                <c:pt idx="180">
                  <c:v>642</c:v>
                </c:pt>
                <c:pt idx="181">
                  <c:v>654</c:v>
                </c:pt>
                <c:pt idx="182">
                  <c:v>647</c:v>
                </c:pt>
                <c:pt idx="183">
                  <c:v>658</c:v>
                </c:pt>
                <c:pt idx="184">
                  <c:v>653</c:v>
                </c:pt>
                <c:pt idx="185">
                  <c:v>657</c:v>
                </c:pt>
                <c:pt idx="186">
                  <c:v>654</c:v>
                </c:pt>
                <c:pt idx="187">
                  <c:v>648</c:v>
                </c:pt>
                <c:pt idx="188">
                  <c:v>649</c:v>
                </c:pt>
                <c:pt idx="189">
                  <c:v>639</c:v>
                </c:pt>
                <c:pt idx="190">
                  <c:v>642</c:v>
                </c:pt>
                <c:pt idx="191">
                  <c:v>641</c:v>
                </c:pt>
                <c:pt idx="192">
                  <c:v>645</c:v>
                </c:pt>
                <c:pt idx="193">
                  <c:v>648</c:v>
                </c:pt>
                <c:pt idx="194">
                  <c:v>646</c:v>
                </c:pt>
                <c:pt idx="195">
                  <c:v>651</c:v>
                </c:pt>
                <c:pt idx="196">
                  <c:v>652</c:v>
                </c:pt>
                <c:pt idx="197">
                  <c:v>644</c:v>
                </c:pt>
                <c:pt idx="198">
                  <c:v>661</c:v>
                </c:pt>
                <c:pt idx="199">
                  <c:v>649</c:v>
                </c:pt>
                <c:pt idx="200">
                  <c:v>642</c:v>
                </c:pt>
                <c:pt idx="201">
                  <c:v>648</c:v>
                </c:pt>
                <c:pt idx="202">
                  <c:v>651</c:v>
                </c:pt>
                <c:pt idx="203">
                  <c:v>636</c:v>
                </c:pt>
                <c:pt idx="204">
                  <c:v>649</c:v>
                </c:pt>
                <c:pt idx="205">
                  <c:v>661</c:v>
                </c:pt>
                <c:pt idx="206">
                  <c:v>646</c:v>
                </c:pt>
                <c:pt idx="207">
                  <c:v>643</c:v>
                </c:pt>
                <c:pt idx="208">
                  <c:v>657</c:v>
                </c:pt>
                <c:pt idx="209">
                  <c:v>636</c:v>
                </c:pt>
                <c:pt idx="210">
                  <c:v>634</c:v>
                </c:pt>
                <c:pt idx="211">
                  <c:v>643</c:v>
                </c:pt>
                <c:pt idx="212">
                  <c:v>638</c:v>
                </c:pt>
                <c:pt idx="213">
                  <c:v>631</c:v>
                </c:pt>
                <c:pt idx="214">
                  <c:v>646</c:v>
                </c:pt>
                <c:pt idx="215">
                  <c:v>636</c:v>
                </c:pt>
                <c:pt idx="216">
                  <c:v>641</c:v>
                </c:pt>
                <c:pt idx="217">
                  <c:v>650</c:v>
                </c:pt>
                <c:pt idx="218">
                  <c:v>655</c:v>
                </c:pt>
                <c:pt idx="219">
                  <c:v>636</c:v>
                </c:pt>
                <c:pt idx="220">
                  <c:v>640</c:v>
                </c:pt>
                <c:pt idx="221">
                  <c:v>641</c:v>
                </c:pt>
                <c:pt idx="222">
                  <c:v>656</c:v>
                </c:pt>
                <c:pt idx="223">
                  <c:v>644</c:v>
                </c:pt>
                <c:pt idx="224">
                  <c:v>642</c:v>
                </c:pt>
                <c:pt idx="225">
                  <c:v>646</c:v>
                </c:pt>
                <c:pt idx="226">
                  <c:v>641</c:v>
                </c:pt>
                <c:pt idx="227">
                  <c:v>656</c:v>
                </c:pt>
                <c:pt idx="228">
                  <c:v>652</c:v>
                </c:pt>
                <c:pt idx="229">
                  <c:v>637</c:v>
                </c:pt>
                <c:pt idx="230">
                  <c:v>644</c:v>
                </c:pt>
                <c:pt idx="231">
                  <c:v>657</c:v>
                </c:pt>
                <c:pt idx="232">
                  <c:v>643</c:v>
                </c:pt>
                <c:pt idx="233">
                  <c:v>661</c:v>
                </c:pt>
                <c:pt idx="234">
                  <c:v>648</c:v>
                </c:pt>
                <c:pt idx="235">
                  <c:v>656</c:v>
                </c:pt>
                <c:pt idx="236">
                  <c:v>654</c:v>
                </c:pt>
                <c:pt idx="237">
                  <c:v>662</c:v>
                </c:pt>
                <c:pt idx="238">
                  <c:v>643</c:v>
                </c:pt>
                <c:pt idx="239">
                  <c:v>643</c:v>
                </c:pt>
                <c:pt idx="240">
                  <c:v>655</c:v>
                </c:pt>
                <c:pt idx="241">
                  <c:v>643</c:v>
                </c:pt>
                <c:pt idx="242">
                  <c:v>649</c:v>
                </c:pt>
                <c:pt idx="243">
                  <c:v>663</c:v>
                </c:pt>
                <c:pt idx="244">
                  <c:v>646</c:v>
                </c:pt>
                <c:pt idx="245">
                  <c:v>644</c:v>
                </c:pt>
                <c:pt idx="246">
                  <c:v>658</c:v>
                </c:pt>
                <c:pt idx="247">
                  <c:v>650</c:v>
                </c:pt>
                <c:pt idx="248">
                  <c:v>640</c:v>
                </c:pt>
                <c:pt idx="249">
                  <c:v>644</c:v>
                </c:pt>
                <c:pt idx="250">
                  <c:v>648</c:v>
                </c:pt>
                <c:pt idx="251">
                  <c:v>642</c:v>
                </c:pt>
                <c:pt idx="252">
                  <c:v>653</c:v>
                </c:pt>
                <c:pt idx="253">
                  <c:v>650</c:v>
                </c:pt>
                <c:pt idx="254">
                  <c:v>646</c:v>
                </c:pt>
                <c:pt idx="255">
                  <c:v>632</c:v>
                </c:pt>
                <c:pt idx="256">
                  <c:v>649</c:v>
                </c:pt>
                <c:pt idx="257">
                  <c:v>655</c:v>
                </c:pt>
                <c:pt idx="258">
                  <c:v>649</c:v>
                </c:pt>
                <c:pt idx="259">
                  <c:v>645</c:v>
                </c:pt>
                <c:pt idx="260">
                  <c:v>651</c:v>
                </c:pt>
                <c:pt idx="261">
                  <c:v>640</c:v>
                </c:pt>
                <c:pt idx="262">
                  <c:v>644</c:v>
                </c:pt>
                <c:pt idx="263">
                  <c:v>650</c:v>
                </c:pt>
                <c:pt idx="264">
                  <c:v>634</c:v>
                </c:pt>
                <c:pt idx="265">
                  <c:v>658</c:v>
                </c:pt>
                <c:pt idx="266">
                  <c:v>649</c:v>
                </c:pt>
                <c:pt idx="267">
                  <c:v>644</c:v>
                </c:pt>
                <c:pt idx="268">
                  <c:v>643</c:v>
                </c:pt>
                <c:pt idx="269">
                  <c:v>655</c:v>
                </c:pt>
                <c:pt idx="270">
                  <c:v>647</c:v>
                </c:pt>
                <c:pt idx="271">
                  <c:v>642</c:v>
                </c:pt>
                <c:pt idx="272">
                  <c:v>648</c:v>
                </c:pt>
                <c:pt idx="273">
                  <c:v>646</c:v>
                </c:pt>
                <c:pt idx="274">
                  <c:v>643</c:v>
                </c:pt>
                <c:pt idx="275">
                  <c:v>647</c:v>
                </c:pt>
                <c:pt idx="276">
                  <c:v>641</c:v>
                </c:pt>
                <c:pt idx="277">
                  <c:v>650</c:v>
                </c:pt>
                <c:pt idx="278">
                  <c:v>644</c:v>
                </c:pt>
                <c:pt idx="279">
                  <c:v>645</c:v>
                </c:pt>
                <c:pt idx="280">
                  <c:v>651</c:v>
                </c:pt>
                <c:pt idx="281">
                  <c:v>644</c:v>
                </c:pt>
                <c:pt idx="282">
                  <c:v>651</c:v>
                </c:pt>
                <c:pt idx="283">
                  <c:v>663</c:v>
                </c:pt>
                <c:pt idx="284">
                  <c:v>645</c:v>
                </c:pt>
                <c:pt idx="285">
                  <c:v>648</c:v>
                </c:pt>
                <c:pt idx="286">
                  <c:v>640</c:v>
                </c:pt>
                <c:pt idx="287">
                  <c:v>652</c:v>
                </c:pt>
                <c:pt idx="288">
                  <c:v>650</c:v>
                </c:pt>
                <c:pt idx="289">
                  <c:v>651</c:v>
                </c:pt>
                <c:pt idx="290">
                  <c:v>657</c:v>
                </c:pt>
                <c:pt idx="291">
                  <c:v>643</c:v>
                </c:pt>
                <c:pt idx="292">
                  <c:v>648</c:v>
                </c:pt>
                <c:pt idx="293">
                  <c:v>651</c:v>
                </c:pt>
                <c:pt idx="294">
                  <c:v>651</c:v>
                </c:pt>
                <c:pt idx="295">
                  <c:v>648</c:v>
                </c:pt>
                <c:pt idx="296">
                  <c:v>652</c:v>
                </c:pt>
                <c:pt idx="297">
                  <c:v>656</c:v>
                </c:pt>
                <c:pt idx="298">
                  <c:v>657</c:v>
                </c:pt>
                <c:pt idx="299">
                  <c:v>648</c:v>
                </c:pt>
                <c:pt idx="300">
                  <c:v>645</c:v>
                </c:pt>
                <c:pt idx="301">
                  <c:v>661</c:v>
                </c:pt>
                <c:pt idx="302">
                  <c:v>641</c:v>
                </c:pt>
                <c:pt idx="303">
                  <c:v>650</c:v>
                </c:pt>
                <c:pt idx="304">
                  <c:v>639</c:v>
                </c:pt>
                <c:pt idx="305">
                  <c:v>644</c:v>
                </c:pt>
                <c:pt idx="306">
                  <c:v>646</c:v>
                </c:pt>
                <c:pt idx="307">
                  <c:v>651</c:v>
                </c:pt>
                <c:pt idx="308">
                  <c:v>650</c:v>
                </c:pt>
                <c:pt idx="309">
                  <c:v>653</c:v>
                </c:pt>
                <c:pt idx="310">
                  <c:v>653</c:v>
                </c:pt>
                <c:pt idx="311">
                  <c:v>643</c:v>
                </c:pt>
                <c:pt idx="312">
                  <c:v>653</c:v>
                </c:pt>
                <c:pt idx="313">
                  <c:v>656</c:v>
                </c:pt>
                <c:pt idx="314">
                  <c:v>642</c:v>
                </c:pt>
                <c:pt idx="315">
                  <c:v>643</c:v>
                </c:pt>
                <c:pt idx="316">
                  <c:v>668</c:v>
                </c:pt>
                <c:pt idx="317">
                  <c:v>657</c:v>
                </c:pt>
                <c:pt idx="318">
                  <c:v>658</c:v>
                </c:pt>
                <c:pt idx="319">
                  <c:v>658</c:v>
                </c:pt>
                <c:pt idx="320">
                  <c:v>656</c:v>
                </c:pt>
                <c:pt idx="321">
                  <c:v>648</c:v>
                </c:pt>
                <c:pt idx="322">
                  <c:v>650</c:v>
                </c:pt>
                <c:pt idx="323">
                  <c:v>655</c:v>
                </c:pt>
                <c:pt idx="324">
                  <c:v>660</c:v>
                </c:pt>
                <c:pt idx="325">
                  <c:v>649</c:v>
                </c:pt>
                <c:pt idx="326">
                  <c:v>662</c:v>
                </c:pt>
                <c:pt idx="327">
                  <c:v>650</c:v>
                </c:pt>
                <c:pt idx="328">
                  <c:v>655</c:v>
                </c:pt>
                <c:pt idx="329">
                  <c:v>665</c:v>
                </c:pt>
                <c:pt idx="330">
                  <c:v>655</c:v>
                </c:pt>
                <c:pt idx="331">
                  <c:v>652</c:v>
                </c:pt>
                <c:pt idx="332">
                  <c:v>659</c:v>
                </c:pt>
                <c:pt idx="333">
                  <c:v>661</c:v>
                </c:pt>
                <c:pt idx="334">
                  <c:v>658</c:v>
                </c:pt>
                <c:pt idx="335">
                  <c:v>657</c:v>
                </c:pt>
                <c:pt idx="336">
                  <c:v>666</c:v>
                </c:pt>
                <c:pt idx="337">
                  <c:v>677</c:v>
                </c:pt>
                <c:pt idx="338">
                  <c:v>669</c:v>
                </c:pt>
                <c:pt idx="339">
                  <c:v>664</c:v>
                </c:pt>
                <c:pt idx="340">
                  <c:v>680</c:v>
                </c:pt>
                <c:pt idx="341">
                  <c:v>659</c:v>
                </c:pt>
                <c:pt idx="342">
                  <c:v>681</c:v>
                </c:pt>
                <c:pt idx="343">
                  <c:v>655</c:v>
                </c:pt>
                <c:pt idx="344">
                  <c:v>672</c:v>
                </c:pt>
                <c:pt idx="345">
                  <c:v>662</c:v>
                </c:pt>
                <c:pt idx="346">
                  <c:v>677</c:v>
                </c:pt>
                <c:pt idx="347">
                  <c:v>676</c:v>
                </c:pt>
                <c:pt idx="348">
                  <c:v>685</c:v>
                </c:pt>
                <c:pt idx="349">
                  <c:v>659</c:v>
                </c:pt>
                <c:pt idx="350">
                  <c:v>664</c:v>
                </c:pt>
                <c:pt idx="351">
                  <c:v>667</c:v>
                </c:pt>
                <c:pt idx="352">
                  <c:v>659</c:v>
                </c:pt>
                <c:pt idx="353">
                  <c:v>677</c:v>
                </c:pt>
                <c:pt idx="354">
                  <c:v>656</c:v>
                </c:pt>
                <c:pt idx="355">
                  <c:v>675</c:v>
                </c:pt>
                <c:pt idx="356">
                  <c:v>658</c:v>
                </c:pt>
                <c:pt idx="357">
                  <c:v>658</c:v>
                </c:pt>
                <c:pt idx="358">
                  <c:v>645</c:v>
                </c:pt>
                <c:pt idx="359">
                  <c:v>650</c:v>
                </c:pt>
                <c:pt idx="360">
                  <c:v>660</c:v>
                </c:pt>
                <c:pt idx="361">
                  <c:v>658</c:v>
                </c:pt>
                <c:pt idx="362">
                  <c:v>671</c:v>
                </c:pt>
                <c:pt idx="363">
                  <c:v>652</c:v>
                </c:pt>
                <c:pt idx="364">
                  <c:v>658</c:v>
                </c:pt>
                <c:pt idx="365">
                  <c:v>647</c:v>
                </c:pt>
                <c:pt idx="366">
                  <c:v>657</c:v>
                </c:pt>
                <c:pt idx="367">
                  <c:v>650</c:v>
                </c:pt>
                <c:pt idx="368">
                  <c:v>651</c:v>
                </c:pt>
                <c:pt idx="369">
                  <c:v>655</c:v>
                </c:pt>
                <c:pt idx="370">
                  <c:v>644</c:v>
                </c:pt>
                <c:pt idx="371">
                  <c:v>654</c:v>
                </c:pt>
                <c:pt idx="372">
                  <c:v>656</c:v>
                </c:pt>
                <c:pt idx="373">
                  <c:v>657</c:v>
                </c:pt>
                <c:pt idx="374">
                  <c:v>668</c:v>
                </c:pt>
                <c:pt idx="375">
                  <c:v>653</c:v>
                </c:pt>
                <c:pt idx="376">
                  <c:v>651</c:v>
                </c:pt>
                <c:pt idx="377">
                  <c:v>650</c:v>
                </c:pt>
                <c:pt idx="378">
                  <c:v>647</c:v>
                </c:pt>
                <c:pt idx="379">
                  <c:v>674</c:v>
                </c:pt>
                <c:pt idx="380">
                  <c:v>646</c:v>
                </c:pt>
                <c:pt idx="381">
                  <c:v>647</c:v>
                </c:pt>
                <c:pt idx="382">
                  <c:v>655</c:v>
                </c:pt>
                <c:pt idx="383">
                  <c:v>640</c:v>
                </c:pt>
                <c:pt idx="384">
                  <c:v>668</c:v>
                </c:pt>
                <c:pt idx="385">
                  <c:v>641</c:v>
                </c:pt>
                <c:pt idx="386">
                  <c:v>648</c:v>
                </c:pt>
                <c:pt idx="387">
                  <c:v>654</c:v>
                </c:pt>
                <c:pt idx="388">
                  <c:v>643</c:v>
                </c:pt>
                <c:pt idx="389">
                  <c:v>656</c:v>
                </c:pt>
                <c:pt idx="390">
                  <c:v>658</c:v>
                </c:pt>
                <c:pt idx="391">
                  <c:v>637</c:v>
                </c:pt>
                <c:pt idx="392">
                  <c:v>655</c:v>
                </c:pt>
                <c:pt idx="393">
                  <c:v>650</c:v>
                </c:pt>
                <c:pt idx="394">
                  <c:v>660</c:v>
                </c:pt>
                <c:pt idx="395">
                  <c:v>652</c:v>
                </c:pt>
                <c:pt idx="396">
                  <c:v>653</c:v>
                </c:pt>
                <c:pt idx="397">
                  <c:v>666</c:v>
                </c:pt>
                <c:pt idx="398">
                  <c:v>653</c:v>
                </c:pt>
                <c:pt idx="399">
                  <c:v>646</c:v>
                </c:pt>
                <c:pt idx="400">
                  <c:v>659</c:v>
                </c:pt>
                <c:pt idx="401">
                  <c:v>642</c:v>
                </c:pt>
                <c:pt idx="402">
                  <c:v>651</c:v>
                </c:pt>
                <c:pt idx="403">
                  <c:v>654</c:v>
                </c:pt>
                <c:pt idx="404">
                  <c:v>658</c:v>
                </c:pt>
                <c:pt idx="405">
                  <c:v>654</c:v>
                </c:pt>
                <c:pt idx="406">
                  <c:v>648</c:v>
                </c:pt>
                <c:pt idx="407">
                  <c:v>645</c:v>
                </c:pt>
                <c:pt idx="408">
                  <c:v>643</c:v>
                </c:pt>
                <c:pt idx="409">
                  <c:v>650</c:v>
                </c:pt>
                <c:pt idx="410">
                  <c:v>653</c:v>
                </c:pt>
                <c:pt idx="411">
                  <c:v>650</c:v>
                </c:pt>
                <c:pt idx="412">
                  <c:v>652</c:v>
                </c:pt>
                <c:pt idx="413">
                  <c:v>652</c:v>
                </c:pt>
                <c:pt idx="414">
                  <c:v>652</c:v>
                </c:pt>
                <c:pt idx="415">
                  <c:v>650</c:v>
                </c:pt>
                <c:pt idx="416">
                  <c:v>645</c:v>
                </c:pt>
                <c:pt idx="417">
                  <c:v>657</c:v>
                </c:pt>
                <c:pt idx="418">
                  <c:v>649</c:v>
                </c:pt>
                <c:pt idx="419">
                  <c:v>658</c:v>
                </c:pt>
                <c:pt idx="420">
                  <c:v>645</c:v>
                </c:pt>
                <c:pt idx="421">
                  <c:v>648</c:v>
                </c:pt>
                <c:pt idx="422">
                  <c:v>663</c:v>
                </c:pt>
                <c:pt idx="423">
                  <c:v>647</c:v>
                </c:pt>
                <c:pt idx="424">
                  <c:v>656</c:v>
                </c:pt>
                <c:pt idx="425">
                  <c:v>662</c:v>
                </c:pt>
                <c:pt idx="426">
                  <c:v>662</c:v>
                </c:pt>
                <c:pt idx="427">
                  <c:v>647</c:v>
                </c:pt>
                <c:pt idx="428">
                  <c:v>647</c:v>
                </c:pt>
                <c:pt idx="429">
                  <c:v>645</c:v>
                </c:pt>
                <c:pt idx="430">
                  <c:v>655</c:v>
                </c:pt>
                <c:pt idx="431">
                  <c:v>655</c:v>
                </c:pt>
                <c:pt idx="432">
                  <c:v>656</c:v>
                </c:pt>
                <c:pt idx="433">
                  <c:v>661</c:v>
                </c:pt>
                <c:pt idx="434">
                  <c:v>656</c:v>
                </c:pt>
                <c:pt idx="435">
                  <c:v>651</c:v>
                </c:pt>
                <c:pt idx="436">
                  <c:v>659</c:v>
                </c:pt>
                <c:pt idx="437">
                  <c:v>660</c:v>
                </c:pt>
                <c:pt idx="438">
                  <c:v>656</c:v>
                </c:pt>
                <c:pt idx="439">
                  <c:v>647</c:v>
                </c:pt>
                <c:pt idx="440">
                  <c:v>642</c:v>
                </c:pt>
                <c:pt idx="441">
                  <c:v>648</c:v>
                </c:pt>
                <c:pt idx="442">
                  <c:v>643</c:v>
                </c:pt>
                <c:pt idx="443">
                  <c:v>652</c:v>
                </c:pt>
                <c:pt idx="444">
                  <c:v>648</c:v>
                </c:pt>
                <c:pt idx="445">
                  <c:v>645</c:v>
                </c:pt>
                <c:pt idx="446">
                  <c:v>655</c:v>
                </c:pt>
                <c:pt idx="447">
                  <c:v>658</c:v>
                </c:pt>
                <c:pt idx="448">
                  <c:v>651</c:v>
                </c:pt>
                <c:pt idx="449">
                  <c:v>646</c:v>
                </c:pt>
                <c:pt idx="450">
                  <c:v>653</c:v>
                </c:pt>
                <c:pt idx="451">
                  <c:v>653</c:v>
                </c:pt>
                <c:pt idx="452">
                  <c:v>653</c:v>
                </c:pt>
                <c:pt idx="453">
                  <c:v>665</c:v>
                </c:pt>
                <c:pt idx="454">
                  <c:v>651</c:v>
                </c:pt>
                <c:pt idx="455">
                  <c:v>670</c:v>
                </c:pt>
                <c:pt idx="456">
                  <c:v>664</c:v>
                </c:pt>
                <c:pt idx="457">
                  <c:v>649</c:v>
                </c:pt>
                <c:pt idx="458">
                  <c:v>661</c:v>
                </c:pt>
                <c:pt idx="459">
                  <c:v>657</c:v>
                </c:pt>
                <c:pt idx="460">
                  <c:v>655</c:v>
                </c:pt>
                <c:pt idx="461">
                  <c:v>644</c:v>
                </c:pt>
                <c:pt idx="462">
                  <c:v>658</c:v>
                </c:pt>
                <c:pt idx="463">
                  <c:v>656</c:v>
                </c:pt>
                <c:pt idx="464">
                  <c:v>666</c:v>
                </c:pt>
                <c:pt idx="465">
                  <c:v>656</c:v>
                </c:pt>
                <c:pt idx="466">
                  <c:v>646</c:v>
                </c:pt>
                <c:pt idx="467">
                  <c:v>649</c:v>
                </c:pt>
                <c:pt idx="468">
                  <c:v>658</c:v>
                </c:pt>
                <c:pt idx="469">
                  <c:v>650</c:v>
                </c:pt>
                <c:pt idx="470">
                  <c:v>652</c:v>
                </c:pt>
                <c:pt idx="471">
                  <c:v>648</c:v>
                </c:pt>
                <c:pt idx="472">
                  <c:v>638</c:v>
                </c:pt>
                <c:pt idx="473">
                  <c:v>661</c:v>
                </c:pt>
                <c:pt idx="474">
                  <c:v>654</c:v>
                </c:pt>
                <c:pt idx="475">
                  <c:v>655</c:v>
                </c:pt>
                <c:pt idx="476">
                  <c:v>657</c:v>
                </c:pt>
                <c:pt idx="477">
                  <c:v>656</c:v>
                </c:pt>
                <c:pt idx="478">
                  <c:v>656</c:v>
                </c:pt>
                <c:pt idx="479">
                  <c:v>659</c:v>
                </c:pt>
                <c:pt idx="480">
                  <c:v>651</c:v>
                </c:pt>
                <c:pt idx="481">
                  <c:v>657</c:v>
                </c:pt>
                <c:pt idx="482">
                  <c:v>656</c:v>
                </c:pt>
                <c:pt idx="483">
                  <c:v>661</c:v>
                </c:pt>
                <c:pt idx="484">
                  <c:v>662</c:v>
                </c:pt>
                <c:pt idx="485">
                  <c:v>647</c:v>
                </c:pt>
                <c:pt idx="486">
                  <c:v>660</c:v>
                </c:pt>
                <c:pt idx="487">
                  <c:v>660</c:v>
                </c:pt>
                <c:pt idx="488">
                  <c:v>668</c:v>
                </c:pt>
                <c:pt idx="489">
                  <c:v>654</c:v>
                </c:pt>
                <c:pt idx="490">
                  <c:v>662</c:v>
                </c:pt>
                <c:pt idx="491">
                  <c:v>653</c:v>
                </c:pt>
                <c:pt idx="492">
                  <c:v>655</c:v>
                </c:pt>
                <c:pt idx="493">
                  <c:v>660</c:v>
                </c:pt>
                <c:pt idx="494">
                  <c:v>660</c:v>
                </c:pt>
                <c:pt idx="495">
                  <c:v>650</c:v>
                </c:pt>
                <c:pt idx="496">
                  <c:v>664</c:v>
                </c:pt>
                <c:pt idx="497">
                  <c:v>665</c:v>
                </c:pt>
                <c:pt idx="498">
                  <c:v>666</c:v>
                </c:pt>
                <c:pt idx="499">
                  <c:v>658</c:v>
                </c:pt>
                <c:pt idx="500">
                  <c:v>661</c:v>
                </c:pt>
                <c:pt idx="501">
                  <c:v>649</c:v>
                </c:pt>
                <c:pt idx="502">
                  <c:v>660</c:v>
                </c:pt>
                <c:pt idx="503">
                  <c:v>668</c:v>
                </c:pt>
                <c:pt idx="504">
                  <c:v>654</c:v>
                </c:pt>
                <c:pt idx="505">
                  <c:v>662</c:v>
                </c:pt>
                <c:pt idx="506">
                  <c:v>667</c:v>
                </c:pt>
                <c:pt idx="507">
                  <c:v>649</c:v>
                </c:pt>
                <c:pt idx="508">
                  <c:v>674</c:v>
                </c:pt>
                <c:pt idx="509">
                  <c:v>672</c:v>
                </c:pt>
                <c:pt idx="510">
                  <c:v>657</c:v>
                </c:pt>
                <c:pt idx="511">
                  <c:v>665</c:v>
                </c:pt>
                <c:pt idx="512">
                  <c:v>677</c:v>
                </c:pt>
                <c:pt idx="513">
                  <c:v>659</c:v>
                </c:pt>
                <c:pt idx="514">
                  <c:v>657</c:v>
                </c:pt>
                <c:pt idx="515">
                  <c:v>658</c:v>
                </c:pt>
                <c:pt idx="516">
                  <c:v>663</c:v>
                </c:pt>
                <c:pt idx="517">
                  <c:v>665</c:v>
                </c:pt>
                <c:pt idx="518">
                  <c:v>666</c:v>
                </c:pt>
                <c:pt idx="519">
                  <c:v>666</c:v>
                </c:pt>
                <c:pt idx="520">
                  <c:v>651</c:v>
                </c:pt>
                <c:pt idx="521">
                  <c:v>657</c:v>
                </c:pt>
                <c:pt idx="522">
                  <c:v>659</c:v>
                </c:pt>
                <c:pt idx="523">
                  <c:v>651</c:v>
                </c:pt>
                <c:pt idx="524">
                  <c:v>643</c:v>
                </c:pt>
                <c:pt idx="525">
                  <c:v>668</c:v>
                </c:pt>
                <c:pt idx="526">
                  <c:v>656</c:v>
                </c:pt>
                <c:pt idx="527">
                  <c:v>649</c:v>
                </c:pt>
                <c:pt idx="528">
                  <c:v>669</c:v>
                </c:pt>
                <c:pt idx="529">
                  <c:v>663</c:v>
                </c:pt>
                <c:pt idx="530">
                  <c:v>671</c:v>
                </c:pt>
                <c:pt idx="531">
                  <c:v>651</c:v>
                </c:pt>
                <c:pt idx="532">
                  <c:v>646</c:v>
                </c:pt>
                <c:pt idx="533">
                  <c:v>667</c:v>
                </c:pt>
                <c:pt idx="534">
                  <c:v>655</c:v>
                </c:pt>
                <c:pt idx="535">
                  <c:v>662</c:v>
                </c:pt>
                <c:pt idx="536">
                  <c:v>664</c:v>
                </c:pt>
                <c:pt idx="537">
                  <c:v>673</c:v>
                </c:pt>
                <c:pt idx="538">
                  <c:v>665</c:v>
                </c:pt>
                <c:pt idx="539">
                  <c:v>661</c:v>
                </c:pt>
                <c:pt idx="540">
                  <c:v>666</c:v>
                </c:pt>
                <c:pt idx="541">
                  <c:v>651</c:v>
                </c:pt>
                <c:pt idx="542">
                  <c:v>661</c:v>
                </c:pt>
                <c:pt idx="543">
                  <c:v>671</c:v>
                </c:pt>
                <c:pt idx="544">
                  <c:v>661</c:v>
                </c:pt>
                <c:pt idx="545">
                  <c:v>657</c:v>
                </c:pt>
                <c:pt idx="546">
                  <c:v>655</c:v>
                </c:pt>
                <c:pt idx="547">
                  <c:v>673</c:v>
                </c:pt>
                <c:pt idx="548">
                  <c:v>665</c:v>
                </c:pt>
                <c:pt idx="549">
                  <c:v>672</c:v>
                </c:pt>
                <c:pt idx="550">
                  <c:v>655</c:v>
                </c:pt>
                <c:pt idx="551">
                  <c:v>665</c:v>
                </c:pt>
                <c:pt idx="552">
                  <c:v>656</c:v>
                </c:pt>
                <c:pt idx="553">
                  <c:v>663</c:v>
                </c:pt>
                <c:pt idx="554">
                  <c:v>657</c:v>
                </c:pt>
                <c:pt idx="555">
                  <c:v>667</c:v>
                </c:pt>
                <c:pt idx="556">
                  <c:v>661</c:v>
                </c:pt>
                <c:pt idx="557">
                  <c:v>681</c:v>
                </c:pt>
                <c:pt idx="558">
                  <c:v>655</c:v>
                </c:pt>
                <c:pt idx="559">
                  <c:v>661</c:v>
                </c:pt>
                <c:pt idx="560">
                  <c:v>670</c:v>
                </c:pt>
                <c:pt idx="561">
                  <c:v>669</c:v>
                </c:pt>
                <c:pt idx="562">
                  <c:v>668</c:v>
                </c:pt>
                <c:pt idx="563">
                  <c:v>658</c:v>
                </c:pt>
                <c:pt idx="564">
                  <c:v>677</c:v>
                </c:pt>
                <c:pt idx="565">
                  <c:v>660</c:v>
                </c:pt>
                <c:pt idx="566">
                  <c:v>660</c:v>
                </c:pt>
                <c:pt idx="567">
                  <c:v>676</c:v>
                </c:pt>
                <c:pt idx="568">
                  <c:v>664</c:v>
                </c:pt>
                <c:pt idx="569">
                  <c:v>681</c:v>
                </c:pt>
                <c:pt idx="570">
                  <c:v>678</c:v>
                </c:pt>
                <c:pt idx="571">
                  <c:v>675</c:v>
                </c:pt>
                <c:pt idx="572">
                  <c:v>663</c:v>
                </c:pt>
                <c:pt idx="573">
                  <c:v>674</c:v>
                </c:pt>
                <c:pt idx="574">
                  <c:v>677</c:v>
                </c:pt>
                <c:pt idx="575">
                  <c:v>673</c:v>
                </c:pt>
                <c:pt idx="576">
                  <c:v>665</c:v>
                </c:pt>
                <c:pt idx="577">
                  <c:v>662</c:v>
                </c:pt>
                <c:pt idx="578">
                  <c:v>655</c:v>
                </c:pt>
                <c:pt idx="579">
                  <c:v>664</c:v>
                </c:pt>
                <c:pt idx="580">
                  <c:v>680</c:v>
                </c:pt>
                <c:pt idx="581">
                  <c:v>670</c:v>
                </c:pt>
                <c:pt idx="582">
                  <c:v>673</c:v>
                </c:pt>
                <c:pt idx="583">
                  <c:v>671</c:v>
                </c:pt>
                <c:pt idx="584">
                  <c:v>687</c:v>
                </c:pt>
                <c:pt idx="585">
                  <c:v>674</c:v>
                </c:pt>
                <c:pt idx="586">
                  <c:v>665</c:v>
                </c:pt>
                <c:pt idx="587">
                  <c:v>675</c:v>
                </c:pt>
                <c:pt idx="588">
                  <c:v>669</c:v>
                </c:pt>
                <c:pt idx="589">
                  <c:v>669</c:v>
                </c:pt>
                <c:pt idx="590">
                  <c:v>675</c:v>
                </c:pt>
                <c:pt idx="591">
                  <c:v>671</c:v>
                </c:pt>
                <c:pt idx="592">
                  <c:v>664</c:v>
                </c:pt>
                <c:pt idx="593">
                  <c:v>660</c:v>
                </c:pt>
                <c:pt idx="594">
                  <c:v>682</c:v>
                </c:pt>
                <c:pt idx="595">
                  <c:v>681</c:v>
                </c:pt>
                <c:pt idx="596">
                  <c:v>676</c:v>
                </c:pt>
                <c:pt idx="597">
                  <c:v>663</c:v>
                </c:pt>
                <c:pt idx="598">
                  <c:v>693</c:v>
                </c:pt>
                <c:pt idx="599">
                  <c:v>674</c:v>
                </c:pt>
                <c:pt idx="600">
                  <c:v>665</c:v>
                </c:pt>
                <c:pt idx="601">
                  <c:v>675</c:v>
                </c:pt>
                <c:pt idx="602">
                  <c:v>680</c:v>
                </c:pt>
                <c:pt idx="603">
                  <c:v>678</c:v>
                </c:pt>
                <c:pt idx="604">
                  <c:v>682</c:v>
                </c:pt>
                <c:pt idx="605">
                  <c:v>677</c:v>
                </c:pt>
                <c:pt idx="606">
                  <c:v>688</c:v>
                </c:pt>
                <c:pt idx="607">
                  <c:v>696</c:v>
                </c:pt>
                <c:pt idx="608">
                  <c:v>669</c:v>
                </c:pt>
                <c:pt idx="609">
                  <c:v>686</c:v>
                </c:pt>
                <c:pt idx="610">
                  <c:v>684</c:v>
                </c:pt>
                <c:pt idx="611">
                  <c:v>694</c:v>
                </c:pt>
                <c:pt idx="612">
                  <c:v>693</c:v>
                </c:pt>
                <c:pt idx="613">
                  <c:v>679</c:v>
                </c:pt>
                <c:pt idx="614">
                  <c:v>678</c:v>
                </c:pt>
                <c:pt idx="615">
                  <c:v>692</c:v>
                </c:pt>
                <c:pt idx="616">
                  <c:v>677</c:v>
                </c:pt>
                <c:pt idx="617">
                  <c:v>688</c:v>
                </c:pt>
                <c:pt idx="618">
                  <c:v>670</c:v>
                </c:pt>
                <c:pt idx="619">
                  <c:v>694</c:v>
                </c:pt>
                <c:pt idx="620">
                  <c:v>694</c:v>
                </c:pt>
                <c:pt idx="621">
                  <c:v>676</c:v>
                </c:pt>
                <c:pt idx="622">
                  <c:v>681</c:v>
                </c:pt>
                <c:pt idx="623">
                  <c:v>678</c:v>
                </c:pt>
                <c:pt idx="624">
                  <c:v>690</c:v>
                </c:pt>
                <c:pt idx="625">
                  <c:v>687</c:v>
                </c:pt>
                <c:pt idx="626">
                  <c:v>661</c:v>
                </c:pt>
                <c:pt idx="627">
                  <c:v>665</c:v>
                </c:pt>
                <c:pt idx="628">
                  <c:v>676</c:v>
                </c:pt>
                <c:pt idx="629">
                  <c:v>678</c:v>
                </c:pt>
                <c:pt idx="630">
                  <c:v>701</c:v>
                </c:pt>
                <c:pt idx="631">
                  <c:v>665</c:v>
                </c:pt>
                <c:pt idx="632">
                  <c:v>675</c:v>
                </c:pt>
                <c:pt idx="633">
                  <c:v>677</c:v>
                </c:pt>
                <c:pt idx="634">
                  <c:v>672</c:v>
                </c:pt>
                <c:pt idx="635">
                  <c:v>688</c:v>
                </c:pt>
                <c:pt idx="636">
                  <c:v>666</c:v>
                </c:pt>
                <c:pt idx="637">
                  <c:v>684</c:v>
                </c:pt>
                <c:pt idx="638">
                  <c:v>651</c:v>
                </c:pt>
                <c:pt idx="639">
                  <c:v>679</c:v>
                </c:pt>
                <c:pt idx="640">
                  <c:v>676</c:v>
                </c:pt>
                <c:pt idx="641">
                  <c:v>672</c:v>
                </c:pt>
                <c:pt idx="642">
                  <c:v>678</c:v>
                </c:pt>
                <c:pt idx="643">
                  <c:v>666</c:v>
                </c:pt>
                <c:pt idx="644">
                  <c:v>667</c:v>
                </c:pt>
                <c:pt idx="645">
                  <c:v>674</c:v>
                </c:pt>
                <c:pt idx="646">
                  <c:v>675</c:v>
                </c:pt>
                <c:pt idx="647">
                  <c:v>679</c:v>
                </c:pt>
                <c:pt idx="648">
                  <c:v>683</c:v>
                </c:pt>
                <c:pt idx="649">
                  <c:v>678</c:v>
                </c:pt>
                <c:pt idx="650">
                  <c:v>671</c:v>
                </c:pt>
                <c:pt idx="651">
                  <c:v>680</c:v>
                </c:pt>
                <c:pt idx="652">
                  <c:v>675</c:v>
                </c:pt>
                <c:pt idx="653">
                  <c:v>680</c:v>
                </c:pt>
                <c:pt idx="654">
                  <c:v>684</c:v>
                </c:pt>
                <c:pt idx="655">
                  <c:v>672</c:v>
                </c:pt>
                <c:pt idx="656">
                  <c:v>690</c:v>
                </c:pt>
                <c:pt idx="657">
                  <c:v>665</c:v>
                </c:pt>
                <c:pt idx="658">
                  <c:v>679</c:v>
                </c:pt>
                <c:pt idx="659">
                  <c:v>676</c:v>
                </c:pt>
                <c:pt idx="660">
                  <c:v>683</c:v>
                </c:pt>
                <c:pt idx="661">
                  <c:v>675</c:v>
                </c:pt>
                <c:pt idx="662">
                  <c:v>679</c:v>
                </c:pt>
                <c:pt idx="663">
                  <c:v>656</c:v>
                </c:pt>
                <c:pt idx="664">
                  <c:v>674</c:v>
                </c:pt>
                <c:pt idx="665">
                  <c:v>670</c:v>
                </c:pt>
                <c:pt idx="666">
                  <c:v>672</c:v>
                </c:pt>
                <c:pt idx="667">
                  <c:v>688</c:v>
                </c:pt>
                <c:pt idx="668">
                  <c:v>682</c:v>
                </c:pt>
                <c:pt idx="669">
                  <c:v>673</c:v>
                </c:pt>
                <c:pt idx="670">
                  <c:v>696</c:v>
                </c:pt>
                <c:pt idx="671">
                  <c:v>695</c:v>
                </c:pt>
                <c:pt idx="672">
                  <c:v>664</c:v>
                </c:pt>
                <c:pt idx="673">
                  <c:v>682</c:v>
                </c:pt>
                <c:pt idx="674">
                  <c:v>688</c:v>
                </c:pt>
                <c:pt idx="675">
                  <c:v>671</c:v>
                </c:pt>
                <c:pt idx="676">
                  <c:v>663</c:v>
                </c:pt>
                <c:pt idx="677">
                  <c:v>692</c:v>
                </c:pt>
                <c:pt idx="678">
                  <c:v>680</c:v>
                </c:pt>
                <c:pt idx="679">
                  <c:v>670</c:v>
                </c:pt>
                <c:pt idx="680">
                  <c:v>693</c:v>
                </c:pt>
                <c:pt idx="681">
                  <c:v>676</c:v>
                </c:pt>
                <c:pt idx="682">
                  <c:v>676</c:v>
                </c:pt>
                <c:pt idx="683">
                  <c:v>677</c:v>
                </c:pt>
                <c:pt idx="684">
                  <c:v>685</c:v>
                </c:pt>
                <c:pt idx="685">
                  <c:v>679</c:v>
                </c:pt>
                <c:pt idx="686">
                  <c:v>687</c:v>
                </c:pt>
                <c:pt idx="687">
                  <c:v>666</c:v>
                </c:pt>
                <c:pt idx="688">
                  <c:v>689</c:v>
                </c:pt>
                <c:pt idx="689">
                  <c:v>677</c:v>
                </c:pt>
                <c:pt idx="690">
                  <c:v>678</c:v>
                </c:pt>
                <c:pt idx="691">
                  <c:v>675</c:v>
                </c:pt>
                <c:pt idx="692">
                  <c:v>682</c:v>
                </c:pt>
                <c:pt idx="693">
                  <c:v>691</c:v>
                </c:pt>
                <c:pt idx="694">
                  <c:v>679</c:v>
                </c:pt>
                <c:pt idx="695">
                  <c:v>698</c:v>
                </c:pt>
                <c:pt idx="696">
                  <c:v>686</c:v>
                </c:pt>
                <c:pt idx="697">
                  <c:v>663</c:v>
                </c:pt>
                <c:pt idx="698">
                  <c:v>693</c:v>
                </c:pt>
                <c:pt idx="699">
                  <c:v>694</c:v>
                </c:pt>
                <c:pt idx="700">
                  <c:v>690</c:v>
                </c:pt>
                <c:pt idx="701">
                  <c:v>663</c:v>
                </c:pt>
                <c:pt idx="702">
                  <c:v>673</c:v>
                </c:pt>
                <c:pt idx="703">
                  <c:v>690</c:v>
                </c:pt>
                <c:pt idx="704">
                  <c:v>698</c:v>
                </c:pt>
                <c:pt idx="705">
                  <c:v>694</c:v>
                </c:pt>
                <c:pt idx="706">
                  <c:v>706</c:v>
                </c:pt>
                <c:pt idx="707">
                  <c:v>673</c:v>
                </c:pt>
                <c:pt idx="708">
                  <c:v>690</c:v>
                </c:pt>
                <c:pt idx="709">
                  <c:v>683</c:v>
                </c:pt>
                <c:pt idx="710">
                  <c:v>685</c:v>
                </c:pt>
                <c:pt idx="711">
                  <c:v>692</c:v>
                </c:pt>
                <c:pt idx="712">
                  <c:v>668</c:v>
                </c:pt>
                <c:pt idx="713">
                  <c:v>677</c:v>
                </c:pt>
                <c:pt idx="714">
                  <c:v>682</c:v>
                </c:pt>
                <c:pt idx="715">
                  <c:v>680</c:v>
                </c:pt>
                <c:pt idx="716">
                  <c:v>673</c:v>
                </c:pt>
                <c:pt idx="717">
                  <c:v>678</c:v>
                </c:pt>
                <c:pt idx="718">
                  <c:v>681</c:v>
                </c:pt>
                <c:pt idx="719">
                  <c:v>689</c:v>
                </c:pt>
                <c:pt idx="720">
                  <c:v>670</c:v>
                </c:pt>
                <c:pt idx="721">
                  <c:v>687</c:v>
                </c:pt>
                <c:pt idx="722">
                  <c:v>678</c:v>
                </c:pt>
                <c:pt idx="723">
                  <c:v>680</c:v>
                </c:pt>
                <c:pt idx="724">
                  <c:v>695</c:v>
                </c:pt>
                <c:pt idx="725">
                  <c:v>702</c:v>
                </c:pt>
                <c:pt idx="726">
                  <c:v>687</c:v>
                </c:pt>
                <c:pt idx="727">
                  <c:v>685</c:v>
                </c:pt>
                <c:pt idx="728">
                  <c:v>688</c:v>
                </c:pt>
                <c:pt idx="729">
                  <c:v>685</c:v>
                </c:pt>
                <c:pt idx="730">
                  <c:v>697</c:v>
                </c:pt>
                <c:pt idx="731">
                  <c:v>679</c:v>
                </c:pt>
                <c:pt idx="732">
                  <c:v>675</c:v>
                </c:pt>
                <c:pt idx="733">
                  <c:v>693</c:v>
                </c:pt>
                <c:pt idx="734">
                  <c:v>697</c:v>
                </c:pt>
                <c:pt idx="735">
                  <c:v>693</c:v>
                </c:pt>
                <c:pt idx="736">
                  <c:v>679</c:v>
                </c:pt>
                <c:pt idx="737">
                  <c:v>691</c:v>
                </c:pt>
                <c:pt idx="738">
                  <c:v>680</c:v>
                </c:pt>
                <c:pt idx="739">
                  <c:v>674</c:v>
                </c:pt>
                <c:pt idx="740">
                  <c:v>669</c:v>
                </c:pt>
                <c:pt idx="741">
                  <c:v>697</c:v>
                </c:pt>
                <c:pt idx="742">
                  <c:v>687</c:v>
                </c:pt>
                <c:pt idx="743">
                  <c:v>667</c:v>
                </c:pt>
                <c:pt idx="744">
                  <c:v>693</c:v>
                </c:pt>
                <c:pt idx="745">
                  <c:v>718</c:v>
                </c:pt>
                <c:pt idx="746">
                  <c:v>701</c:v>
                </c:pt>
                <c:pt idx="747">
                  <c:v>687</c:v>
                </c:pt>
                <c:pt idx="748">
                  <c:v>690</c:v>
                </c:pt>
                <c:pt idx="749">
                  <c:v>687</c:v>
                </c:pt>
                <c:pt idx="750">
                  <c:v>687</c:v>
                </c:pt>
                <c:pt idx="751">
                  <c:v>683</c:v>
                </c:pt>
                <c:pt idx="752">
                  <c:v>699</c:v>
                </c:pt>
                <c:pt idx="753">
                  <c:v>707</c:v>
                </c:pt>
                <c:pt idx="754">
                  <c:v>676</c:v>
                </c:pt>
                <c:pt idx="755">
                  <c:v>700</c:v>
                </c:pt>
                <c:pt idx="756">
                  <c:v>697</c:v>
                </c:pt>
                <c:pt idx="757">
                  <c:v>694</c:v>
                </c:pt>
                <c:pt idx="758">
                  <c:v>674</c:v>
                </c:pt>
                <c:pt idx="759">
                  <c:v>678</c:v>
                </c:pt>
                <c:pt idx="760">
                  <c:v>690</c:v>
                </c:pt>
                <c:pt idx="761">
                  <c:v>684</c:v>
                </c:pt>
                <c:pt idx="762">
                  <c:v>701</c:v>
                </c:pt>
                <c:pt idx="763">
                  <c:v>704</c:v>
                </c:pt>
                <c:pt idx="764">
                  <c:v>700</c:v>
                </c:pt>
                <c:pt idx="765">
                  <c:v>695</c:v>
                </c:pt>
                <c:pt idx="766">
                  <c:v>694</c:v>
                </c:pt>
                <c:pt idx="767">
                  <c:v>702</c:v>
                </c:pt>
                <c:pt idx="768">
                  <c:v>688</c:v>
                </c:pt>
                <c:pt idx="769">
                  <c:v>689</c:v>
                </c:pt>
                <c:pt idx="770">
                  <c:v>694</c:v>
                </c:pt>
                <c:pt idx="771">
                  <c:v>705</c:v>
                </c:pt>
                <c:pt idx="772">
                  <c:v>674</c:v>
                </c:pt>
                <c:pt idx="773">
                  <c:v>673</c:v>
                </c:pt>
                <c:pt idx="774">
                  <c:v>691</c:v>
                </c:pt>
                <c:pt idx="775">
                  <c:v>696</c:v>
                </c:pt>
                <c:pt idx="776">
                  <c:v>702</c:v>
                </c:pt>
                <c:pt idx="777">
                  <c:v>701</c:v>
                </c:pt>
                <c:pt idx="778">
                  <c:v>682</c:v>
                </c:pt>
                <c:pt idx="779">
                  <c:v>695</c:v>
                </c:pt>
                <c:pt idx="780">
                  <c:v>689</c:v>
                </c:pt>
                <c:pt idx="781">
                  <c:v>692</c:v>
                </c:pt>
                <c:pt idx="782">
                  <c:v>703</c:v>
                </c:pt>
                <c:pt idx="783">
                  <c:v>715</c:v>
                </c:pt>
                <c:pt idx="784">
                  <c:v>707</c:v>
                </c:pt>
                <c:pt idx="785">
                  <c:v>704</c:v>
                </c:pt>
                <c:pt idx="786">
                  <c:v>710</c:v>
                </c:pt>
                <c:pt idx="787">
                  <c:v>703</c:v>
                </c:pt>
                <c:pt idx="788">
                  <c:v>689</c:v>
                </c:pt>
                <c:pt idx="789">
                  <c:v>710</c:v>
                </c:pt>
                <c:pt idx="790">
                  <c:v>707</c:v>
                </c:pt>
                <c:pt idx="791">
                  <c:v>699</c:v>
                </c:pt>
                <c:pt idx="792">
                  <c:v>700</c:v>
                </c:pt>
                <c:pt idx="793">
                  <c:v>699</c:v>
                </c:pt>
                <c:pt idx="794">
                  <c:v>711</c:v>
                </c:pt>
                <c:pt idx="795">
                  <c:v>700</c:v>
                </c:pt>
                <c:pt idx="796">
                  <c:v>695</c:v>
                </c:pt>
                <c:pt idx="797">
                  <c:v>708</c:v>
                </c:pt>
                <c:pt idx="798">
                  <c:v>688</c:v>
                </c:pt>
                <c:pt idx="799">
                  <c:v>701</c:v>
                </c:pt>
                <c:pt idx="800">
                  <c:v>698</c:v>
                </c:pt>
              </c:numCache>
            </c:numRef>
          </c:yVal>
          <c:smooth val="0"/>
        </c:ser>
        <c:ser>
          <c:idx val="7"/>
          <c:order val="7"/>
          <c:tx>
            <c:v>180 C</c:v>
          </c:tx>
          <c:spPr>
            <a:ln w="12700"/>
          </c:spPr>
          <c:marker>
            <c:symbol val="none"/>
          </c:marker>
          <c:xVal>
            <c:numRef>
              <c:f>Sheet1!$A$7:$A$807</c:f>
              <c:numCache>
                <c:formatCode>General</c:formatCode>
                <c:ptCount val="801"/>
                <c:pt idx="4">
                  <c:v>4</c:v>
                </c:pt>
                <c:pt idx="5">
                  <c:v>4.0199999999999996</c:v>
                </c:pt>
                <c:pt idx="6">
                  <c:v>4.04</c:v>
                </c:pt>
                <c:pt idx="7">
                  <c:v>4.0599999999999996</c:v>
                </c:pt>
                <c:pt idx="8">
                  <c:v>4.08</c:v>
                </c:pt>
                <c:pt idx="9">
                  <c:v>4.0999999999999996</c:v>
                </c:pt>
                <c:pt idx="10">
                  <c:v>4.1199999999999974</c:v>
                </c:pt>
                <c:pt idx="11">
                  <c:v>4.1399999999999997</c:v>
                </c:pt>
                <c:pt idx="12">
                  <c:v>4.1599999999999966</c:v>
                </c:pt>
                <c:pt idx="13">
                  <c:v>4.18</c:v>
                </c:pt>
                <c:pt idx="14">
                  <c:v>4.2</c:v>
                </c:pt>
                <c:pt idx="15">
                  <c:v>4.22</c:v>
                </c:pt>
                <c:pt idx="16">
                  <c:v>4.2399999999999904</c:v>
                </c:pt>
                <c:pt idx="17">
                  <c:v>4.25999999999999</c:v>
                </c:pt>
                <c:pt idx="18">
                  <c:v>4.2799999999999896</c:v>
                </c:pt>
                <c:pt idx="19">
                  <c:v>4.2999999999999901</c:v>
                </c:pt>
                <c:pt idx="20">
                  <c:v>4.3199999999999896</c:v>
                </c:pt>
                <c:pt idx="21">
                  <c:v>4.3399999999999901</c:v>
                </c:pt>
                <c:pt idx="22">
                  <c:v>4.3599999999999897</c:v>
                </c:pt>
                <c:pt idx="23">
                  <c:v>4.3799999999999901</c:v>
                </c:pt>
                <c:pt idx="24">
                  <c:v>4.3999999999999897</c:v>
                </c:pt>
                <c:pt idx="25">
                  <c:v>4.4199999999999902</c:v>
                </c:pt>
                <c:pt idx="26">
                  <c:v>4.4399999999999897</c:v>
                </c:pt>
                <c:pt idx="27">
                  <c:v>4.4599999999999902</c:v>
                </c:pt>
                <c:pt idx="28">
                  <c:v>4.4799999999999898</c:v>
                </c:pt>
                <c:pt idx="29">
                  <c:v>4.4999999999999902</c:v>
                </c:pt>
                <c:pt idx="30">
                  <c:v>4.5199999999999898</c:v>
                </c:pt>
                <c:pt idx="31">
                  <c:v>4.5399999999999903</c:v>
                </c:pt>
                <c:pt idx="32">
                  <c:v>4.5599999999999898</c:v>
                </c:pt>
                <c:pt idx="33">
                  <c:v>4.5799999999999903</c:v>
                </c:pt>
                <c:pt idx="34">
                  <c:v>4.5999999999999899</c:v>
                </c:pt>
                <c:pt idx="35">
                  <c:v>4.6199999999999877</c:v>
                </c:pt>
                <c:pt idx="36">
                  <c:v>4.6399999999999899</c:v>
                </c:pt>
                <c:pt idx="37">
                  <c:v>4.6599999999999877</c:v>
                </c:pt>
                <c:pt idx="38">
                  <c:v>4.6799999999999899</c:v>
                </c:pt>
                <c:pt idx="39">
                  <c:v>4.6999999999999886</c:v>
                </c:pt>
                <c:pt idx="40">
                  <c:v>4.7199999999999802</c:v>
                </c:pt>
                <c:pt idx="41">
                  <c:v>4.7399999999999798</c:v>
                </c:pt>
                <c:pt idx="42">
                  <c:v>4.7599999999999802</c:v>
                </c:pt>
                <c:pt idx="43">
                  <c:v>4.7799999999999798</c:v>
                </c:pt>
                <c:pt idx="44">
                  <c:v>4.7999999999999803</c:v>
                </c:pt>
                <c:pt idx="45">
                  <c:v>4.8199999999999799</c:v>
                </c:pt>
                <c:pt idx="46">
                  <c:v>4.8399999999999803</c:v>
                </c:pt>
                <c:pt idx="47">
                  <c:v>4.8599999999999799</c:v>
                </c:pt>
                <c:pt idx="48">
                  <c:v>4.8799999999999804</c:v>
                </c:pt>
                <c:pt idx="49">
                  <c:v>4.8999999999999799</c:v>
                </c:pt>
                <c:pt idx="50">
                  <c:v>4.9199999999999804</c:v>
                </c:pt>
                <c:pt idx="51">
                  <c:v>4.93999999999998</c:v>
                </c:pt>
                <c:pt idx="52">
                  <c:v>4.9599999999999804</c:v>
                </c:pt>
                <c:pt idx="53">
                  <c:v>4.97999999999998</c:v>
                </c:pt>
                <c:pt idx="54">
                  <c:v>4.9999999999999796</c:v>
                </c:pt>
                <c:pt idx="55">
                  <c:v>5.01999999999998</c:v>
                </c:pt>
                <c:pt idx="56">
                  <c:v>5.0399999999999796</c:v>
                </c:pt>
                <c:pt idx="57">
                  <c:v>5.0599999999999801</c:v>
                </c:pt>
                <c:pt idx="58">
                  <c:v>5.0799999999999796</c:v>
                </c:pt>
                <c:pt idx="59">
                  <c:v>5.0999999999999801</c:v>
                </c:pt>
                <c:pt idx="60">
                  <c:v>5.1199999999999797</c:v>
                </c:pt>
                <c:pt idx="61">
                  <c:v>5.1399999999999801</c:v>
                </c:pt>
                <c:pt idx="62">
                  <c:v>5.1599999999999797</c:v>
                </c:pt>
                <c:pt idx="63">
                  <c:v>5.1799999999999704</c:v>
                </c:pt>
                <c:pt idx="64">
                  <c:v>5.19999999999997</c:v>
                </c:pt>
                <c:pt idx="65">
                  <c:v>5.2199999999999704</c:v>
                </c:pt>
                <c:pt idx="66">
                  <c:v>5.23999999999997</c:v>
                </c:pt>
                <c:pt idx="67">
                  <c:v>5.2599999999999696</c:v>
                </c:pt>
                <c:pt idx="68">
                  <c:v>5.2799999999999701</c:v>
                </c:pt>
                <c:pt idx="69">
                  <c:v>5.2999999999999696</c:v>
                </c:pt>
                <c:pt idx="70">
                  <c:v>5.3199999999999701</c:v>
                </c:pt>
                <c:pt idx="71">
                  <c:v>5.3399999999999697</c:v>
                </c:pt>
                <c:pt idx="72">
                  <c:v>5.3599999999999701</c:v>
                </c:pt>
                <c:pt idx="73">
                  <c:v>5.3799999999999697</c:v>
                </c:pt>
                <c:pt idx="74">
                  <c:v>5.3999999999999702</c:v>
                </c:pt>
                <c:pt idx="75">
                  <c:v>5.4199999999999697</c:v>
                </c:pt>
                <c:pt idx="76">
                  <c:v>5.4399999999999702</c:v>
                </c:pt>
                <c:pt idx="77">
                  <c:v>5.4599999999999698</c:v>
                </c:pt>
                <c:pt idx="78">
                  <c:v>5.4799999999999702</c:v>
                </c:pt>
                <c:pt idx="79">
                  <c:v>5.4999999999999698</c:v>
                </c:pt>
                <c:pt idx="80">
                  <c:v>5.5199999999999703</c:v>
                </c:pt>
                <c:pt idx="81">
                  <c:v>5.5399999999999698</c:v>
                </c:pt>
                <c:pt idx="82">
                  <c:v>5.5599999999999703</c:v>
                </c:pt>
                <c:pt idx="83">
                  <c:v>5.5799999999999699</c:v>
                </c:pt>
                <c:pt idx="84">
                  <c:v>5.5999999999999703</c:v>
                </c:pt>
                <c:pt idx="85">
                  <c:v>5.6199999999999699</c:v>
                </c:pt>
                <c:pt idx="86">
                  <c:v>5.6399999999999704</c:v>
                </c:pt>
                <c:pt idx="87">
                  <c:v>5.6599999999999602</c:v>
                </c:pt>
                <c:pt idx="88">
                  <c:v>5.6799999999999597</c:v>
                </c:pt>
                <c:pt idx="89">
                  <c:v>5.6999999999999602</c:v>
                </c:pt>
                <c:pt idx="90">
                  <c:v>5.7199999999999598</c:v>
                </c:pt>
                <c:pt idx="91">
                  <c:v>5.7399999999999602</c:v>
                </c:pt>
                <c:pt idx="92">
                  <c:v>5.7599999999999598</c:v>
                </c:pt>
                <c:pt idx="93">
                  <c:v>5.7799999999999603</c:v>
                </c:pt>
                <c:pt idx="94">
                  <c:v>5.7999999999999599</c:v>
                </c:pt>
                <c:pt idx="95">
                  <c:v>5.8199999999999603</c:v>
                </c:pt>
                <c:pt idx="96">
                  <c:v>5.8399999999999599</c:v>
                </c:pt>
                <c:pt idx="97">
                  <c:v>5.8599999999999604</c:v>
                </c:pt>
                <c:pt idx="98">
                  <c:v>5.8799999999999599</c:v>
                </c:pt>
                <c:pt idx="99">
                  <c:v>5.8999999999999604</c:v>
                </c:pt>
                <c:pt idx="100">
                  <c:v>5.91999999999996</c:v>
                </c:pt>
                <c:pt idx="101">
                  <c:v>5.9399999999999604</c:v>
                </c:pt>
                <c:pt idx="102">
                  <c:v>5.95999999999996</c:v>
                </c:pt>
                <c:pt idx="103">
                  <c:v>5.9799999999999596</c:v>
                </c:pt>
                <c:pt idx="104">
                  <c:v>5.99999999999996</c:v>
                </c:pt>
                <c:pt idx="105">
                  <c:v>6.0199999999999596</c:v>
                </c:pt>
                <c:pt idx="106">
                  <c:v>6.0399999999999601</c:v>
                </c:pt>
                <c:pt idx="107">
                  <c:v>6.0599999999999596</c:v>
                </c:pt>
                <c:pt idx="108">
                  <c:v>6.0799999999999601</c:v>
                </c:pt>
                <c:pt idx="109">
                  <c:v>6.0999999999999597</c:v>
                </c:pt>
                <c:pt idx="110">
                  <c:v>6.1199999999999486</c:v>
                </c:pt>
                <c:pt idx="111">
                  <c:v>6.1399999999999499</c:v>
                </c:pt>
                <c:pt idx="112">
                  <c:v>6.1599999999999486</c:v>
                </c:pt>
                <c:pt idx="113">
                  <c:v>6.17999999999995</c:v>
                </c:pt>
                <c:pt idx="114">
                  <c:v>6.1999999999999504</c:v>
                </c:pt>
                <c:pt idx="115">
                  <c:v>6.21999999999995</c:v>
                </c:pt>
                <c:pt idx="116">
                  <c:v>6.2399999999999496</c:v>
                </c:pt>
                <c:pt idx="117">
                  <c:v>6.25999999999995</c:v>
                </c:pt>
                <c:pt idx="118">
                  <c:v>6.2799999999999496</c:v>
                </c:pt>
                <c:pt idx="119">
                  <c:v>6.2999999999999501</c:v>
                </c:pt>
                <c:pt idx="120">
                  <c:v>6.3199999999999497</c:v>
                </c:pt>
                <c:pt idx="121">
                  <c:v>6.3399999999999501</c:v>
                </c:pt>
                <c:pt idx="122">
                  <c:v>6.3599999999999497</c:v>
                </c:pt>
                <c:pt idx="123">
                  <c:v>6.3799999999999502</c:v>
                </c:pt>
                <c:pt idx="124">
                  <c:v>6.3999999999999497</c:v>
                </c:pt>
                <c:pt idx="125">
                  <c:v>6.4199999999999502</c:v>
                </c:pt>
                <c:pt idx="126">
                  <c:v>6.4399999999999498</c:v>
                </c:pt>
                <c:pt idx="127">
                  <c:v>6.4599999999999502</c:v>
                </c:pt>
                <c:pt idx="128">
                  <c:v>6.4799999999999498</c:v>
                </c:pt>
                <c:pt idx="129">
                  <c:v>6.4999999999999503</c:v>
                </c:pt>
                <c:pt idx="130">
                  <c:v>6.5199999999999498</c:v>
                </c:pt>
                <c:pt idx="131">
                  <c:v>6.5399999999999503</c:v>
                </c:pt>
                <c:pt idx="132">
                  <c:v>6.5599999999999499</c:v>
                </c:pt>
                <c:pt idx="133">
                  <c:v>6.5799999999999503</c:v>
                </c:pt>
                <c:pt idx="134">
                  <c:v>6.5999999999999401</c:v>
                </c:pt>
                <c:pt idx="135">
                  <c:v>6.6199999999999397</c:v>
                </c:pt>
                <c:pt idx="136">
                  <c:v>6.6399999999999402</c:v>
                </c:pt>
                <c:pt idx="137">
                  <c:v>6.6599999999999397</c:v>
                </c:pt>
                <c:pt idx="138">
                  <c:v>6.6799999999999402</c:v>
                </c:pt>
                <c:pt idx="139">
                  <c:v>6.6999999999999398</c:v>
                </c:pt>
                <c:pt idx="140">
                  <c:v>6.7199999999999402</c:v>
                </c:pt>
                <c:pt idx="141">
                  <c:v>6.7399999999999398</c:v>
                </c:pt>
                <c:pt idx="142">
                  <c:v>6.7599999999999403</c:v>
                </c:pt>
                <c:pt idx="143">
                  <c:v>6.7799999999999399</c:v>
                </c:pt>
                <c:pt idx="144">
                  <c:v>6.7999999999999403</c:v>
                </c:pt>
                <c:pt idx="145">
                  <c:v>6.8199999999999399</c:v>
                </c:pt>
                <c:pt idx="146">
                  <c:v>6.8399999999999403</c:v>
                </c:pt>
                <c:pt idx="147">
                  <c:v>6.8599999999999399</c:v>
                </c:pt>
                <c:pt idx="148">
                  <c:v>6.8799999999999404</c:v>
                </c:pt>
                <c:pt idx="149">
                  <c:v>6.89999999999994</c:v>
                </c:pt>
                <c:pt idx="150">
                  <c:v>6.9199999999999404</c:v>
                </c:pt>
                <c:pt idx="151">
                  <c:v>6.93999999999994</c:v>
                </c:pt>
                <c:pt idx="152">
                  <c:v>6.9599999999999396</c:v>
                </c:pt>
                <c:pt idx="153">
                  <c:v>6.97999999999994</c:v>
                </c:pt>
                <c:pt idx="154">
                  <c:v>6.9999999999999396</c:v>
                </c:pt>
                <c:pt idx="155">
                  <c:v>7.0199999999999401</c:v>
                </c:pt>
                <c:pt idx="156">
                  <c:v>7.0399999999999396</c:v>
                </c:pt>
                <c:pt idx="157">
                  <c:v>7.0599999999999303</c:v>
                </c:pt>
                <c:pt idx="158">
                  <c:v>7.0799999999999299</c:v>
                </c:pt>
                <c:pt idx="159">
                  <c:v>7.0999999999999304</c:v>
                </c:pt>
                <c:pt idx="160">
                  <c:v>7.1199999999999299</c:v>
                </c:pt>
                <c:pt idx="161">
                  <c:v>7.1399999999999304</c:v>
                </c:pt>
                <c:pt idx="162">
                  <c:v>7.15999999999993</c:v>
                </c:pt>
                <c:pt idx="163">
                  <c:v>7.1799999999999304</c:v>
                </c:pt>
                <c:pt idx="164">
                  <c:v>7.19999999999993</c:v>
                </c:pt>
                <c:pt idx="165">
                  <c:v>7.2199999999999296</c:v>
                </c:pt>
                <c:pt idx="166">
                  <c:v>7.23999999999993</c:v>
                </c:pt>
                <c:pt idx="167">
                  <c:v>7.2599999999999296</c:v>
                </c:pt>
                <c:pt idx="168">
                  <c:v>7.2799999999999301</c:v>
                </c:pt>
                <c:pt idx="169">
                  <c:v>7.2999999999999297</c:v>
                </c:pt>
                <c:pt idx="170">
                  <c:v>7.3199999999999301</c:v>
                </c:pt>
                <c:pt idx="171">
                  <c:v>7.3399999999999297</c:v>
                </c:pt>
                <c:pt idx="172">
                  <c:v>7.3599999999999302</c:v>
                </c:pt>
                <c:pt idx="173">
                  <c:v>7.3799999999999297</c:v>
                </c:pt>
                <c:pt idx="174">
                  <c:v>7.3999999999999302</c:v>
                </c:pt>
                <c:pt idx="175">
                  <c:v>7.4199999999999298</c:v>
                </c:pt>
                <c:pt idx="176">
                  <c:v>7.4399999999999302</c:v>
                </c:pt>
                <c:pt idx="177">
                  <c:v>7.4599999999999298</c:v>
                </c:pt>
                <c:pt idx="178">
                  <c:v>7.4799999999999303</c:v>
                </c:pt>
                <c:pt idx="179">
                  <c:v>7.4999999999999298</c:v>
                </c:pt>
                <c:pt idx="180">
                  <c:v>7.5199999999999196</c:v>
                </c:pt>
                <c:pt idx="181">
                  <c:v>7.5399999999999201</c:v>
                </c:pt>
                <c:pt idx="182">
                  <c:v>7.5599999999999197</c:v>
                </c:pt>
                <c:pt idx="183">
                  <c:v>7.5799999999999201</c:v>
                </c:pt>
                <c:pt idx="184">
                  <c:v>7.5999999999999197</c:v>
                </c:pt>
                <c:pt idx="185">
                  <c:v>7.6199999999999202</c:v>
                </c:pt>
                <c:pt idx="186">
                  <c:v>7.6399999999999197</c:v>
                </c:pt>
                <c:pt idx="187">
                  <c:v>7.6599999999999202</c:v>
                </c:pt>
                <c:pt idx="188">
                  <c:v>7.6799999999999198</c:v>
                </c:pt>
                <c:pt idx="189">
                  <c:v>7.6999999999999202</c:v>
                </c:pt>
                <c:pt idx="190">
                  <c:v>7.7199999999999198</c:v>
                </c:pt>
                <c:pt idx="191">
                  <c:v>7.7399999999999203</c:v>
                </c:pt>
                <c:pt idx="192">
                  <c:v>7.7599999999999199</c:v>
                </c:pt>
                <c:pt idx="193">
                  <c:v>7.7799999999999203</c:v>
                </c:pt>
                <c:pt idx="194">
                  <c:v>7.7999999999999199</c:v>
                </c:pt>
                <c:pt idx="195">
                  <c:v>7.8199999999999203</c:v>
                </c:pt>
                <c:pt idx="196">
                  <c:v>7.8399999999999199</c:v>
                </c:pt>
                <c:pt idx="197">
                  <c:v>7.8599999999999204</c:v>
                </c:pt>
                <c:pt idx="198">
                  <c:v>7.87999999999992</c:v>
                </c:pt>
                <c:pt idx="199">
                  <c:v>7.8999999999999204</c:v>
                </c:pt>
                <c:pt idx="200">
                  <c:v>7.91999999999992</c:v>
                </c:pt>
                <c:pt idx="201">
                  <c:v>7.9399999999999196</c:v>
                </c:pt>
                <c:pt idx="202">
                  <c:v>7.95999999999992</c:v>
                </c:pt>
                <c:pt idx="203">
                  <c:v>7.9799999999999196</c:v>
                </c:pt>
                <c:pt idx="204">
                  <c:v>7.9999999999999103</c:v>
                </c:pt>
                <c:pt idx="205">
                  <c:v>8.0199999999999108</c:v>
                </c:pt>
                <c:pt idx="206">
                  <c:v>8.0399999999999103</c:v>
                </c:pt>
                <c:pt idx="207">
                  <c:v>8.0599999999999099</c:v>
                </c:pt>
                <c:pt idx="208">
                  <c:v>8.0799999999999095</c:v>
                </c:pt>
                <c:pt idx="209">
                  <c:v>8.0999999999999108</c:v>
                </c:pt>
                <c:pt idx="210">
                  <c:v>8.1199999999999104</c:v>
                </c:pt>
                <c:pt idx="211">
                  <c:v>8.13999999999991</c:v>
                </c:pt>
                <c:pt idx="212">
                  <c:v>8.1599999999999095</c:v>
                </c:pt>
                <c:pt idx="213">
                  <c:v>8.1799999999999091</c:v>
                </c:pt>
                <c:pt idx="214">
                  <c:v>8.1999999999999105</c:v>
                </c:pt>
                <c:pt idx="215">
                  <c:v>8.21999999999991</c:v>
                </c:pt>
                <c:pt idx="216">
                  <c:v>8.2399999999999096</c:v>
                </c:pt>
                <c:pt idx="217">
                  <c:v>8.2599999999999092</c:v>
                </c:pt>
                <c:pt idx="218">
                  <c:v>8.2799999999999105</c:v>
                </c:pt>
                <c:pt idx="219">
                  <c:v>8.2999999999999101</c:v>
                </c:pt>
                <c:pt idx="220">
                  <c:v>8.3199999999999097</c:v>
                </c:pt>
                <c:pt idx="221">
                  <c:v>8.3399999999999093</c:v>
                </c:pt>
                <c:pt idx="222">
                  <c:v>8.3599999999999106</c:v>
                </c:pt>
                <c:pt idx="223">
                  <c:v>8.3799999999999102</c:v>
                </c:pt>
                <c:pt idx="224">
                  <c:v>8.3999999999999098</c:v>
                </c:pt>
                <c:pt idx="225">
                  <c:v>8.4199999999999093</c:v>
                </c:pt>
                <c:pt idx="226">
                  <c:v>8.4399999999999107</c:v>
                </c:pt>
                <c:pt idx="227">
                  <c:v>8.4599999999998996</c:v>
                </c:pt>
                <c:pt idx="228">
                  <c:v>8.4799999999998992</c:v>
                </c:pt>
                <c:pt idx="229">
                  <c:v>8.4999999999999005</c:v>
                </c:pt>
                <c:pt idx="230">
                  <c:v>8.5199999999999001</c:v>
                </c:pt>
                <c:pt idx="231">
                  <c:v>8.5399999999998997</c:v>
                </c:pt>
                <c:pt idx="232">
                  <c:v>8.5599999999998992</c:v>
                </c:pt>
                <c:pt idx="233">
                  <c:v>8.5799999999999006</c:v>
                </c:pt>
                <c:pt idx="234">
                  <c:v>8.5999999999999002</c:v>
                </c:pt>
                <c:pt idx="235">
                  <c:v>8.6199999999998997</c:v>
                </c:pt>
                <c:pt idx="236">
                  <c:v>8.6399999999998993</c:v>
                </c:pt>
                <c:pt idx="237">
                  <c:v>8.6599999999999007</c:v>
                </c:pt>
                <c:pt idx="238">
                  <c:v>8.6799999999999002</c:v>
                </c:pt>
                <c:pt idx="239">
                  <c:v>8.6999999999998998</c:v>
                </c:pt>
                <c:pt idx="240">
                  <c:v>8.7199999999998994</c:v>
                </c:pt>
                <c:pt idx="241">
                  <c:v>8.7399999999999007</c:v>
                </c:pt>
                <c:pt idx="242">
                  <c:v>8.7599999999999003</c:v>
                </c:pt>
                <c:pt idx="243">
                  <c:v>8.7799999999998999</c:v>
                </c:pt>
                <c:pt idx="244">
                  <c:v>8.7999999999998995</c:v>
                </c:pt>
                <c:pt idx="245">
                  <c:v>8.8199999999999008</c:v>
                </c:pt>
                <c:pt idx="246">
                  <c:v>8.8399999999999004</c:v>
                </c:pt>
                <c:pt idx="247">
                  <c:v>8.8599999999999</c:v>
                </c:pt>
                <c:pt idx="248">
                  <c:v>8.8799999999998995</c:v>
                </c:pt>
                <c:pt idx="249">
                  <c:v>8.8999999999999062</c:v>
                </c:pt>
                <c:pt idx="250">
                  <c:v>8.9199999999999005</c:v>
                </c:pt>
                <c:pt idx="251">
                  <c:v>8.9399999999998894</c:v>
                </c:pt>
                <c:pt idx="252">
                  <c:v>8.9599999999998907</c:v>
                </c:pt>
                <c:pt idx="253">
                  <c:v>8.9799999999998903</c:v>
                </c:pt>
                <c:pt idx="254">
                  <c:v>8.9999999999998899</c:v>
                </c:pt>
                <c:pt idx="255">
                  <c:v>9.0199999999998894</c:v>
                </c:pt>
                <c:pt idx="256">
                  <c:v>9.0399999999998908</c:v>
                </c:pt>
                <c:pt idx="257">
                  <c:v>9.0599999999998904</c:v>
                </c:pt>
                <c:pt idx="258">
                  <c:v>9.0799999999998899</c:v>
                </c:pt>
                <c:pt idx="259">
                  <c:v>9.0999999999998895</c:v>
                </c:pt>
                <c:pt idx="260">
                  <c:v>9.1199999999998926</c:v>
                </c:pt>
                <c:pt idx="261">
                  <c:v>9.1399999999998904</c:v>
                </c:pt>
                <c:pt idx="262">
                  <c:v>9.15999999999989</c:v>
                </c:pt>
                <c:pt idx="263">
                  <c:v>9.1799999999998896</c:v>
                </c:pt>
                <c:pt idx="264">
                  <c:v>9.1999999999998892</c:v>
                </c:pt>
                <c:pt idx="265">
                  <c:v>9.2199999999998905</c:v>
                </c:pt>
                <c:pt idx="266">
                  <c:v>9.2399999999998901</c:v>
                </c:pt>
                <c:pt idx="267">
                  <c:v>9.2599999999998897</c:v>
                </c:pt>
                <c:pt idx="268">
                  <c:v>9.2799999999998892</c:v>
                </c:pt>
                <c:pt idx="269">
                  <c:v>9.2999999999998906</c:v>
                </c:pt>
                <c:pt idx="270">
                  <c:v>9.3199999999998902</c:v>
                </c:pt>
                <c:pt idx="271">
                  <c:v>9.3399999999998897</c:v>
                </c:pt>
                <c:pt idx="272">
                  <c:v>9.3599999999998893</c:v>
                </c:pt>
                <c:pt idx="273">
                  <c:v>9.3799999999998906</c:v>
                </c:pt>
                <c:pt idx="274">
                  <c:v>9.3999999999998796</c:v>
                </c:pt>
                <c:pt idx="275">
                  <c:v>9.4199999999998791</c:v>
                </c:pt>
                <c:pt idx="276">
                  <c:v>9.4399999999998805</c:v>
                </c:pt>
                <c:pt idx="277">
                  <c:v>9.4599999999998801</c:v>
                </c:pt>
                <c:pt idx="278">
                  <c:v>9.4799999999998796</c:v>
                </c:pt>
                <c:pt idx="279">
                  <c:v>9.4999999999998792</c:v>
                </c:pt>
                <c:pt idx="280">
                  <c:v>9.5199999999998806</c:v>
                </c:pt>
                <c:pt idx="281">
                  <c:v>9.5399999999998801</c:v>
                </c:pt>
                <c:pt idx="282">
                  <c:v>9.5599999999998797</c:v>
                </c:pt>
                <c:pt idx="283">
                  <c:v>9.5799999999998793</c:v>
                </c:pt>
                <c:pt idx="284">
                  <c:v>9.5999999999998806</c:v>
                </c:pt>
                <c:pt idx="285">
                  <c:v>9.6199999999998802</c:v>
                </c:pt>
                <c:pt idx="286">
                  <c:v>9.639999999999878</c:v>
                </c:pt>
                <c:pt idx="287">
                  <c:v>9.6599999999998793</c:v>
                </c:pt>
                <c:pt idx="288">
                  <c:v>9.6799999999998807</c:v>
                </c:pt>
                <c:pt idx="289">
                  <c:v>9.6999999999998803</c:v>
                </c:pt>
                <c:pt idx="290">
                  <c:v>9.7199999999998781</c:v>
                </c:pt>
                <c:pt idx="291">
                  <c:v>9.7399999999998741</c:v>
                </c:pt>
                <c:pt idx="292">
                  <c:v>9.7599999999998808</c:v>
                </c:pt>
                <c:pt idx="293">
                  <c:v>9.7799999999998803</c:v>
                </c:pt>
                <c:pt idx="294">
                  <c:v>9.7999999999998799</c:v>
                </c:pt>
                <c:pt idx="295">
                  <c:v>9.8199999999998795</c:v>
                </c:pt>
                <c:pt idx="296">
                  <c:v>9.8399999999998808</c:v>
                </c:pt>
                <c:pt idx="297">
                  <c:v>9.8599999999998804</c:v>
                </c:pt>
                <c:pt idx="298">
                  <c:v>9.8799999999998693</c:v>
                </c:pt>
                <c:pt idx="299">
                  <c:v>9.8999999999998707</c:v>
                </c:pt>
                <c:pt idx="300">
                  <c:v>9.9199999999998703</c:v>
                </c:pt>
                <c:pt idx="301">
                  <c:v>9.9399999999998698</c:v>
                </c:pt>
                <c:pt idx="302">
                  <c:v>9.9599999999998694</c:v>
                </c:pt>
                <c:pt idx="303">
                  <c:v>9.9799999999998708</c:v>
                </c:pt>
                <c:pt idx="304">
                  <c:v>9.9999999999998703</c:v>
                </c:pt>
                <c:pt idx="305">
                  <c:v>10.0199999999999</c:v>
                </c:pt>
                <c:pt idx="306">
                  <c:v>10.0399999999999</c:v>
                </c:pt>
                <c:pt idx="307">
                  <c:v>10.059999999999899</c:v>
                </c:pt>
                <c:pt idx="308">
                  <c:v>10.079999999999901</c:v>
                </c:pt>
                <c:pt idx="309">
                  <c:v>10.0999999999999</c:v>
                </c:pt>
                <c:pt idx="310">
                  <c:v>10.1199999999999</c:v>
                </c:pt>
                <c:pt idx="311">
                  <c:v>10.139999999999899</c:v>
                </c:pt>
                <c:pt idx="312">
                  <c:v>10.159999999999901</c:v>
                </c:pt>
                <c:pt idx="313">
                  <c:v>10.1799999999999</c:v>
                </c:pt>
                <c:pt idx="314">
                  <c:v>10.1999999999999</c:v>
                </c:pt>
                <c:pt idx="315">
                  <c:v>10.219999999999899</c:v>
                </c:pt>
                <c:pt idx="316">
                  <c:v>10.239999999999901</c:v>
                </c:pt>
                <c:pt idx="317">
                  <c:v>10.2599999999999</c:v>
                </c:pt>
                <c:pt idx="318">
                  <c:v>10.2799999999999</c:v>
                </c:pt>
                <c:pt idx="319">
                  <c:v>10.299999999999899</c:v>
                </c:pt>
                <c:pt idx="320">
                  <c:v>10.319999999999901</c:v>
                </c:pt>
                <c:pt idx="321">
                  <c:v>10.3399999999999</c:v>
                </c:pt>
                <c:pt idx="322">
                  <c:v>10.3599999999999</c:v>
                </c:pt>
                <c:pt idx="323">
                  <c:v>10.3799999999999</c:v>
                </c:pt>
                <c:pt idx="324">
                  <c:v>10.399999999999901</c:v>
                </c:pt>
                <c:pt idx="325">
                  <c:v>10.4199999999999</c:v>
                </c:pt>
                <c:pt idx="326">
                  <c:v>10.4399999999999</c:v>
                </c:pt>
                <c:pt idx="327">
                  <c:v>10.4599999999999</c:v>
                </c:pt>
                <c:pt idx="328">
                  <c:v>10.479999999999899</c:v>
                </c:pt>
                <c:pt idx="329">
                  <c:v>10.499999999999901</c:v>
                </c:pt>
                <c:pt idx="330">
                  <c:v>10.5199999999999</c:v>
                </c:pt>
                <c:pt idx="331">
                  <c:v>10.5399999999999</c:v>
                </c:pt>
                <c:pt idx="332">
                  <c:v>10.559999999999899</c:v>
                </c:pt>
                <c:pt idx="333">
                  <c:v>10.579999999999901</c:v>
                </c:pt>
                <c:pt idx="334">
                  <c:v>10.5999999999999</c:v>
                </c:pt>
                <c:pt idx="335">
                  <c:v>10.6199999999999</c:v>
                </c:pt>
                <c:pt idx="336">
                  <c:v>10.639999999999899</c:v>
                </c:pt>
                <c:pt idx="337">
                  <c:v>10.659999999999901</c:v>
                </c:pt>
                <c:pt idx="338">
                  <c:v>10.6799999999999</c:v>
                </c:pt>
                <c:pt idx="339">
                  <c:v>10.6999999999999</c:v>
                </c:pt>
                <c:pt idx="340">
                  <c:v>10.719999999999899</c:v>
                </c:pt>
                <c:pt idx="341">
                  <c:v>10.739999999999901</c:v>
                </c:pt>
                <c:pt idx="342">
                  <c:v>10.7599999999999</c:v>
                </c:pt>
                <c:pt idx="343">
                  <c:v>10.7799999999999</c:v>
                </c:pt>
                <c:pt idx="344">
                  <c:v>10.799999999999899</c:v>
                </c:pt>
                <c:pt idx="345">
                  <c:v>10.819999999999901</c:v>
                </c:pt>
                <c:pt idx="346">
                  <c:v>10.8399999999999</c:v>
                </c:pt>
                <c:pt idx="347">
                  <c:v>10.8599999999999</c:v>
                </c:pt>
                <c:pt idx="348">
                  <c:v>10.8799999999998</c:v>
                </c:pt>
                <c:pt idx="349">
                  <c:v>10.8999999999998</c:v>
                </c:pt>
                <c:pt idx="350">
                  <c:v>10.919999999999799</c:v>
                </c:pt>
                <c:pt idx="351">
                  <c:v>10.9399999999999</c:v>
                </c:pt>
                <c:pt idx="352">
                  <c:v>10.9599999999998</c:v>
                </c:pt>
                <c:pt idx="353">
                  <c:v>10.979999999999899</c:v>
                </c:pt>
                <c:pt idx="354">
                  <c:v>10.999999999999901</c:v>
                </c:pt>
                <c:pt idx="355">
                  <c:v>11.0199999999999</c:v>
                </c:pt>
                <c:pt idx="356">
                  <c:v>11.0399999999998</c:v>
                </c:pt>
                <c:pt idx="357">
                  <c:v>11.0599999999998</c:v>
                </c:pt>
                <c:pt idx="358">
                  <c:v>11.079999999999799</c:v>
                </c:pt>
                <c:pt idx="359">
                  <c:v>11.0999999999999</c:v>
                </c:pt>
                <c:pt idx="360">
                  <c:v>11.1199999999999</c:v>
                </c:pt>
                <c:pt idx="361">
                  <c:v>11.1399999999998</c:v>
                </c:pt>
                <c:pt idx="362">
                  <c:v>11.159999999999901</c:v>
                </c:pt>
                <c:pt idx="363">
                  <c:v>11.1799999999999</c:v>
                </c:pt>
                <c:pt idx="364">
                  <c:v>11.1999999999999</c:v>
                </c:pt>
                <c:pt idx="365">
                  <c:v>11.2199999999998</c:v>
                </c:pt>
                <c:pt idx="366">
                  <c:v>11.239999999999799</c:v>
                </c:pt>
                <c:pt idx="367">
                  <c:v>11.259999999999801</c:v>
                </c:pt>
                <c:pt idx="368">
                  <c:v>11.2799999999998</c:v>
                </c:pt>
                <c:pt idx="369">
                  <c:v>11.2999999999998</c:v>
                </c:pt>
                <c:pt idx="370">
                  <c:v>11.3199999999998</c:v>
                </c:pt>
                <c:pt idx="371">
                  <c:v>11.339999999999799</c:v>
                </c:pt>
                <c:pt idx="372">
                  <c:v>11.3599999999998</c:v>
                </c:pt>
                <c:pt idx="373">
                  <c:v>11.3799999999998</c:v>
                </c:pt>
                <c:pt idx="374">
                  <c:v>11.3999999999998</c:v>
                </c:pt>
                <c:pt idx="375">
                  <c:v>11.419999999999799</c:v>
                </c:pt>
                <c:pt idx="376">
                  <c:v>11.439999999999801</c:v>
                </c:pt>
                <c:pt idx="377">
                  <c:v>11.4599999999998</c:v>
                </c:pt>
                <c:pt idx="378">
                  <c:v>11.4799999999998</c:v>
                </c:pt>
                <c:pt idx="379">
                  <c:v>11.499999999999799</c:v>
                </c:pt>
                <c:pt idx="380">
                  <c:v>11.519999999999801</c:v>
                </c:pt>
                <c:pt idx="381">
                  <c:v>11.5399999999998</c:v>
                </c:pt>
                <c:pt idx="382">
                  <c:v>11.5599999999998</c:v>
                </c:pt>
                <c:pt idx="383">
                  <c:v>11.579999999999799</c:v>
                </c:pt>
                <c:pt idx="384">
                  <c:v>11.599999999999801</c:v>
                </c:pt>
                <c:pt idx="385">
                  <c:v>11.6199999999998</c:v>
                </c:pt>
                <c:pt idx="386">
                  <c:v>11.6399999999998</c:v>
                </c:pt>
                <c:pt idx="387">
                  <c:v>11.659999999999799</c:v>
                </c:pt>
                <c:pt idx="388">
                  <c:v>11.679999999999801</c:v>
                </c:pt>
                <c:pt idx="389">
                  <c:v>11.6999999999998</c:v>
                </c:pt>
                <c:pt idx="390">
                  <c:v>11.7199999999998</c:v>
                </c:pt>
                <c:pt idx="391">
                  <c:v>11.739999999999799</c:v>
                </c:pt>
                <c:pt idx="392">
                  <c:v>11.759999999999801</c:v>
                </c:pt>
                <c:pt idx="393">
                  <c:v>11.7799999999998</c:v>
                </c:pt>
                <c:pt idx="394">
                  <c:v>11.7999999999998</c:v>
                </c:pt>
                <c:pt idx="395">
                  <c:v>11.8199999999998</c:v>
                </c:pt>
                <c:pt idx="396">
                  <c:v>11.839999999999799</c:v>
                </c:pt>
                <c:pt idx="397">
                  <c:v>11.8599999999998</c:v>
                </c:pt>
                <c:pt idx="398">
                  <c:v>11.8799999999998</c:v>
                </c:pt>
                <c:pt idx="399">
                  <c:v>11.8999999999998</c:v>
                </c:pt>
                <c:pt idx="400">
                  <c:v>11.919999999999799</c:v>
                </c:pt>
                <c:pt idx="401">
                  <c:v>11.939999999999801</c:v>
                </c:pt>
                <c:pt idx="402">
                  <c:v>11.9599999999998</c:v>
                </c:pt>
                <c:pt idx="403">
                  <c:v>11.9799999999998</c:v>
                </c:pt>
                <c:pt idx="404">
                  <c:v>11.999999999999799</c:v>
                </c:pt>
                <c:pt idx="405">
                  <c:v>12.019999999999801</c:v>
                </c:pt>
                <c:pt idx="406">
                  <c:v>12.0399999999998</c:v>
                </c:pt>
                <c:pt idx="407">
                  <c:v>12.0599999999998</c:v>
                </c:pt>
                <c:pt idx="408">
                  <c:v>12.079999999999799</c:v>
                </c:pt>
                <c:pt idx="409">
                  <c:v>12.099999999999801</c:v>
                </c:pt>
                <c:pt idx="410">
                  <c:v>12.1199999999998</c:v>
                </c:pt>
                <c:pt idx="411">
                  <c:v>12.1399999999998</c:v>
                </c:pt>
                <c:pt idx="412">
                  <c:v>12.159999999999799</c:v>
                </c:pt>
                <c:pt idx="413">
                  <c:v>12.179999999999801</c:v>
                </c:pt>
                <c:pt idx="414">
                  <c:v>12.1999999999998</c:v>
                </c:pt>
                <c:pt idx="415">
                  <c:v>12.2199999999998</c:v>
                </c:pt>
                <c:pt idx="416">
                  <c:v>12.239999999999799</c:v>
                </c:pt>
                <c:pt idx="417">
                  <c:v>12.259999999999801</c:v>
                </c:pt>
                <c:pt idx="418">
                  <c:v>12.2799999999998</c:v>
                </c:pt>
                <c:pt idx="419">
                  <c:v>12.2999999999998</c:v>
                </c:pt>
                <c:pt idx="420">
                  <c:v>12.3199999999998</c:v>
                </c:pt>
                <c:pt idx="421">
                  <c:v>12.339999999999799</c:v>
                </c:pt>
                <c:pt idx="422">
                  <c:v>12.3599999999998</c:v>
                </c:pt>
                <c:pt idx="423">
                  <c:v>12.3799999999998</c:v>
                </c:pt>
                <c:pt idx="424">
                  <c:v>12.3999999999998</c:v>
                </c:pt>
                <c:pt idx="425">
                  <c:v>12.419999999999799</c:v>
                </c:pt>
                <c:pt idx="426">
                  <c:v>12.439999999999801</c:v>
                </c:pt>
                <c:pt idx="427">
                  <c:v>12.4599999999998</c:v>
                </c:pt>
                <c:pt idx="428">
                  <c:v>12.4799999999998</c:v>
                </c:pt>
                <c:pt idx="429">
                  <c:v>12.499999999999799</c:v>
                </c:pt>
                <c:pt idx="430">
                  <c:v>12.519999999999801</c:v>
                </c:pt>
                <c:pt idx="431">
                  <c:v>12.5399999999998</c:v>
                </c:pt>
                <c:pt idx="432">
                  <c:v>12.5599999999998</c:v>
                </c:pt>
                <c:pt idx="433">
                  <c:v>12.579999999999799</c:v>
                </c:pt>
                <c:pt idx="434">
                  <c:v>12.599999999999801</c:v>
                </c:pt>
                <c:pt idx="435">
                  <c:v>12.6199999999998</c:v>
                </c:pt>
                <c:pt idx="436">
                  <c:v>12.6399999999998</c:v>
                </c:pt>
                <c:pt idx="437">
                  <c:v>12.659999999999799</c:v>
                </c:pt>
                <c:pt idx="438">
                  <c:v>12.679999999999801</c:v>
                </c:pt>
                <c:pt idx="439">
                  <c:v>12.6999999999998</c:v>
                </c:pt>
                <c:pt idx="440">
                  <c:v>12.7199999999998</c:v>
                </c:pt>
                <c:pt idx="441">
                  <c:v>12.739999999999799</c:v>
                </c:pt>
                <c:pt idx="442">
                  <c:v>12.759999999999801</c:v>
                </c:pt>
                <c:pt idx="443">
                  <c:v>12.7799999999998</c:v>
                </c:pt>
                <c:pt idx="444">
                  <c:v>12.7999999999998</c:v>
                </c:pt>
                <c:pt idx="445">
                  <c:v>12.8199999999998</c:v>
                </c:pt>
                <c:pt idx="446">
                  <c:v>12.839999999999799</c:v>
                </c:pt>
                <c:pt idx="447">
                  <c:v>12.8599999999998</c:v>
                </c:pt>
                <c:pt idx="448">
                  <c:v>12.8799999999998</c:v>
                </c:pt>
                <c:pt idx="449">
                  <c:v>12.8999999999998</c:v>
                </c:pt>
                <c:pt idx="450">
                  <c:v>12.919999999999799</c:v>
                </c:pt>
                <c:pt idx="451">
                  <c:v>12.939999999999801</c:v>
                </c:pt>
                <c:pt idx="452">
                  <c:v>12.9599999999998</c:v>
                </c:pt>
                <c:pt idx="453">
                  <c:v>12.9799999999998</c:v>
                </c:pt>
                <c:pt idx="454">
                  <c:v>12.999999999999799</c:v>
                </c:pt>
                <c:pt idx="455">
                  <c:v>13.019999999999801</c:v>
                </c:pt>
                <c:pt idx="456">
                  <c:v>13.0399999999998</c:v>
                </c:pt>
                <c:pt idx="457">
                  <c:v>13.0599999999998</c:v>
                </c:pt>
                <c:pt idx="458">
                  <c:v>13.079999999999799</c:v>
                </c:pt>
                <c:pt idx="459">
                  <c:v>13.099999999999801</c:v>
                </c:pt>
                <c:pt idx="460">
                  <c:v>13.1199999999998</c:v>
                </c:pt>
                <c:pt idx="461">
                  <c:v>13.1399999999998</c:v>
                </c:pt>
                <c:pt idx="462">
                  <c:v>13.159999999999799</c:v>
                </c:pt>
                <c:pt idx="463">
                  <c:v>13.179999999999801</c:v>
                </c:pt>
                <c:pt idx="464">
                  <c:v>13.1999999999998</c:v>
                </c:pt>
                <c:pt idx="465">
                  <c:v>13.2199999999998</c:v>
                </c:pt>
                <c:pt idx="466">
                  <c:v>13.239999999999799</c:v>
                </c:pt>
                <c:pt idx="467">
                  <c:v>13.259999999999801</c:v>
                </c:pt>
                <c:pt idx="468">
                  <c:v>13.2799999999998</c:v>
                </c:pt>
                <c:pt idx="469">
                  <c:v>13.2999999999998</c:v>
                </c:pt>
                <c:pt idx="470">
                  <c:v>13.3199999999998</c:v>
                </c:pt>
                <c:pt idx="471">
                  <c:v>13.339999999999799</c:v>
                </c:pt>
                <c:pt idx="472">
                  <c:v>13.3599999999998</c:v>
                </c:pt>
                <c:pt idx="473">
                  <c:v>13.3799999999998</c:v>
                </c:pt>
                <c:pt idx="474">
                  <c:v>13.3999999999998</c:v>
                </c:pt>
                <c:pt idx="475">
                  <c:v>13.419999999999799</c:v>
                </c:pt>
                <c:pt idx="476">
                  <c:v>13.439999999999801</c:v>
                </c:pt>
                <c:pt idx="477">
                  <c:v>13.4599999999998</c:v>
                </c:pt>
                <c:pt idx="478">
                  <c:v>13.4799999999998</c:v>
                </c:pt>
                <c:pt idx="479">
                  <c:v>13.499999999999799</c:v>
                </c:pt>
                <c:pt idx="480">
                  <c:v>13.519999999999801</c:v>
                </c:pt>
                <c:pt idx="481">
                  <c:v>13.5399999999998</c:v>
                </c:pt>
                <c:pt idx="482">
                  <c:v>13.5599999999998</c:v>
                </c:pt>
                <c:pt idx="483">
                  <c:v>13.579999999999799</c:v>
                </c:pt>
                <c:pt idx="484">
                  <c:v>13.599999999999801</c:v>
                </c:pt>
                <c:pt idx="485">
                  <c:v>13.6199999999998</c:v>
                </c:pt>
                <c:pt idx="486">
                  <c:v>13.6399999999998</c:v>
                </c:pt>
                <c:pt idx="487">
                  <c:v>13.659999999999799</c:v>
                </c:pt>
                <c:pt idx="488">
                  <c:v>13.679999999999801</c:v>
                </c:pt>
                <c:pt idx="489">
                  <c:v>13.6999999999998</c:v>
                </c:pt>
                <c:pt idx="490">
                  <c:v>13.7199999999998</c:v>
                </c:pt>
                <c:pt idx="491">
                  <c:v>13.739999999999799</c:v>
                </c:pt>
                <c:pt idx="492">
                  <c:v>13.759999999999801</c:v>
                </c:pt>
                <c:pt idx="493">
                  <c:v>13.7799999999998</c:v>
                </c:pt>
                <c:pt idx="494">
                  <c:v>13.7999999999998</c:v>
                </c:pt>
                <c:pt idx="495">
                  <c:v>13.8199999999998</c:v>
                </c:pt>
                <c:pt idx="496">
                  <c:v>13.839999999999799</c:v>
                </c:pt>
                <c:pt idx="497">
                  <c:v>13.8599999999998</c:v>
                </c:pt>
                <c:pt idx="498">
                  <c:v>13.8799999999998</c:v>
                </c:pt>
                <c:pt idx="499">
                  <c:v>13.8999999999998</c:v>
                </c:pt>
                <c:pt idx="500">
                  <c:v>13.919999999999799</c:v>
                </c:pt>
                <c:pt idx="501">
                  <c:v>13.939999999999801</c:v>
                </c:pt>
                <c:pt idx="502">
                  <c:v>13.9599999999998</c:v>
                </c:pt>
                <c:pt idx="503">
                  <c:v>13.9799999999998</c:v>
                </c:pt>
                <c:pt idx="504">
                  <c:v>13.999999999999799</c:v>
                </c:pt>
                <c:pt idx="505">
                  <c:v>14.019999999999801</c:v>
                </c:pt>
                <c:pt idx="506">
                  <c:v>14.0399999999998</c:v>
                </c:pt>
                <c:pt idx="507">
                  <c:v>14.0599999999998</c:v>
                </c:pt>
                <c:pt idx="508">
                  <c:v>14.079999999999799</c:v>
                </c:pt>
                <c:pt idx="509">
                  <c:v>14.099999999999801</c:v>
                </c:pt>
                <c:pt idx="510">
                  <c:v>14.1199999999998</c:v>
                </c:pt>
                <c:pt idx="511">
                  <c:v>14.1399999999998</c:v>
                </c:pt>
                <c:pt idx="512">
                  <c:v>14.159999999999799</c:v>
                </c:pt>
                <c:pt idx="513">
                  <c:v>14.179999999999801</c:v>
                </c:pt>
                <c:pt idx="514">
                  <c:v>14.1999999999998</c:v>
                </c:pt>
                <c:pt idx="515">
                  <c:v>14.2199999999998</c:v>
                </c:pt>
                <c:pt idx="516">
                  <c:v>14.239999999999799</c:v>
                </c:pt>
                <c:pt idx="517">
                  <c:v>14.259999999999801</c:v>
                </c:pt>
                <c:pt idx="518">
                  <c:v>14.2799999999998</c:v>
                </c:pt>
                <c:pt idx="519">
                  <c:v>14.2999999999998</c:v>
                </c:pt>
                <c:pt idx="520">
                  <c:v>14.3199999999998</c:v>
                </c:pt>
                <c:pt idx="521">
                  <c:v>14.339999999999799</c:v>
                </c:pt>
                <c:pt idx="522">
                  <c:v>14.3599999999998</c:v>
                </c:pt>
                <c:pt idx="523">
                  <c:v>14.3799999999998</c:v>
                </c:pt>
                <c:pt idx="524">
                  <c:v>14.3999999999998</c:v>
                </c:pt>
                <c:pt idx="525">
                  <c:v>14.419999999999799</c:v>
                </c:pt>
                <c:pt idx="526">
                  <c:v>14.439999999999801</c:v>
                </c:pt>
                <c:pt idx="527">
                  <c:v>14.4599999999998</c:v>
                </c:pt>
                <c:pt idx="528">
                  <c:v>14.4799999999998</c:v>
                </c:pt>
                <c:pt idx="529">
                  <c:v>14.499999999999799</c:v>
                </c:pt>
                <c:pt idx="530">
                  <c:v>14.519999999999801</c:v>
                </c:pt>
                <c:pt idx="531">
                  <c:v>14.5399999999998</c:v>
                </c:pt>
                <c:pt idx="532">
                  <c:v>14.5599999999998</c:v>
                </c:pt>
                <c:pt idx="533">
                  <c:v>14.579999999999799</c:v>
                </c:pt>
                <c:pt idx="534">
                  <c:v>14.599999999999801</c:v>
                </c:pt>
                <c:pt idx="535">
                  <c:v>14.6199999999998</c:v>
                </c:pt>
                <c:pt idx="536">
                  <c:v>14.6399999999998</c:v>
                </c:pt>
                <c:pt idx="537">
                  <c:v>14.659999999999799</c:v>
                </c:pt>
                <c:pt idx="538">
                  <c:v>14.679999999999801</c:v>
                </c:pt>
                <c:pt idx="539">
                  <c:v>14.6999999999998</c:v>
                </c:pt>
                <c:pt idx="540">
                  <c:v>14.7199999999998</c:v>
                </c:pt>
                <c:pt idx="541">
                  <c:v>14.739999999999799</c:v>
                </c:pt>
                <c:pt idx="542">
                  <c:v>14.759999999999801</c:v>
                </c:pt>
                <c:pt idx="543">
                  <c:v>14.7799999999998</c:v>
                </c:pt>
                <c:pt idx="544">
                  <c:v>14.7999999999998</c:v>
                </c:pt>
                <c:pt idx="545">
                  <c:v>14.8199999999998</c:v>
                </c:pt>
                <c:pt idx="546">
                  <c:v>14.839999999999799</c:v>
                </c:pt>
                <c:pt idx="547">
                  <c:v>14.8599999999998</c:v>
                </c:pt>
                <c:pt idx="548">
                  <c:v>14.8799999999998</c:v>
                </c:pt>
                <c:pt idx="549">
                  <c:v>14.8999999999998</c:v>
                </c:pt>
                <c:pt idx="550">
                  <c:v>14.919999999999799</c:v>
                </c:pt>
                <c:pt idx="551">
                  <c:v>14.939999999999801</c:v>
                </c:pt>
                <c:pt idx="552">
                  <c:v>14.9599999999998</c:v>
                </c:pt>
                <c:pt idx="553">
                  <c:v>14.9799999999998</c:v>
                </c:pt>
                <c:pt idx="554">
                  <c:v>14.999999999999799</c:v>
                </c:pt>
                <c:pt idx="555">
                  <c:v>15.019999999999801</c:v>
                </c:pt>
                <c:pt idx="556">
                  <c:v>15.0399999999998</c:v>
                </c:pt>
                <c:pt idx="557">
                  <c:v>15.0599999999998</c:v>
                </c:pt>
                <c:pt idx="558">
                  <c:v>15.079999999999799</c:v>
                </c:pt>
                <c:pt idx="559">
                  <c:v>15.099999999999801</c:v>
                </c:pt>
                <c:pt idx="560">
                  <c:v>15.1199999999998</c:v>
                </c:pt>
                <c:pt idx="561">
                  <c:v>15.1399999999998</c:v>
                </c:pt>
                <c:pt idx="562">
                  <c:v>15.159999999999799</c:v>
                </c:pt>
                <c:pt idx="563">
                  <c:v>15.179999999999801</c:v>
                </c:pt>
                <c:pt idx="564">
                  <c:v>15.1999999999998</c:v>
                </c:pt>
                <c:pt idx="565">
                  <c:v>15.2199999999998</c:v>
                </c:pt>
                <c:pt idx="566">
                  <c:v>15.239999999999799</c:v>
                </c:pt>
                <c:pt idx="567">
                  <c:v>15.259999999999801</c:v>
                </c:pt>
                <c:pt idx="568">
                  <c:v>15.2799999999998</c:v>
                </c:pt>
                <c:pt idx="569">
                  <c:v>15.2999999999998</c:v>
                </c:pt>
                <c:pt idx="570">
                  <c:v>15.3199999999998</c:v>
                </c:pt>
                <c:pt idx="571">
                  <c:v>15.339999999999799</c:v>
                </c:pt>
                <c:pt idx="572">
                  <c:v>15.3599999999998</c:v>
                </c:pt>
                <c:pt idx="573">
                  <c:v>15.3799999999998</c:v>
                </c:pt>
                <c:pt idx="574">
                  <c:v>15.3999999999998</c:v>
                </c:pt>
                <c:pt idx="575">
                  <c:v>15.419999999999799</c:v>
                </c:pt>
                <c:pt idx="576">
                  <c:v>15.439999999999801</c:v>
                </c:pt>
                <c:pt idx="577">
                  <c:v>15.4599999999998</c:v>
                </c:pt>
                <c:pt idx="578">
                  <c:v>15.4799999999998</c:v>
                </c:pt>
                <c:pt idx="579">
                  <c:v>15.499999999999799</c:v>
                </c:pt>
                <c:pt idx="580">
                  <c:v>15.519999999999801</c:v>
                </c:pt>
                <c:pt idx="581">
                  <c:v>15.5399999999998</c:v>
                </c:pt>
                <c:pt idx="582">
                  <c:v>15.5599999999998</c:v>
                </c:pt>
                <c:pt idx="583">
                  <c:v>15.579999999999799</c:v>
                </c:pt>
                <c:pt idx="584">
                  <c:v>15.599999999999801</c:v>
                </c:pt>
                <c:pt idx="585">
                  <c:v>15.6199999999998</c:v>
                </c:pt>
                <c:pt idx="586">
                  <c:v>15.6399999999998</c:v>
                </c:pt>
                <c:pt idx="587">
                  <c:v>15.659999999999799</c:v>
                </c:pt>
                <c:pt idx="588">
                  <c:v>15.679999999999801</c:v>
                </c:pt>
                <c:pt idx="589">
                  <c:v>15.6999999999998</c:v>
                </c:pt>
                <c:pt idx="590">
                  <c:v>15.7199999999998</c:v>
                </c:pt>
                <c:pt idx="591">
                  <c:v>15.7399999999997</c:v>
                </c:pt>
                <c:pt idx="592">
                  <c:v>15.7599999999997</c:v>
                </c:pt>
                <c:pt idx="593">
                  <c:v>15.779999999999699</c:v>
                </c:pt>
                <c:pt idx="594">
                  <c:v>15.799999999999701</c:v>
                </c:pt>
                <c:pt idx="595">
                  <c:v>15.8199999999997</c:v>
                </c:pt>
                <c:pt idx="596">
                  <c:v>15.8399999999997</c:v>
                </c:pt>
                <c:pt idx="597">
                  <c:v>15.859999999999699</c:v>
                </c:pt>
                <c:pt idx="598">
                  <c:v>15.879999999999701</c:v>
                </c:pt>
                <c:pt idx="599">
                  <c:v>15.8999999999997</c:v>
                </c:pt>
                <c:pt idx="600">
                  <c:v>15.9199999999997</c:v>
                </c:pt>
                <c:pt idx="601">
                  <c:v>15.939999999999699</c:v>
                </c:pt>
                <c:pt idx="602">
                  <c:v>15.959999999999701</c:v>
                </c:pt>
                <c:pt idx="603">
                  <c:v>15.9799999999997</c:v>
                </c:pt>
                <c:pt idx="604">
                  <c:v>15.9999999999997</c:v>
                </c:pt>
                <c:pt idx="605">
                  <c:v>16.019999999999701</c:v>
                </c:pt>
                <c:pt idx="606">
                  <c:v>16.039999999999701</c:v>
                </c:pt>
                <c:pt idx="607">
                  <c:v>16.0599999999997</c:v>
                </c:pt>
                <c:pt idx="608">
                  <c:v>16.0799999999997</c:v>
                </c:pt>
                <c:pt idx="609">
                  <c:v>16.099999999999699</c:v>
                </c:pt>
                <c:pt idx="610">
                  <c:v>16.119999999999699</c:v>
                </c:pt>
                <c:pt idx="611">
                  <c:v>16.139999999999699</c:v>
                </c:pt>
                <c:pt idx="612">
                  <c:v>16.159999999999709</c:v>
                </c:pt>
                <c:pt idx="613">
                  <c:v>16.179999999999701</c:v>
                </c:pt>
                <c:pt idx="614">
                  <c:v>16.199999999999701</c:v>
                </c:pt>
                <c:pt idx="615">
                  <c:v>16.2199999999997</c:v>
                </c:pt>
                <c:pt idx="616">
                  <c:v>16.2399999999997</c:v>
                </c:pt>
                <c:pt idx="617">
                  <c:v>16.2599999999997</c:v>
                </c:pt>
                <c:pt idx="618">
                  <c:v>16.279999999999699</c:v>
                </c:pt>
                <c:pt idx="619">
                  <c:v>16.299999999999699</c:v>
                </c:pt>
                <c:pt idx="620">
                  <c:v>16.319999999999698</c:v>
                </c:pt>
                <c:pt idx="621">
                  <c:v>16.339999999999701</c:v>
                </c:pt>
                <c:pt idx="622">
                  <c:v>16.359999999999701</c:v>
                </c:pt>
                <c:pt idx="623">
                  <c:v>16.379999999999701</c:v>
                </c:pt>
                <c:pt idx="624">
                  <c:v>16.3999999999997</c:v>
                </c:pt>
                <c:pt idx="625">
                  <c:v>16.4199999999997</c:v>
                </c:pt>
                <c:pt idx="626">
                  <c:v>16.439999999999699</c:v>
                </c:pt>
                <c:pt idx="627">
                  <c:v>16.459999999999699</c:v>
                </c:pt>
                <c:pt idx="628">
                  <c:v>16.479999999999691</c:v>
                </c:pt>
                <c:pt idx="629">
                  <c:v>16.499999999999702</c:v>
                </c:pt>
                <c:pt idx="630">
                  <c:v>16.519999999999701</c:v>
                </c:pt>
                <c:pt idx="631">
                  <c:v>16.539999999999701</c:v>
                </c:pt>
                <c:pt idx="632">
                  <c:v>16.5599999999997</c:v>
                </c:pt>
                <c:pt idx="633">
                  <c:v>16.5799999999997</c:v>
                </c:pt>
                <c:pt idx="634">
                  <c:v>16.599999999999699</c:v>
                </c:pt>
                <c:pt idx="635">
                  <c:v>16.619999999999699</c:v>
                </c:pt>
                <c:pt idx="636">
                  <c:v>16.639999999999699</c:v>
                </c:pt>
                <c:pt idx="637">
                  <c:v>16.659999999999709</c:v>
                </c:pt>
                <c:pt idx="638">
                  <c:v>16.679999999999701</c:v>
                </c:pt>
                <c:pt idx="639">
                  <c:v>16.699999999999701</c:v>
                </c:pt>
                <c:pt idx="640">
                  <c:v>16.7199999999997</c:v>
                </c:pt>
                <c:pt idx="641">
                  <c:v>16.7399999999997</c:v>
                </c:pt>
                <c:pt idx="642">
                  <c:v>16.7599999999997</c:v>
                </c:pt>
                <c:pt idx="643">
                  <c:v>16.779999999999699</c:v>
                </c:pt>
                <c:pt idx="644">
                  <c:v>16.799999999999699</c:v>
                </c:pt>
                <c:pt idx="645">
                  <c:v>16.819999999999698</c:v>
                </c:pt>
                <c:pt idx="646">
                  <c:v>16.839999999999701</c:v>
                </c:pt>
                <c:pt idx="647">
                  <c:v>16.859999999999701</c:v>
                </c:pt>
                <c:pt idx="648">
                  <c:v>16.879999999999701</c:v>
                </c:pt>
                <c:pt idx="649">
                  <c:v>16.8999999999997</c:v>
                </c:pt>
                <c:pt idx="650">
                  <c:v>16.9199999999997</c:v>
                </c:pt>
                <c:pt idx="651">
                  <c:v>16.939999999999699</c:v>
                </c:pt>
                <c:pt idx="652">
                  <c:v>16.959999999999699</c:v>
                </c:pt>
                <c:pt idx="653">
                  <c:v>16.979999999999691</c:v>
                </c:pt>
                <c:pt idx="654">
                  <c:v>16.999999999999702</c:v>
                </c:pt>
                <c:pt idx="655">
                  <c:v>17.019999999999701</c:v>
                </c:pt>
                <c:pt idx="656">
                  <c:v>17.039999999999701</c:v>
                </c:pt>
                <c:pt idx="657">
                  <c:v>17.0599999999997</c:v>
                </c:pt>
                <c:pt idx="658">
                  <c:v>17.0799999999997</c:v>
                </c:pt>
                <c:pt idx="659">
                  <c:v>17.099999999999699</c:v>
                </c:pt>
                <c:pt idx="660">
                  <c:v>17.119999999999699</c:v>
                </c:pt>
                <c:pt idx="661">
                  <c:v>17.139999999999699</c:v>
                </c:pt>
                <c:pt idx="662">
                  <c:v>17.159999999999709</c:v>
                </c:pt>
                <c:pt idx="663">
                  <c:v>17.179999999999701</c:v>
                </c:pt>
                <c:pt idx="664">
                  <c:v>17.199999999999701</c:v>
                </c:pt>
                <c:pt idx="665">
                  <c:v>17.2199999999997</c:v>
                </c:pt>
                <c:pt idx="666">
                  <c:v>17.2399999999997</c:v>
                </c:pt>
                <c:pt idx="667">
                  <c:v>17.2599999999997</c:v>
                </c:pt>
                <c:pt idx="668">
                  <c:v>17.279999999999699</c:v>
                </c:pt>
                <c:pt idx="669">
                  <c:v>17.299999999999699</c:v>
                </c:pt>
                <c:pt idx="670">
                  <c:v>17.319999999999698</c:v>
                </c:pt>
                <c:pt idx="671">
                  <c:v>17.339999999999701</c:v>
                </c:pt>
                <c:pt idx="672">
                  <c:v>17.359999999999701</c:v>
                </c:pt>
                <c:pt idx="673">
                  <c:v>17.379999999999701</c:v>
                </c:pt>
                <c:pt idx="674">
                  <c:v>17.3999999999997</c:v>
                </c:pt>
                <c:pt idx="675">
                  <c:v>17.4199999999997</c:v>
                </c:pt>
                <c:pt idx="676">
                  <c:v>17.439999999999699</c:v>
                </c:pt>
                <c:pt idx="677">
                  <c:v>17.459999999999699</c:v>
                </c:pt>
                <c:pt idx="678">
                  <c:v>17.479999999999691</c:v>
                </c:pt>
                <c:pt idx="679">
                  <c:v>17.499999999999702</c:v>
                </c:pt>
                <c:pt idx="680">
                  <c:v>17.519999999999701</c:v>
                </c:pt>
                <c:pt idx="681">
                  <c:v>17.539999999999701</c:v>
                </c:pt>
                <c:pt idx="682">
                  <c:v>17.5599999999997</c:v>
                </c:pt>
                <c:pt idx="683">
                  <c:v>17.5799999999997</c:v>
                </c:pt>
                <c:pt idx="684">
                  <c:v>17.599999999999699</c:v>
                </c:pt>
                <c:pt idx="685">
                  <c:v>17.619999999999699</c:v>
                </c:pt>
                <c:pt idx="686">
                  <c:v>17.639999999999699</c:v>
                </c:pt>
                <c:pt idx="687">
                  <c:v>17.659999999999709</c:v>
                </c:pt>
                <c:pt idx="688">
                  <c:v>17.679999999999701</c:v>
                </c:pt>
                <c:pt idx="689">
                  <c:v>17.699999999999701</c:v>
                </c:pt>
                <c:pt idx="690">
                  <c:v>17.7199999999997</c:v>
                </c:pt>
                <c:pt idx="691">
                  <c:v>17.7399999999997</c:v>
                </c:pt>
                <c:pt idx="692">
                  <c:v>17.7599999999997</c:v>
                </c:pt>
                <c:pt idx="693">
                  <c:v>17.779999999999699</c:v>
                </c:pt>
                <c:pt idx="694">
                  <c:v>17.799999999999699</c:v>
                </c:pt>
                <c:pt idx="695">
                  <c:v>17.819999999999698</c:v>
                </c:pt>
                <c:pt idx="696">
                  <c:v>17.839999999999701</c:v>
                </c:pt>
                <c:pt idx="697">
                  <c:v>17.859999999999701</c:v>
                </c:pt>
                <c:pt idx="698">
                  <c:v>17.879999999999701</c:v>
                </c:pt>
                <c:pt idx="699">
                  <c:v>17.8999999999997</c:v>
                </c:pt>
                <c:pt idx="700">
                  <c:v>17.9199999999997</c:v>
                </c:pt>
                <c:pt idx="701">
                  <c:v>17.939999999999699</c:v>
                </c:pt>
                <c:pt idx="702">
                  <c:v>17.959999999999699</c:v>
                </c:pt>
                <c:pt idx="703">
                  <c:v>17.979999999999691</c:v>
                </c:pt>
                <c:pt idx="704">
                  <c:v>17.999999999999702</c:v>
                </c:pt>
                <c:pt idx="705">
                  <c:v>18.019999999999701</c:v>
                </c:pt>
                <c:pt idx="706">
                  <c:v>18.039999999999701</c:v>
                </c:pt>
                <c:pt idx="707">
                  <c:v>18.0599999999997</c:v>
                </c:pt>
                <c:pt idx="708">
                  <c:v>18.0799999999997</c:v>
                </c:pt>
                <c:pt idx="709">
                  <c:v>18.099999999999699</c:v>
                </c:pt>
                <c:pt idx="710">
                  <c:v>18.119999999999699</c:v>
                </c:pt>
                <c:pt idx="711">
                  <c:v>18.139999999999699</c:v>
                </c:pt>
                <c:pt idx="712">
                  <c:v>18.159999999999709</c:v>
                </c:pt>
                <c:pt idx="713">
                  <c:v>18.179999999999701</c:v>
                </c:pt>
                <c:pt idx="714">
                  <c:v>18.199999999999701</c:v>
                </c:pt>
                <c:pt idx="715">
                  <c:v>18.2199999999997</c:v>
                </c:pt>
                <c:pt idx="716">
                  <c:v>18.2399999999997</c:v>
                </c:pt>
                <c:pt idx="717">
                  <c:v>18.2599999999997</c:v>
                </c:pt>
                <c:pt idx="718">
                  <c:v>18.279999999999699</c:v>
                </c:pt>
                <c:pt idx="719">
                  <c:v>18.299999999999699</c:v>
                </c:pt>
                <c:pt idx="720">
                  <c:v>18.319999999999698</c:v>
                </c:pt>
                <c:pt idx="721">
                  <c:v>18.339999999999701</c:v>
                </c:pt>
                <c:pt idx="722">
                  <c:v>18.359999999999701</c:v>
                </c:pt>
                <c:pt idx="723">
                  <c:v>18.379999999999701</c:v>
                </c:pt>
                <c:pt idx="724">
                  <c:v>18.3999999999997</c:v>
                </c:pt>
                <c:pt idx="725">
                  <c:v>18.4199999999997</c:v>
                </c:pt>
                <c:pt idx="726">
                  <c:v>18.439999999999699</c:v>
                </c:pt>
                <c:pt idx="727">
                  <c:v>18.459999999999699</c:v>
                </c:pt>
                <c:pt idx="728">
                  <c:v>18.479999999999691</c:v>
                </c:pt>
                <c:pt idx="729">
                  <c:v>18.499999999999702</c:v>
                </c:pt>
                <c:pt idx="730">
                  <c:v>18.519999999999701</c:v>
                </c:pt>
                <c:pt idx="731">
                  <c:v>18.539999999999701</c:v>
                </c:pt>
                <c:pt idx="732">
                  <c:v>18.5599999999997</c:v>
                </c:pt>
                <c:pt idx="733">
                  <c:v>18.5799999999997</c:v>
                </c:pt>
                <c:pt idx="734">
                  <c:v>18.599999999999699</c:v>
                </c:pt>
                <c:pt idx="735">
                  <c:v>18.619999999999699</c:v>
                </c:pt>
                <c:pt idx="736">
                  <c:v>18.639999999999699</c:v>
                </c:pt>
                <c:pt idx="737">
                  <c:v>18.659999999999709</c:v>
                </c:pt>
                <c:pt idx="738">
                  <c:v>18.679999999999701</c:v>
                </c:pt>
                <c:pt idx="739">
                  <c:v>18.699999999999701</c:v>
                </c:pt>
                <c:pt idx="740">
                  <c:v>18.7199999999997</c:v>
                </c:pt>
                <c:pt idx="741">
                  <c:v>18.7399999999997</c:v>
                </c:pt>
                <c:pt idx="742">
                  <c:v>18.7599999999997</c:v>
                </c:pt>
                <c:pt idx="743">
                  <c:v>18.779999999999699</c:v>
                </c:pt>
                <c:pt idx="744">
                  <c:v>18.799999999999699</c:v>
                </c:pt>
                <c:pt idx="745">
                  <c:v>18.819999999999698</c:v>
                </c:pt>
                <c:pt idx="746">
                  <c:v>18.839999999999701</c:v>
                </c:pt>
                <c:pt idx="747">
                  <c:v>18.859999999999701</c:v>
                </c:pt>
                <c:pt idx="748">
                  <c:v>18.879999999999701</c:v>
                </c:pt>
                <c:pt idx="749">
                  <c:v>18.8999999999997</c:v>
                </c:pt>
                <c:pt idx="750">
                  <c:v>18.9199999999997</c:v>
                </c:pt>
                <c:pt idx="751">
                  <c:v>18.939999999999699</c:v>
                </c:pt>
                <c:pt idx="752">
                  <c:v>18.959999999999699</c:v>
                </c:pt>
                <c:pt idx="753">
                  <c:v>18.979999999999691</c:v>
                </c:pt>
                <c:pt idx="754">
                  <c:v>18.999999999999702</c:v>
                </c:pt>
                <c:pt idx="755">
                  <c:v>19.019999999999701</c:v>
                </c:pt>
                <c:pt idx="756">
                  <c:v>19.039999999999701</c:v>
                </c:pt>
                <c:pt idx="757">
                  <c:v>19.0599999999997</c:v>
                </c:pt>
                <c:pt idx="758">
                  <c:v>19.0799999999997</c:v>
                </c:pt>
                <c:pt idx="759">
                  <c:v>19.099999999999699</c:v>
                </c:pt>
                <c:pt idx="760">
                  <c:v>19.119999999999699</c:v>
                </c:pt>
                <c:pt idx="761">
                  <c:v>19.139999999999699</c:v>
                </c:pt>
                <c:pt idx="762">
                  <c:v>19.159999999999709</c:v>
                </c:pt>
                <c:pt idx="763">
                  <c:v>19.179999999999701</c:v>
                </c:pt>
                <c:pt idx="764">
                  <c:v>19.199999999999701</c:v>
                </c:pt>
                <c:pt idx="765">
                  <c:v>19.2199999999997</c:v>
                </c:pt>
                <c:pt idx="766">
                  <c:v>19.2399999999997</c:v>
                </c:pt>
                <c:pt idx="767">
                  <c:v>19.2599999999997</c:v>
                </c:pt>
                <c:pt idx="768">
                  <c:v>19.279999999999699</c:v>
                </c:pt>
                <c:pt idx="769">
                  <c:v>19.299999999999699</c:v>
                </c:pt>
                <c:pt idx="770">
                  <c:v>19.319999999999698</c:v>
                </c:pt>
                <c:pt idx="771">
                  <c:v>19.339999999999701</c:v>
                </c:pt>
                <c:pt idx="772">
                  <c:v>19.359999999999701</c:v>
                </c:pt>
                <c:pt idx="773">
                  <c:v>19.379999999999701</c:v>
                </c:pt>
                <c:pt idx="774">
                  <c:v>19.3999999999997</c:v>
                </c:pt>
                <c:pt idx="775">
                  <c:v>19.4199999999997</c:v>
                </c:pt>
                <c:pt idx="776">
                  <c:v>19.439999999999699</c:v>
                </c:pt>
                <c:pt idx="777">
                  <c:v>19.459999999999699</c:v>
                </c:pt>
                <c:pt idx="778">
                  <c:v>19.479999999999691</c:v>
                </c:pt>
                <c:pt idx="779">
                  <c:v>19.499999999999702</c:v>
                </c:pt>
                <c:pt idx="780">
                  <c:v>19.519999999999701</c:v>
                </c:pt>
                <c:pt idx="781">
                  <c:v>19.539999999999701</c:v>
                </c:pt>
                <c:pt idx="782">
                  <c:v>19.5599999999997</c:v>
                </c:pt>
                <c:pt idx="783">
                  <c:v>19.5799999999997</c:v>
                </c:pt>
                <c:pt idx="784">
                  <c:v>19.599999999999699</c:v>
                </c:pt>
                <c:pt idx="785">
                  <c:v>19.619999999999699</c:v>
                </c:pt>
                <c:pt idx="786">
                  <c:v>19.639999999999699</c:v>
                </c:pt>
                <c:pt idx="787">
                  <c:v>19.659999999999709</c:v>
                </c:pt>
                <c:pt idx="788">
                  <c:v>19.679999999999701</c:v>
                </c:pt>
                <c:pt idx="789">
                  <c:v>19.699999999999701</c:v>
                </c:pt>
                <c:pt idx="790">
                  <c:v>19.7199999999997</c:v>
                </c:pt>
                <c:pt idx="791">
                  <c:v>19.7399999999997</c:v>
                </c:pt>
                <c:pt idx="792">
                  <c:v>19.7599999999997</c:v>
                </c:pt>
                <c:pt idx="793">
                  <c:v>19.779999999999699</c:v>
                </c:pt>
                <c:pt idx="794">
                  <c:v>19.799999999999699</c:v>
                </c:pt>
                <c:pt idx="795">
                  <c:v>19.819999999999698</c:v>
                </c:pt>
                <c:pt idx="796">
                  <c:v>19.839999999999701</c:v>
                </c:pt>
                <c:pt idx="797">
                  <c:v>19.859999999999701</c:v>
                </c:pt>
                <c:pt idx="798">
                  <c:v>19.879999999999701</c:v>
                </c:pt>
                <c:pt idx="799">
                  <c:v>19.8999999999997</c:v>
                </c:pt>
                <c:pt idx="800">
                  <c:v>19.9199999999997</c:v>
                </c:pt>
              </c:numCache>
            </c:numRef>
          </c:xVal>
          <c:yVal>
            <c:numRef>
              <c:f>Sheet1!$I$7:$I$807</c:f>
              <c:numCache>
                <c:formatCode>General</c:formatCode>
                <c:ptCount val="801"/>
                <c:pt idx="0">
                  <c:v>0</c:v>
                </c:pt>
                <c:pt idx="1">
                  <c:v>0</c:v>
                </c:pt>
                <c:pt idx="2">
                  <c:v>0</c:v>
                </c:pt>
                <c:pt idx="3">
                  <c:v>0</c:v>
                </c:pt>
                <c:pt idx="4">
                  <c:v>778</c:v>
                </c:pt>
                <c:pt idx="5">
                  <c:v>777</c:v>
                </c:pt>
                <c:pt idx="6">
                  <c:v>798</c:v>
                </c:pt>
                <c:pt idx="7">
                  <c:v>789</c:v>
                </c:pt>
                <c:pt idx="8">
                  <c:v>773</c:v>
                </c:pt>
                <c:pt idx="9">
                  <c:v>788</c:v>
                </c:pt>
                <c:pt idx="10">
                  <c:v>787</c:v>
                </c:pt>
                <c:pt idx="11">
                  <c:v>780</c:v>
                </c:pt>
                <c:pt idx="12">
                  <c:v>793</c:v>
                </c:pt>
                <c:pt idx="13">
                  <c:v>749</c:v>
                </c:pt>
                <c:pt idx="14">
                  <c:v>781</c:v>
                </c:pt>
                <c:pt idx="15">
                  <c:v>777</c:v>
                </c:pt>
                <c:pt idx="16">
                  <c:v>767</c:v>
                </c:pt>
                <c:pt idx="17">
                  <c:v>781</c:v>
                </c:pt>
                <c:pt idx="18">
                  <c:v>774</c:v>
                </c:pt>
                <c:pt idx="19">
                  <c:v>790</c:v>
                </c:pt>
                <c:pt idx="20">
                  <c:v>779</c:v>
                </c:pt>
                <c:pt idx="21">
                  <c:v>788</c:v>
                </c:pt>
                <c:pt idx="22">
                  <c:v>777</c:v>
                </c:pt>
                <c:pt idx="23">
                  <c:v>781</c:v>
                </c:pt>
                <c:pt idx="24">
                  <c:v>778</c:v>
                </c:pt>
                <c:pt idx="25">
                  <c:v>800</c:v>
                </c:pt>
                <c:pt idx="26">
                  <c:v>777</c:v>
                </c:pt>
                <c:pt idx="27">
                  <c:v>773</c:v>
                </c:pt>
                <c:pt idx="28">
                  <c:v>791</c:v>
                </c:pt>
                <c:pt idx="29">
                  <c:v>781</c:v>
                </c:pt>
                <c:pt idx="30">
                  <c:v>787</c:v>
                </c:pt>
                <c:pt idx="31">
                  <c:v>774</c:v>
                </c:pt>
                <c:pt idx="32">
                  <c:v>788</c:v>
                </c:pt>
                <c:pt idx="33">
                  <c:v>788</c:v>
                </c:pt>
                <c:pt idx="34">
                  <c:v>761</c:v>
                </c:pt>
                <c:pt idx="35">
                  <c:v>791</c:v>
                </c:pt>
                <c:pt idx="36">
                  <c:v>770</c:v>
                </c:pt>
                <c:pt idx="37">
                  <c:v>779</c:v>
                </c:pt>
                <c:pt idx="38">
                  <c:v>774</c:v>
                </c:pt>
                <c:pt idx="39">
                  <c:v>784</c:v>
                </c:pt>
                <c:pt idx="40">
                  <c:v>781</c:v>
                </c:pt>
                <c:pt idx="41">
                  <c:v>782</c:v>
                </c:pt>
                <c:pt idx="42">
                  <c:v>769</c:v>
                </c:pt>
                <c:pt idx="43">
                  <c:v>785</c:v>
                </c:pt>
                <c:pt idx="44">
                  <c:v>769</c:v>
                </c:pt>
                <c:pt idx="45">
                  <c:v>776</c:v>
                </c:pt>
                <c:pt idx="46">
                  <c:v>769</c:v>
                </c:pt>
                <c:pt idx="47">
                  <c:v>794</c:v>
                </c:pt>
                <c:pt idx="48">
                  <c:v>777</c:v>
                </c:pt>
                <c:pt idx="49">
                  <c:v>779</c:v>
                </c:pt>
                <c:pt idx="50">
                  <c:v>791</c:v>
                </c:pt>
                <c:pt idx="51">
                  <c:v>793</c:v>
                </c:pt>
                <c:pt idx="52">
                  <c:v>810</c:v>
                </c:pt>
                <c:pt idx="53">
                  <c:v>794</c:v>
                </c:pt>
                <c:pt idx="54">
                  <c:v>794</c:v>
                </c:pt>
                <c:pt idx="55">
                  <c:v>802</c:v>
                </c:pt>
                <c:pt idx="56">
                  <c:v>816</c:v>
                </c:pt>
                <c:pt idx="57">
                  <c:v>819</c:v>
                </c:pt>
                <c:pt idx="58">
                  <c:v>806</c:v>
                </c:pt>
                <c:pt idx="59">
                  <c:v>812</c:v>
                </c:pt>
                <c:pt idx="60">
                  <c:v>832</c:v>
                </c:pt>
                <c:pt idx="61">
                  <c:v>838</c:v>
                </c:pt>
                <c:pt idx="62">
                  <c:v>822</c:v>
                </c:pt>
                <c:pt idx="63">
                  <c:v>856</c:v>
                </c:pt>
                <c:pt idx="64">
                  <c:v>835</c:v>
                </c:pt>
                <c:pt idx="65">
                  <c:v>849</c:v>
                </c:pt>
                <c:pt idx="66">
                  <c:v>891</c:v>
                </c:pt>
                <c:pt idx="67">
                  <c:v>927</c:v>
                </c:pt>
                <c:pt idx="68">
                  <c:v>971</c:v>
                </c:pt>
                <c:pt idx="69">
                  <c:v>957</c:v>
                </c:pt>
                <c:pt idx="70">
                  <c:v>992</c:v>
                </c:pt>
                <c:pt idx="71">
                  <c:v>1043</c:v>
                </c:pt>
                <c:pt idx="72">
                  <c:v>1078</c:v>
                </c:pt>
                <c:pt idx="73">
                  <c:v>1123</c:v>
                </c:pt>
                <c:pt idx="74">
                  <c:v>1136</c:v>
                </c:pt>
                <c:pt idx="75">
                  <c:v>1216</c:v>
                </c:pt>
                <c:pt idx="76">
                  <c:v>1172</c:v>
                </c:pt>
                <c:pt idx="77">
                  <c:v>1186</c:v>
                </c:pt>
                <c:pt idx="78">
                  <c:v>1167</c:v>
                </c:pt>
                <c:pt idx="79">
                  <c:v>1066</c:v>
                </c:pt>
                <c:pt idx="80">
                  <c:v>1051</c:v>
                </c:pt>
                <c:pt idx="81">
                  <c:v>1047</c:v>
                </c:pt>
                <c:pt idx="82">
                  <c:v>960</c:v>
                </c:pt>
                <c:pt idx="83">
                  <c:v>942</c:v>
                </c:pt>
                <c:pt idx="84">
                  <c:v>895</c:v>
                </c:pt>
                <c:pt idx="85">
                  <c:v>882</c:v>
                </c:pt>
                <c:pt idx="86">
                  <c:v>822</c:v>
                </c:pt>
                <c:pt idx="87">
                  <c:v>837</c:v>
                </c:pt>
                <c:pt idx="88">
                  <c:v>813</c:v>
                </c:pt>
                <c:pt idx="89">
                  <c:v>821</c:v>
                </c:pt>
                <c:pt idx="90">
                  <c:v>806</c:v>
                </c:pt>
                <c:pt idx="91">
                  <c:v>794</c:v>
                </c:pt>
                <c:pt idx="92">
                  <c:v>780</c:v>
                </c:pt>
                <c:pt idx="93">
                  <c:v>793</c:v>
                </c:pt>
                <c:pt idx="94">
                  <c:v>775</c:v>
                </c:pt>
                <c:pt idx="95">
                  <c:v>784</c:v>
                </c:pt>
                <c:pt idx="96">
                  <c:v>798</c:v>
                </c:pt>
                <c:pt idx="97">
                  <c:v>775</c:v>
                </c:pt>
                <c:pt idx="98">
                  <c:v>780</c:v>
                </c:pt>
                <c:pt idx="99">
                  <c:v>772</c:v>
                </c:pt>
                <c:pt idx="100">
                  <c:v>775</c:v>
                </c:pt>
                <c:pt idx="101">
                  <c:v>764</c:v>
                </c:pt>
                <c:pt idx="102">
                  <c:v>762</c:v>
                </c:pt>
                <c:pt idx="103">
                  <c:v>759</c:v>
                </c:pt>
                <c:pt idx="104">
                  <c:v>770</c:v>
                </c:pt>
                <c:pt idx="105">
                  <c:v>761</c:v>
                </c:pt>
                <c:pt idx="106">
                  <c:v>763</c:v>
                </c:pt>
                <c:pt idx="107">
                  <c:v>748</c:v>
                </c:pt>
                <c:pt idx="108">
                  <c:v>754</c:v>
                </c:pt>
                <c:pt idx="109">
                  <c:v>741</c:v>
                </c:pt>
                <c:pt idx="110">
                  <c:v>759</c:v>
                </c:pt>
                <c:pt idx="111">
                  <c:v>761</c:v>
                </c:pt>
                <c:pt idx="112">
                  <c:v>744</c:v>
                </c:pt>
                <c:pt idx="113">
                  <c:v>758</c:v>
                </c:pt>
                <c:pt idx="114">
                  <c:v>755</c:v>
                </c:pt>
                <c:pt idx="115">
                  <c:v>747</c:v>
                </c:pt>
                <c:pt idx="116">
                  <c:v>756</c:v>
                </c:pt>
                <c:pt idx="117">
                  <c:v>766</c:v>
                </c:pt>
                <c:pt idx="118">
                  <c:v>763</c:v>
                </c:pt>
                <c:pt idx="119">
                  <c:v>750</c:v>
                </c:pt>
                <c:pt idx="120">
                  <c:v>747</c:v>
                </c:pt>
                <c:pt idx="121">
                  <c:v>751</c:v>
                </c:pt>
                <c:pt idx="122">
                  <c:v>760</c:v>
                </c:pt>
                <c:pt idx="123">
                  <c:v>750</c:v>
                </c:pt>
                <c:pt idx="124">
                  <c:v>754</c:v>
                </c:pt>
                <c:pt idx="125">
                  <c:v>746</c:v>
                </c:pt>
                <c:pt idx="126">
                  <c:v>755</c:v>
                </c:pt>
                <c:pt idx="127">
                  <c:v>752</c:v>
                </c:pt>
                <c:pt idx="128">
                  <c:v>760</c:v>
                </c:pt>
                <c:pt idx="129">
                  <c:v>766</c:v>
                </c:pt>
                <c:pt idx="130">
                  <c:v>743</c:v>
                </c:pt>
                <c:pt idx="131">
                  <c:v>752</c:v>
                </c:pt>
                <c:pt idx="132">
                  <c:v>760</c:v>
                </c:pt>
                <c:pt idx="133">
                  <c:v>743</c:v>
                </c:pt>
                <c:pt idx="134">
                  <c:v>755</c:v>
                </c:pt>
                <c:pt idx="135">
                  <c:v>758</c:v>
                </c:pt>
                <c:pt idx="136">
                  <c:v>760</c:v>
                </c:pt>
                <c:pt idx="137">
                  <c:v>758</c:v>
                </c:pt>
                <c:pt idx="138">
                  <c:v>746</c:v>
                </c:pt>
                <c:pt idx="139">
                  <c:v>756</c:v>
                </c:pt>
                <c:pt idx="140">
                  <c:v>751</c:v>
                </c:pt>
                <c:pt idx="141">
                  <c:v>750</c:v>
                </c:pt>
                <c:pt idx="142">
                  <c:v>750</c:v>
                </c:pt>
                <c:pt idx="143">
                  <c:v>752</c:v>
                </c:pt>
                <c:pt idx="144">
                  <c:v>765</c:v>
                </c:pt>
                <c:pt idx="145">
                  <c:v>743</c:v>
                </c:pt>
                <c:pt idx="146">
                  <c:v>755</c:v>
                </c:pt>
                <c:pt idx="147">
                  <c:v>744</c:v>
                </c:pt>
                <c:pt idx="148">
                  <c:v>749</c:v>
                </c:pt>
                <c:pt idx="149">
                  <c:v>757</c:v>
                </c:pt>
                <c:pt idx="150">
                  <c:v>747</c:v>
                </c:pt>
                <c:pt idx="151">
                  <c:v>741</c:v>
                </c:pt>
                <c:pt idx="152">
                  <c:v>753</c:v>
                </c:pt>
                <c:pt idx="153">
                  <c:v>745</c:v>
                </c:pt>
                <c:pt idx="154">
                  <c:v>755</c:v>
                </c:pt>
                <c:pt idx="155">
                  <c:v>750</c:v>
                </c:pt>
                <c:pt idx="156">
                  <c:v>749</c:v>
                </c:pt>
                <c:pt idx="157">
                  <c:v>757</c:v>
                </c:pt>
                <c:pt idx="158">
                  <c:v>746</c:v>
                </c:pt>
                <c:pt idx="159">
                  <c:v>748</c:v>
                </c:pt>
                <c:pt idx="160">
                  <c:v>745</c:v>
                </c:pt>
                <c:pt idx="161">
                  <c:v>739</c:v>
                </c:pt>
                <c:pt idx="162">
                  <c:v>747</c:v>
                </c:pt>
                <c:pt idx="163">
                  <c:v>752</c:v>
                </c:pt>
                <c:pt idx="164">
                  <c:v>750</c:v>
                </c:pt>
                <c:pt idx="165">
                  <c:v>741</c:v>
                </c:pt>
                <c:pt idx="166">
                  <c:v>764</c:v>
                </c:pt>
                <c:pt idx="167">
                  <c:v>745</c:v>
                </c:pt>
                <c:pt idx="168">
                  <c:v>747</c:v>
                </c:pt>
                <c:pt idx="169">
                  <c:v>741</c:v>
                </c:pt>
                <c:pt idx="170">
                  <c:v>740</c:v>
                </c:pt>
                <c:pt idx="171">
                  <c:v>745</c:v>
                </c:pt>
                <c:pt idx="172">
                  <c:v>750</c:v>
                </c:pt>
                <c:pt idx="173">
                  <c:v>753</c:v>
                </c:pt>
                <c:pt idx="174">
                  <c:v>744</c:v>
                </c:pt>
                <c:pt idx="175">
                  <c:v>743</c:v>
                </c:pt>
                <c:pt idx="176">
                  <c:v>761</c:v>
                </c:pt>
                <c:pt idx="177">
                  <c:v>753</c:v>
                </c:pt>
                <c:pt idx="178">
                  <c:v>744</c:v>
                </c:pt>
                <c:pt idx="179">
                  <c:v>741</c:v>
                </c:pt>
                <c:pt idx="180">
                  <c:v>751</c:v>
                </c:pt>
                <c:pt idx="181">
                  <c:v>741</c:v>
                </c:pt>
                <c:pt idx="182">
                  <c:v>758</c:v>
                </c:pt>
                <c:pt idx="183">
                  <c:v>745</c:v>
                </c:pt>
                <c:pt idx="184">
                  <c:v>750</c:v>
                </c:pt>
                <c:pt idx="185">
                  <c:v>763</c:v>
                </c:pt>
                <c:pt idx="186">
                  <c:v>753</c:v>
                </c:pt>
                <c:pt idx="187">
                  <c:v>745</c:v>
                </c:pt>
                <c:pt idx="188">
                  <c:v>751</c:v>
                </c:pt>
                <c:pt idx="189">
                  <c:v>749</c:v>
                </c:pt>
                <c:pt idx="190">
                  <c:v>746</c:v>
                </c:pt>
                <c:pt idx="191">
                  <c:v>751</c:v>
                </c:pt>
                <c:pt idx="192">
                  <c:v>748</c:v>
                </c:pt>
                <c:pt idx="193">
                  <c:v>749</c:v>
                </c:pt>
                <c:pt idx="194">
                  <c:v>763</c:v>
                </c:pt>
                <c:pt idx="195">
                  <c:v>743</c:v>
                </c:pt>
                <c:pt idx="196">
                  <c:v>747</c:v>
                </c:pt>
                <c:pt idx="197">
                  <c:v>746</c:v>
                </c:pt>
                <c:pt idx="198">
                  <c:v>757</c:v>
                </c:pt>
                <c:pt idx="199">
                  <c:v>752</c:v>
                </c:pt>
                <c:pt idx="200">
                  <c:v>768</c:v>
                </c:pt>
                <c:pt idx="201">
                  <c:v>742</c:v>
                </c:pt>
                <c:pt idx="202">
                  <c:v>754</c:v>
                </c:pt>
                <c:pt idx="203">
                  <c:v>752</c:v>
                </c:pt>
                <c:pt idx="204">
                  <c:v>749</c:v>
                </c:pt>
                <c:pt idx="205">
                  <c:v>743</c:v>
                </c:pt>
                <c:pt idx="206">
                  <c:v>747</c:v>
                </c:pt>
                <c:pt idx="207">
                  <c:v>741</c:v>
                </c:pt>
                <c:pt idx="208">
                  <c:v>748</c:v>
                </c:pt>
                <c:pt idx="209">
                  <c:v>750</c:v>
                </c:pt>
                <c:pt idx="210">
                  <c:v>754</c:v>
                </c:pt>
                <c:pt idx="211">
                  <c:v>752</c:v>
                </c:pt>
                <c:pt idx="212">
                  <c:v>742</c:v>
                </c:pt>
                <c:pt idx="213">
                  <c:v>744</c:v>
                </c:pt>
                <c:pt idx="214">
                  <c:v>748</c:v>
                </c:pt>
                <c:pt idx="215">
                  <c:v>755</c:v>
                </c:pt>
                <c:pt idx="216">
                  <c:v>749</c:v>
                </c:pt>
                <c:pt idx="217">
                  <c:v>741</c:v>
                </c:pt>
                <c:pt idx="218">
                  <c:v>749</c:v>
                </c:pt>
                <c:pt idx="219">
                  <c:v>751</c:v>
                </c:pt>
                <c:pt idx="220">
                  <c:v>750</c:v>
                </c:pt>
                <c:pt idx="221">
                  <c:v>751</c:v>
                </c:pt>
                <c:pt idx="222">
                  <c:v>745</c:v>
                </c:pt>
                <c:pt idx="223">
                  <c:v>745</c:v>
                </c:pt>
                <c:pt idx="224">
                  <c:v>756</c:v>
                </c:pt>
                <c:pt idx="225">
                  <c:v>742</c:v>
                </c:pt>
                <c:pt idx="226">
                  <c:v>738</c:v>
                </c:pt>
                <c:pt idx="227">
                  <c:v>738</c:v>
                </c:pt>
                <c:pt idx="228">
                  <c:v>747</c:v>
                </c:pt>
                <c:pt idx="229">
                  <c:v>743</c:v>
                </c:pt>
                <c:pt idx="230">
                  <c:v>744</c:v>
                </c:pt>
                <c:pt idx="231">
                  <c:v>749</c:v>
                </c:pt>
                <c:pt idx="232">
                  <c:v>750</c:v>
                </c:pt>
                <c:pt idx="233">
                  <c:v>759</c:v>
                </c:pt>
                <c:pt idx="234">
                  <c:v>755</c:v>
                </c:pt>
                <c:pt idx="235">
                  <c:v>740</c:v>
                </c:pt>
                <c:pt idx="236">
                  <c:v>751</c:v>
                </c:pt>
                <c:pt idx="237">
                  <c:v>751</c:v>
                </c:pt>
                <c:pt idx="238">
                  <c:v>745</c:v>
                </c:pt>
                <c:pt idx="239">
                  <c:v>748</c:v>
                </c:pt>
                <c:pt idx="240">
                  <c:v>741</c:v>
                </c:pt>
                <c:pt idx="241">
                  <c:v>745</c:v>
                </c:pt>
                <c:pt idx="242">
                  <c:v>745</c:v>
                </c:pt>
                <c:pt idx="243">
                  <c:v>752</c:v>
                </c:pt>
                <c:pt idx="244">
                  <c:v>748</c:v>
                </c:pt>
                <c:pt idx="245">
                  <c:v>751</c:v>
                </c:pt>
                <c:pt idx="246">
                  <c:v>750</c:v>
                </c:pt>
                <c:pt idx="247">
                  <c:v>757</c:v>
                </c:pt>
                <c:pt idx="248">
                  <c:v>735</c:v>
                </c:pt>
                <c:pt idx="249">
                  <c:v>748</c:v>
                </c:pt>
                <c:pt idx="250">
                  <c:v>752</c:v>
                </c:pt>
                <c:pt idx="251">
                  <c:v>747</c:v>
                </c:pt>
                <c:pt idx="252">
                  <c:v>739</c:v>
                </c:pt>
                <c:pt idx="253">
                  <c:v>755</c:v>
                </c:pt>
                <c:pt idx="254">
                  <c:v>748</c:v>
                </c:pt>
                <c:pt idx="255">
                  <c:v>747</c:v>
                </c:pt>
                <c:pt idx="256">
                  <c:v>737</c:v>
                </c:pt>
                <c:pt idx="257">
                  <c:v>744</c:v>
                </c:pt>
                <c:pt idx="258">
                  <c:v>748</c:v>
                </c:pt>
                <c:pt idx="259">
                  <c:v>746</c:v>
                </c:pt>
                <c:pt idx="260">
                  <c:v>740</c:v>
                </c:pt>
                <c:pt idx="261">
                  <c:v>754</c:v>
                </c:pt>
                <c:pt idx="262">
                  <c:v>734</c:v>
                </c:pt>
                <c:pt idx="263">
                  <c:v>746</c:v>
                </c:pt>
                <c:pt idx="264">
                  <c:v>738</c:v>
                </c:pt>
                <c:pt idx="265">
                  <c:v>749</c:v>
                </c:pt>
                <c:pt idx="266">
                  <c:v>735</c:v>
                </c:pt>
                <c:pt idx="267">
                  <c:v>757</c:v>
                </c:pt>
                <c:pt idx="268">
                  <c:v>740</c:v>
                </c:pt>
                <c:pt idx="269">
                  <c:v>752</c:v>
                </c:pt>
                <c:pt idx="270">
                  <c:v>745</c:v>
                </c:pt>
                <c:pt idx="271">
                  <c:v>755</c:v>
                </c:pt>
                <c:pt idx="272">
                  <c:v>751</c:v>
                </c:pt>
                <c:pt idx="273">
                  <c:v>756</c:v>
                </c:pt>
                <c:pt idx="274">
                  <c:v>751</c:v>
                </c:pt>
                <c:pt idx="275">
                  <c:v>754</c:v>
                </c:pt>
                <c:pt idx="276">
                  <c:v>751</c:v>
                </c:pt>
                <c:pt idx="277">
                  <c:v>742</c:v>
                </c:pt>
                <c:pt idx="278">
                  <c:v>745</c:v>
                </c:pt>
                <c:pt idx="279">
                  <c:v>744</c:v>
                </c:pt>
                <c:pt idx="280">
                  <c:v>749</c:v>
                </c:pt>
                <c:pt idx="281">
                  <c:v>750</c:v>
                </c:pt>
                <c:pt idx="282">
                  <c:v>754</c:v>
                </c:pt>
                <c:pt idx="283">
                  <c:v>737</c:v>
                </c:pt>
                <c:pt idx="284">
                  <c:v>756</c:v>
                </c:pt>
                <c:pt idx="285">
                  <c:v>748</c:v>
                </c:pt>
                <c:pt idx="286">
                  <c:v>748</c:v>
                </c:pt>
                <c:pt idx="287">
                  <c:v>747</c:v>
                </c:pt>
                <c:pt idx="288">
                  <c:v>751</c:v>
                </c:pt>
                <c:pt idx="289">
                  <c:v>748</c:v>
                </c:pt>
                <c:pt idx="290">
                  <c:v>746</c:v>
                </c:pt>
                <c:pt idx="291">
                  <c:v>747</c:v>
                </c:pt>
                <c:pt idx="292">
                  <c:v>749</c:v>
                </c:pt>
                <c:pt idx="293">
                  <c:v>742</c:v>
                </c:pt>
                <c:pt idx="294">
                  <c:v>755</c:v>
                </c:pt>
                <c:pt idx="295">
                  <c:v>750</c:v>
                </c:pt>
                <c:pt idx="296">
                  <c:v>745</c:v>
                </c:pt>
                <c:pt idx="297">
                  <c:v>742</c:v>
                </c:pt>
                <c:pt idx="298">
                  <c:v>737</c:v>
                </c:pt>
                <c:pt idx="299">
                  <c:v>751</c:v>
                </c:pt>
                <c:pt idx="300">
                  <c:v>742</c:v>
                </c:pt>
                <c:pt idx="301">
                  <c:v>747</c:v>
                </c:pt>
                <c:pt idx="302">
                  <c:v>760</c:v>
                </c:pt>
                <c:pt idx="303">
                  <c:v>749</c:v>
                </c:pt>
                <c:pt idx="304">
                  <c:v>750</c:v>
                </c:pt>
                <c:pt idx="305">
                  <c:v>755</c:v>
                </c:pt>
                <c:pt idx="306">
                  <c:v>749</c:v>
                </c:pt>
                <c:pt idx="307">
                  <c:v>747</c:v>
                </c:pt>
                <c:pt idx="308">
                  <c:v>766</c:v>
                </c:pt>
                <c:pt idx="309">
                  <c:v>745</c:v>
                </c:pt>
                <c:pt idx="310">
                  <c:v>744</c:v>
                </c:pt>
                <c:pt idx="311">
                  <c:v>751</c:v>
                </c:pt>
                <c:pt idx="312">
                  <c:v>745</c:v>
                </c:pt>
                <c:pt idx="313">
                  <c:v>757</c:v>
                </c:pt>
                <c:pt idx="314">
                  <c:v>758</c:v>
                </c:pt>
                <c:pt idx="315">
                  <c:v>744</c:v>
                </c:pt>
                <c:pt idx="316">
                  <c:v>753</c:v>
                </c:pt>
                <c:pt idx="317">
                  <c:v>751</c:v>
                </c:pt>
                <c:pt idx="318">
                  <c:v>748</c:v>
                </c:pt>
                <c:pt idx="319">
                  <c:v>756</c:v>
                </c:pt>
                <c:pt idx="320">
                  <c:v>740</c:v>
                </c:pt>
                <c:pt idx="321">
                  <c:v>736</c:v>
                </c:pt>
                <c:pt idx="322">
                  <c:v>758</c:v>
                </c:pt>
                <c:pt idx="323">
                  <c:v>760</c:v>
                </c:pt>
                <c:pt idx="324">
                  <c:v>754</c:v>
                </c:pt>
                <c:pt idx="325">
                  <c:v>755</c:v>
                </c:pt>
                <c:pt idx="326">
                  <c:v>757</c:v>
                </c:pt>
                <c:pt idx="327">
                  <c:v>749</c:v>
                </c:pt>
                <c:pt idx="328">
                  <c:v>755</c:v>
                </c:pt>
                <c:pt idx="329">
                  <c:v>765</c:v>
                </c:pt>
                <c:pt idx="330">
                  <c:v>752</c:v>
                </c:pt>
                <c:pt idx="331">
                  <c:v>753</c:v>
                </c:pt>
                <c:pt idx="332">
                  <c:v>756</c:v>
                </c:pt>
                <c:pt idx="333">
                  <c:v>769</c:v>
                </c:pt>
                <c:pt idx="334">
                  <c:v>764</c:v>
                </c:pt>
                <c:pt idx="335">
                  <c:v>765</c:v>
                </c:pt>
                <c:pt idx="336">
                  <c:v>748</c:v>
                </c:pt>
                <c:pt idx="337">
                  <c:v>759</c:v>
                </c:pt>
                <c:pt idx="338">
                  <c:v>774</c:v>
                </c:pt>
                <c:pt idx="339">
                  <c:v>770</c:v>
                </c:pt>
                <c:pt idx="340">
                  <c:v>772</c:v>
                </c:pt>
                <c:pt idx="341">
                  <c:v>771</c:v>
                </c:pt>
                <c:pt idx="342">
                  <c:v>761</c:v>
                </c:pt>
                <c:pt idx="343">
                  <c:v>770</c:v>
                </c:pt>
                <c:pt idx="344">
                  <c:v>766</c:v>
                </c:pt>
                <c:pt idx="345">
                  <c:v>783</c:v>
                </c:pt>
                <c:pt idx="346">
                  <c:v>771</c:v>
                </c:pt>
                <c:pt idx="347">
                  <c:v>767</c:v>
                </c:pt>
                <c:pt idx="348">
                  <c:v>770</c:v>
                </c:pt>
                <c:pt idx="349">
                  <c:v>754</c:v>
                </c:pt>
                <c:pt idx="350">
                  <c:v>773</c:v>
                </c:pt>
                <c:pt idx="351">
                  <c:v>767</c:v>
                </c:pt>
                <c:pt idx="352">
                  <c:v>764</c:v>
                </c:pt>
                <c:pt idx="353">
                  <c:v>758</c:v>
                </c:pt>
                <c:pt idx="354">
                  <c:v>753</c:v>
                </c:pt>
                <c:pt idx="355">
                  <c:v>749</c:v>
                </c:pt>
                <c:pt idx="356">
                  <c:v>747</c:v>
                </c:pt>
                <c:pt idx="357">
                  <c:v>747</c:v>
                </c:pt>
                <c:pt idx="358">
                  <c:v>773</c:v>
                </c:pt>
                <c:pt idx="359">
                  <c:v>760</c:v>
                </c:pt>
                <c:pt idx="360">
                  <c:v>738</c:v>
                </c:pt>
                <c:pt idx="361">
                  <c:v>767</c:v>
                </c:pt>
                <c:pt idx="362">
                  <c:v>755</c:v>
                </c:pt>
                <c:pt idx="363">
                  <c:v>770</c:v>
                </c:pt>
                <c:pt idx="364">
                  <c:v>753</c:v>
                </c:pt>
                <c:pt idx="365">
                  <c:v>751</c:v>
                </c:pt>
                <c:pt idx="366">
                  <c:v>739</c:v>
                </c:pt>
                <c:pt idx="367">
                  <c:v>751</c:v>
                </c:pt>
                <c:pt idx="368">
                  <c:v>744</c:v>
                </c:pt>
                <c:pt idx="369">
                  <c:v>761</c:v>
                </c:pt>
                <c:pt idx="370">
                  <c:v>750</c:v>
                </c:pt>
                <c:pt idx="371">
                  <c:v>746</c:v>
                </c:pt>
                <c:pt idx="372">
                  <c:v>751</c:v>
                </c:pt>
                <c:pt idx="373">
                  <c:v>748</c:v>
                </c:pt>
                <c:pt idx="374">
                  <c:v>754</c:v>
                </c:pt>
                <c:pt idx="375">
                  <c:v>757</c:v>
                </c:pt>
                <c:pt idx="376">
                  <c:v>757</c:v>
                </c:pt>
                <c:pt idx="377">
                  <c:v>757</c:v>
                </c:pt>
                <c:pt idx="378">
                  <c:v>753</c:v>
                </c:pt>
                <c:pt idx="379">
                  <c:v>759</c:v>
                </c:pt>
                <c:pt idx="380">
                  <c:v>769</c:v>
                </c:pt>
                <c:pt idx="381">
                  <c:v>753</c:v>
                </c:pt>
                <c:pt idx="382">
                  <c:v>752</c:v>
                </c:pt>
                <c:pt idx="383">
                  <c:v>747</c:v>
                </c:pt>
                <c:pt idx="384">
                  <c:v>755</c:v>
                </c:pt>
                <c:pt idx="385">
                  <c:v>759</c:v>
                </c:pt>
                <c:pt idx="386">
                  <c:v>754</c:v>
                </c:pt>
                <c:pt idx="387">
                  <c:v>759</c:v>
                </c:pt>
                <c:pt idx="388">
                  <c:v>741</c:v>
                </c:pt>
                <c:pt idx="389">
                  <c:v>746</c:v>
                </c:pt>
                <c:pt idx="390">
                  <c:v>743</c:v>
                </c:pt>
                <c:pt idx="391">
                  <c:v>755</c:v>
                </c:pt>
                <c:pt idx="392">
                  <c:v>746</c:v>
                </c:pt>
                <c:pt idx="393">
                  <c:v>755</c:v>
                </c:pt>
                <c:pt idx="394">
                  <c:v>744</c:v>
                </c:pt>
                <c:pt idx="395">
                  <c:v>749</c:v>
                </c:pt>
                <c:pt idx="396">
                  <c:v>750</c:v>
                </c:pt>
                <c:pt idx="397">
                  <c:v>758</c:v>
                </c:pt>
                <c:pt idx="398">
                  <c:v>756</c:v>
                </c:pt>
                <c:pt idx="399">
                  <c:v>749</c:v>
                </c:pt>
                <c:pt idx="400">
                  <c:v>766</c:v>
                </c:pt>
                <c:pt idx="401">
                  <c:v>742</c:v>
                </c:pt>
                <c:pt idx="402">
                  <c:v>736</c:v>
                </c:pt>
                <c:pt idx="403">
                  <c:v>769</c:v>
                </c:pt>
                <c:pt idx="404">
                  <c:v>742</c:v>
                </c:pt>
                <c:pt idx="405">
                  <c:v>751</c:v>
                </c:pt>
                <c:pt idx="406">
                  <c:v>748</c:v>
                </c:pt>
                <c:pt idx="407">
                  <c:v>755</c:v>
                </c:pt>
                <c:pt idx="408">
                  <c:v>753</c:v>
                </c:pt>
                <c:pt idx="409">
                  <c:v>737</c:v>
                </c:pt>
                <c:pt idx="410">
                  <c:v>744</c:v>
                </c:pt>
                <c:pt idx="411">
                  <c:v>745</c:v>
                </c:pt>
                <c:pt idx="412">
                  <c:v>752</c:v>
                </c:pt>
                <c:pt idx="413">
                  <c:v>748</c:v>
                </c:pt>
                <c:pt idx="414">
                  <c:v>754</c:v>
                </c:pt>
                <c:pt idx="415">
                  <c:v>751</c:v>
                </c:pt>
                <c:pt idx="416">
                  <c:v>751</c:v>
                </c:pt>
                <c:pt idx="417">
                  <c:v>757</c:v>
                </c:pt>
                <c:pt idx="418">
                  <c:v>760</c:v>
                </c:pt>
                <c:pt idx="419">
                  <c:v>754</c:v>
                </c:pt>
                <c:pt idx="420">
                  <c:v>753</c:v>
                </c:pt>
                <c:pt idx="421">
                  <c:v>761</c:v>
                </c:pt>
                <c:pt idx="422">
                  <c:v>754</c:v>
                </c:pt>
                <c:pt idx="423">
                  <c:v>766</c:v>
                </c:pt>
                <c:pt idx="424">
                  <c:v>738</c:v>
                </c:pt>
                <c:pt idx="425">
                  <c:v>759</c:v>
                </c:pt>
                <c:pt idx="426">
                  <c:v>759</c:v>
                </c:pt>
                <c:pt idx="427">
                  <c:v>751</c:v>
                </c:pt>
                <c:pt idx="428">
                  <c:v>752</c:v>
                </c:pt>
                <c:pt idx="429">
                  <c:v>750</c:v>
                </c:pt>
                <c:pt idx="430">
                  <c:v>761</c:v>
                </c:pt>
                <c:pt idx="431">
                  <c:v>769</c:v>
                </c:pt>
                <c:pt idx="432">
                  <c:v>747</c:v>
                </c:pt>
                <c:pt idx="433">
                  <c:v>752</c:v>
                </c:pt>
                <c:pt idx="434">
                  <c:v>746</c:v>
                </c:pt>
                <c:pt idx="435">
                  <c:v>764</c:v>
                </c:pt>
                <c:pt idx="436">
                  <c:v>755</c:v>
                </c:pt>
                <c:pt idx="437">
                  <c:v>748</c:v>
                </c:pt>
                <c:pt idx="438">
                  <c:v>755</c:v>
                </c:pt>
                <c:pt idx="439">
                  <c:v>765</c:v>
                </c:pt>
                <c:pt idx="440">
                  <c:v>753</c:v>
                </c:pt>
                <c:pt idx="441">
                  <c:v>745</c:v>
                </c:pt>
                <c:pt idx="442">
                  <c:v>742</c:v>
                </c:pt>
                <c:pt idx="443">
                  <c:v>751</c:v>
                </c:pt>
                <c:pt idx="444">
                  <c:v>746</c:v>
                </c:pt>
                <c:pt idx="445">
                  <c:v>763</c:v>
                </c:pt>
                <c:pt idx="446">
                  <c:v>742</c:v>
                </c:pt>
                <c:pt idx="447">
                  <c:v>763</c:v>
                </c:pt>
                <c:pt idx="448">
                  <c:v>750</c:v>
                </c:pt>
                <c:pt idx="449">
                  <c:v>755</c:v>
                </c:pt>
                <c:pt idx="450">
                  <c:v>752</c:v>
                </c:pt>
                <c:pt idx="451">
                  <c:v>752</c:v>
                </c:pt>
                <c:pt idx="452">
                  <c:v>769</c:v>
                </c:pt>
                <c:pt idx="453">
                  <c:v>759</c:v>
                </c:pt>
                <c:pt idx="454">
                  <c:v>764</c:v>
                </c:pt>
                <c:pt idx="455">
                  <c:v>749</c:v>
                </c:pt>
                <c:pt idx="456">
                  <c:v>759</c:v>
                </c:pt>
                <c:pt idx="457">
                  <c:v>756</c:v>
                </c:pt>
                <c:pt idx="458">
                  <c:v>743</c:v>
                </c:pt>
                <c:pt idx="459">
                  <c:v>768</c:v>
                </c:pt>
                <c:pt idx="460">
                  <c:v>742</c:v>
                </c:pt>
                <c:pt idx="461">
                  <c:v>735</c:v>
                </c:pt>
                <c:pt idx="462">
                  <c:v>750</c:v>
                </c:pt>
                <c:pt idx="463">
                  <c:v>765</c:v>
                </c:pt>
                <c:pt idx="464">
                  <c:v>759</c:v>
                </c:pt>
                <c:pt idx="465">
                  <c:v>760</c:v>
                </c:pt>
                <c:pt idx="466">
                  <c:v>753</c:v>
                </c:pt>
                <c:pt idx="467">
                  <c:v>767</c:v>
                </c:pt>
                <c:pt idx="468">
                  <c:v>757</c:v>
                </c:pt>
                <c:pt idx="469">
                  <c:v>757</c:v>
                </c:pt>
                <c:pt idx="470">
                  <c:v>762</c:v>
                </c:pt>
                <c:pt idx="471">
                  <c:v>758</c:v>
                </c:pt>
                <c:pt idx="472">
                  <c:v>767</c:v>
                </c:pt>
                <c:pt idx="473">
                  <c:v>743</c:v>
                </c:pt>
                <c:pt idx="474">
                  <c:v>740</c:v>
                </c:pt>
                <c:pt idx="475">
                  <c:v>757</c:v>
                </c:pt>
                <c:pt idx="476">
                  <c:v>772</c:v>
                </c:pt>
                <c:pt idx="477">
                  <c:v>746</c:v>
                </c:pt>
                <c:pt idx="478">
                  <c:v>754</c:v>
                </c:pt>
                <c:pt idx="479">
                  <c:v>756</c:v>
                </c:pt>
                <c:pt idx="480">
                  <c:v>766</c:v>
                </c:pt>
                <c:pt idx="481">
                  <c:v>754</c:v>
                </c:pt>
                <c:pt idx="482">
                  <c:v>758</c:v>
                </c:pt>
                <c:pt idx="483">
                  <c:v>738</c:v>
                </c:pt>
                <c:pt idx="484">
                  <c:v>769</c:v>
                </c:pt>
                <c:pt idx="485">
                  <c:v>759</c:v>
                </c:pt>
                <c:pt idx="486">
                  <c:v>746</c:v>
                </c:pt>
                <c:pt idx="487">
                  <c:v>760</c:v>
                </c:pt>
                <c:pt idx="488">
                  <c:v>748</c:v>
                </c:pt>
                <c:pt idx="489">
                  <c:v>758</c:v>
                </c:pt>
                <c:pt idx="490">
                  <c:v>759</c:v>
                </c:pt>
                <c:pt idx="491">
                  <c:v>744</c:v>
                </c:pt>
                <c:pt idx="492">
                  <c:v>748</c:v>
                </c:pt>
                <c:pt idx="493">
                  <c:v>755</c:v>
                </c:pt>
                <c:pt idx="494">
                  <c:v>765</c:v>
                </c:pt>
                <c:pt idx="495">
                  <c:v>764</c:v>
                </c:pt>
                <c:pt idx="496">
                  <c:v>763</c:v>
                </c:pt>
                <c:pt idx="497">
                  <c:v>759</c:v>
                </c:pt>
                <c:pt idx="498">
                  <c:v>760</c:v>
                </c:pt>
                <c:pt idx="499">
                  <c:v>764</c:v>
                </c:pt>
                <c:pt idx="500">
                  <c:v>758</c:v>
                </c:pt>
                <c:pt idx="501">
                  <c:v>760</c:v>
                </c:pt>
                <c:pt idx="502">
                  <c:v>764</c:v>
                </c:pt>
                <c:pt idx="503">
                  <c:v>759</c:v>
                </c:pt>
                <c:pt idx="504">
                  <c:v>774</c:v>
                </c:pt>
                <c:pt idx="505">
                  <c:v>752</c:v>
                </c:pt>
                <c:pt idx="506">
                  <c:v>759</c:v>
                </c:pt>
                <c:pt idx="507">
                  <c:v>750</c:v>
                </c:pt>
                <c:pt idx="508">
                  <c:v>750</c:v>
                </c:pt>
                <c:pt idx="509">
                  <c:v>757</c:v>
                </c:pt>
                <c:pt idx="510">
                  <c:v>758</c:v>
                </c:pt>
                <c:pt idx="511">
                  <c:v>755</c:v>
                </c:pt>
                <c:pt idx="512">
                  <c:v>749</c:v>
                </c:pt>
                <c:pt idx="513">
                  <c:v>775</c:v>
                </c:pt>
                <c:pt idx="514">
                  <c:v>754</c:v>
                </c:pt>
                <c:pt idx="515">
                  <c:v>757</c:v>
                </c:pt>
                <c:pt idx="516">
                  <c:v>762</c:v>
                </c:pt>
                <c:pt idx="517">
                  <c:v>758</c:v>
                </c:pt>
                <c:pt idx="518">
                  <c:v>750</c:v>
                </c:pt>
                <c:pt idx="519">
                  <c:v>765</c:v>
                </c:pt>
                <c:pt idx="520">
                  <c:v>761</c:v>
                </c:pt>
                <c:pt idx="521">
                  <c:v>747</c:v>
                </c:pt>
                <c:pt idx="522">
                  <c:v>772</c:v>
                </c:pt>
                <c:pt idx="523">
                  <c:v>769</c:v>
                </c:pt>
                <c:pt idx="524">
                  <c:v>758</c:v>
                </c:pt>
                <c:pt idx="525">
                  <c:v>759</c:v>
                </c:pt>
                <c:pt idx="526">
                  <c:v>774</c:v>
                </c:pt>
                <c:pt idx="527">
                  <c:v>758</c:v>
                </c:pt>
                <c:pt idx="528">
                  <c:v>769</c:v>
                </c:pt>
                <c:pt idx="529">
                  <c:v>761</c:v>
                </c:pt>
                <c:pt idx="530">
                  <c:v>767</c:v>
                </c:pt>
                <c:pt idx="531">
                  <c:v>755</c:v>
                </c:pt>
                <c:pt idx="532">
                  <c:v>749</c:v>
                </c:pt>
                <c:pt idx="533">
                  <c:v>753</c:v>
                </c:pt>
                <c:pt idx="534">
                  <c:v>769</c:v>
                </c:pt>
                <c:pt idx="535">
                  <c:v>771</c:v>
                </c:pt>
                <c:pt idx="536">
                  <c:v>749</c:v>
                </c:pt>
                <c:pt idx="537">
                  <c:v>766</c:v>
                </c:pt>
                <c:pt idx="538">
                  <c:v>755</c:v>
                </c:pt>
                <c:pt idx="539">
                  <c:v>763</c:v>
                </c:pt>
                <c:pt idx="540">
                  <c:v>766</c:v>
                </c:pt>
                <c:pt idx="541">
                  <c:v>768</c:v>
                </c:pt>
                <c:pt idx="542">
                  <c:v>755</c:v>
                </c:pt>
                <c:pt idx="543">
                  <c:v>756</c:v>
                </c:pt>
                <c:pt idx="544">
                  <c:v>751</c:v>
                </c:pt>
                <c:pt idx="545">
                  <c:v>752</c:v>
                </c:pt>
                <c:pt idx="546">
                  <c:v>777</c:v>
                </c:pt>
                <c:pt idx="547">
                  <c:v>774</c:v>
                </c:pt>
                <c:pt idx="548">
                  <c:v>757</c:v>
                </c:pt>
                <c:pt idx="549">
                  <c:v>754</c:v>
                </c:pt>
                <c:pt idx="550">
                  <c:v>760</c:v>
                </c:pt>
                <c:pt idx="551">
                  <c:v>766</c:v>
                </c:pt>
                <c:pt idx="552">
                  <c:v>769</c:v>
                </c:pt>
                <c:pt idx="553">
                  <c:v>764</c:v>
                </c:pt>
                <c:pt idx="554">
                  <c:v>771</c:v>
                </c:pt>
                <c:pt idx="555">
                  <c:v>777</c:v>
                </c:pt>
                <c:pt idx="556">
                  <c:v>764</c:v>
                </c:pt>
                <c:pt idx="557">
                  <c:v>770</c:v>
                </c:pt>
                <c:pt idx="558">
                  <c:v>768</c:v>
                </c:pt>
                <c:pt idx="559">
                  <c:v>772</c:v>
                </c:pt>
                <c:pt idx="560">
                  <c:v>766</c:v>
                </c:pt>
                <c:pt idx="561">
                  <c:v>773</c:v>
                </c:pt>
                <c:pt idx="562">
                  <c:v>750</c:v>
                </c:pt>
                <c:pt idx="563">
                  <c:v>760</c:v>
                </c:pt>
                <c:pt idx="564">
                  <c:v>768</c:v>
                </c:pt>
                <c:pt idx="565">
                  <c:v>757</c:v>
                </c:pt>
                <c:pt idx="566">
                  <c:v>760</c:v>
                </c:pt>
                <c:pt idx="567">
                  <c:v>762</c:v>
                </c:pt>
                <c:pt idx="568">
                  <c:v>752</c:v>
                </c:pt>
                <c:pt idx="569">
                  <c:v>759</c:v>
                </c:pt>
                <c:pt idx="570">
                  <c:v>769</c:v>
                </c:pt>
                <c:pt idx="571">
                  <c:v>768</c:v>
                </c:pt>
                <c:pt idx="572">
                  <c:v>750</c:v>
                </c:pt>
                <c:pt idx="573">
                  <c:v>769</c:v>
                </c:pt>
                <c:pt idx="574">
                  <c:v>762</c:v>
                </c:pt>
                <c:pt idx="575">
                  <c:v>768</c:v>
                </c:pt>
                <c:pt idx="576">
                  <c:v>759</c:v>
                </c:pt>
                <c:pt idx="577">
                  <c:v>763</c:v>
                </c:pt>
                <c:pt idx="578">
                  <c:v>764</c:v>
                </c:pt>
                <c:pt idx="579">
                  <c:v>766</c:v>
                </c:pt>
                <c:pt idx="580">
                  <c:v>762</c:v>
                </c:pt>
                <c:pt idx="581">
                  <c:v>774</c:v>
                </c:pt>
                <c:pt idx="582">
                  <c:v>772</c:v>
                </c:pt>
                <c:pt idx="583">
                  <c:v>766</c:v>
                </c:pt>
                <c:pt idx="584">
                  <c:v>777</c:v>
                </c:pt>
                <c:pt idx="585">
                  <c:v>770</c:v>
                </c:pt>
                <c:pt idx="586">
                  <c:v>773</c:v>
                </c:pt>
                <c:pt idx="587">
                  <c:v>771</c:v>
                </c:pt>
                <c:pt idx="588">
                  <c:v>773</c:v>
                </c:pt>
                <c:pt idx="589">
                  <c:v>770</c:v>
                </c:pt>
                <c:pt idx="590">
                  <c:v>767</c:v>
                </c:pt>
                <c:pt idx="591">
                  <c:v>786</c:v>
                </c:pt>
                <c:pt idx="592">
                  <c:v>788</c:v>
                </c:pt>
                <c:pt idx="593">
                  <c:v>761</c:v>
                </c:pt>
                <c:pt idx="594">
                  <c:v>773</c:v>
                </c:pt>
                <c:pt idx="595">
                  <c:v>777</c:v>
                </c:pt>
                <c:pt idx="596">
                  <c:v>769</c:v>
                </c:pt>
                <c:pt idx="597">
                  <c:v>776</c:v>
                </c:pt>
                <c:pt idx="598">
                  <c:v>782</c:v>
                </c:pt>
                <c:pt idx="599">
                  <c:v>772</c:v>
                </c:pt>
                <c:pt idx="600">
                  <c:v>774</c:v>
                </c:pt>
                <c:pt idx="601">
                  <c:v>775</c:v>
                </c:pt>
                <c:pt idx="602">
                  <c:v>790</c:v>
                </c:pt>
                <c:pt idx="603">
                  <c:v>786</c:v>
                </c:pt>
                <c:pt idx="604">
                  <c:v>778</c:v>
                </c:pt>
                <c:pt idx="605">
                  <c:v>773</c:v>
                </c:pt>
                <c:pt idx="606">
                  <c:v>772</c:v>
                </c:pt>
                <c:pt idx="607">
                  <c:v>780</c:v>
                </c:pt>
                <c:pt idx="608">
                  <c:v>784</c:v>
                </c:pt>
                <c:pt idx="609">
                  <c:v>788</c:v>
                </c:pt>
                <c:pt idx="610">
                  <c:v>798</c:v>
                </c:pt>
                <c:pt idx="611">
                  <c:v>786</c:v>
                </c:pt>
                <c:pt idx="612">
                  <c:v>767</c:v>
                </c:pt>
                <c:pt idx="613">
                  <c:v>786</c:v>
                </c:pt>
                <c:pt idx="614">
                  <c:v>774</c:v>
                </c:pt>
                <c:pt idx="615">
                  <c:v>783</c:v>
                </c:pt>
                <c:pt idx="616">
                  <c:v>783</c:v>
                </c:pt>
                <c:pt idx="617">
                  <c:v>787</c:v>
                </c:pt>
                <c:pt idx="618">
                  <c:v>782</c:v>
                </c:pt>
                <c:pt idx="619">
                  <c:v>791</c:v>
                </c:pt>
                <c:pt idx="620">
                  <c:v>800</c:v>
                </c:pt>
                <c:pt idx="621">
                  <c:v>779</c:v>
                </c:pt>
                <c:pt idx="622">
                  <c:v>780</c:v>
                </c:pt>
                <c:pt idx="623">
                  <c:v>783</c:v>
                </c:pt>
                <c:pt idx="624">
                  <c:v>802</c:v>
                </c:pt>
                <c:pt idx="625">
                  <c:v>791</c:v>
                </c:pt>
                <c:pt idx="626">
                  <c:v>770</c:v>
                </c:pt>
                <c:pt idx="627">
                  <c:v>768</c:v>
                </c:pt>
                <c:pt idx="628">
                  <c:v>762</c:v>
                </c:pt>
                <c:pt idx="629">
                  <c:v>762</c:v>
                </c:pt>
                <c:pt idx="630">
                  <c:v>785</c:v>
                </c:pt>
                <c:pt idx="631">
                  <c:v>778</c:v>
                </c:pt>
                <c:pt idx="632">
                  <c:v>783</c:v>
                </c:pt>
                <c:pt idx="633">
                  <c:v>768</c:v>
                </c:pt>
                <c:pt idx="634">
                  <c:v>771</c:v>
                </c:pt>
                <c:pt idx="635">
                  <c:v>762</c:v>
                </c:pt>
                <c:pt idx="636">
                  <c:v>762</c:v>
                </c:pt>
                <c:pt idx="637">
                  <c:v>777</c:v>
                </c:pt>
                <c:pt idx="638">
                  <c:v>772</c:v>
                </c:pt>
                <c:pt idx="639">
                  <c:v>772</c:v>
                </c:pt>
                <c:pt idx="640">
                  <c:v>780</c:v>
                </c:pt>
                <c:pt idx="641">
                  <c:v>783</c:v>
                </c:pt>
                <c:pt idx="642">
                  <c:v>786</c:v>
                </c:pt>
                <c:pt idx="643">
                  <c:v>782</c:v>
                </c:pt>
                <c:pt idx="644">
                  <c:v>781</c:v>
                </c:pt>
                <c:pt idx="645">
                  <c:v>802</c:v>
                </c:pt>
                <c:pt idx="646">
                  <c:v>780</c:v>
                </c:pt>
                <c:pt idx="647">
                  <c:v>789</c:v>
                </c:pt>
                <c:pt idx="648">
                  <c:v>786</c:v>
                </c:pt>
                <c:pt idx="649">
                  <c:v>795</c:v>
                </c:pt>
                <c:pt idx="650">
                  <c:v>768</c:v>
                </c:pt>
                <c:pt idx="651">
                  <c:v>771</c:v>
                </c:pt>
                <c:pt idx="652">
                  <c:v>774</c:v>
                </c:pt>
                <c:pt idx="653">
                  <c:v>781</c:v>
                </c:pt>
                <c:pt idx="654">
                  <c:v>779</c:v>
                </c:pt>
                <c:pt idx="655">
                  <c:v>785</c:v>
                </c:pt>
                <c:pt idx="656">
                  <c:v>782</c:v>
                </c:pt>
                <c:pt idx="657">
                  <c:v>787</c:v>
                </c:pt>
                <c:pt idx="658">
                  <c:v>787</c:v>
                </c:pt>
                <c:pt idx="659">
                  <c:v>795</c:v>
                </c:pt>
                <c:pt idx="660">
                  <c:v>776</c:v>
                </c:pt>
                <c:pt idx="661">
                  <c:v>766</c:v>
                </c:pt>
                <c:pt idx="662">
                  <c:v>790</c:v>
                </c:pt>
                <c:pt idx="663">
                  <c:v>790</c:v>
                </c:pt>
                <c:pt idx="664">
                  <c:v>782</c:v>
                </c:pt>
                <c:pt idx="665">
                  <c:v>764</c:v>
                </c:pt>
                <c:pt idx="666">
                  <c:v>789</c:v>
                </c:pt>
                <c:pt idx="667">
                  <c:v>768</c:v>
                </c:pt>
                <c:pt idx="668">
                  <c:v>775</c:v>
                </c:pt>
                <c:pt idx="669">
                  <c:v>790</c:v>
                </c:pt>
                <c:pt idx="670">
                  <c:v>771</c:v>
                </c:pt>
                <c:pt idx="671">
                  <c:v>756</c:v>
                </c:pt>
                <c:pt idx="672">
                  <c:v>795</c:v>
                </c:pt>
                <c:pt idx="673">
                  <c:v>784</c:v>
                </c:pt>
                <c:pt idx="674">
                  <c:v>790</c:v>
                </c:pt>
                <c:pt idx="675">
                  <c:v>774</c:v>
                </c:pt>
                <c:pt idx="676">
                  <c:v>775</c:v>
                </c:pt>
                <c:pt idx="677">
                  <c:v>773</c:v>
                </c:pt>
                <c:pt idx="678">
                  <c:v>780</c:v>
                </c:pt>
                <c:pt idx="679">
                  <c:v>770</c:v>
                </c:pt>
                <c:pt idx="680">
                  <c:v>794</c:v>
                </c:pt>
                <c:pt idx="681">
                  <c:v>768</c:v>
                </c:pt>
                <c:pt idx="682">
                  <c:v>789</c:v>
                </c:pt>
                <c:pt idx="683">
                  <c:v>791</c:v>
                </c:pt>
                <c:pt idx="684">
                  <c:v>789</c:v>
                </c:pt>
                <c:pt idx="685">
                  <c:v>780</c:v>
                </c:pt>
                <c:pt idx="686">
                  <c:v>772</c:v>
                </c:pt>
                <c:pt idx="687">
                  <c:v>793</c:v>
                </c:pt>
                <c:pt idx="688">
                  <c:v>789</c:v>
                </c:pt>
                <c:pt idx="689">
                  <c:v>794</c:v>
                </c:pt>
                <c:pt idx="690">
                  <c:v>775</c:v>
                </c:pt>
                <c:pt idx="691">
                  <c:v>787</c:v>
                </c:pt>
                <c:pt idx="692">
                  <c:v>782</c:v>
                </c:pt>
                <c:pt idx="693">
                  <c:v>781</c:v>
                </c:pt>
                <c:pt idx="694">
                  <c:v>771</c:v>
                </c:pt>
                <c:pt idx="695">
                  <c:v>798</c:v>
                </c:pt>
                <c:pt idx="696">
                  <c:v>766</c:v>
                </c:pt>
                <c:pt idx="697">
                  <c:v>781</c:v>
                </c:pt>
                <c:pt idx="698">
                  <c:v>788</c:v>
                </c:pt>
                <c:pt idx="699">
                  <c:v>799</c:v>
                </c:pt>
                <c:pt idx="700">
                  <c:v>781</c:v>
                </c:pt>
                <c:pt idx="701">
                  <c:v>777</c:v>
                </c:pt>
                <c:pt idx="702">
                  <c:v>774</c:v>
                </c:pt>
                <c:pt idx="703">
                  <c:v>793</c:v>
                </c:pt>
                <c:pt idx="704">
                  <c:v>789</c:v>
                </c:pt>
                <c:pt idx="705">
                  <c:v>776</c:v>
                </c:pt>
                <c:pt idx="706">
                  <c:v>792</c:v>
                </c:pt>
                <c:pt idx="707">
                  <c:v>778</c:v>
                </c:pt>
                <c:pt idx="708">
                  <c:v>802</c:v>
                </c:pt>
                <c:pt idx="709">
                  <c:v>787</c:v>
                </c:pt>
                <c:pt idx="710">
                  <c:v>781</c:v>
                </c:pt>
                <c:pt idx="711">
                  <c:v>779</c:v>
                </c:pt>
                <c:pt idx="712">
                  <c:v>801</c:v>
                </c:pt>
                <c:pt idx="713">
                  <c:v>809</c:v>
                </c:pt>
                <c:pt idx="714">
                  <c:v>796</c:v>
                </c:pt>
                <c:pt idx="715">
                  <c:v>783</c:v>
                </c:pt>
                <c:pt idx="716">
                  <c:v>771</c:v>
                </c:pt>
                <c:pt idx="717">
                  <c:v>783</c:v>
                </c:pt>
                <c:pt idx="718">
                  <c:v>787</c:v>
                </c:pt>
                <c:pt idx="719">
                  <c:v>789</c:v>
                </c:pt>
                <c:pt idx="720">
                  <c:v>779</c:v>
                </c:pt>
                <c:pt idx="721">
                  <c:v>803</c:v>
                </c:pt>
                <c:pt idx="722">
                  <c:v>778</c:v>
                </c:pt>
                <c:pt idx="723">
                  <c:v>784</c:v>
                </c:pt>
                <c:pt idx="724">
                  <c:v>791</c:v>
                </c:pt>
                <c:pt idx="725">
                  <c:v>780</c:v>
                </c:pt>
                <c:pt idx="726">
                  <c:v>793</c:v>
                </c:pt>
                <c:pt idx="727">
                  <c:v>792</c:v>
                </c:pt>
                <c:pt idx="728">
                  <c:v>790</c:v>
                </c:pt>
                <c:pt idx="729">
                  <c:v>807</c:v>
                </c:pt>
                <c:pt idx="730">
                  <c:v>796</c:v>
                </c:pt>
                <c:pt idx="731">
                  <c:v>787</c:v>
                </c:pt>
                <c:pt idx="732">
                  <c:v>793</c:v>
                </c:pt>
                <c:pt idx="733">
                  <c:v>783</c:v>
                </c:pt>
                <c:pt idx="734">
                  <c:v>810</c:v>
                </c:pt>
                <c:pt idx="735">
                  <c:v>784</c:v>
                </c:pt>
                <c:pt idx="736">
                  <c:v>789</c:v>
                </c:pt>
                <c:pt idx="737">
                  <c:v>811</c:v>
                </c:pt>
                <c:pt idx="738">
                  <c:v>782</c:v>
                </c:pt>
                <c:pt idx="739">
                  <c:v>789</c:v>
                </c:pt>
                <c:pt idx="740">
                  <c:v>804</c:v>
                </c:pt>
                <c:pt idx="741">
                  <c:v>803</c:v>
                </c:pt>
                <c:pt idx="742">
                  <c:v>783</c:v>
                </c:pt>
                <c:pt idx="743">
                  <c:v>790</c:v>
                </c:pt>
                <c:pt idx="744">
                  <c:v>798</c:v>
                </c:pt>
                <c:pt idx="745">
                  <c:v>784</c:v>
                </c:pt>
                <c:pt idx="746">
                  <c:v>795</c:v>
                </c:pt>
                <c:pt idx="747">
                  <c:v>765</c:v>
                </c:pt>
                <c:pt idx="748">
                  <c:v>781</c:v>
                </c:pt>
                <c:pt idx="749">
                  <c:v>803</c:v>
                </c:pt>
                <c:pt idx="750">
                  <c:v>769</c:v>
                </c:pt>
                <c:pt idx="751">
                  <c:v>800</c:v>
                </c:pt>
                <c:pt idx="752">
                  <c:v>783</c:v>
                </c:pt>
                <c:pt idx="753">
                  <c:v>791</c:v>
                </c:pt>
                <c:pt idx="754">
                  <c:v>822</c:v>
                </c:pt>
                <c:pt idx="755">
                  <c:v>794</c:v>
                </c:pt>
                <c:pt idx="756">
                  <c:v>796</c:v>
                </c:pt>
                <c:pt idx="757">
                  <c:v>802</c:v>
                </c:pt>
                <c:pt idx="758">
                  <c:v>789</c:v>
                </c:pt>
                <c:pt idx="759">
                  <c:v>785</c:v>
                </c:pt>
                <c:pt idx="760">
                  <c:v>791</c:v>
                </c:pt>
                <c:pt idx="761">
                  <c:v>781</c:v>
                </c:pt>
                <c:pt idx="762">
                  <c:v>809</c:v>
                </c:pt>
                <c:pt idx="763">
                  <c:v>804</c:v>
                </c:pt>
                <c:pt idx="764">
                  <c:v>799</c:v>
                </c:pt>
                <c:pt idx="765">
                  <c:v>797</c:v>
                </c:pt>
                <c:pt idx="766">
                  <c:v>788</c:v>
                </c:pt>
                <c:pt idx="767">
                  <c:v>789</c:v>
                </c:pt>
                <c:pt idx="768">
                  <c:v>786</c:v>
                </c:pt>
                <c:pt idx="769">
                  <c:v>801</c:v>
                </c:pt>
                <c:pt idx="770">
                  <c:v>805</c:v>
                </c:pt>
                <c:pt idx="771">
                  <c:v>790</c:v>
                </c:pt>
                <c:pt idx="772">
                  <c:v>793</c:v>
                </c:pt>
                <c:pt idx="773">
                  <c:v>784</c:v>
                </c:pt>
                <c:pt idx="774">
                  <c:v>795</c:v>
                </c:pt>
                <c:pt idx="775">
                  <c:v>792</c:v>
                </c:pt>
                <c:pt idx="776">
                  <c:v>789</c:v>
                </c:pt>
                <c:pt idx="777">
                  <c:v>787</c:v>
                </c:pt>
                <c:pt idx="778">
                  <c:v>812</c:v>
                </c:pt>
                <c:pt idx="779">
                  <c:v>790</c:v>
                </c:pt>
                <c:pt idx="780">
                  <c:v>797</c:v>
                </c:pt>
                <c:pt idx="781">
                  <c:v>805</c:v>
                </c:pt>
                <c:pt idx="782">
                  <c:v>789</c:v>
                </c:pt>
                <c:pt idx="783">
                  <c:v>812</c:v>
                </c:pt>
                <c:pt idx="784">
                  <c:v>781</c:v>
                </c:pt>
                <c:pt idx="785">
                  <c:v>799</c:v>
                </c:pt>
                <c:pt idx="786">
                  <c:v>812</c:v>
                </c:pt>
                <c:pt idx="787">
                  <c:v>801</c:v>
                </c:pt>
                <c:pt idx="788">
                  <c:v>806</c:v>
                </c:pt>
                <c:pt idx="789">
                  <c:v>807</c:v>
                </c:pt>
                <c:pt idx="790">
                  <c:v>778</c:v>
                </c:pt>
                <c:pt idx="791">
                  <c:v>803</c:v>
                </c:pt>
                <c:pt idx="792">
                  <c:v>802</c:v>
                </c:pt>
                <c:pt idx="793">
                  <c:v>798</c:v>
                </c:pt>
                <c:pt idx="794">
                  <c:v>800</c:v>
                </c:pt>
                <c:pt idx="795">
                  <c:v>808</c:v>
                </c:pt>
                <c:pt idx="796">
                  <c:v>803</c:v>
                </c:pt>
                <c:pt idx="797">
                  <c:v>830</c:v>
                </c:pt>
                <c:pt idx="798">
                  <c:v>791</c:v>
                </c:pt>
                <c:pt idx="799">
                  <c:v>806</c:v>
                </c:pt>
                <c:pt idx="800">
                  <c:v>799</c:v>
                </c:pt>
              </c:numCache>
            </c:numRef>
          </c:yVal>
          <c:smooth val="0"/>
        </c:ser>
        <c:dLbls>
          <c:showLegendKey val="0"/>
          <c:showVal val="0"/>
          <c:showCatName val="0"/>
          <c:showSerName val="0"/>
          <c:showPercent val="0"/>
          <c:showBubbleSize val="0"/>
        </c:dLbls>
        <c:axId val="271475960"/>
        <c:axId val="271474000"/>
      </c:scatterChart>
      <c:valAx>
        <c:axId val="271475960"/>
        <c:scaling>
          <c:orientation val="minMax"/>
          <c:max val="20"/>
          <c:min val="4"/>
        </c:scaling>
        <c:delete val="0"/>
        <c:axPos val="b"/>
        <c:title>
          <c:tx>
            <c:rich>
              <a:bodyPr/>
              <a:lstStyle/>
              <a:p>
                <a:pPr>
                  <a:defRPr/>
                </a:pPr>
                <a:r>
                  <a:rPr lang="en-US"/>
                  <a:t>Degrees (2 Theta)</a:t>
                </a:r>
              </a:p>
            </c:rich>
          </c:tx>
          <c:layout/>
          <c:overlay val="0"/>
        </c:title>
        <c:numFmt formatCode="General" sourceLinked="1"/>
        <c:majorTickMark val="out"/>
        <c:minorTickMark val="none"/>
        <c:tickLblPos val="nextTo"/>
        <c:crossAx val="271474000"/>
        <c:crosses val="autoZero"/>
        <c:crossBetween val="midCat"/>
      </c:valAx>
      <c:valAx>
        <c:axId val="271474000"/>
        <c:scaling>
          <c:orientation val="minMax"/>
          <c:max val="1200"/>
        </c:scaling>
        <c:delete val="0"/>
        <c:axPos val="l"/>
        <c:majorGridlines/>
        <c:title>
          <c:tx>
            <c:rich>
              <a:bodyPr rot="-5400000" vert="horz"/>
              <a:lstStyle/>
              <a:p>
                <a:pPr>
                  <a:defRPr/>
                </a:pPr>
                <a:r>
                  <a:rPr lang="en-US"/>
                  <a:t>Intensity (Arbitrary Units)</a:t>
                </a:r>
              </a:p>
            </c:rich>
          </c:tx>
          <c:layout/>
          <c:overlay val="0"/>
        </c:title>
        <c:numFmt formatCode="General" sourceLinked="1"/>
        <c:majorTickMark val="out"/>
        <c:minorTickMark val="none"/>
        <c:tickLblPos val="nextTo"/>
        <c:crossAx val="271475960"/>
        <c:crosses val="autoZero"/>
        <c:crossBetween val="midCat"/>
      </c:valAx>
    </c:plotArea>
    <c:legend>
      <c:legendPos val="r"/>
      <c:layout>
        <c:manualLayout>
          <c:xMode val="edge"/>
          <c:yMode val="edge"/>
          <c:x val="0.82856278240741887"/>
          <c:y val="0.16850990689099707"/>
          <c:w val="0.171437207722131"/>
          <c:h val="0.67017699710613099"/>
        </c:manualLayout>
      </c:layout>
      <c:overlay val="0"/>
    </c:legend>
    <c:plotVisOnly val="1"/>
    <c:dispBlanksAs val="gap"/>
    <c:showDLblsOverMax val="0"/>
  </c:chart>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0567655345387501"/>
          <c:y val="9.9628407363917704E-2"/>
          <c:w val="0.73068142848497497"/>
          <c:h val="0.69002966298978297"/>
        </c:manualLayout>
      </c:layout>
      <c:scatterChart>
        <c:scatterStyle val="lineMarker"/>
        <c:varyColors val="0"/>
        <c:ser>
          <c:idx val="0"/>
          <c:order val="0"/>
          <c:tx>
            <c:v>XRD Crystallite Size</c:v>
          </c:tx>
          <c:spPr>
            <a:ln w="47625">
              <a:noFill/>
            </a:ln>
          </c:spPr>
          <c:trendline>
            <c:trendlineType val="linear"/>
            <c:dispRSqr val="0"/>
            <c:dispEq val="0"/>
          </c:trendline>
          <c:xVal>
            <c:numRef>
              <c:f>(Sheet1!$A$3:$A$10,Sheet1!$G$3:$G$10)</c:f>
              <c:numCache>
                <c:formatCode>General</c:formatCode>
                <c:ptCount val="16"/>
                <c:pt idx="0">
                  <c:v>30</c:v>
                </c:pt>
                <c:pt idx="1">
                  <c:v>60</c:v>
                </c:pt>
                <c:pt idx="2">
                  <c:v>80</c:v>
                </c:pt>
                <c:pt idx="3">
                  <c:v>100</c:v>
                </c:pt>
                <c:pt idx="4">
                  <c:v>120</c:v>
                </c:pt>
                <c:pt idx="5">
                  <c:v>140</c:v>
                </c:pt>
                <c:pt idx="6">
                  <c:v>160</c:v>
                </c:pt>
                <c:pt idx="7">
                  <c:v>180</c:v>
                </c:pt>
                <c:pt idx="8">
                  <c:v>30</c:v>
                </c:pt>
                <c:pt idx="9">
                  <c:v>60</c:v>
                </c:pt>
                <c:pt idx="10">
                  <c:v>80</c:v>
                </c:pt>
                <c:pt idx="11">
                  <c:v>100</c:v>
                </c:pt>
                <c:pt idx="12">
                  <c:v>120</c:v>
                </c:pt>
                <c:pt idx="13">
                  <c:v>140</c:v>
                </c:pt>
                <c:pt idx="14">
                  <c:v>160</c:v>
                </c:pt>
                <c:pt idx="15">
                  <c:v>180</c:v>
                </c:pt>
              </c:numCache>
            </c:numRef>
          </c:xVal>
          <c:yVal>
            <c:numRef>
              <c:f>(Sheet1!$E$3:$E$10,Sheet1!$K$3:$K$10)</c:f>
              <c:numCache>
                <c:formatCode>General</c:formatCode>
                <c:ptCount val="16"/>
                <c:pt idx="0">
                  <c:v>351</c:v>
                </c:pt>
                <c:pt idx="2">
                  <c:v>472</c:v>
                </c:pt>
                <c:pt idx="3">
                  <c:v>471.66666666666657</c:v>
                </c:pt>
                <c:pt idx="4">
                  <c:v>734.66666666666663</c:v>
                </c:pt>
                <c:pt idx="5">
                  <c:v>690.66666666666663</c:v>
                </c:pt>
                <c:pt idx="6">
                  <c:v>718.66666666666663</c:v>
                </c:pt>
                <c:pt idx="7">
                  <c:v>972.66666666666663</c:v>
                </c:pt>
                <c:pt idx="8">
                  <c:v>480.33333333333331</c:v>
                </c:pt>
                <c:pt idx="9">
                  <c:v>449</c:v>
                </c:pt>
                <c:pt idx="10">
                  <c:v>448</c:v>
                </c:pt>
                <c:pt idx="11">
                  <c:v>588</c:v>
                </c:pt>
                <c:pt idx="12">
                  <c:v>579.66666666666663</c:v>
                </c:pt>
                <c:pt idx="13">
                  <c:v>683</c:v>
                </c:pt>
                <c:pt idx="14">
                  <c:v>791</c:v>
                </c:pt>
                <c:pt idx="15">
                  <c:v>876.66666666666663</c:v>
                </c:pt>
              </c:numCache>
            </c:numRef>
          </c:yVal>
          <c:smooth val="0"/>
        </c:ser>
        <c:dLbls>
          <c:showLegendKey val="0"/>
          <c:showVal val="0"/>
          <c:showCatName val="0"/>
          <c:showSerName val="0"/>
          <c:showPercent val="0"/>
          <c:showBubbleSize val="0"/>
        </c:dLbls>
        <c:axId val="209632336"/>
        <c:axId val="209630768"/>
      </c:scatterChart>
      <c:valAx>
        <c:axId val="209632336"/>
        <c:scaling>
          <c:orientation val="minMax"/>
        </c:scaling>
        <c:delete val="0"/>
        <c:axPos val="b"/>
        <c:title>
          <c:tx>
            <c:rich>
              <a:bodyPr/>
              <a:lstStyle/>
              <a:p>
                <a:pPr>
                  <a:defRPr/>
                </a:pPr>
                <a:r>
                  <a:rPr lang="en-US" dirty="0"/>
                  <a:t>Annealing Temperature (degrees Celsius)</a:t>
                </a:r>
              </a:p>
            </c:rich>
          </c:tx>
          <c:layout>
            <c:manualLayout>
              <c:xMode val="edge"/>
              <c:yMode val="edge"/>
              <c:x val="0.19537977395682679"/>
              <c:y val="0.90254152374770491"/>
            </c:manualLayout>
          </c:layout>
          <c:overlay val="0"/>
        </c:title>
        <c:numFmt formatCode="General" sourceLinked="1"/>
        <c:majorTickMark val="out"/>
        <c:minorTickMark val="none"/>
        <c:tickLblPos val="nextTo"/>
        <c:crossAx val="209630768"/>
        <c:crosses val="autoZero"/>
        <c:crossBetween val="midCat"/>
      </c:valAx>
      <c:valAx>
        <c:axId val="209630768"/>
        <c:scaling>
          <c:orientation val="minMax"/>
        </c:scaling>
        <c:delete val="0"/>
        <c:axPos val="l"/>
        <c:majorGridlines/>
        <c:title>
          <c:tx>
            <c:rich>
              <a:bodyPr rot="-5400000" vert="horz"/>
              <a:lstStyle/>
              <a:p>
                <a:pPr>
                  <a:defRPr/>
                </a:pPr>
                <a:r>
                  <a:rPr lang="en-US"/>
                  <a:t>P3HT Crystallite Size (Angstroms)</a:t>
                </a:r>
              </a:p>
            </c:rich>
          </c:tx>
          <c:layout/>
          <c:overlay val="0"/>
        </c:title>
        <c:numFmt formatCode="General" sourceLinked="1"/>
        <c:majorTickMark val="out"/>
        <c:minorTickMark val="none"/>
        <c:tickLblPos val="nextTo"/>
        <c:crossAx val="209632336"/>
        <c:crosses val="autoZero"/>
        <c:crossBetween val="midCat"/>
      </c:valAx>
    </c:plotArea>
    <c:plotVisOnly val="1"/>
    <c:dispBlanksAs val="gap"/>
    <c:showDLblsOverMax val="0"/>
  </c:chart>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255619726841"/>
          <c:y val="6.0185185185185203E-2"/>
          <c:w val="0.56614791718207502"/>
          <c:h val="0.71604986876640397"/>
        </c:manualLayout>
      </c:layout>
      <c:scatterChart>
        <c:scatterStyle val="smoothMarker"/>
        <c:varyColors val="0"/>
        <c:ser>
          <c:idx val="0"/>
          <c:order val="0"/>
          <c:tx>
            <c:v>Efficiency</c:v>
          </c:tx>
          <c:xVal>
            <c:numRef>
              <c:f>Sheet1!$J$18:$J$25</c:f>
              <c:numCache>
                <c:formatCode>General</c:formatCode>
                <c:ptCount val="8"/>
                <c:pt idx="0">
                  <c:v>25</c:v>
                </c:pt>
                <c:pt idx="1">
                  <c:v>60</c:v>
                </c:pt>
                <c:pt idx="2">
                  <c:v>80</c:v>
                </c:pt>
                <c:pt idx="3">
                  <c:v>100</c:v>
                </c:pt>
                <c:pt idx="4">
                  <c:v>120</c:v>
                </c:pt>
                <c:pt idx="5">
                  <c:v>140</c:v>
                </c:pt>
                <c:pt idx="6">
                  <c:v>160</c:v>
                </c:pt>
                <c:pt idx="7">
                  <c:v>180</c:v>
                </c:pt>
              </c:numCache>
            </c:numRef>
          </c:xVal>
          <c:yVal>
            <c:numRef>
              <c:f>Sheet1!$K$18:$K$25</c:f>
              <c:numCache>
                <c:formatCode>General</c:formatCode>
                <c:ptCount val="8"/>
                <c:pt idx="0">
                  <c:v>0.36</c:v>
                </c:pt>
                <c:pt idx="1">
                  <c:v>0.56000000000000005</c:v>
                </c:pt>
                <c:pt idx="2">
                  <c:v>0.7</c:v>
                </c:pt>
                <c:pt idx="3">
                  <c:v>1.19</c:v>
                </c:pt>
                <c:pt idx="4">
                  <c:v>1.55</c:v>
                </c:pt>
                <c:pt idx="5">
                  <c:v>1.85</c:v>
                </c:pt>
                <c:pt idx="6">
                  <c:v>2.44</c:v>
                </c:pt>
                <c:pt idx="7">
                  <c:v>2.4</c:v>
                </c:pt>
              </c:numCache>
            </c:numRef>
          </c:yVal>
          <c:smooth val="1"/>
        </c:ser>
        <c:ser>
          <c:idx val="2"/>
          <c:order val="2"/>
          <c:tx>
            <c:v>Voc</c:v>
          </c:tx>
          <c:xVal>
            <c:numRef>
              <c:f>Sheet1!$J$18:$J$25</c:f>
              <c:numCache>
                <c:formatCode>General</c:formatCode>
                <c:ptCount val="8"/>
                <c:pt idx="0">
                  <c:v>25</c:v>
                </c:pt>
                <c:pt idx="1">
                  <c:v>60</c:v>
                </c:pt>
                <c:pt idx="2">
                  <c:v>80</c:v>
                </c:pt>
                <c:pt idx="3">
                  <c:v>100</c:v>
                </c:pt>
                <c:pt idx="4">
                  <c:v>120</c:v>
                </c:pt>
                <c:pt idx="5">
                  <c:v>140</c:v>
                </c:pt>
                <c:pt idx="6">
                  <c:v>160</c:v>
                </c:pt>
                <c:pt idx="7">
                  <c:v>180</c:v>
                </c:pt>
              </c:numCache>
            </c:numRef>
          </c:xVal>
          <c:yVal>
            <c:numRef>
              <c:f>Sheet1!$M$18:$M$25</c:f>
              <c:numCache>
                <c:formatCode>General</c:formatCode>
                <c:ptCount val="8"/>
                <c:pt idx="0">
                  <c:v>0.47920000000000001</c:v>
                </c:pt>
                <c:pt idx="1">
                  <c:v>0.44619999999999999</c:v>
                </c:pt>
                <c:pt idx="2">
                  <c:v>0.42630000000000001</c:v>
                </c:pt>
                <c:pt idx="3">
                  <c:v>0.47510000000000002</c:v>
                </c:pt>
                <c:pt idx="4">
                  <c:v>0.50229999999999997</c:v>
                </c:pt>
                <c:pt idx="5">
                  <c:v>0.56989999999999996</c:v>
                </c:pt>
                <c:pt idx="6">
                  <c:v>0.62390000000000001</c:v>
                </c:pt>
                <c:pt idx="7">
                  <c:v>0.64090000000000003</c:v>
                </c:pt>
              </c:numCache>
            </c:numRef>
          </c:yVal>
          <c:smooth val="1"/>
        </c:ser>
        <c:dLbls>
          <c:showLegendKey val="0"/>
          <c:showVal val="0"/>
          <c:showCatName val="0"/>
          <c:showSerName val="0"/>
          <c:showPercent val="0"/>
          <c:showBubbleSize val="0"/>
        </c:dLbls>
        <c:axId val="207098160"/>
        <c:axId val="330458544"/>
      </c:scatterChart>
      <c:scatterChart>
        <c:scatterStyle val="smoothMarker"/>
        <c:varyColors val="0"/>
        <c:ser>
          <c:idx val="1"/>
          <c:order val="1"/>
          <c:tx>
            <c:v>Jsc</c:v>
          </c:tx>
          <c:xVal>
            <c:numRef>
              <c:f>Sheet1!$J$18:$J$25</c:f>
              <c:numCache>
                <c:formatCode>General</c:formatCode>
                <c:ptCount val="8"/>
                <c:pt idx="0">
                  <c:v>25</c:v>
                </c:pt>
                <c:pt idx="1">
                  <c:v>60</c:v>
                </c:pt>
                <c:pt idx="2">
                  <c:v>80</c:v>
                </c:pt>
                <c:pt idx="3">
                  <c:v>100</c:v>
                </c:pt>
                <c:pt idx="4">
                  <c:v>120</c:v>
                </c:pt>
                <c:pt idx="5">
                  <c:v>140</c:v>
                </c:pt>
                <c:pt idx="6">
                  <c:v>160</c:v>
                </c:pt>
                <c:pt idx="7">
                  <c:v>180</c:v>
                </c:pt>
              </c:numCache>
            </c:numRef>
          </c:xVal>
          <c:yVal>
            <c:numRef>
              <c:f>Sheet1!$L$18:$L$25</c:f>
              <c:numCache>
                <c:formatCode>General</c:formatCode>
                <c:ptCount val="8"/>
                <c:pt idx="0">
                  <c:v>1.5009999999999999</c:v>
                </c:pt>
                <c:pt idx="1">
                  <c:v>3.1760000000000002</c:v>
                </c:pt>
                <c:pt idx="2">
                  <c:v>4.0410000000000004</c:v>
                </c:pt>
                <c:pt idx="3">
                  <c:v>6.0869999999999997</c:v>
                </c:pt>
                <c:pt idx="4">
                  <c:v>7.4619999999999997</c:v>
                </c:pt>
                <c:pt idx="5">
                  <c:v>6.7160000000000002</c:v>
                </c:pt>
                <c:pt idx="6">
                  <c:v>7.2639999999999976</c:v>
                </c:pt>
                <c:pt idx="7">
                  <c:v>6.7050000000000001</c:v>
                </c:pt>
              </c:numCache>
            </c:numRef>
          </c:yVal>
          <c:smooth val="1"/>
        </c:ser>
        <c:dLbls>
          <c:showLegendKey val="0"/>
          <c:showVal val="0"/>
          <c:showCatName val="0"/>
          <c:showSerName val="0"/>
          <c:showPercent val="0"/>
          <c:showBubbleSize val="0"/>
        </c:dLbls>
        <c:axId val="330458936"/>
        <c:axId val="330457368"/>
      </c:scatterChart>
      <c:valAx>
        <c:axId val="207098160"/>
        <c:scaling>
          <c:orientation val="minMax"/>
        </c:scaling>
        <c:delete val="0"/>
        <c:axPos val="b"/>
        <c:title>
          <c:tx>
            <c:rich>
              <a:bodyPr/>
              <a:lstStyle/>
              <a:p>
                <a:pPr>
                  <a:defRPr/>
                </a:pPr>
                <a:r>
                  <a:rPr lang="en-US"/>
                  <a:t>Annealing Temperature (C )</a:t>
                </a:r>
              </a:p>
            </c:rich>
          </c:tx>
          <c:layout/>
          <c:overlay val="0"/>
        </c:title>
        <c:numFmt formatCode="General" sourceLinked="1"/>
        <c:majorTickMark val="out"/>
        <c:minorTickMark val="none"/>
        <c:tickLblPos val="nextTo"/>
        <c:spPr>
          <a:noFill/>
        </c:spPr>
        <c:crossAx val="330458544"/>
        <c:crosses val="autoZero"/>
        <c:crossBetween val="midCat"/>
      </c:valAx>
      <c:valAx>
        <c:axId val="330458544"/>
        <c:scaling>
          <c:orientation val="minMax"/>
        </c:scaling>
        <c:delete val="0"/>
        <c:axPos val="l"/>
        <c:majorGridlines/>
        <c:title>
          <c:tx>
            <c:rich>
              <a:bodyPr rot="-5400000" vert="horz"/>
              <a:lstStyle/>
              <a:p>
                <a:pPr>
                  <a:defRPr/>
                </a:pPr>
                <a:r>
                  <a:rPr lang="en-US"/>
                  <a:t>Voc (V) or Efficiency (%)</a:t>
                </a:r>
              </a:p>
            </c:rich>
          </c:tx>
          <c:layout/>
          <c:overlay val="0"/>
        </c:title>
        <c:numFmt formatCode="General" sourceLinked="1"/>
        <c:majorTickMark val="out"/>
        <c:minorTickMark val="none"/>
        <c:tickLblPos val="nextTo"/>
        <c:crossAx val="207098160"/>
        <c:crosses val="autoZero"/>
        <c:crossBetween val="midCat"/>
      </c:valAx>
      <c:valAx>
        <c:axId val="330457368"/>
        <c:scaling>
          <c:orientation val="minMax"/>
        </c:scaling>
        <c:delete val="0"/>
        <c:axPos val="r"/>
        <c:title>
          <c:tx>
            <c:rich>
              <a:bodyPr rot="-5400000" vert="horz"/>
              <a:lstStyle/>
              <a:p>
                <a:pPr>
                  <a:defRPr/>
                </a:pPr>
                <a:r>
                  <a:rPr lang="en-US"/>
                  <a:t>Jsc (mA)</a:t>
                </a:r>
              </a:p>
            </c:rich>
          </c:tx>
          <c:layout>
            <c:manualLayout>
              <c:xMode val="edge"/>
              <c:yMode val="edge"/>
              <c:x val="0.75824948039490003"/>
              <c:y val="0.365702412374658"/>
            </c:manualLayout>
          </c:layout>
          <c:overlay val="0"/>
        </c:title>
        <c:numFmt formatCode="General" sourceLinked="1"/>
        <c:majorTickMark val="out"/>
        <c:minorTickMark val="none"/>
        <c:tickLblPos val="nextTo"/>
        <c:crossAx val="330458936"/>
        <c:crosses val="max"/>
        <c:crossBetween val="midCat"/>
      </c:valAx>
      <c:valAx>
        <c:axId val="330458936"/>
        <c:scaling>
          <c:orientation val="minMax"/>
        </c:scaling>
        <c:delete val="1"/>
        <c:axPos val="b"/>
        <c:numFmt formatCode="General" sourceLinked="1"/>
        <c:majorTickMark val="out"/>
        <c:minorTickMark val="none"/>
        <c:tickLblPos val="nextTo"/>
        <c:crossAx val="330457368"/>
        <c:crosses val="autoZero"/>
        <c:crossBetween val="midCat"/>
      </c:valAx>
      <c:spPr>
        <a:noFill/>
      </c:spPr>
    </c:plotArea>
    <c:legend>
      <c:legendPos val="r"/>
      <c:layout>
        <c:manualLayout>
          <c:xMode val="edge"/>
          <c:yMode val="edge"/>
          <c:x val="0.77144670050761399"/>
          <c:y val="4.0453838110946598E-2"/>
          <c:w val="0.22855329949238601"/>
          <c:h val="0.27991582106648799"/>
        </c:manualLayout>
      </c:layout>
      <c:overlay val="0"/>
    </c:legend>
    <c:plotVisOnly val="1"/>
    <c:dispBlanksAs val="gap"/>
    <c:showDLblsOverMax val="0"/>
  </c:chart>
  <c:spPr>
    <a:noFill/>
  </c:spPr>
  <c:txPr>
    <a:bodyPr/>
    <a:lstStyle/>
    <a:p>
      <a:pPr>
        <a:defRPr sz="1200">
          <a:solidFill>
            <a:schemeClr val="tx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sz="1600"/>
          </a:pPr>
          <a:endParaRPr lang="en-US"/>
        </a:p>
      </c:txPr>
    </c:title>
    <c:autoTitleDeleted val="0"/>
    <c:plotArea>
      <c:layout/>
      <c:scatterChart>
        <c:scatterStyle val="smoothMarker"/>
        <c:varyColors val="0"/>
        <c:ser>
          <c:idx val="0"/>
          <c:order val="0"/>
          <c:tx>
            <c:v>Series Resistance</c:v>
          </c:tx>
          <c:xVal>
            <c:numRef>
              <c:f>Sheet1!$A$58:$A$65</c:f>
              <c:numCache>
                <c:formatCode>General</c:formatCode>
                <c:ptCount val="8"/>
                <c:pt idx="0">
                  <c:v>30</c:v>
                </c:pt>
                <c:pt idx="1">
                  <c:v>60</c:v>
                </c:pt>
                <c:pt idx="2">
                  <c:v>80</c:v>
                </c:pt>
                <c:pt idx="3">
                  <c:v>100</c:v>
                </c:pt>
                <c:pt idx="4">
                  <c:v>120</c:v>
                </c:pt>
                <c:pt idx="5">
                  <c:v>140</c:v>
                </c:pt>
                <c:pt idx="6">
                  <c:v>160</c:v>
                </c:pt>
                <c:pt idx="7">
                  <c:v>180</c:v>
                </c:pt>
              </c:numCache>
            </c:numRef>
          </c:xVal>
          <c:yVal>
            <c:numRef>
              <c:f>Sheet1!$I$58:$I$65</c:f>
              <c:numCache>
                <c:formatCode>General</c:formatCode>
                <c:ptCount val="8"/>
                <c:pt idx="0">
                  <c:v>84.200833333333307</c:v>
                </c:pt>
                <c:pt idx="1">
                  <c:v>61.254199999999997</c:v>
                </c:pt>
                <c:pt idx="2">
                  <c:v>62.113700000000001</c:v>
                </c:pt>
                <c:pt idx="3">
                  <c:v>44.178666666666643</c:v>
                </c:pt>
                <c:pt idx="4">
                  <c:v>18.71033333333331</c:v>
                </c:pt>
                <c:pt idx="5">
                  <c:v>14.924466666666669</c:v>
                </c:pt>
                <c:pt idx="6">
                  <c:v>23.262333333333309</c:v>
                </c:pt>
                <c:pt idx="7">
                  <c:v>22.506333333333309</c:v>
                </c:pt>
              </c:numCache>
            </c:numRef>
          </c:yVal>
          <c:smooth val="1"/>
        </c:ser>
        <c:dLbls>
          <c:showLegendKey val="0"/>
          <c:showVal val="0"/>
          <c:showCatName val="0"/>
          <c:showSerName val="0"/>
          <c:showPercent val="0"/>
          <c:showBubbleSize val="0"/>
        </c:dLbls>
        <c:axId val="330458152"/>
        <c:axId val="320903320"/>
      </c:scatterChart>
      <c:valAx>
        <c:axId val="330458152"/>
        <c:scaling>
          <c:orientation val="minMax"/>
        </c:scaling>
        <c:delete val="0"/>
        <c:axPos val="b"/>
        <c:title>
          <c:tx>
            <c:rich>
              <a:bodyPr/>
              <a:lstStyle/>
              <a:p>
                <a:pPr>
                  <a:defRPr sz="1600"/>
                </a:pPr>
                <a:r>
                  <a:rPr lang="en-US" sz="1600"/>
                  <a:t>Annealing Temperature (C)</a:t>
                </a:r>
              </a:p>
            </c:rich>
          </c:tx>
          <c:layout/>
          <c:overlay val="0"/>
        </c:title>
        <c:numFmt formatCode="General" sourceLinked="1"/>
        <c:majorTickMark val="out"/>
        <c:minorTickMark val="none"/>
        <c:tickLblPos val="nextTo"/>
        <c:crossAx val="320903320"/>
        <c:crosses val="autoZero"/>
        <c:crossBetween val="midCat"/>
      </c:valAx>
      <c:valAx>
        <c:axId val="320903320"/>
        <c:scaling>
          <c:orientation val="minMax"/>
        </c:scaling>
        <c:delete val="0"/>
        <c:axPos val="l"/>
        <c:majorGridlines/>
        <c:title>
          <c:tx>
            <c:rich>
              <a:bodyPr rot="-5400000" vert="horz"/>
              <a:lstStyle/>
              <a:p>
                <a:pPr>
                  <a:defRPr sz="1600"/>
                </a:pPr>
                <a:r>
                  <a:rPr lang="en-US" sz="1600"/>
                  <a:t>Series Resistance (Ohms)</a:t>
                </a:r>
              </a:p>
            </c:rich>
          </c:tx>
          <c:layout>
            <c:manualLayout>
              <c:xMode val="edge"/>
              <c:yMode val="edge"/>
              <c:x val="2.1604938271604899E-2"/>
              <c:y val="0.101180774708652"/>
            </c:manualLayout>
          </c:layout>
          <c:overlay val="0"/>
        </c:title>
        <c:numFmt formatCode="General" sourceLinked="1"/>
        <c:majorTickMark val="out"/>
        <c:minorTickMark val="none"/>
        <c:tickLblPos val="nextTo"/>
        <c:crossAx val="330458152"/>
        <c:crosses val="autoZero"/>
        <c:crossBetween val="midCat"/>
      </c:valAx>
    </c:plotArea>
    <c:plotVisOnly val="1"/>
    <c:dispBlanksAs val="gap"/>
    <c:showDLblsOverMax val="0"/>
  </c:chart>
  <c:txPr>
    <a:bodyPr/>
    <a:lstStyle/>
    <a:p>
      <a:pPr>
        <a:defRPr sz="12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Shunt Resistance</a:t>
            </a:r>
          </a:p>
        </c:rich>
      </c:tx>
      <c:layout/>
      <c:overlay val="0"/>
    </c:title>
    <c:autoTitleDeleted val="0"/>
    <c:plotArea>
      <c:layout/>
      <c:scatterChart>
        <c:scatterStyle val="smoothMarker"/>
        <c:varyColors val="0"/>
        <c:ser>
          <c:idx val="0"/>
          <c:order val="0"/>
          <c:xVal>
            <c:numRef>
              <c:f>Sheet1!$A$3:$A$8</c:f>
              <c:numCache>
                <c:formatCode>General</c:formatCode>
                <c:ptCount val="6"/>
                <c:pt idx="0">
                  <c:v>180</c:v>
                </c:pt>
                <c:pt idx="1">
                  <c:v>160</c:v>
                </c:pt>
                <c:pt idx="2">
                  <c:v>140</c:v>
                </c:pt>
                <c:pt idx="3">
                  <c:v>120</c:v>
                </c:pt>
                <c:pt idx="4">
                  <c:v>100</c:v>
                </c:pt>
                <c:pt idx="5">
                  <c:v>80</c:v>
                </c:pt>
              </c:numCache>
            </c:numRef>
          </c:xVal>
          <c:yVal>
            <c:numRef>
              <c:f>Sheet1!$J$3:$J$8</c:f>
              <c:numCache>
                <c:formatCode>General</c:formatCode>
                <c:ptCount val="6"/>
                <c:pt idx="0">
                  <c:v>2321</c:v>
                </c:pt>
                <c:pt idx="1">
                  <c:v>2352</c:v>
                </c:pt>
                <c:pt idx="2">
                  <c:v>1499</c:v>
                </c:pt>
                <c:pt idx="3">
                  <c:v>1098</c:v>
                </c:pt>
                <c:pt idx="4">
                  <c:v>379</c:v>
                </c:pt>
                <c:pt idx="5">
                  <c:v>61</c:v>
                </c:pt>
              </c:numCache>
            </c:numRef>
          </c:yVal>
          <c:smooth val="1"/>
        </c:ser>
        <c:dLbls>
          <c:showLegendKey val="0"/>
          <c:showVal val="0"/>
          <c:showCatName val="0"/>
          <c:showSerName val="0"/>
          <c:showPercent val="0"/>
          <c:showBubbleSize val="0"/>
        </c:dLbls>
        <c:axId val="320902928"/>
        <c:axId val="320903712"/>
      </c:scatterChart>
      <c:valAx>
        <c:axId val="320902928"/>
        <c:scaling>
          <c:orientation val="minMax"/>
          <c:max val="200"/>
          <c:min val="60"/>
        </c:scaling>
        <c:delete val="0"/>
        <c:axPos val="b"/>
        <c:title>
          <c:tx>
            <c:rich>
              <a:bodyPr/>
              <a:lstStyle/>
              <a:p>
                <a:pPr>
                  <a:defRPr/>
                </a:pPr>
                <a:r>
                  <a:rPr lang="en-US"/>
                  <a:t>Annealing Temperature (C)</a:t>
                </a:r>
              </a:p>
            </c:rich>
          </c:tx>
          <c:layout/>
          <c:overlay val="0"/>
        </c:title>
        <c:numFmt formatCode="General" sourceLinked="1"/>
        <c:majorTickMark val="out"/>
        <c:minorTickMark val="none"/>
        <c:tickLblPos val="nextTo"/>
        <c:crossAx val="320903712"/>
        <c:crosses val="autoZero"/>
        <c:crossBetween val="midCat"/>
      </c:valAx>
      <c:valAx>
        <c:axId val="320903712"/>
        <c:scaling>
          <c:orientation val="minMax"/>
        </c:scaling>
        <c:delete val="0"/>
        <c:axPos val="l"/>
        <c:majorGridlines/>
        <c:title>
          <c:tx>
            <c:rich>
              <a:bodyPr rot="-5400000" vert="horz"/>
              <a:lstStyle/>
              <a:p>
                <a:pPr>
                  <a:defRPr/>
                </a:pPr>
                <a:r>
                  <a:rPr lang="en-US"/>
                  <a:t>Rshunt (kohms)</a:t>
                </a:r>
              </a:p>
            </c:rich>
          </c:tx>
          <c:layout/>
          <c:overlay val="0"/>
        </c:title>
        <c:numFmt formatCode="General" sourceLinked="1"/>
        <c:majorTickMark val="out"/>
        <c:minorTickMark val="none"/>
        <c:tickLblPos val="nextTo"/>
        <c:crossAx val="320902928"/>
        <c:crosses val="autoZero"/>
        <c:crossBetween val="midCat"/>
      </c:valAx>
    </c:plotArea>
    <c:plotVisOnly val="1"/>
    <c:dispBlanksAs val="gap"/>
    <c:showDLblsOverMax val="0"/>
  </c:chart>
  <c:txPr>
    <a:bodyPr/>
    <a:lstStyle/>
    <a:p>
      <a:pPr>
        <a:defRPr sz="16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Diode Parameter</a:t>
            </a:r>
          </a:p>
        </c:rich>
      </c:tx>
      <c:layout/>
      <c:overlay val="0"/>
    </c:title>
    <c:autoTitleDeleted val="0"/>
    <c:plotArea>
      <c:layout/>
      <c:scatterChart>
        <c:scatterStyle val="smoothMarker"/>
        <c:varyColors val="0"/>
        <c:ser>
          <c:idx val="0"/>
          <c:order val="0"/>
          <c:xVal>
            <c:numRef>
              <c:f>Sheet1!$A$3:$A$8</c:f>
              <c:numCache>
                <c:formatCode>General</c:formatCode>
                <c:ptCount val="6"/>
                <c:pt idx="0">
                  <c:v>180</c:v>
                </c:pt>
                <c:pt idx="1">
                  <c:v>160</c:v>
                </c:pt>
                <c:pt idx="2">
                  <c:v>140</c:v>
                </c:pt>
                <c:pt idx="3">
                  <c:v>120</c:v>
                </c:pt>
                <c:pt idx="4">
                  <c:v>100</c:v>
                </c:pt>
                <c:pt idx="5">
                  <c:v>80</c:v>
                </c:pt>
              </c:numCache>
            </c:numRef>
          </c:xVal>
          <c:yVal>
            <c:numRef>
              <c:f>Sheet1!$G$3:$G$8</c:f>
              <c:numCache>
                <c:formatCode>General</c:formatCode>
                <c:ptCount val="6"/>
                <c:pt idx="0">
                  <c:v>1.07</c:v>
                </c:pt>
                <c:pt idx="1">
                  <c:v>1.1000000000000001</c:v>
                </c:pt>
                <c:pt idx="2">
                  <c:v>1.41</c:v>
                </c:pt>
                <c:pt idx="3">
                  <c:v>4.734</c:v>
                </c:pt>
                <c:pt idx="4">
                  <c:v>5.6079999999999979</c:v>
                </c:pt>
                <c:pt idx="5">
                  <c:v>5.0129999999999981</c:v>
                </c:pt>
              </c:numCache>
            </c:numRef>
          </c:yVal>
          <c:smooth val="1"/>
        </c:ser>
        <c:dLbls>
          <c:showLegendKey val="0"/>
          <c:showVal val="0"/>
          <c:showCatName val="0"/>
          <c:showSerName val="0"/>
          <c:showPercent val="0"/>
          <c:showBubbleSize val="0"/>
        </c:dLbls>
        <c:axId val="320904104"/>
        <c:axId val="320904496"/>
      </c:scatterChart>
      <c:valAx>
        <c:axId val="320904104"/>
        <c:scaling>
          <c:orientation val="minMax"/>
          <c:max val="200"/>
          <c:min val="60"/>
        </c:scaling>
        <c:delete val="0"/>
        <c:axPos val="b"/>
        <c:title>
          <c:tx>
            <c:rich>
              <a:bodyPr/>
              <a:lstStyle/>
              <a:p>
                <a:pPr>
                  <a:defRPr sz="1200"/>
                </a:pPr>
                <a:r>
                  <a:rPr lang="en-US" sz="1200"/>
                  <a:t>Annealing Temperature (C)</a:t>
                </a:r>
              </a:p>
            </c:rich>
          </c:tx>
          <c:layout/>
          <c:overlay val="0"/>
        </c:title>
        <c:numFmt formatCode="General" sourceLinked="1"/>
        <c:majorTickMark val="out"/>
        <c:minorTickMark val="none"/>
        <c:tickLblPos val="nextTo"/>
        <c:crossAx val="320904496"/>
        <c:crosses val="autoZero"/>
        <c:crossBetween val="midCat"/>
      </c:valAx>
      <c:valAx>
        <c:axId val="320904496"/>
        <c:scaling>
          <c:orientation val="minMax"/>
        </c:scaling>
        <c:delete val="0"/>
        <c:axPos val="l"/>
        <c:majorGridlines/>
        <c:title>
          <c:tx>
            <c:rich>
              <a:bodyPr rot="-5400000" vert="horz"/>
              <a:lstStyle/>
              <a:p>
                <a:pPr>
                  <a:defRPr sz="1200"/>
                </a:pPr>
                <a:r>
                  <a:rPr lang="en-US" sz="1200"/>
                  <a:t>Diode Ideality Factor</a:t>
                </a:r>
                <a:r>
                  <a:rPr lang="en-US" sz="1200" baseline="0"/>
                  <a:t> n</a:t>
                </a:r>
                <a:endParaRPr lang="en-US" sz="1200"/>
              </a:p>
            </c:rich>
          </c:tx>
          <c:layout/>
          <c:overlay val="0"/>
        </c:title>
        <c:numFmt formatCode="General" sourceLinked="1"/>
        <c:majorTickMark val="out"/>
        <c:minorTickMark val="none"/>
        <c:tickLblPos val="nextTo"/>
        <c:crossAx val="320904104"/>
        <c:crosses val="autoZero"/>
        <c:crossBetween val="midCat"/>
      </c:valAx>
    </c:plotArea>
    <c:plotVisOnly val="1"/>
    <c:dispBlanksAs val="gap"/>
    <c:showDLblsOverMax val="0"/>
  </c:chart>
  <c:spPr>
    <a:solidFill>
      <a:sysClr val="window" lastClr="FFFFFF"/>
    </a:solidFill>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Dark Saturation</a:t>
            </a:r>
            <a:r>
              <a:rPr lang="en-US" baseline="0"/>
              <a:t> Current "Jo"</a:t>
            </a:r>
            <a:endParaRPr lang="en-US"/>
          </a:p>
        </c:rich>
      </c:tx>
      <c:layout/>
      <c:overlay val="0"/>
      <c:spPr>
        <a:solidFill>
          <a:sysClr val="window" lastClr="FFFFFF"/>
        </a:solidFill>
      </c:spPr>
    </c:title>
    <c:autoTitleDeleted val="0"/>
    <c:plotArea>
      <c:layout/>
      <c:scatterChart>
        <c:scatterStyle val="smoothMarker"/>
        <c:varyColors val="0"/>
        <c:ser>
          <c:idx val="0"/>
          <c:order val="0"/>
          <c:xVal>
            <c:numRef>
              <c:f>Sheet1!$A$3:$A$8</c:f>
              <c:numCache>
                <c:formatCode>General</c:formatCode>
                <c:ptCount val="6"/>
                <c:pt idx="0">
                  <c:v>180</c:v>
                </c:pt>
                <c:pt idx="1">
                  <c:v>160</c:v>
                </c:pt>
                <c:pt idx="2">
                  <c:v>140</c:v>
                </c:pt>
                <c:pt idx="3">
                  <c:v>120</c:v>
                </c:pt>
                <c:pt idx="4">
                  <c:v>100</c:v>
                </c:pt>
                <c:pt idx="5">
                  <c:v>80</c:v>
                </c:pt>
              </c:numCache>
            </c:numRef>
          </c:xVal>
          <c:yVal>
            <c:numRef>
              <c:f>Sheet1!$K$3:$K$8</c:f>
              <c:numCache>
                <c:formatCode>0.00E+00</c:formatCode>
                <c:ptCount val="6"/>
                <c:pt idx="0">
                  <c:v>3.6050000000000002E-5</c:v>
                </c:pt>
                <c:pt idx="1">
                  <c:v>6.8960000000000004E-5</c:v>
                </c:pt>
                <c:pt idx="2">
                  <c:v>2.8909999999999998E-4</c:v>
                </c:pt>
                <c:pt idx="3">
                  <c:v>2.433E-4</c:v>
                </c:pt>
                <c:pt idx="4">
                  <c:v>9.322E-4</c:v>
                </c:pt>
                <c:pt idx="5">
                  <c:v>9.7999999999999997E-4</c:v>
                </c:pt>
              </c:numCache>
            </c:numRef>
          </c:yVal>
          <c:smooth val="1"/>
        </c:ser>
        <c:dLbls>
          <c:showLegendKey val="0"/>
          <c:showVal val="0"/>
          <c:showCatName val="0"/>
          <c:showSerName val="0"/>
          <c:showPercent val="0"/>
          <c:showBubbleSize val="0"/>
        </c:dLbls>
        <c:axId val="320905672"/>
        <c:axId val="320906064"/>
      </c:scatterChart>
      <c:valAx>
        <c:axId val="320905672"/>
        <c:scaling>
          <c:orientation val="minMax"/>
          <c:max val="200"/>
          <c:min val="60"/>
        </c:scaling>
        <c:delete val="0"/>
        <c:axPos val="b"/>
        <c:title>
          <c:tx>
            <c:rich>
              <a:bodyPr/>
              <a:lstStyle/>
              <a:p>
                <a:pPr>
                  <a:defRPr sz="1200"/>
                </a:pPr>
                <a:r>
                  <a:rPr lang="en-US" sz="1200"/>
                  <a:t>Annealing Temperature (C)</a:t>
                </a:r>
              </a:p>
            </c:rich>
          </c:tx>
          <c:layout>
            <c:manualLayout>
              <c:xMode val="edge"/>
              <c:yMode val="edge"/>
              <c:x val="0.38376509186351698"/>
              <c:y val="0.887939632545932"/>
            </c:manualLayout>
          </c:layout>
          <c:overlay val="0"/>
        </c:title>
        <c:numFmt formatCode="General" sourceLinked="1"/>
        <c:majorTickMark val="out"/>
        <c:minorTickMark val="none"/>
        <c:tickLblPos val="nextTo"/>
        <c:crossAx val="320906064"/>
        <c:crosses val="autoZero"/>
        <c:crossBetween val="midCat"/>
      </c:valAx>
      <c:valAx>
        <c:axId val="320906064"/>
        <c:scaling>
          <c:orientation val="minMax"/>
        </c:scaling>
        <c:delete val="0"/>
        <c:axPos val="l"/>
        <c:majorGridlines/>
        <c:title>
          <c:tx>
            <c:rich>
              <a:bodyPr rot="-5400000" vert="horz"/>
              <a:lstStyle/>
              <a:p>
                <a:pPr>
                  <a:defRPr sz="1200"/>
                </a:pPr>
                <a:r>
                  <a:rPr lang="en-US" sz="1200"/>
                  <a:t>Jo (mA/cm2)</a:t>
                </a:r>
              </a:p>
            </c:rich>
          </c:tx>
          <c:layout/>
          <c:overlay val="0"/>
        </c:title>
        <c:numFmt formatCode="0.00E+00" sourceLinked="1"/>
        <c:majorTickMark val="out"/>
        <c:minorTickMark val="none"/>
        <c:tickLblPos val="nextTo"/>
        <c:crossAx val="320905672"/>
        <c:crosses val="autoZero"/>
        <c:crossBetween val="midCat"/>
      </c:valAx>
    </c:plotArea>
    <c:plotVisOnly val="1"/>
    <c:dispBlanksAs val="gap"/>
    <c:showDLblsOverMax val="0"/>
  </c:chart>
  <c:spPr>
    <a:solidFill>
      <a:sysClr val="window" lastClr="FFFFFF"/>
    </a:solidFill>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600"/>
              <a:t>Limiting Carrier Lifetime Mobility</a:t>
            </a:r>
            <a:r>
              <a:rPr lang="en-US" sz="1600" baseline="0"/>
              <a:t> Product</a:t>
            </a:r>
            <a:endParaRPr lang="en-US" sz="1600"/>
          </a:p>
        </c:rich>
      </c:tx>
      <c:layout/>
      <c:overlay val="0"/>
    </c:title>
    <c:autoTitleDeleted val="0"/>
    <c:plotArea>
      <c:layout>
        <c:manualLayout>
          <c:layoutTarget val="inner"/>
          <c:xMode val="edge"/>
          <c:yMode val="edge"/>
          <c:x val="0.22334210912591801"/>
          <c:y val="0.28495318943658199"/>
          <c:w val="0.71826938141288099"/>
          <c:h val="0.49225386244983499"/>
        </c:manualLayout>
      </c:layout>
      <c:scatterChart>
        <c:scatterStyle val="smoothMarker"/>
        <c:varyColors val="0"/>
        <c:ser>
          <c:idx val="0"/>
          <c:order val="0"/>
          <c:xVal>
            <c:numRef>
              <c:f>Sheet1!$A$3:$A$8</c:f>
              <c:numCache>
                <c:formatCode>General</c:formatCode>
                <c:ptCount val="6"/>
                <c:pt idx="0">
                  <c:v>180</c:v>
                </c:pt>
                <c:pt idx="1">
                  <c:v>160</c:v>
                </c:pt>
                <c:pt idx="2">
                  <c:v>140</c:v>
                </c:pt>
                <c:pt idx="3">
                  <c:v>120</c:v>
                </c:pt>
                <c:pt idx="4">
                  <c:v>100</c:v>
                </c:pt>
                <c:pt idx="5">
                  <c:v>80</c:v>
                </c:pt>
              </c:numCache>
            </c:numRef>
          </c:xVal>
          <c:yVal>
            <c:numRef>
              <c:f>Sheet1!$B$3:$B$8</c:f>
              <c:numCache>
                <c:formatCode>0.00E+00</c:formatCode>
                <c:ptCount val="6"/>
                <c:pt idx="0">
                  <c:v>3.6845178712871302E-13</c:v>
                </c:pt>
                <c:pt idx="1">
                  <c:v>3.4095448764415202E-13</c:v>
                </c:pt>
                <c:pt idx="2">
                  <c:v>2.7608264488073402E-13</c:v>
                </c:pt>
                <c:pt idx="3">
                  <c:v>2.4528950463450599E-13</c:v>
                </c:pt>
                <c:pt idx="4">
                  <c:v>1.8766420116845199E-13</c:v>
                </c:pt>
                <c:pt idx="5">
                  <c:v>9.09775460480301E-14</c:v>
                </c:pt>
              </c:numCache>
            </c:numRef>
          </c:yVal>
          <c:smooth val="1"/>
        </c:ser>
        <c:dLbls>
          <c:showLegendKey val="0"/>
          <c:showVal val="0"/>
          <c:showCatName val="0"/>
          <c:showSerName val="0"/>
          <c:showPercent val="0"/>
          <c:showBubbleSize val="0"/>
        </c:dLbls>
        <c:axId val="270298160"/>
        <c:axId val="270296984"/>
      </c:scatterChart>
      <c:valAx>
        <c:axId val="270298160"/>
        <c:scaling>
          <c:orientation val="minMax"/>
          <c:min val="60"/>
        </c:scaling>
        <c:delete val="0"/>
        <c:axPos val="b"/>
        <c:title>
          <c:tx>
            <c:rich>
              <a:bodyPr/>
              <a:lstStyle/>
              <a:p>
                <a:pPr>
                  <a:defRPr sz="1200"/>
                </a:pPr>
                <a:r>
                  <a:rPr lang="en-US" sz="1200"/>
                  <a:t>Annealing Temperature (C)</a:t>
                </a:r>
              </a:p>
            </c:rich>
          </c:tx>
          <c:layout/>
          <c:overlay val="0"/>
        </c:title>
        <c:numFmt formatCode="General" sourceLinked="1"/>
        <c:majorTickMark val="out"/>
        <c:minorTickMark val="none"/>
        <c:tickLblPos val="nextTo"/>
        <c:crossAx val="270296984"/>
        <c:crosses val="autoZero"/>
        <c:crossBetween val="midCat"/>
      </c:valAx>
      <c:valAx>
        <c:axId val="270296984"/>
        <c:scaling>
          <c:orientation val="minMax"/>
        </c:scaling>
        <c:delete val="0"/>
        <c:axPos val="l"/>
        <c:majorGridlines/>
        <c:title>
          <c:tx>
            <c:rich>
              <a:bodyPr rot="-5400000" vert="horz"/>
              <a:lstStyle/>
              <a:p>
                <a:pPr>
                  <a:defRPr sz="1200"/>
                </a:pPr>
                <a:r>
                  <a:rPr lang="en-US" sz="1200"/>
                  <a:t>μ</a:t>
                </a:r>
                <a:r>
                  <a:rPr lang="el-GR" sz="1200"/>
                  <a:t>τ</a:t>
                </a:r>
                <a:r>
                  <a:rPr lang="en-US" sz="1200"/>
                  <a:t> (cm2/V)</a:t>
                </a:r>
              </a:p>
            </c:rich>
          </c:tx>
          <c:layout>
            <c:manualLayout>
              <c:xMode val="edge"/>
              <c:yMode val="edge"/>
              <c:x val="1.56916509050005E-2"/>
              <c:y val="0.37048761414412501"/>
            </c:manualLayout>
          </c:layout>
          <c:overlay val="0"/>
        </c:title>
        <c:numFmt formatCode="0.00E+00" sourceLinked="1"/>
        <c:majorTickMark val="out"/>
        <c:minorTickMark val="none"/>
        <c:tickLblPos val="nextTo"/>
        <c:crossAx val="270298160"/>
        <c:crosses val="autoZero"/>
        <c:crossBetween val="midCat"/>
      </c:valAx>
    </c:plotArea>
    <c:plotVisOnly val="1"/>
    <c:dispBlanksAs val="gap"/>
    <c:showDLblsOverMax val="0"/>
  </c:chart>
  <c:spPr>
    <a:solidFill>
      <a:sysClr val="window" lastClr="FFFFFF"/>
    </a:solidFill>
  </c:sp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F5E4DD-A480-4310-B739-5BC82895B0D2}" type="datetimeFigureOut">
              <a:rPr lang="en-US" smtClean="0"/>
              <a:t>7/7/2014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5FD0DF-372B-491A-AAF5-F402D6CA9203}" type="slidenum">
              <a:rPr lang="en-US" smtClean="0"/>
              <a:t>‹#›</a:t>
            </a:fld>
            <a:endParaRPr lang="en-US"/>
          </a:p>
        </p:txBody>
      </p:sp>
    </p:spTree>
    <p:extLst>
      <p:ext uri="{BB962C8B-B14F-4D97-AF65-F5344CB8AC3E}">
        <p14:creationId xmlns:p14="http://schemas.microsoft.com/office/powerpoint/2010/main" val="264723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obel.se/chemistry/laureates/2000/index.html"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25EEC8-A8B0-45D4-B634-AD7E9FCF43D5}" type="slidenum">
              <a:rPr lang="en-US" smtClean="0"/>
              <a:pPr fontAlgn="base">
                <a:spcBef>
                  <a:spcPct val="0"/>
                </a:spcBef>
                <a:spcAft>
                  <a:spcPct val="0"/>
                </a:spcAft>
                <a:defRPr/>
              </a:pPr>
              <a:t>2</a:t>
            </a:fld>
            <a:endParaRPr lang="en-US" smtClean="0"/>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Kyoto University</a:t>
            </a:r>
          </a:p>
        </p:txBody>
      </p:sp>
    </p:spTree>
    <p:extLst>
      <p:ext uri="{BB962C8B-B14F-4D97-AF65-F5344CB8AC3E}">
        <p14:creationId xmlns:p14="http://schemas.microsoft.com/office/powerpoint/2010/main" val="3567639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9E5B2-CFAD-4A44-9494-A2C191A412BE}" type="slidenum">
              <a:rPr lang="en-US" smtClean="0"/>
              <a:pPr/>
              <a:t>40</a:t>
            </a:fld>
            <a:endParaRPr lang="en-US"/>
          </a:p>
        </p:txBody>
      </p:sp>
    </p:spTree>
    <p:extLst>
      <p:ext uri="{BB962C8B-B14F-4D97-AF65-F5344CB8AC3E}">
        <p14:creationId xmlns:p14="http://schemas.microsoft.com/office/powerpoint/2010/main" val="3855944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Beer-Lambert law to calculate absorption: 	I = I</a:t>
            </a:r>
            <a:r>
              <a:rPr lang="en-US" baseline="-25000" dirty="0" smtClean="0"/>
              <a:t>0</a:t>
            </a:r>
            <a:r>
              <a:rPr lang="en-US" dirty="0" smtClean="0"/>
              <a:t> </a:t>
            </a:r>
            <a:r>
              <a:rPr lang="en-US" dirty="0" err="1" smtClean="0"/>
              <a:t>exp</a:t>
            </a:r>
            <a:r>
              <a:rPr lang="en-US" dirty="0" smtClean="0"/>
              <a:t>(-αx)	(1)</a:t>
            </a:r>
          </a:p>
          <a:p>
            <a:r>
              <a:rPr lang="en-US" dirty="0" smtClean="0"/>
              <a:t>Where I is the transmitted light, I</a:t>
            </a:r>
            <a:r>
              <a:rPr lang="en-US" baseline="-25000" dirty="0" smtClean="0"/>
              <a:t>0</a:t>
            </a:r>
            <a:r>
              <a:rPr lang="en-US" dirty="0" smtClean="0"/>
              <a:t> is the incident light, α is the absorption coefficient and x is the thickness of the layer in cm. </a:t>
            </a:r>
          </a:p>
          <a:p>
            <a:r>
              <a:rPr lang="en-US" dirty="0" smtClean="0"/>
              <a:t>By taking I</a:t>
            </a:r>
            <a:r>
              <a:rPr lang="en-US" baseline="-25000" dirty="0" smtClean="0"/>
              <a:t>0</a:t>
            </a:r>
            <a:r>
              <a:rPr lang="en-US" dirty="0" smtClean="0"/>
              <a:t>-I, we find the amount of light absorbed by the layer, and thus the number of </a:t>
            </a:r>
            <a:r>
              <a:rPr lang="en-US" dirty="0" err="1" smtClean="0"/>
              <a:t>excitons</a:t>
            </a:r>
            <a:r>
              <a:rPr lang="en-US" dirty="0" smtClean="0"/>
              <a:t> generated  in that area. We then pass I to the next layer  down, where it becomes I</a:t>
            </a:r>
            <a:r>
              <a:rPr lang="en-US" baseline="-25000" dirty="0" smtClean="0"/>
              <a:t>0</a:t>
            </a:r>
            <a:r>
              <a:rPr lang="en-US" dirty="0" smtClean="0"/>
              <a:t> and the process is repeated. </a:t>
            </a:r>
          </a:p>
          <a:p>
            <a:r>
              <a:rPr lang="en-US" dirty="0" smtClean="0"/>
              <a:t>We assumed a 90% reflection  at the polymer-Al interface on the back layer, then repeated the absorption as the light reflected up the device. </a:t>
            </a:r>
          </a:p>
          <a:p>
            <a:r>
              <a:rPr lang="en-US" dirty="0" smtClean="0"/>
              <a:t>This created the map of absorption shown in Figure 3. </a:t>
            </a:r>
          </a:p>
          <a:p>
            <a:r>
              <a:rPr lang="en-US" dirty="0" smtClean="0"/>
              <a:t>White represents the areas of  highest absorption, which correspond to P3HT sections. P3HT has a much higher absorption in the visible range (1.7x10</a:t>
            </a:r>
            <a:r>
              <a:rPr lang="en-US" baseline="30000" dirty="0" smtClean="0"/>
              <a:t>5</a:t>
            </a:r>
            <a:r>
              <a:rPr lang="en-US" dirty="0" smtClean="0"/>
              <a:t> as compared to 2.7x10</a:t>
            </a:r>
            <a:r>
              <a:rPr lang="en-US" baseline="30000" dirty="0" smtClean="0"/>
              <a:t>4</a:t>
            </a:r>
            <a:r>
              <a:rPr lang="en-US" dirty="0" smtClean="0"/>
              <a:t> for PCBM). Shading in the lower areas is observed as the P3HT above absorbs a significant amount of light.</a:t>
            </a:r>
          </a:p>
          <a:p>
            <a:r>
              <a:rPr lang="en-US" dirty="0" smtClean="0"/>
              <a:t> How did you get this? Did you use the measured quantum efficiency?</a:t>
            </a:r>
          </a:p>
          <a:p>
            <a:r>
              <a:rPr lang="en-US" dirty="0" smtClean="0"/>
              <a:t> How did you set layer thickness?</a:t>
            </a:r>
          </a:p>
          <a:p>
            <a:r>
              <a:rPr lang="en-US" dirty="0" smtClean="0"/>
              <a:t> Any reference for this?</a:t>
            </a:r>
          </a:p>
          <a:p>
            <a:endParaRPr lang="en-US" dirty="0"/>
          </a:p>
        </p:txBody>
      </p:sp>
      <p:sp>
        <p:nvSpPr>
          <p:cNvPr id="4" name="Slide Number Placeholder 3"/>
          <p:cNvSpPr>
            <a:spLocks noGrp="1"/>
          </p:cNvSpPr>
          <p:nvPr>
            <p:ph type="sldNum" sz="quarter" idx="10"/>
          </p:nvPr>
        </p:nvSpPr>
        <p:spPr/>
        <p:txBody>
          <a:bodyPr/>
          <a:lstStyle/>
          <a:p>
            <a:fld id="{255FD0DF-372B-491A-AAF5-F402D6CA9203}" type="slidenum">
              <a:rPr lang="en-US" smtClean="0"/>
              <a:t>49</a:t>
            </a:fld>
            <a:endParaRPr lang="en-US"/>
          </a:p>
        </p:txBody>
      </p:sp>
    </p:spTree>
    <p:extLst>
      <p:ext uri="{BB962C8B-B14F-4D97-AF65-F5344CB8AC3E}">
        <p14:creationId xmlns:p14="http://schemas.microsoft.com/office/powerpoint/2010/main" val="268365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B7C888-BF4C-400E-B9BB-FF04190FA93E}" type="slidenum">
              <a:rPr lang="en-US" smtClean="0"/>
              <a:pPr>
                <a:defRPr/>
              </a:pPr>
              <a:t>60</a:t>
            </a:fld>
            <a:endParaRPr lang="en-US" dirty="0"/>
          </a:p>
        </p:txBody>
      </p:sp>
    </p:spTree>
    <p:extLst>
      <p:ext uri="{BB962C8B-B14F-4D97-AF65-F5344CB8AC3E}">
        <p14:creationId xmlns:p14="http://schemas.microsoft.com/office/powerpoint/2010/main" val="2796180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Voltage dependence</a:t>
            </a:r>
            <a:r>
              <a:rPr lang="en-US" baseline="0" dirty="0" smtClean="0"/>
              <a:t> introduces significant losses and the principle of suppers-position is not applicable</a:t>
            </a:r>
            <a:endParaRPr lang="en-US" dirty="0"/>
          </a:p>
        </p:txBody>
      </p:sp>
      <p:sp>
        <p:nvSpPr>
          <p:cNvPr id="4" name="Slide Number Placeholder 3"/>
          <p:cNvSpPr>
            <a:spLocks noGrp="1"/>
          </p:cNvSpPr>
          <p:nvPr>
            <p:ph type="sldNum" sz="quarter" idx="10"/>
          </p:nvPr>
        </p:nvSpPr>
        <p:spPr/>
        <p:txBody>
          <a:bodyPr/>
          <a:lstStyle/>
          <a:p>
            <a:pPr>
              <a:defRPr/>
            </a:pPr>
            <a:fld id="{FCB7C888-BF4C-400E-B9BB-FF04190FA93E}" type="slidenum">
              <a:rPr lang="en-US" smtClean="0"/>
              <a:pPr>
                <a:defRPr/>
              </a:pPr>
              <a:t>61</a:t>
            </a:fld>
            <a:endParaRPr lang="en-US" dirty="0"/>
          </a:p>
        </p:txBody>
      </p:sp>
    </p:spTree>
    <p:extLst>
      <p:ext uri="{BB962C8B-B14F-4D97-AF65-F5344CB8AC3E}">
        <p14:creationId xmlns:p14="http://schemas.microsoft.com/office/powerpoint/2010/main" val="651367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2000 Chemistry Nobel Prize</a:t>
            </a:r>
            <a:endParaRPr lang="en-US" dirty="0"/>
          </a:p>
        </p:txBody>
      </p:sp>
      <p:sp>
        <p:nvSpPr>
          <p:cNvPr id="4" name="Slide Number Placeholder 3"/>
          <p:cNvSpPr>
            <a:spLocks noGrp="1"/>
          </p:cNvSpPr>
          <p:nvPr>
            <p:ph type="sldNum" sz="quarter" idx="10"/>
          </p:nvPr>
        </p:nvSpPr>
        <p:spPr/>
        <p:txBody>
          <a:bodyPr/>
          <a:lstStyle/>
          <a:p>
            <a:fld id="{B72A824C-5951-46B7-AA17-65D3C17EC8BE}" type="slidenum">
              <a:rPr lang="en-US" smtClean="0"/>
              <a:pPr/>
              <a:t>66</a:t>
            </a:fld>
            <a:endParaRPr lang="en-US"/>
          </a:p>
        </p:txBody>
      </p:sp>
    </p:spTree>
    <p:extLst>
      <p:ext uri="{BB962C8B-B14F-4D97-AF65-F5344CB8AC3E}">
        <p14:creationId xmlns:p14="http://schemas.microsoft.com/office/powerpoint/2010/main" val="3719942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Conjugated polymers are organic macromolecules which consist at least of one chain of alternating double- and single-bonds. Due to the fact the π-orbitals of the alternating double-and single-bonds mesomerize the single and double bonds becomes similar character. This means that the p</a:t>
            </a:r>
            <a:r>
              <a:rPr lang="en-US" baseline="-25000" dirty="0" smtClean="0"/>
              <a:t>z</a:t>
            </a:r>
            <a:r>
              <a:rPr lang="en-US" dirty="0" smtClean="0"/>
              <a:t>-orbitals of the carbon atoms which forms the conjugated chain overlaps also over the single bonds. Thus π-electrons can be easier moved from one end of the polymer chain to the other. However, the remaining bond alteration (possibly by Peierl's instability) makes conjugated polymers to be only one-dimensional semiconductors. Like inorganic semiconductors they can be doped, to increase their conductivity extremely. For the discovery and development of such conductive polymers Alan J. Heeger, Alan G. MacDiarmid, Hideki Shirakawa received the </a:t>
            </a:r>
            <a:r>
              <a:rPr lang="en-US" dirty="0" smtClean="0">
                <a:hlinkClick r:id="rId3"/>
              </a:rPr>
              <a:t>Nobel prize in chemistry</a:t>
            </a:r>
            <a:r>
              <a:rPr lang="en-US" dirty="0" smtClean="0"/>
              <a:t> in 2000. The most simple conjugated polymer is polyacetylene, which consist only of a single chain of alternating single- and double-bonds.</a:t>
            </a:r>
          </a:p>
          <a:p>
            <a:r>
              <a:rPr lang="en-US" dirty="0" smtClean="0"/>
              <a:t>Structure formula of Polyacetylene. </a:t>
            </a:r>
          </a:p>
          <a:p>
            <a:r>
              <a:rPr lang="en-US" dirty="0" smtClean="0"/>
              <a:t>In principle one can construct any devices that are available from inorganic semiconductors, like diodes and transistors, also from conjugated polymers. The most advanced development in the last decade was that of light emitting devices from polymers like polyphenylvinylene (PPV), polyfluorenes (PF), and polythiophenes (PT), which are already on the market. Blended with Fullerene (C</a:t>
            </a:r>
            <a:r>
              <a:rPr lang="en-US" baseline="-25000" dirty="0" smtClean="0"/>
              <a:t>60</a:t>
            </a:r>
            <a:r>
              <a:rPr lang="en-US" dirty="0" smtClean="0"/>
              <a:t>) or its derivates, the polythiophenes are also most promising materials for photovoltaic application.</a:t>
            </a:r>
          </a:p>
          <a:p>
            <a:endParaRPr lang="en-US" dirty="0"/>
          </a:p>
        </p:txBody>
      </p:sp>
      <p:sp>
        <p:nvSpPr>
          <p:cNvPr id="4" name="Slide Number Placeholder 3"/>
          <p:cNvSpPr>
            <a:spLocks noGrp="1"/>
          </p:cNvSpPr>
          <p:nvPr>
            <p:ph type="sldNum" sz="quarter" idx="10"/>
          </p:nvPr>
        </p:nvSpPr>
        <p:spPr/>
        <p:txBody>
          <a:bodyPr/>
          <a:lstStyle/>
          <a:p>
            <a:fld id="{2DDABECE-257E-45BA-887B-EBAA99CBFD9F}" type="slidenum">
              <a:rPr lang="en-US" smtClean="0"/>
              <a:pPr/>
              <a:t>69</a:t>
            </a:fld>
            <a:endParaRPr lang="en-US" dirty="0"/>
          </a:p>
        </p:txBody>
      </p:sp>
    </p:spTree>
    <p:extLst>
      <p:ext uri="{BB962C8B-B14F-4D97-AF65-F5344CB8AC3E}">
        <p14:creationId xmlns:p14="http://schemas.microsoft.com/office/powerpoint/2010/main" val="169283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Plextronics, Inc.</a:t>
            </a:r>
            <a:br>
              <a:rPr lang="en-US" b="1" dirty="0" smtClean="0"/>
            </a:br>
            <a:r>
              <a:rPr lang="en-US" b="1" dirty="0" smtClean="0"/>
              <a:t>2180 William Pitt Way</a:t>
            </a:r>
            <a:br>
              <a:rPr lang="en-US" b="1" dirty="0" smtClean="0"/>
            </a:br>
            <a:r>
              <a:rPr lang="en-US" b="1" dirty="0" smtClean="0"/>
              <a:t>Pittsburgh, PA 15238</a:t>
            </a:r>
            <a:br>
              <a:rPr lang="en-US" b="1" dirty="0" smtClean="0"/>
            </a:br>
            <a:r>
              <a:rPr lang="en-US" b="1" dirty="0" smtClean="0"/>
              <a:t>Phone: (412) 423-2030</a:t>
            </a:r>
            <a:br>
              <a:rPr lang="en-US" b="1" dirty="0" smtClean="0"/>
            </a:br>
            <a:r>
              <a:rPr lang="en-US" b="1" dirty="0" smtClean="0"/>
              <a:t>Fax: (412) 423-2039 </a:t>
            </a:r>
            <a:endParaRPr lang="en-US" dirty="0"/>
          </a:p>
        </p:txBody>
      </p:sp>
      <p:sp>
        <p:nvSpPr>
          <p:cNvPr id="4" name="Slide Number Placeholder 3"/>
          <p:cNvSpPr>
            <a:spLocks noGrp="1"/>
          </p:cNvSpPr>
          <p:nvPr>
            <p:ph type="sldNum" sz="quarter" idx="10"/>
          </p:nvPr>
        </p:nvSpPr>
        <p:spPr/>
        <p:txBody>
          <a:bodyPr/>
          <a:lstStyle/>
          <a:p>
            <a:fld id="{2DDABECE-257E-45BA-887B-EBAA99CBFD9F}" type="slidenum">
              <a:rPr lang="en-US" smtClean="0"/>
              <a:pPr/>
              <a:t>5</a:t>
            </a:fld>
            <a:endParaRPr lang="en-US" dirty="0"/>
          </a:p>
        </p:txBody>
      </p:sp>
    </p:spTree>
    <p:extLst>
      <p:ext uri="{BB962C8B-B14F-4D97-AF65-F5344CB8AC3E}">
        <p14:creationId xmlns:p14="http://schemas.microsoft.com/office/powerpoint/2010/main" val="4289169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OTSC = Organic</a:t>
            </a:r>
            <a:r>
              <a:rPr lang="en-US" baseline="0" dirty="0" smtClean="0"/>
              <a:t> </a:t>
            </a:r>
            <a:r>
              <a:rPr lang="en-US" baseline="0" dirty="0" err="1" smtClean="0"/>
              <a:t>tendam</a:t>
            </a:r>
            <a:r>
              <a:rPr lang="en-US" baseline="0" dirty="0" smtClean="0"/>
              <a:t> cell</a:t>
            </a:r>
            <a:endParaRPr lang="en-US" dirty="0"/>
          </a:p>
        </p:txBody>
      </p:sp>
      <p:sp>
        <p:nvSpPr>
          <p:cNvPr id="4" name="Slide Number Placeholder 3"/>
          <p:cNvSpPr>
            <a:spLocks noGrp="1"/>
          </p:cNvSpPr>
          <p:nvPr>
            <p:ph type="sldNum" sz="quarter" idx="10"/>
          </p:nvPr>
        </p:nvSpPr>
        <p:spPr/>
        <p:txBody>
          <a:bodyPr/>
          <a:lstStyle/>
          <a:p>
            <a:fld id="{255FD0DF-372B-491A-AAF5-F402D6CA9203}" type="slidenum">
              <a:rPr lang="en-US" smtClean="0"/>
              <a:t>6</a:t>
            </a:fld>
            <a:endParaRPr lang="en-US"/>
          </a:p>
        </p:txBody>
      </p:sp>
    </p:spTree>
    <p:extLst>
      <p:ext uri="{BB962C8B-B14F-4D97-AF65-F5344CB8AC3E}">
        <p14:creationId xmlns:p14="http://schemas.microsoft.com/office/powerpoint/2010/main" val="624911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Q: what is the single double configuration i.e. is it pi sigm, pi sigma repetition?</a:t>
            </a:r>
          </a:p>
          <a:p>
            <a:pPr eaLnBrk="1" hangingPunct="1"/>
            <a:endParaRPr lang="en-US" dirty="0" smtClean="0"/>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9B821A-C032-4B28-BB3D-CB5D57FF9997}" type="slidenum">
              <a:rPr lang="en-US" smtClean="0">
                <a:latin typeface="Arial" pitchFamily="34" charset="0"/>
              </a:rPr>
              <a:pPr/>
              <a:t>7</a:t>
            </a:fld>
            <a:endParaRPr lang="en-US" dirty="0" smtClean="0">
              <a:latin typeface="Arial" pitchFamily="34" charset="0"/>
            </a:endParaRPr>
          </a:p>
        </p:txBody>
      </p:sp>
    </p:spTree>
    <p:extLst>
      <p:ext uri="{BB962C8B-B14F-4D97-AF65-F5344CB8AC3E}">
        <p14:creationId xmlns:p14="http://schemas.microsoft.com/office/powerpoint/2010/main" val="1333050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2000 Chemistry Nobel Prize</a:t>
            </a:r>
            <a:endParaRPr lang="en-US" dirty="0"/>
          </a:p>
        </p:txBody>
      </p:sp>
      <p:sp>
        <p:nvSpPr>
          <p:cNvPr id="4" name="Slide Number Placeholder 3"/>
          <p:cNvSpPr>
            <a:spLocks noGrp="1"/>
          </p:cNvSpPr>
          <p:nvPr>
            <p:ph type="sldNum" sz="quarter" idx="10"/>
          </p:nvPr>
        </p:nvSpPr>
        <p:spPr/>
        <p:txBody>
          <a:bodyPr/>
          <a:lstStyle/>
          <a:p>
            <a:fld id="{B72A824C-5951-46B7-AA17-65D3C17EC8BE}" type="slidenum">
              <a:rPr lang="en-US" smtClean="0"/>
              <a:pPr/>
              <a:t>10</a:t>
            </a:fld>
            <a:endParaRPr lang="en-US"/>
          </a:p>
        </p:txBody>
      </p:sp>
    </p:spTree>
    <p:extLst>
      <p:ext uri="{BB962C8B-B14F-4D97-AF65-F5344CB8AC3E}">
        <p14:creationId xmlns:p14="http://schemas.microsoft.com/office/powerpoint/2010/main" val="2327050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342FEA7-454E-4F4F-B384-EC5CB73243AC}" type="slidenum">
              <a:rPr lang="en-US" smtClean="0">
                <a:latin typeface="Arial" pitchFamily="34" charset="0"/>
              </a:rPr>
              <a:pPr/>
              <a:t>11</a:t>
            </a:fld>
            <a:endParaRPr lang="en-US" dirty="0" smtClean="0">
              <a:latin typeface="Arial"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altLang="ko-KR" dirty="0" smtClean="0">
                <a:ea typeface="Gulim" pitchFamily="34" charset="-127"/>
              </a:rPr>
              <a:t>Increase number of monomer unit.</a:t>
            </a:r>
          </a:p>
          <a:p>
            <a:pPr eaLnBrk="1" hangingPunct="1">
              <a:spcBef>
                <a:spcPct val="0"/>
              </a:spcBef>
            </a:pPr>
            <a:r>
              <a:rPr lang="en-US" altLang="ko-KR" dirty="0" smtClean="0">
                <a:ea typeface="Gulim" pitchFamily="34" charset="-127"/>
              </a:rPr>
              <a:t>Extend conjugation </a:t>
            </a:r>
            <a:r>
              <a:rPr lang="en-US" altLang="ko-KR" dirty="0" smtClean="0">
                <a:ea typeface="Gulim" pitchFamily="34" charset="-127"/>
                <a:sym typeface="Wingdings" pitchFamily="2" charset="2"/>
              </a:rPr>
              <a:t> lower Eg (HOMO higher, LUMO lower)</a:t>
            </a:r>
          </a:p>
          <a:p>
            <a:pPr eaLnBrk="1" hangingPunct="1">
              <a:spcBef>
                <a:spcPct val="0"/>
              </a:spcBef>
            </a:pPr>
            <a:r>
              <a:rPr lang="en-US" altLang="ko-KR" dirty="0" smtClean="0">
                <a:ea typeface="Gulim" pitchFamily="34" charset="-127"/>
                <a:sym typeface="Wingdings" pitchFamily="2" charset="2"/>
              </a:rPr>
              <a:t>High conductivity in Metal  easily move</a:t>
            </a:r>
            <a:endParaRPr lang="en-US" altLang="ko-KR" dirty="0" smtClean="0">
              <a:ea typeface="Gulim" pitchFamily="34" charset="-127"/>
            </a:endParaRPr>
          </a:p>
        </p:txBody>
      </p:sp>
    </p:spTree>
    <p:extLst>
      <p:ext uri="{BB962C8B-B14F-4D97-AF65-F5344CB8AC3E}">
        <p14:creationId xmlns:p14="http://schemas.microsoft.com/office/powerpoint/2010/main" val="1048390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2F50E23-689D-4608-A570-A519B631D69B}" type="slidenum">
              <a:rPr lang="en-US" smtClean="0">
                <a:latin typeface="Arial" pitchFamily="34" charset="0"/>
              </a:rPr>
              <a:pPr/>
              <a:t>12</a:t>
            </a:fld>
            <a:endParaRPr lang="en-US" dirty="0" smtClean="0">
              <a:latin typeface="Arial" pitchFamily="34" charset="0"/>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altLang="ko-KR" dirty="0" smtClean="0">
                <a:ea typeface="Gulim" pitchFamily="34" charset="-127"/>
              </a:rPr>
              <a:t>p-n junction </a:t>
            </a:r>
            <a:r>
              <a:rPr lang="en-US" altLang="ko-KR" dirty="0" smtClean="0">
                <a:ea typeface="Gulim" pitchFamily="34" charset="-127"/>
                <a:sym typeface="Wingdings" pitchFamily="2" charset="2"/>
              </a:rPr>
              <a:t> depletion zone</a:t>
            </a:r>
            <a:endParaRPr lang="en-US" altLang="ko-KR" dirty="0" smtClean="0">
              <a:ea typeface="Gulim" pitchFamily="34" charset="-127"/>
            </a:endParaRPr>
          </a:p>
        </p:txBody>
      </p:sp>
    </p:spTree>
    <p:extLst>
      <p:ext uri="{BB962C8B-B14F-4D97-AF65-F5344CB8AC3E}">
        <p14:creationId xmlns:p14="http://schemas.microsoft.com/office/powerpoint/2010/main" val="3241487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Typically the </a:t>
            </a:r>
            <a:r>
              <a:rPr lang="en-US" i="1" dirty="0" smtClean="0"/>
              <a:t>exciton binding energy</a:t>
            </a:r>
            <a:r>
              <a:rPr lang="en-US" dirty="0" smtClean="0"/>
              <a:t> is of the order of 10±6 meV for common </a:t>
            </a:r>
            <a:r>
              <a:rPr lang="en-US" i="1" dirty="0" smtClean="0"/>
              <a:t>inorganic semiconductors</a:t>
            </a:r>
            <a:r>
              <a:rPr lang="en-US" dirty="0" smtClean="0"/>
              <a:t>. In organic materials it can be 1 eV. </a:t>
            </a:r>
            <a:endParaRPr lang="en-US" dirty="0"/>
          </a:p>
        </p:txBody>
      </p:sp>
      <p:sp>
        <p:nvSpPr>
          <p:cNvPr id="4" name="Slide Number Placeholder 3"/>
          <p:cNvSpPr>
            <a:spLocks noGrp="1"/>
          </p:cNvSpPr>
          <p:nvPr>
            <p:ph type="sldNum" sz="quarter" idx="10"/>
          </p:nvPr>
        </p:nvSpPr>
        <p:spPr/>
        <p:txBody>
          <a:bodyPr/>
          <a:lstStyle/>
          <a:p>
            <a:fld id="{2DDABECE-257E-45BA-887B-EBAA99CBFD9F}" type="slidenum">
              <a:rPr lang="en-US" smtClean="0"/>
              <a:pPr/>
              <a:t>13</a:t>
            </a:fld>
            <a:endParaRPr lang="en-US" dirty="0"/>
          </a:p>
        </p:txBody>
      </p:sp>
    </p:spTree>
    <p:extLst>
      <p:ext uri="{BB962C8B-B14F-4D97-AF65-F5344CB8AC3E}">
        <p14:creationId xmlns:p14="http://schemas.microsoft.com/office/powerpoint/2010/main" val="2763640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 is the generation rate</a:t>
            </a:r>
            <a:endParaRPr lang="en-US" dirty="0"/>
          </a:p>
        </p:txBody>
      </p:sp>
      <p:sp>
        <p:nvSpPr>
          <p:cNvPr id="4" name="Slide Number Placeholder 3"/>
          <p:cNvSpPr>
            <a:spLocks noGrp="1"/>
          </p:cNvSpPr>
          <p:nvPr>
            <p:ph type="sldNum" sz="quarter" idx="10"/>
          </p:nvPr>
        </p:nvSpPr>
        <p:spPr/>
        <p:txBody>
          <a:bodyPr/>
          <a:lstStyle/>
          <a:p>
            <a:fld id="{255FD0DF-372B-491A-AAF5-F402D6CA9203}" type="slidenum">
              <a:rPr lang="en-US" smtClean="0"/>
              <a:t>20</a:t>
            </a:fld>
            <a:endParaRPr lang="en-US"/>
          </a:p>
        </p:txBody>
      </p:sp>
    </p:spTree>
    <p:extLst>
      <p:ext uri="{BB962C8B-B14F-4D97-AF65-F5344CB8AC3E}">
        <p14:creationId xmlns:p14="http://schemas.microsoft.com/office/powerpoint/2010/main" val="3424390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98137B-B116-46AC-970E-0EDC2E79BAC8}" type="datetimeFigureOut">
              <a:rPr lang="en-US" smtClean="0"/>
              <a:t>7/7/2014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20AEE-ED05-488F-906F-68A90EB897D1}" type="slidenum">
              <a:rPr lang="en-US" smtClean="0"/>
              <a:t>‹#›</a:t>
            </a:fld>
            <a:endParaRPr lang="en-US"/>
          </a:p>
        </p:txBody>
      </p:sp>
    </p:spTree>
    <p:extLst>
      <p:ext uri="{BB962C8B-B14F-4D97-AF65-F5344CB8AC3E}">
        <p14:creationId xmlns:p14="http://schemas.microsoft.com/office/powerpoint/2010/main" val="370671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98137B-B116-46AC-970E-0EDC2E79BAC8}" type="datetimeFigureOut">
              <a:rPr lang="en-US" smtClean="0"/>
              <a:t>7/7/2014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20AEE-ED05-488F-906F-68A90EB897D1}" type="slidenum">
              <a:rPr lang="en-US" smtClean="0"/>
              <a:t>‹#›</a:t>
            </a:fld>
            <a:endParaRPr lang="en-US"/>
          </a:p>
        </p:txBody>
      </p:sp>
    </p:spTree>
    <p:extLst>
      <p:ext uri="{BB962C8B-B14F-4D97-AF65-F5344CB8AC3E}">
        <p14:creationId xmlns:p14="http://schemas.microsoft.com/office/powerpoint/2010/main" val="1866761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98137B-B116-46AC-970E-0EDC2E79BAC8}" type="datetimeFigureOut">
              <a:rPr lang="en-US" smtClean="0"/>
              <a:t>7/7/2014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20AEE-ED05-488F-906F-68A90EB897D1}" type="slidenum">
              <a:rPr lang="en-US" smtClean="0"/>
              <a:t>‹#›</a:t>
            </a:fld>
            <a:endParaRPr lang="en-US"/>
          </a:p>
        </p:txBody>
      </p:sp>
    </p:spTree>
    <p:extLst>
      <p:ext uri="{BB962C8B-B14F-4D97-AF65-F5344CB8AC3E}">
        <p14:creationId xmlns:p14="http://schemas.microsoft.com/office/powerpoint/2010/main" val="315928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98137B-B116-46AC-970E-0EDC2E79BAC8}" type="datetimeFigureOut">
              <a:rPr lang="en-US" smtClean="0"/>
              <a:t>7/7/2014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20AEE-ED05-488F-906F-68A90EB897D1}" type="slidenum">
              <a:rPr lang="en-US" smtClean="0"/>
              <a:t>‹#›</a:t>
            </a:fld>
            <a:endParaRPr lang="en-US"/>
          </a:p>
        </p:txBody>
      </p:sp>
    </p:spTree>
    <p:extLst>
      <p:ext uri="{BB962C8B-B14F-4D97-AF65-F5344CB8AC3E}">
        <p14:creationId xmlns:p14="http://schemas.microsoft.com/office/powerpoint/2010/main" val="155572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98137B-B116-46AC-970E-0EDC2E79BAC8}" type="datetimeFigureOut">
              <a:rPr lang="en-US" smtClean="0"/>
              <a:t>7/7/2014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20AEE-ED05-488F-906F-68A90EB897D1}" type="slidenum">
              <a:rPr lang="en-US" smtClean="0"/>
              <a:t>‹#›</a:t>
            </a:fld>
            <a:endParaRPr lang="en-US"/>
          </a:p>
        </p:txBody>
      </p:sp>
    </p:spTree>
    <p:extLst>
      <p:ext uri="{BB962C8B-B14F-4D97-AF65-F5344CB8AC3E}">
        <p14:creationId xmlns:p14="http://schemas.microsoft.com/office/powerpoint/2010/main" val="3883370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98137B-B116-46AC-970E-0EDC2E79BAC8}" type="datetimeFigureOut">
              <a:rPr lang="en-US" smtClean="0"/>
              <a:t>7/7/2014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20AEE-ED05-488F-906F-68A90EB897D1}" type="slidenum">
              <a:rPr lang="en-US" smtClean="0"/>
              <a:t>‹#›</a:t>
            </a:fld>
            <a:endParaRPr lang="en-US"/>
          </a:p>
        </p:txBody>
      </p:sp>
    </p:spTree>
    <p:extLst>
      <p:ext uri="{BB962C8B-B14F-4D97-AF65-F5344CB8AC3E}">
        <p14:creationId xmlns:p14="http://schemas.microsoft.com/office/powerpoint/2010/main" val="214125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98137B-B116-46AC-970E-0EDC2E79BAC8}" type="datetimeFigureOut">
              <a:rPr lang="en-US" smtClean="0"/>
              <a:t>7/7/2014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120AEE-ED05-488F-906F-68A90EB897D1}" type="slidenum">
              <a:rPr lang="en-US" smtClean="0"/>
              <a:t>‹#›</a:t>
            </a:fld>
            <a:endParaRPr lang="en-US"/>
          </a:p>
        </p:txBody>
      </p:sp>
    </p:spTree>
    <p:extLst>
      <p:ext uri="{BB962C8B-B14F-4D97-AF65-F5344CB8AC3E}">
        <p14:creationId xmlns:p14="http://schemas.microsoft.com/office/powerpoint/2010/main" val="2346251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98137B-B116-46AC-970E-0EDC2E79BAC8}" type="datetimeFigureOut">
              <a:rPr lang="en-US" smtClean="0"/>
              <a:t>7/7/2014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120AEE-ED05-488F-906F-68A90EB897D1}" type="slidenum">
              <a:rPr lang="en-US" smtClean="0"/>
              <a:t>‹#›</a:t>
            </a:fld>
            <a:endParaRPr lang="en-US"/>
          </a:p>
        </p:txBody>
      </p:sp>
    </p:spTree>
    <p:extLst>
      <p:ext uri="{BB962C8B-B14F-4D97-AF65-F5344CB8AC3E}">
        <p14:creationId xmlns:p14="http://schemas.microsoft.com/office/powerpoint/2010/main" val="2851956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98137B-B116-46AC-970E-0EDC2E79BAC8}" type="datetimeFigureOut">
              <a:rPr lang="en-US" smtClean="0"/>
              <a:t>7/7/2014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120AEE-ED05-488F-906F-68A90EB897D1}" type="slidenum">
              <a:rPr lang="en-US" smtClean="0"/>
              <a:t>‹#›</a:t>
            </a:fld>
            <a:endParaRPr lang="en-US"/>
          </a:p>
        </p:txBody>
      </p:sp>
    </p:spTree>
    <p:extLst>
      <p:ext uri="{BB962C8B-B14F-4D97-AF65-F5344CB8AC3E}">
        <p14:creationId xmlns:p14="http://schemas.microsoft.com/office/powerpoint/2010/main" val="3376289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98137B-B116-46AC-970E-0EDC2E79BAC8}" type="datetimeFigureOut">
              <a:rPr lang="en-US" smtClean="0"/>
              <a:t>7/7/2014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20AEE-ED05-488F-906F-68A90EB897D1}" type="slidenum">
              <a:rPr lang="en-US" smtClean="0"/>
              <a:t>‹#›</a:t>
            </a:fld>
            <a:endParaRPr lang="en-US"/>
          </a:p>
        </p:txBody>
      </p:sp>
    </p:spTree>
    <p:extLst>
      <p:ext uri="{BB962C8B-B14F-4D97-AF65-F5344CB8AC3E}">
        <p14:creationId xmlns:p14="http://schemas.microsoft.com/office/powerpoint/2010/main" val="257129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98137B-B116-46AC-970E-0EDC2E79BAC8}" type="datetimeFigureOut">
              <a:rPr lang="en-US" smtClean="0"/>
              <a:t>7/7/2014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20AEE-ED05-488F-906F-68A90EB897D1}" type="slidenum">
              <a:rPr lang="en-US" smtClean="0"/>
              <a:t>‹#›</a:t>
            </a:fld>
            <a:endParaRPr lang="en-US"/>
          </a:p>
        </p:txBody>
      </p:sp>
    </p:spTree>
    <p:extLst>
      <p:ext uri="{BB962C8B-B14F-4D97-AF65-F5344CB8AC3E}">
        <p14:creationId xmlns:p14="http://schemas.microsoft.com/office/powerpoint/2010/main" val="288337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8137B-B116-46AC-970E-0EDC2E79BAC8}" type="datetimeFigureOut">
              <a:rPr lang="en-US" smtClean="0"/>
              <a:t>7/7/2014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20AEE-ED05-488F-906F-68A90EB897D1}" type="slidenum">
              <a:rPr lang="en-US" smtClean="0"/>
              <a:t>‹#›</a:t>
            </a:fld>
            <a:endParaRPr lang="en-US"/>
          </a:p>
        </p:txBody>
      </p:sp>
    </p:spTree>
    <p:extLst>
      <p:ext uri="{BB962C8B-B14F-4D97-AF65-F5344CB8AC3E}">
        <p14:creationId xmlns:p14="http://schemas.microsoft.com/office/powerpoint/2010/main" val="3133544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2.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3.png"/><Relationship Id="rId4" Type="http://schemas.openxmlformats.org/officeDocument/2006/relationships/image" Target="../media/image21.wmf"/></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24.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21.wmf"/><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clipboard/media/image12.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clipboard/media/image14.png"/><Relationship Id="rId4" Type="http://schemas.openxmlformats.org/officeDocument/2006/relationships/image" Target="../media/image26.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clipboard/media/image17.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8.wmf"/><Relationship Id="rId5" Type="http://schemas.openxmlformats.org/officeDocument/2006/relationships/oleObject" Target="../embeddings/oleObject9.bin"/><Relationship Id="rId4" Type="http://schemas.openxmlformats.org/officeDocument/2006/relationships/image" Target="../media/image27.wmf"/></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9.wmf"/></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clipboard/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zeiss.com/nts"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www.zeis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7.tiff"/><Relationship Id="rId7" Type="http://schemas.microsoft.com/office/2007/relationships/hdphoto" Target="../media/hdphoto1.wdp"/><Relationship Id="rId2" Type="http://schemas.openxmlformats.org/officeDocument/2006/relationships/image" Target="../media/image66.tiff"/><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tiff"/><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74.emf"/><Relationship Id="rId5" Type="http://schemas.openxmlformats.org/officeDocument/2006/relationships/package" Target="../embeddings/Microsoft_Word_Document1.docx"/><Relationship Id="rId4" Type="http://schemas.openxmlformats.org/officeDocument/2006/relationships/image" Target="../media/image76.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87.png"/><Relationship Id="rId7" Type="http://schemas.openxmlformats.org/officeDocument/2006/relationships/image" Target="../media/image3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0.png"/><Relationship Id="rId10" Type="http://schemas.openxmlformats.org/officeDocument/2006/relationships/image" Target="../media/image88.png"/><Relationship Id="rId4" Type="http://schemas.openxmlformats.org/officeDocument/2006/relationships/image" Target="../media/image280.png"/><Relationship Id="rId9" Type="http://schemas.openxmlformats.org/officeDocument/2006/relationships/image" Target="../media/image330.png"/></Relationships>
</file>

<file path=ppt/slides/_rels/slide61.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notesSlide" Target="../notesSlides/notesSlide13.xml"/><Relationship Id="rId7" Type="http://schemas.openxmlformats.org/officeDocument/2006/relationships/image" Target="../media/image90.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2.bin"/><Relationship Id="rId11" Type="http://schemas.openxmlformats.org/officeDocument/2006/relationships/image" Target="../media/image88.png"/><Relationship Id="rId5" Type="http://schemas.openxmlformats.org/officeDocument/2006/relationships/image" Target="../media/image89.wmf"/><Relationship Id="rId10" Type="http://schemas.openxmlformats.org/officeDocument/2006/relationships/image" Target="../media/image390.png"/><Relationship Id="rId4" Type="http://schemas.openxmlformats.org/officeDocument/2006/relationships/oleObject" Target="../embeddings/oleObject11.bin"/><Relationship Id="rId9" Type="http://schemas.openxmlformats.org/officeDocument/2006/relationships/image" Target="../media/image38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1.wmf"/><Relationship Id="rId5" Type="http://schemas.openxmlformats.org/officeDocument/2006/relationships/oleObject" Target="../embeddings/oleObject14.bin"/><Relationship Id="rId4" Type="http://schemas.openxmlformats.org/officeDocument/2006/relationships/image" Target="../media/image10.wmf"/></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5.gif"/><Relationship Id="rId4" Type="http://schemas.openxmlformats.org/officeDocument/2006/relationships/image" Target="../media/image94.gi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4" name="Rectangle 4"/>
          <p:cNvSpPr>
            <a:spLocks noGrp="1" noChangeArrowheads="1"/>
          </p:cNvSpPr>
          <p:nvPr>
            <p:ph type="ctrTitle"/>
          </p:nvPr>
        </p:nvSpPr>
        <p:spPr>
          <a:xfrm>
            <a:off x="349857" y="990601"/>
            <a:ext cx="10988703" cy="1470025"/>
          </a:xfrm>
        </p:spPr>
        <p:txBody>
          <a:bodyPr rtlCol="0">
            <a:normAutofit fontScale="90000"/>
          </a:bodyPr>
          <a:lstStyle/>
          <a:p>
            <a:pPr>
              <a:defRPr/>
            </a:pPr>
            <a:r>
              <a:rPr lang="en-US" b="1" dirty="0" smtClean="0">
                <a:solidFill>
                  <a:srgbClr val="FF0000"/>
                </a:solidFill>
                <a:effectLst>
                  <a:outerShdw blurRad="38100" dist="38100" dir="2700000" algn="tl">
                    <a:srgbClr val="000000"/>
                  </a:outerShdw>
                </a:effectLst>
              </a:rPr>
              <a:t/>
            </a:r>
            <a:br>
              <a:rPr lang="en-US" b="1" dirty="0" smtClean="0">
                <a:solidFill>
                  <a:srgbClr val="FF0000"/>
                </a:solidFill>
                <a:effectLst>
                  <a:outerShdw blurRad="38100" dist="38100" dir="2700000" algn="tl">
                    <a:srgbClr val="000000"/>
                  </a:outerShdw>
                </a:effectLst>
              </a:rPr>
            </a:br>
            <a:r>
              <a:rPr lang="en-US" b="1" dirty="0" smtClean="0">
                <a:solidFill>
                  <a:srgbClr val="FF0000"/>
                </a:solidFill>
                <a:effectLst>
                  <a:outerShdw blurRad="38100" dist="38100" dir="2700000" algn="tl">
                    <a:srgbClr val="000000"/>
                  </a:outerShdw>
                </a:effectLst>
              </a:rPr>
              <a:t>Looking Inside the Organic Solar Cell: Surfaces and Interfaces </a:t>
            </a:r>
            <a:endParaRPr lang="en-US" b="1" dirty="0">
              <a:solidFill>
                <a:srgbClr val="FF0000"/>
              </a:solidFill>
              <a:effectLst>
                <a:outerShdw blurRad="38100" dist="38100" dir="2700000" algn="tl">
                  <a:srgbClr val="000000"/>
                </a:outerShdw>
              </a:effectLst>
            </a:endParaRPr>
          </a:p>
        </p:txBody>
      </p:sp>
      <p:sp>
        <p:nvSpPr>
          <p:cNvPr id="363525" name="Rectangle 5"/>
          <p:cNvSpPr>
            <a:spLocks noGrp="1" noChangeArrowheads="1"/>
          </p:cNvSpPr>
          <p:nvPr>
            <p:ph type="subTitle" idx="1"/>
          </p:nvPr>
        </p:nvSpPr>
        <p:spPr>
          <a:xfrm>
            <a:off x="2819400" y="3124200"/>
            <a:ext cx="6400800" cy="1752600"/>
          </a:xfrm>
        </p:spPr>
        <p:txBody>
          <a:bodyPr rtlCol="0">
            <a:normAutofit fontScale="85000" lnSpcReduction="20000"/>
          </a:bodyPr>
          <a:lstStyle/>
          <a:p>
            <a:pPr>
              <a:lnSpc>
                <a:spcPct val="80000"/>
              </a:lnSpc>
              <a:defRPr/>
            </a:pPr>
            <a:r>
              <a:rPr lang="en-US" sz="3400" dirty="0">
                <a:solidFill>
                  <a:srgbClr val="0000FF"/>
                </a:solidFill>
                <a:effectLst>
                  <a:outerShdw blurRad="38100" dist="38100" dir="2700000" algn="tl">
                    <a:srgbClr val="000000"/>
                  </a:outerShdw>
                </a:effectLst>
              </a:rPr>
              <a:t>S. Ismat Shah</a:t>
            </a:r>
          </a:p>
          <a:p>
            <a:pPr>
              <a:lnSpc>
                <a:spcPct val="80000"/>
              </a:lnSpc>
              <a:defRPr/>
            </a:pPr>
            <a:endParaRPr lang="en-US" sz="2800" dirty="0">
              <a:solidFill>
                <a:schemeClr val="accent2"/>
              </a:solidFill>
              <a:effectLst>
                <a:outerShdw blurRad="38100" dist="38100" dir="2700000" algn="tl">
                  <a:srgbClr val="000000"/>
                </a:outerShdw>
              </a:effectLst>
            </a:endParaRPr>
          </a:p>
          <a:p>
            <a:pPr>
              <a:lnSpc>
                <a:spcPct val="80000"/>
              </a:lnSpc>
              <a:defRPr/>
            </a:pPr>
            <a:r>
              <a:rPr lang="en-US" sz="2800" dirty="0">
                <a:solidFill>
                  <a:schemeClr val="accent2"/>
                </a:solidFill>
                <a:effectLst>
                  <a:outerShdw blurRad="38100" dist="38100" dir="2700000" algn="tl">
                    <a:srgbClr val="000000"/>
                  </a:outerShdw>
                </a:effectLst>
              </a:rPr>
              <a:t>Physics and Astronomy</a:t>
            </a:r>
          </a:p>
          <a:p>
            <a:pPr>
              <a:lnSpc>
                <a:spcPct val="80000"/>
              </a:lnSpc>
              <a:defRPr/>
            </a:pPr>
            <a:r>
              <a:rPr lang="en-US" sz="2800" dirty="0">
                <a:solidFill>
                  <a:schemeClr val="accent2"/>
                </a:solidFill>
                <a:effectLst>
                  <a:outerShdw blurRad="38100" dist="38100" dir="2700000" algn="tl">
                    <a:srgbClr val="000000"/>
                  </a:outerShdw>
                </a:effectLst>
              </a:rPr>
              <a:t>Materials Science and Engineering</a:t>
            </a:r>
          </a:p>
          <a:p>
            <a:pPr>
              <a:lnSpc>
                <a:spcPct val="80000"/>
              </a:lnSpc>
              <a:defRPr/>
            </a:pPr>
            <a:r>
              <a:rPr lang="en-US" sz="2800" dirty="0" smtClean="0">
                <a:solidFill>
                  <a:schemeClr val="accent2"/>
                </a:solidFill>
                <a:effectLst>
                  <a:outerShdw blurRad="38100" dist="38100" dir="2700000" algn="tl">
                    <a:srgbClr val="000000"/>
                  </a:outerShdw>
                </a:effectLst>
              </a:rPr>
              <a:t>University </a:t>
            </a:r>
            <a:r>
              <a:rPr lang="en-US" sz="2800" dirty="0">
                <a:solidFill>
                  <a:schemeClr val="accent2"/>
                </a:solidFill>
                <a:effectLst>
                  <a:outerShdw blurRad="38100" dist="38100" dir="2700000" algn="tl">
                    <a:srgbClr val="000000"/>
                  </a:outerShdw>
                </a:effectLst>
              </a:rPr>
              <a:t>of Delaware</a:t>
            </a:r>
          </a:p>
        </p:txBody>
      </p:sp>
      <p:sp>
        <p:nvSpPr>
          <p:cNvPr id="2" name="Rectangle 1"/>
          <p:cNvSpPr/>
          <p:nvPr/>
        </p:nvSpPr>
        <p:spPr>
          <a:xfrm>
            <a:off x="2565654" y="5934670"/>
            <a:ext cx="7191756" cy="369332"/>
          </a:xfrm>
          <a:prstGeom prst="rect">
            <a:avLst/>
          </a:prstGeom>
        </p:spPr>
        <p:txBody>
          <a:bodyPr wrap="square">
            <a:spAutoFit/>
          </a:bodyPr>
          <a:lstStyle/>
          <a:p>
            <a:pPr algn="ctr"/>
            <a:r>
              <a:rPr lang="en-US" dirty="0" smtClean="0">
                <a:solidFill>
                  <a:srgbClr val="0000FF"/>
                </a:solidFill>
                <a:effectLst>
                  <a:outerShdw blurRad="38100" dist="38100" dir="2700000" algn="tl">
                    <a:srgbClr val="000000">
                      <a:alpha val="43137"/>
                    </a:srgbClr>
                  </a:outerShdw>
                </a:effectLst>
              </a:rPr>
              <a:t>Tbilisi State University, </a:t>
            </a:r>
            <a:r>
              <a:rPr lang="en-US" dirty="0" smtClean="0">
                <a:solidFill>
                  <a:srgbClr val="0000FF"/>
                </a:solidFill>
                <a:effectLst>
                  <a:outerShdw blurRad="38100" dist="38100" dir="2700000" algn="tl">
                    <a:srgbClr val="000000">
                      <a:alpha val="43137"/>
                    </a:srgbClr>
                  </a:outerShdw>
                </a:effectLst>
              </a:rPr>
              <a:t>July 2014</a:t>
            </a:r>
            <a:endParaRPr lang="en-US"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56955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0025" y="245852"/>
            <a:ext cx="8229600" cy="1143000"/>
          </a:xfrm>
        </p:spPr>
        <p:txBody>
          <a:bodyPr/>
          <a:lstStyle/>
          <a:p>
            <a:r>
              <a:rPr lang="en-US" dirty="0" smtClean="0">
                <a:solidFill>
                  <a:srgbClr val="FF0000"/>
                </a:solidFill>
                <a:effectLst>
                  <a:outerShdw blurRad="38100" dist="38100" dir="2700000" algn="tl">
                    <a:srgbClr val="000000">
                      <a:alpha val="43137"/>
                    </a:srgbClr>
                  </a:outerShdw>
                </a:effectLst>
              </a:rPr>
              <a:t>Conducting Polymer Inventors</a:t>
            </a:r>
            <a:endParaRPr lang="en-US" dirty="0">
              <a:solidFill>
                <a:srgbClr val="FF0000"/>
              </a:solidFill>
              <a:effectLst>
                <a:outerShdw blurRad="38100" dist="38100" dir="2700000" algn="tl">
                  <a:srgbClr val="000000">
                    <a:alpha val="43137"/>
                  </a:srgbClr>
                </a:outerShdw>
              </a:effectLst>
            </a:endParaRPr>
          </a:p>
        </p:txBody>
      </p:sp>
      <p:pic>
        <p:nvPicPr>
          <p:cNvPr id="4" name="Picture 4" descr="untitled"/>
          <p:cNvPicPr>
            <a:picLocks noChangeAspect="1" noChangeArrowheads="1"/>
          </p:cNvPicPr>
          <p:nvPr/>
        </p:nvPicPr>
        <p:blipFill>
          <a:blip r:embed="rId3" cstate="print"/>
          <a:srcRect/>
          <a:stretch>
            <a:fillRect/>
          </a:stretch>
        </p:blipFill>
        <p:spPr bwMode="auto">
          <a:xfrm>
            <a:off x="2057400" y="1676400"/>
            <a:ext cx="8382000" cy="4514158"/>
          </a:xfrm>
          <a:prstGeom prst="rect">
            <a:avLst/>
          </a:prstGeom>
          <a:noFill/>
          <a:ln w="9525">
            <a:noFill/>
            <a:miter lim="800000"/>
            <a:headEnd/>
            <a:tailEnd/>
          </a:ln>
        </p:spPr>
      </p:pic>
    </p:spTree>
    <p:extLst>
      <p:ext uri="{BB962C8B-B14F-4D97-AF65-F5344CB8AC3E}">
        <p14:creationId xmlns:p14="http://schemas.microsoft.com/office/powerpoint/2010/main" val="38148282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4"/>
          <p:cNvSpPr txBox="1">
            <a:spLocks noChangeArrowheads="1"/>
          </p:cNvSpPr>
          <p:nvPr/>
        </p:nvSpPr>
        <p:spPr bwMode="auto">
          <a:xfrm>
            <a:off x="1524000" y="5011738"/>
            <a:ext cx="4465638" cy="855662"/>
          </a:xfrm>
          <a:prstGeom prst="rect">
            <a:avLst/>
          </a:prstGeom>
          <a:noFill/>
          <a:ln w="9525">
            <a:noFill/>
            <a:miter lim="800000"/>
            <a:headEnd/>
            <a:tailEnd/>
          </a:ln>
        </p:spPr>
        <p:txBody>
          <a:bodyPr>
            <a:spAutoFit/>
          </a:bodyPr>
          <a:lstStyle/>
          <a:p>
            <a:r>
              <a:rPr lang="en-US" altLang="ko-KR" b="1" u="sng" dirty="0">
                <a:ea typeface="Gulim" pitchFamily="34" charset="-127"/>
              </a:rPr>
              <a:t>Organic semiconductor</a:t>
            </a:r>
          </a:p>
          <a:p>
            <a:r>
              <a:rPr lang="en-US" altLang="ko-KR" sz="1600" b="1" dirty="0">
                <a:ea typeface="Gulim" pitchFamily="34" charset="-127"/>
              </a:rPr>
              <a:t>LUMO: lowest unoccupied molecular orbital</a:t>
            </a:r>
          </a:p>
          <a:p>
            <a:r>
              <a:rPr lang="en-US" altLang="ko-KR" sz="1600" b="1" dirty="0">
                <a:ea typeface="Gulim" pitchFamily="34" charset="-127"/>
              </a:rPr>
              <a:t>HOMO: highest occupied molecular orbital</a:t>
            </a:r>
          </a:p>
        </p:txBody>
      </p:sp>
      <p:sp>
        <p:nvSpPr>
          <p:cNvPr id="64517" name="Rectangle 5"/>
          <p:cNvSpPr>
            <a:spLocks noChangeArrowheads="1"/>
          </p:cNvSpPr>
          <p:nvPr/>
        </p:nvSpPr>
        <p:spPr bwMode="auto">
          <a:xfrm>
            <a:off x="6172200" y="5278438"/>
            <a:ext cx="4495800" cy="614362"/>
          </a:xfrm>
          <a:prstGeom prst="rect">
            <a:avLst/>
          </a:prstGeom>
          <a:noFill/>
          <a:ln w="9525">
            <a:noFill/>
            <a:miter lim="800000"/>
            <a:headEnd/>
            <a:tailEnd/>
          </a:ln>
        </p:spPr>
        <p:txBody>
          <a:bodyPr>
            <a:spAutoFit/>
          </a:bodyPr>
          <a:lstStyle/>
          <a:p>
            <a:pPr algn="ctr"/>
            <a:r>
              <a:rPr lang="en-US" altLang="ko-KR" b="1" u="sng" dirty="0">
                <a:ea typeface="Gulim" pitchFamily="34" charset="-127"/>
              </a:rPr>
              <a:t>    Inorganic semiconductor &amp; metal </a:t>
            </a:r>
            <a:r>
              <a:rPr lang="en-US" altLang="ko-KR" sz="1600" b="1" dirty="0">
                <a:ea typeface="Gulim" pitchFamily="34" charset="-127"/>
              </a:rPr>
              <a:t>     </a:t>
            </a:r>
          </a:p>
          <a:p>
            <a:pPr algn="ctr"/>
            <a:r>
              <a:rPr lang="en-US" altLang="ko-KR" sz="1600" b="1" dirty="0">
                <a:ea typeface="Gulim" pitchFamily="34" charset="-127"/>
              </a:rPr>
              <a:t> CB: conduction band       VB: valance band</a:t>
            </a:r>
          </a:p>
        </p:txBody>
      </p:sp>
      <p:sp>
        <p:nvSpPr>
          <p:cNvPr id="64518" name="Text Box 6"/>
          <p:cNvSpPr txBox="1">
            <a:spLocks noChangeArrowheads="1"/>
          </p:cNvSpPr>
          <p:nvPr/>
        </p:nvSpPr>
        <p:spPr bwMode="auto">
          <a:xfrm>
            <a:off x="1828800" y="6172201"/>
            <a:ext cx="8534400" cy="307777"/>
          </a:xfrm>
          <a:prstGeom prst="rect">
            <a:avLst/>
          </a:prstGeom>
          <a:noFill/>
          <a:ln w="9525">
            <a:noFill/>
            <a:miter lim="800000"/>
            <a:headEnd/>
            <a:tailEnd/>
          </a:ln>
        </p:spPr>
        <p:txBody>
          <a:bodyPr>
            <a:spAutoFit/>
          </a:bodyPr>
          <a:lstStyle/>
          <a:p>
            <a:pPr algn="ctr"/>
            <a:r>
              <a:rPr lang="en-US" altLang="ko-KR" sz="1400" dirty="0">
                <a:ea typeface="Gulim" pitchFamily="34" charset="-127"/>
              </a:rPr>
              <a:t>F. Gutmann, “Organic semiconductors”, Wiley, New York, 1967.</a:t>
            </a:r>
          </a:p>
        </p:txBody>
      </p:sp>
      <p:sp>
        <p:nvSpPr>
          <p:cNvPr id="27653" name="Text Box 7"/>
          <p:cNvSpPr txBox="1">
            <a:spLocks noChangeArrowheads="1"/>
          </p:cNvSpPr>
          <p:nvPr/>
        </p:nvSpPr>
        <p:spPr bwMode="auto">
          <a:xfrm>
            <a:off x="1828800" y="3657600"/>
            <a:ext cx="7039876" cy="400110"/>
          </a:xfrm>
          <a:prstGeom prst="rect">
            <a:avLst/>
          </a:prstGeom>
          <a:noFill/>
          <a:ln w="9525">
            <a:noFill/>
            <a:miter lim="800000"/>
            <a:headEnd/>
            <a:tailEnd/>
          </a:ln>
        </p:spPr>
        <p:txBody>
          <a:bodyPr wrap="none">
            <a:spAutoFit/>
          </a:bodyPr>
          <a:lstStyle/>
          <a:p>
            <a:r>
              <a:rPr lang="en-US" altLang="ko-KR" sz="2000" b="1" i="1" dirty="0">
                <a:ea typeface="Gulim" pitchFamily="34" charset="-127"/>
              </a:rPr>
              <a:t>          N =     1            2              4  ….   Polymer         </a:t>
            </a:r>
            <a:r>
              <a:rPr lang="en-US" altLang="ko-KR" sz="2000" b="1" i="1" dirty="0">
                <a:ea typeface="Gulim" pitchFamily="34" charset="-127"/>
                <a:cs typeface="Times New Roman" pitchFamily="18" charset="0"/>
              </a:rPr>
              <a:t>Si,Ge…        Metal</a:t>
            </a:r>
          </a:p>
        </p:txBody>
      </p:sp>
      <p:pic>
        <p:nvPicPr>
          <p:cNvPr id="27654" name="Picture 8"/>
          <p:cNvPicPr>
            <a:picLocks noChangeAspect="1" noChangeArrowheads="1"/>
          </p:cNvPicPr>
          <p:nvPr/>
        </p:nvPicPr>
        <p:blipFill>
          <a:blip r:embed="rId3" cstate="print"/>
          <a:srcRect/>
          <a:stretch>
            <a:fillRect/>
          </a:stretch>
        </p:blipFill>
        <p:spPr bwMode="auto">
          <a:xfrm>
            <a:off x="3633789" y="4211638"/>
            <a:ext cx="1501775" cy="781050"/>
          </a:xfrm>
          <a:prstGeom prst="rect">
            <a:avLst/>
          </a:prstGeom>
          <a:noFill/>
          <a:ln w="9525">
            <a:noFill/>
            <a:miter lim="800000"/>
            <a:headEnd/>
            <a:tailEnd/>
          </a:ln>
        </p:spPr>
      </p:pic>
      <p:sp>
        <p:nvSpPr>
          <p:cNvPr id="27655" name="Line 9"/>
          <p:cNvSpPr>
            <a:spLocks noChangeShapeType="1"/>
          </p:cNvSpPr>
          <p:nvPr/>
        </p:nvSpPr>
        <p:spPr bwMode="auto">
          <a:xfrm flipV="1">
            <a:off x="2025650" y="1641476"/>
            <a:ext cx="0" cy="2701925"/>
          </a:xfrm>
          <a:prstGeom prst="line">
            <a:avLst/>
          </a:prstGeom>
          <a:noFill/>
          <a:ln w="57150">
            <a:solidFill>
              <a:schemeClr val="tx1"/>
            </a:solidFill>
            <a:round/>
            <a:headEnd/>
            <a:tailEnd type="stealth" w="lg" len="lg"/>
          </a:ln>
        </p:spPr>
        <p:txBody>
          <a:bodyPr/>
          <a:lstStyle/>
          <a:p>
            <a:endParaRPr lang="en-US" dirty="0"/>
          </a:p>
        </p:txBody>
      </p:sp>
      <p:sp>
        <p:nvSpPr>
          <p:cNvPr id="27656" name="Text Box 10"/>
          <p:cNvSpPr txBox="1">
            <a:spLocks noChangeArrowheads="1"/>
          </p:cNvSpPr>
          <p:nvPr/>
        </p:nvSpPr>
        <p:spPr bwMode="auto">
          <a:xfrm>
            <a:off x="1524000" y="1233488"/>
            <a:ext cx="869950" cy="366712"/>
          </a:xfrm>
          <a:prstGeom prst="rect">
            <a:avLst/>
          </a:prstGeom>
          <a:noFill/>
          <a:ln w="9525">
            <a:noFill/>
            <a:miter lim="800000"/>
            <a:headEnd/>
            <a:tailEnd/>
          </a:ln>
        </p:spPr>
        <p:txBody>
          <a:bodyPr wrap="none">
            <a:spAutoFit/>
          </a:bodyPr>
          <a:lstStyle/>
          <a:p>
            <a:r>
              <a:rPr lang="en-US" altLang="ko-KR" b="1" i="1" dirty="0">
                <a:ea typeface="Gulim" pitchFamily="34" charset="-127"/>
              </a:rPr>
              <a:t>Energy</a:t>
            </a:r>
          </a:p>
        </p:txBody>
      </p:sp>
      <p:sp>
        <p:nvSpPr>
          <p:cNvPr id="27657" name="Line 11"/>
          <p:cNvSpPr>
            <a:spLocks noChangeShapeType="1"/>
          </p:cNvSpPr>
          <p:nvPr/>
        </p:nvSpPr>
        <p:spPr bwMode="auto">
          <a:xfrm>
            <a:off x="3308350" y="1841500"/>
            <a:ext cx="503238" cy="0"/>
          </a:xfrm>
          <a:prstGeom prst="line">
            <a:avLst/>
          </a:prstGeom>
          <a:noFill/>
          <a:ln w="28575">
            <a:solidFill>
              <a:schemeClr val="tx1"/>
            </a:solidFill>
            <a:round/>
            <a:headEnd/>
            <a:tailEnd/>
          </a:ln>
        </p:spPr>
        <p:txBody>
          <a:bodyPr/>
          <a:lstStyle/>
          <a:p>
            <a:endParaRPr lang="en-US" dirty="0"/>
          </a:p>
        </p:txBody>
      </p:sp>
      <p:sp>
        <p:nvSpPr>
          <p:cNvPr id="27658" name="Line 12"/>
          <p:cNvSpPr>
            <a:spLocks noChangeShapeType="1"/>
          </p:cNvSpPr>
          <p:nvPr/>
        </p:nvSpPr>
        <p:spPr bwMode="auto">
          <a:xfrm>
            <a:off x="3328989" y="3040063"/>
            <a:ext cx="503237" cy="0"/>
          </a:xfrm>
          <a:prstGeom prst="line">
            <a:avLst/>
          </a:prstGeom>
          <a:noFill/>
          <a:ln w="28575">
            <a:solidFill>
              <a:schemeClr val="tx1"/>
            </a:solidFill>
            <a:round/>
            <a:headEnd/>
            <a:tailEnd/>
          </a:ln>
        </p:spPr>
        <p:txBody>
          <a:bodyPr/>
          <a:lstStyle/>
          <a:p>
            <a:endParaRPr lang="en-US" dirty="0"/>
          </a:p>
        </p:txBody>
      </p:sp>
      <p:sp>
        <p:nvSpPr>
          <p:cNvPr id="27659" name="Line 13"/>
          <p:cNvSpPr>
            <a:spLocks noChangeShapeType="1"/>
          </p:cNvSpPr>
          <p:nvPr/>
        </p:nvSpPr>
        <p:spPr bwMode="auto">
          <a:xfrm>
            <a:off x="4244975" y="1955800"/>
            <a:ext cx="496888" cy="0"/>
          </a:xfrm>
          <a:prstGeom prst="line">
            <a:avLst/>
          </a:prstGeom>
          <a:noFill/>
          <a:ln w="28575">
            <a:solidFill>
              <a:schemeClr val="tx1"/>
            </a:solidFill>
            <a:round/>
            <a:headEnd/>
            <a:tailEnd/>
          </a:ln>
        </p:spPr>
        <p:txBody>
          <a:bodyPr/>
          <a:lstStyle/>
          <a:p>
            <a:endParaRPr lang="en-US" dirty="0"/>
          </a:p>
        </p:txBody>
      </p:sp>
      <p:sp>
        <p:nvSpPr>
          <p:cNvPr id="27660" name="Line 14"/>
          <p:cNvSpPr>
            <a:spLocks noChangeShapeType="1"/>
          </p:cNvSpPr>
          <p:nvPr/>
        </p:nvSpPr>
        <p:spPr bwMode="auto">
          <a:xfrm>
            <a:off x="4260850" y="2913063"/>
            <a:ext cx="496888" cy="0"/>
          </a:xfrm>
          <a:prstGeom prst="line">
            <a:avLst/>
          </a:prstGeom>
          <a:noFill/>
          <a:ln w="28575">
            <a:solidFill>
              <a:schemeClr val="tx1"/>
            </a:solidFill>
            <a:round/>
            <a:headEnd/>
            <a:tailEnd/>
          </a:ln>
        </p:spPr>
        <p:txBody>
          <a:bodyPr/>
          <a:lstStyle/>
          <a:p>
            <a:endParaRPr lang="en-US" dirty="0"/>
          </a:p>
        </p:txBody>
      </p:sp>
      <p:sp>
        <p:nvSpPr>
          <p:cNvPr id="27661" name="Line 15"/>
          <p:cNvSpPr>
            <a:spLocks noChangeShapeType="1"/>
          </p:cNvSpPr>
          <p:nvPr/>
        </p:nvSpPr>
        <p:spPr bwMode="auto">
          <a:xfrm>
            <a:off x="4246564" y="1484313"/>
            <a:ext cx="496887" cy="0"/>
          </a:xfrm>
          <a:prstGeom prst="line">
            <a:avLst/>
          </a:prstGeom>
          <a:noFill/>
          <a:ln w="28575">
            <a:solidFill>
              <a:schemeClr val="tx1"/>
            </a:solidFill>
            <a:round/>
            <a:headEnd/>
            <a:tailEnd/>
          </a:ln>
        </p:spPr>
        <p:txBody>
          <a:bodyPr/>
          <a:lstStyle/>
          <a:p>
            <a:endParaRPr lang="en-US" dirty="0"/>
          </a:p>
        </p:txBody>
      </p:sp>
      <p:sp>
        <p:nvSpPr>
          <p:cNvPr id="27662" name="Line 16"/>
          <p:cNvSpPr>
            <a:spLocks noChangeShapeType="1"/>
          </p:cNvSpPr>
          <p:nvPr/>
        </p:nvSpPr>
        <p:spPr bwMode="auto">
          <a:xfrm>
            <a:off x="4262439" y="3346450"/>
            <a:ext cx="496887" cy="0"/>
          </a:xfrm>
          <a:prstGeom prst="line">
            <a:avLst/>
          </a:prstGeom>
          <a:noFill/>
          <a:ln w="28575">
            <a:solidFill>
              <a:schemeClr val="tx1"/>
            </a:solidFill>
            <a:round/>
            <a:headEnd/>
            <a:tailEnd/>
          </a:ln>
        </p:spPr>
        <p:txBody>
          <a:bodyPr/>
          <a:lstStyle/>
          <a:p>
            <a:endParaRPr lang="en-US" dirty="0"/>
          </a:p>
        </p:txBody>
      </p:sp>
      <p:sp>
        <p:nvSpPr>
          <p:cNvPr id="27663" name="Line 17"/>
          <p:cNvSpPr>
            <a:spLocks noChangeShapeType="1"/>
          </p:cNvSpPr>
          <p:nvPr/>
        </p:nvSpPr>
        <p:spPr bwMode="auto">
          <a:xfrm>
            <a:off x="5237164" y="1330325"/>
            <a:ext cx="511175" cy="1588"/>
          </a:xfrm>
          <a:prstGeom prst="line">
            <a:avLst/>
          </a:prstGeom>
          <a:noFill/>
          <a:ln w="28575">
            <a:solidFill>
              <a:schemeClr val="tx1"/>
            </a:solidFill>
            <a:round/>
            <a:headEnd/>
            <a:tailEnd/>
          </a:ln>
        </p:spPr>
        <p:txBody>
          <a:bodyPr/>
          <a:lstStyle/>
          <a:p>
            <a:endParaRPr lang="en-US" dirty="0"/>
          </a:p>
        </p:txBody>
      </p:sp>
      <p:sp>
        <p:nvSpPr>
          <p:cNvPr id="27664" name="Line 18"/>
          <p:cNvSpPr>
            <a:spLocks noChangeShapeType="1"/>
          </p:cNvSpPr>
          <p:nvPr/>
        </p:nvSpPr>
        <p:spPr bwMode="auto">
          <a:xfrm flipV="1">
            <a:off x="3825876" y="2906713"/>
            <a:ext cx="436563" cy="114300"/>
          </a:xfrm>
          <a:prstGeom prst="line">
            <a:avLst/>
          </a:prstGeom>
          <a:noFill/>
          <a:ln w="19050">
            <a:solidFill>
              <a:schemeClr val="tx1"/>
            </a:solidFill>
            <a:prstDash val="dash"/>
            <a:round/>
            <a:headEnd/>
            <a:tailEnd/>
          </a:ln>
        </p:spPr>
        <p:txBody>
          <a:bodyPr/>
          <a:lstStyle/>
          <a:p>
            <a:endParaRPr lang="en-US" dirty="0"/>
          </a:p>
        </p:txBody>
      </p:sp>
      <p:sp>
        <p:nvSpPr>
          <p:cNvPr id="27665" name="Line 19"/>
          <p:cNvSpPr>
            <a:spLocks noChangeShapeType="1"/>
          </p:cNvSpPr>
          <p:nvPr/>
        </p:nvSpPr>
        <p:spPr bwMode="auto">
          <a:xfrm flipH="1" flipV="1">
            <a:off x="3840164" y="1825625"/>
            <a:ext cx="407987" cy="141288"/>
          </a:xfrm>
          <a:prstGeom prst="line">
            <a:avLst/>
          </a:prstGeom>
          <a:noFill/>
          <a:ln w="19050">
            <a:solidFill>
              <a:schemeClr val="tx1"/>
            </a:solidFill>
            <a:prstDash val="dash"/>
            <a:round/>
            <a:headEnd/>
            <a:tailEnd/>
          </a:ln>
        </p:spPr>
        <p:txBody>
          <a:bodyPr/>
          <a:lstStyle/>
          <a:p>
            <a:endParaRPr lang="en-US" dirty="0"/>
          </a:p>
        </p:txBody>
      </p:sp>
      <p:sp>
        <p:nvSpPr>
          <p:cNvPr id="27666" name="Line 20"/>
          <p:cNvSpPr>
            <a:spLocks noChangeShapeType="1"/>
          </p:cNvSpPr>
          <p:nvPr/>
        </p:nvSpPr>
        <p:spPr bwMode="auto">
          <a:xfrm flipH="1" flipV="1">
            <a:off x="4697413" y="1936750"/>
            <a:ext cx="520700" cy="127000"/>
          </a:xfrm>
          <a:prstGeom prst="line">
            <a:avLst/>
          </a:prstGeom>
          <a:noFill/>
          <a:ln w="19050">
            <a:solidFill>
              <a:schemeClr val="tx1"/>
            </a:solidFill>
            <a:prstDash val="dash"/>
            <a:round/>
            <a:headEnd/>
            <a:tailEnd/>
          </a:ln>
        </p:spPr>
        <p:txBody>
          <a:bodyPr/>
          <a:lstStyle/>
          <a:p>
            <a:endParaRPr lang="en-US" dirty="0"/>
          </a:p>
        </p:txBody>
      </p:sp>
      <p:sp>
        <p:nvSpPr>
          <p:cNvPr id="27667" name="Line 21"/>
          <p:cNvSpPr>
            <a:spLocks noChangeShapeType="1"/>
          </p:cNvSpPr>
          <p:nvPr/>
        </p:nvSpPr>
        <p:spPr bwMode="auto">
          <a:xfrm flipH="1">
            <a:off x="4765675" y="2863851"/>
            <a:ext cx="465138" cy="41275"/>
          </a:xfrm>
          <a:prstGeom prst="line">
            <a:avLst/>
          </a:prstGeom>
          <a:noFill/>
          <a:ln w="19050">
            <a:solidFill>
              <a:schemeClr val="tx1"/>
            </a:solidFill>
            <a:prstDash val="dash"/>
            <a:round/>
            <a:headEnd/>
            <a:tailEnd/>
          </a:ln>
        </p:spPr>
        <p:txBody>
          <a:bodyPr/>
          <a:lstStyle/>
          <a:p>
            <a:endParaRPr lang="en-US" dirty="0"/>
          </a:p>
        </p:txBody>
      </p:sp>
      <p:sp>
        <p:nvSpPr>
          <p:cNvPr id="27668" name="Line 22"/>
          <p:cNvSpPr>
            <a:spLocks noChangeShapeType="1"/>
          </p:cNvSpPr>
          <p:nvPr/>
        </p:nvSpPr>
        <p:spPr bwMode="auto">
          <a:xfrm flipH="1" flipV="1">
            <a:off x="5735639" y="2046288"/>
            <a:ext cx="604837" cy="182562"/>
          </a:xfrm>
          <a:prstGeom prst="line">
            <a:avLst/>
          </a:prstGeom>
          <a:noFill/>
          <a:ln w="19050">
            <a:solidFill>
              <a:schemeClr val="tx1"/>
            </a:solidFill>
            <a:prstDash val="dash"/>
            <a:round/>
            <a:headEnd/>
            <a:tailEnd/>
          </a:ln>
        </p:spPr>
        <p:txBody>
          <a:bodyPr/>
          <a:lstStyle/>
          <a:p>
            <a:endParaRPr lang="en-US" dirty="0"/>
          </a:p>
        </p:txBody>
      </p:sp>
      <p:sp>
        <p:nvSpPr>
          <p:cNvPr id="27669" name="Line 23"/>
          <p:cNvSpPr>
            <a:spLocks noChangeShapeType="1"/>
          </p:cNvSpPr>
          <p:nvPr/>
        </p:nvSpPr>
        <p:spPr bwMode="auto">
          <a:xfrm flipV="1">
            <a:off x="5776913" y="2663825"/>
            <a:ext cx="633412" cy="184150"/>
          </a:xfrm>
          <a:prstGeom prst="line">
            <a:avLst/>
          </a:prstGeom>
          <a:noFill/>
          <a:ln w="19050">
            <a:solidFill>
              <a:schemeClr val="tx1"/>
            </a:solidFill>
            <a:prstDash val="dash"/>
            <a:round/>
            <a:headEnd/>
            <a:tailEnd/>
          </a:ln>
        </p:spPr>
        <p:txBody>
          <a:bodyPr/>
          <a:lstStyle/>
          <a:p>
            <a:endParaRPr lang="en-US" dirty="0"/>
          </a:p>
        </p:txBody>
      </p:sp>
      <p:grpSp>
        <p:nvGrpSpPr>
          <p:cNvPr id="2" name="Group 82"/>
          <p:cNvGrpSpPr>
            <a:grpSpLocks/>
          </p:cNvGrpSpPr>
          <p:nvPr/>
        </p:nvGrpSpPr>
        <p:grpSpPr bwMode="auto">
          <a:xfrm>
            <a:off x="5945189" y="1916113"/>
            <a:ext cx="187325" cy="315912"/>
            <a:chOff x="4421188" y="1916113"/>
            <a:chExt cx="187325" cy="315912"/>
          </a:xfrm>
        </p:grpSpPr>
        <p:sp>
          <p:nvSpPr>
            <p:cNvPr id="27729" name="Freeform 25"/>
            <p:cNvSpPr>
              <a:spLocks/>
            </p:cNvSpPr>
            <p:nvPr/>
          </p:nvSpPr>
          <p:spPr bwMode="auto">
            <a:xfrm>
              <a:off x="4421188" y="1920013"/>
              <a:ext cx="141534" cy="312012"/>
            </a:xfrm>
            <a:custGeom>
              <a:avLst/>
              <a:gdLst>
                <a:gd name="T0" fmla="*/ 2147483647 w 190"/>
                <a:gd name="T1" fmla="*/ 0 h 240"/>
                <a:gd name="T2" fmla="*/ 2147483647 w 190"/>
                <a:gd name="T3" fmla="*/ 2147483647 h 240"/>
                <a:gd name="T4" fmla="*/ 2147483647 w 190"/>
                <a:gd name="T5" fmla="*/ 2147483647 h 240"/>
                <a:gd name="T6" fmla="*/ 2147483647 w 190"/>
                <a:gd name="T7" fmla="*/ 2147483647 h 240"/>
                <a:gd name="T8" fmla="*/ 0 60000 65536"/>
                <a:gd name="T9" fmla="*/ 0 60000 65536"/>
                <a:gd name="T10" fmla="*/ 0 60000 65536"/>
                <a:gd name="T11" fmla="*/ 0 60000 65536"/>
                <a:gd name="T12" fmla="*/ 0 w 190"/>
                <a:gd name="T13" fmla="*/ 0 h 240"/>
                <a:gd name="T14" fmla="*/ 190 w 190"/>
                <a:gd name="T15" fmla="*/ 240 h 240"/>
              </a:gdLst>
              <a:ahLst/>
              <a:cxnLst>
                <a:cxn ang="T8">
                  <a:pos x="T0" y="T1"/>
                </a:cxn>
                <a:cxn ang="T9">
                  <a:pos x="T2" y="T3"/>
                </a:cxn>
                <a:cxn ang="T10">
                  <a:pos x="T4" y="T5"/>
                </a:cxn>
                <a:cxn ang="T11">
                  <a:pos x="T6" y="T7"/>
                </a:cxn>
              </a:cxnLst>
              <a:rect l="T12" t="T13" r="T14" b="T15"/>
              <a:pathLst>
                <a:path w="190" h="240">
                  <a:moveTo>
                    <a:pt x="155" y="0"/>
                  </a:moveTo>
                  <a:cubicBezTo>
                    <a:pt x="77" y="23"/>
                    <a:pt x="0" y="47"/>
                    <a:pt x="4" y="71"/>
                  </a:cubicBezTo>
                  <a:cubicBezTo>
                    <a:pt x="8" y="95"/>
                    <a:pt x="172" y="114"/>
                    <a:pt x="181" y="142"/>
                  </a:cubicBezTo>
                  <a:cubicBezTo>
                    <a:pt x="190" y="170"/>
                    <a:pt x="78" y="224"/>
                    <a:pt x="57" y="240"/>
                  </a:cubicBezTo>
                </a:path>
              </a:pathLst>
            </a:custGeom>
            <a:noFill/>
            <a:ln w="19050">
              <a:solidFill>
                <a:schemeClr val="tx1"/>
              </a:solidFill>
              <a:round/>
              <a:headEnd/>
              <a:tailEnd/>
            </a:ln>
          </p:spPr>
          <p:txBody>
            <a:bodyPr/>
            <a:lstStyle/>
            <a:p>
              <a:endParaRPr lang="en-US" dirty="0"/>
            </a:p>
          </p:txBody>
        </p:sp>
        <p:sp>
          <p:nvSpPr>
            <p:cNvPr id="27730" name="Freeform 26"/>
            <p:cNvSpPr>
              <a:spLocks/>
            </p:cNvSpPr>
            <p:nvPr/>
          </p:nvSpPr>
          <p:spPr bwMode="auto">
            <a:xfrm>
              <a:off x="4466979" y="1916113"/>
              <a:ext cx="141534" cy="312012"/>
            </a:xfrm>
            <a:custGeom>
              <a:avLst/>
              <a:gdLst>
                <a:gd name="T0" fmla="*/ 2147483647 w 190"/>
                <a:gd name="T1" fmla="*/ 0 h 240"/>
                <a:gd name="T2" fmla="*/ 2147483647 w 190"/>
                <a:gd name="T3" fmla="*/ 2147483647 h 240"/>
                <a:gd name="T4" fmla="*/ 2147483647 w 190"/>
                <a:gd name="T5" fmla="*/ 2147483647 h 240"/>
                <a:gd name="T6" fmla="*/ 2147483647 w 190"/>
                <a:gd name="T7" fmla="*/ 2147483647 h 240"/>
                <a:gd name="T8" fmla="*/ 0 60000 65536"/>
                <a:gd name="T9" fmla="*/ 0 60000 65536"/>
                <a:gd name="T10" fmla="*/ 0 60000 65536"/>
                <a:gd name="T11" fmla="*/ 0 60000 65536"/>
                <a:gd name="T12" fmla="*/ 0 w 190"/>
                <a:gd name="T13" fmla="*/ 0 h 240"/>
                <a:gd name="T14" fmla="*/ 190 w 190"/>
                <a:gd name="T15" fmla="*/ 240 h 240"/>
              </a:gdLst>
              <a:ahLst/>
              <a:cxnLst>
                <a:cxn ang="T8">
                  <a:pos x="T0" y="T1"/>
                </a:cxn>
                <a:cxn ang="T9">
                  <a:pos x="T2" y="T3"/>
                </a:cxn>
                <a:cxn ang="T10">
                  <a:pos x="T4" y="T5"/>
                </a:cxn>
                <a:cxn ang="T11">
                  <a:pos x="T6" y="T7"/>
                </a:cxn>
              </a:cxnLst>
              <a:rect l="T12" t="T13" r="T14" b="T15"/>
              <a:pathLst>
                <a:path w="190" h="240">
                  <a:moveTo>
                    <a:pt x="155" y="0"/>
                  </a:moveTo>
                  <a:cubicBezTo>
                    <a:pt x="77" y="23"/>
                    <a:pt x="0" y="47"/>
                    <a:pt x="4" y="71"/>
                  </a:cubicBezTo>
                  <a:cubicBezTo>
                    <a:pt x="8" y="95"/>
                    <a:pt x="172" y="114"/>
                    <a:pt x="181" y="142"/>
                  </a:cubicBezTo>
                  <a:cubicBezTo>
                    <a:pt x="190" y="170"/>
                    <a:pt x="78" y="224"/>
                    <a:pt x="57" y="240"/>
                  </a:cubicBezTo>
                </a:path>
              </a:pathLst>
            </a:custGeom>
            <a:noFill/>
            <a:ln w="19050">
              <a:solidFill>
                <a:schemeClr val="tx1"/>
              </a:solidFill>
              <a:round/>
              <a:headEnd/>
              <a:tailEnd/>
            </a:ln>
          </p:spPr>
          <p:txBody>
            <a:bodyPr/>
            <a:lstStyle/>
            <a:p>
              <a:endParaRPr lang="en-US" dirty="0"/>
            </a:p>
          </p:txBody>
        </p:sp>
      </p:grpSp>
      <p:grpSp>
        <p:nvGrpSpPr>
          <p:cNvPr id="3" name="Group 84"/>
          <p:cNvGrpSpPr>
            <a:grpSpLocks/>
          </p:cNvGrpSpPr>
          <p:nvPr/>
        </p:nvGrpSpPr>
        <p:grpSpPr bwMode="auto">
          <a:xfrm>
            <a:off x="5957889" y="2643188"/>
            <a:ext cx="187325" cy="315912"/>
            <a:chOff x="4433888" y="2643188"/>
            <a:chExt cx="187325" cy="315912"/>
          </a:xfrm>
        </p:grpSpPr>
        <p:sp>
          <p:nvSpPr>
            <p:cNvPr id="27727" name="Freeform 28"/>
            <p:cNvSpPr>
              <a:spLocks/>
            </p:cNvSpPr>
            <p:nvPr/>
          </p:nvSpPr>
          <p:spPr bwMode="auto">
            <a:xfrm>
              <a:off x="4433888" y="2647088"/>
              <a:ext cx="141534" cy="312012"/>
            </a:xfrm>
            <a:custGeom>
              <a:avLst/>
              <a:gdLst>
                <a:gd name="T0" fmla="*/ 2147483647 w 190"/>
                <a:gd name="T1" fmla="*/ 0 h 240"/>
                <a:gd name="T2" fmla="*/ 2147483647 w 190"/>
                <a:gd name="T3" fmla="*/ 2147483647 h 240"/>
                <a:gd name="T4" fmla="*/ 2147483647 w 190"/>
                <a:gd name="T5" fmla="*/ 2147483647 h 240"/>
                <a:gd name="T6" fmla="*/ 2147483647 w 190"/>
                <a:gd name="T7" fmla="*/ 2147483647 h 240"/>
                <a:gd name="T8" fmla="*/ 0 60000 65536"/>
                <a:gd name="T9" fmla="*/ 0 60000 65536"/>
                <a:gd name="T10" fmla="*/ 0 60000 65536"/>
                <a:gd name="T11" fmla="*/ 0 60000 65536"/>
                <a:gd name="T12" fmla="*/ 0 w 190"/>
                <a:gd name="T13" fmla="*/ 0 h 240"/>
                <a:gd name="T14" fmla="*/ 190 w 190"/>
                <a:gd name="T15" fmla="*/ 240 h 240"/>
              </a:gdLst>
              <a:ahLst/>
              <a:cxnLst>
                <a:cxn ang="T8">
                  <a:pos x="T0" y="T1"/>
                </a:cxn>
                <a:cxn ang="T9">
                  <a:pos x="T2" y="T3"/>
                </a:cxn>
                <a:cxn ang="T10">
                  <a:pos x="T4" y="T5"/>
                </a:cxn>
                <a:cxn ang="T11">
                  <a:pos x="T6" y="T7"/>
                </a:cxn>
              </a:cxnLst>
              <a:rect l="T12" t="T13" r="T14" b="T15"/>
              <a:pathLst>
                <a:path w="190" h="240">
                  <a:moveTo>
                    <a:pt x="155" y="0"/>
                  </a:moveTo>
                  <a:cubicBezTo>
                    <a:pt x="77" y="23"/>
                    <a:pt x="0" y="47"/>
                    <a:pt x="4" y="71"/>
                  </a:cubicBezTo>
                  <a:cubicBezTo>
                    <a:pt x="8" y="95"/>
                    <a:pt x="172" y="114"/>
                    <a:pt x="181" y="142"/>
                  </a:cubicBezTo>
                  <a:cubicBezTo>
                    <a:pt x="190" y="170"/>
                    <a:pt x="78" y="224"/>
                    <a:pt x="57" y="240"/>
                  </a:cubicBezTo>
                </a:path>
              </a:pathLst>
            </a:custGeom>
            <a:noFill/>
            <a:ln w="19050">
              <a:solidFill>
                <a:schemeClr val="tx1"/>
              </a:solidFill>
              <a:round/>
              <a:headEnd/>
              <a:tailEnd/>
            </a:ln>
          </p:spPr>
          <p:txBody>
            <a:bodyPr/>
            <a:lstStyle/>
            <a:p>
              <a:endParaRPr lang="en-US" dirty="0"/>
            </a:p>
          </p:txBody>
        </p:sp>
        <p:sp>
          <p:nvSpPr>
            <p:cNvPr id="27728" name="Freeform 29"/>
            <p:cNvSpPr>
              <a:spLocks/>
            </p:cNvSpPr>
            <p:nvPr/>
          </p:nvSpPr>
          <p:spPr bwMode="auto">
            <a:xfrm>
              <a:off x="4479679" y="2643188"/>
              <a:ext cx="141534" cy="312012"/>
            </a:xfrm>
            <a:custGeom>
              <a:avLst/>
              <a:gdLst>
                <a:gd name="T0" fmla="*/ 2147483647 w 190"/>
                <a:gd name="T1" fmla="*/ 0 h 240"/>
                <a:gd name="T2" fmla="*/ 2147483647 w 190"/>
                <a:gd name="T3" fmla="*/ 2147483647 h 240"/>
                <a:gd name="T4" fmla="*/ 2147483647 w 190"/>
                <a:gd name="T5" fmla="*/ 2147483647 h 240"/>
                <a:gd name="T6" fmla="*/ 2147483647 w 190"/>
                <a:gd name="T7" fmla="*/ 2147483647 h 240"/>
                <a:gd name="T8" fmla="*/ 0 60000 65536"/>
                <a:gd name="T9" fmla="*/ 0 60000 65536"/>
                <a:gd name="T10" fmla="*/ 0 60000 65536"/>
                <a:gd name="T11" fmla="*/ 0 60000 65536"/>
                <a:gd name="T12" fmla="*/ 0 w 190"/>
                <a:gd name="T13" fmla="*/ 0 h 240"/>
                <a:gd name="T14" fmla="*/ 190 w 190"/>
                <a:gd name="T15" fmla="*/ 240 h 240"/>
              </a:gdLst>
              <a:ahLst/>
              <a:cxnLst>
                <a:cxn ang="T8">
                  <a:pos x="T0" y="T1"/>
                </a:cxn>
                <a:cxn ang="T9">
                  <a:pos x="T2" y="T3"/>
                </a:cxn>
                <a:cxn ang="T10">
                  <a:pos x="T4" y="T5"/>
                </a:cxn>
                <a:cxn ang="T11">
                  <a:pos x="T6" y="T7"/>
                </a:cxn>
              </a:cxnLst>
              <a:rect l="T12" t="T13" r="T14" b="T15"/>
              <a:pathLst>
                <a:path w="190" h="240">
                  <a:moveTo>
                    <a:pt x="155" y="0"/>
                  </a:moveTo>
                  <a:cubicBezTo>
                    <a:pt x="77" y="23"/>
                    <a:pt x="0" y="47"/>
                    <a:pt x="4" y="71"/>
                  </a:cubicBezTo>
                  <a:cubicBezTo>
                    <a:pt x="8" y="95"/>
                    <a:pt x="172" y="114"/>
                    <a:pt x="181" y="142"/>
                  </a:cubicBezTo>
                  <a:cubicBezTo>
                    <a:pt x="190" y="170"/>
                    <a:pt x="78" y="224"/>
                    <a:pt x="57" y="240"/>
                  </a:cubicBezTo>
                </a:path>
              </a:pathLst>
            </a:custGeom>
            <a:noFill/>
            <a:ln w="19050">
              <a:solidFill>
                <a:schemeClr val="tx1"/>
              </a:solidFill>
              <a:round/>
              <a:headEnd/>
              <a:tailEnd/>
            </a:ln>
          </p:spPr>
          <p:txBody>
            <a:bodyPr/>
            <a:lstStyle/>
            <a:p>
              <a:endParaRPr lang="en-US" dirty="0"/>
            </a:p>
          </p:txBody>
        </p:sp>
      </p:grpSp>
      <p:sp>
        <p:nvSpPr>
          <p:cNvPr id="27672" name="Rectangle 30"/>
          <p:cNvSpPr>
            <a:spLocks noChangeArrowheads="1"/>
          </p:cNvSpPr>
          <p:nvPr/>
        </p:nvSpPr>
        <p:spPr bwMode="auto">
          <a:xfrm>
            <a:off x="6348414" y="1327151"/>
            <a:ext cx="585787" cy="900113"/>
          </a:xfrm>
          <a:prstGeom prst="rect">
            <a:avLst/>
          </a:prstGeom>
          <a:noFill/>
          <a:ln w="12700">
            <a:solidFill>
              <a:schemeClr val="tx1"/>
            </a:solidFill>
            <a:miter lim="800000"/>
            <a:headEnd/>
            <a:tailEnd/>
          </a:ln>
        </p:spPr>
        <p:txBody>
          <a:bodyPr wrap="none" anchor="b"/>
          <a:lstStyle/>
          <a:p>
            <a:r>
              <a:rPr lang="en-US" altLang="ko-KR" sz="1200" b="1" dirty="0">
                <a:ea typeface="Gulim" pitchFamily="34" charset="-127"/>
              </a:rPr>
              <a:t>LUMO</a:t>
            </a:r>
          </a:p>
        </p:txBody>
      </p:sp>
      <p:grpSp>
        <p:nvGrpSpPr>
          <p:cNvPr id="4" name="Group 85"/>
          <p:cNvGrpSpPr>
            <a:grpSpLocks/>
          </p:cNvGrpSpPr>
          <p:nvPr/>
        </p:nvGrpSpPr>
        <p:grpSpPr bwMode="auto">
          <a:xfrm>
            <a:off x="9437688" y="1335088"/>
            <a:ext cx="493712" cy="2266950"/>
            <a:chOff x="7913688" y="1335088"/>
            <a:chExt cx="493712" cy="2266950"/>
          </a:xfrm>
        </p:grpSpPr>
        <p:sp>
          <p:nvSpPr>
            <p:cNvPr id="27725" name="Rectangle 32"/>
            <p:cNvSpPr>
              <a:spLocks noChangeArrowheads="1"/>
            </p:cNvSpPr>
            <p:nvPr/>
          </p:nvSpPr>
          <p:spPr bwMode="auto">
            <a:xfrm>
              <a:off x="7913688" y="1335088"/>
              <a:ext cx="492125" cy="1387475"/>
            </a:xfrm>
            <a:prstGeom prst="rect">
              <a:avLst/>
            </a:prstGeom>
            <a:solidFill>
              <a:schemeClr val="bg1"/>
            </a:solidFill>
            <a:ln w="9525">
              <a:solidFill>
                <a:schemeClr val="tx1"/>
              </a:solidFill>
              <a:miter lim="800000"/>
              <a:headEnd/>
              <a:tailEnd/>
            </a:ln>
          </p:spPr>
          <p:txBody>
            <a:bodyPr wrap="none" anchor="ctr"/>
            <a:lstStyle/>
            <a:p>
              <a:endParaRPr lang="en-US" altLang="ko-KR" sz="2000" b="1" dirty="0">
                <a:ea typeface="Gulim" pitchFamily="34" charset="-127"/>
              </a:endParaRPr>
            </a:p>
            <a:p>
              <a:r>
                <a:rPr lang="en-US" altLang="ko-KR" sz="1600" b="1" dirty="0">
                  <a:ea typeface="Gulim" pitchFamily="34" charset="-127"/>
                </a:rPr>
                <a:t>CB</a:t>
              </a:r>
            </a:p>
          </p:txBody>
        </p:sp>
        <p:sp>
          <p:nvSpPr>
            <p:cNvPr id="27726" name="Rectangle 33"/>
            <p:cNvSpPr>
              <a:spLocks noChangeArrowheads="1"/>
            </p:cNvSpPr>
            <p:nvPr/>
          </p:nvSpPr>
          <p:spPr bwMode="auto">
            <a:xfrm>
              <a:off x="7915275" y="2468563"/>
              <a:ext cx="492125" cy="1133475"/>
            </a:xfrm>
            <a:prstGeom prst="rect">
              <a:avLst/>
            </a:prstGeom>
            <a:gradFill rotWithShape="1">
              <a:gsLst>
                <a:gs pos="0">
                  <a:srgbClr val="5F5F5F"/>
                </a:gs>
                <a:gs pos="50000">
                  <a:srgbClr val="2C2C2C"/>
                </a:gs>
                <a:gs pos="100000">
                  <a:srgbClr val="5F5F5F"/>
                </a:gs>
              </a:gsLst>
              <a:lin ang="2700000" scaled="1"/>
            </a:gradFill>
            <a:ln w="9525">
              <a:solidFill>
                <a:schemeClr val="tx1"/>
              </a:solidFill>
              <a:miter lim="800000"/>
              <a:headEnd/>
              <a:tailEnd/>
            </a:ln>
          </p:spPr>
          <p:txBody>
            <a:bodyPr wrap="none"/>
            <a:lstStyle/>
            <a:p>
              <a:r>
                <a:rPr lang="en-US" altLang="ko-KR" sz="1600" b="1" dirty="0">
                  <a:solidFill>
                    <a:schemeClr val="bg1"/>
                  </a:solidFill>
                  <a:ea typeface="Gulim" pitchFamily="34" charset="-127"/>
                </a:rPr>
                <a:t>VB</a:t>
              </a:r>
            </a:p>
          </p:txBody>
        </p:sp>
      </p:grpSp>
      <p:sp>
        <p:nvSpPr>
          <p:cNvPr id="27674" name="Rectangle 34"/>
          <p:cNvSpPr>
            <a:spLocks noChangeArrowheads="1"/>
          </p:cNvSpPr>
          <p:nvPr/>
        </p:nvSpPr>
        <p:spPr bwMode="auto">
          <a:xfrm>
            <a:off x="7993064" y="2668589"/>
            <a:ext cx="492125" cy="885825"/>
          </a:xfrm>
          <a:prstGeom prst="rect">
            <a:avLst/>
          </a:prstGeom>
          <a:gradFill rotWithShape="1">
            <a:gsLst>
              <a:gs pos="0">
                <a:srgbClr val="5F5F5F"/>
              </a:gs>
              <a:gs pos="50000">
                <a:srgbClr val="2C2C2C"/>
              </a:gs>
              <a:gs pos="100000">
                <a:srgbClr val="5F5F5F"/>
              </a:gs>
            </a:gsLst>
            <a:lin ang="2700000" scaled="1"/>
          </a:gradFill>
          <a:ln w="9525">
            <a:solidFill>
              <a:schemeClr val="tx1"/>
            </a:solidFill>
            <a:miter lim="800000"/>
            <a:headEnd/>
            <a:tailEnd/>
          </a:ln>
        </p:spPr>
        <p:txBody>
          <a:bodyPr wrap="none"/>
          <a:lstStyle/>
          <a:p>
            <a:r>
              <a:rPr lang="en-US" altLang="ko-KR" sz="1600" b="1" dirty="0">
                <a:solidFill>
                  <a:schemeClr val="bg1"/>
                </a:solidFill>
                <a:ea typeface="Gulim" pitchFamily="34" charset="-127"/>
              </a:rPr>
              <a:t>VB</a:t>
            </a:r>
          </a:p>
        </p:txBody>
      </p:sp>
      <p:sp>
        <p:nvSpPr>
          <p:cNvPr id="27675" name="Rectangle 35"/>
          <p:cNvSpPr>
            <a:spLocks noChangeArrowheads="1"/>
          </p:cNvSpPr>
          <p:nvPr/>
        </p:nvSpPr>
        <p:spPr bwMode="auto">
          <a:xfrm>
            <a:off x="7969251" y="1327151"/>
            <a:ext cx="492125" cy="900113"/>
          </a:xfrm>
          <a:prstGeom prst="rect">
            <a:avLst/>
          </a:prstGeom>
          <a:solidFill>
            <a:schemeClr val="bg1"/>
          </a:solidFill>
          <a:ln w="9525">
            <a:solidFill>
              <a:schemeClr val="tx1"/>
            </a:solidFill>
            <a:miter lim="800000"/>
            <a:headEnd/>
            <a:tailEnd/>
          </a:ln>
        </p:spPr>
        <p:txBody>
          <a:bodyPr wrap="none" anchor="b"/>
          <a:lstStyle/>
          <a:p>
            <a:r>
              <a:rPr lang="en-US" altLang="ko-KR" sz="1600" b="1" dirty="0">
                <a:ea typeface="Gulim" pitchFamily="34" charset="-127"/>
              </a:rPr>
              <a:t>CB</a:t>
            </a:r>
          </a:p>
        </p:txBody>
      </p:sp>
      <p:sp>
        <p:nvSpPr>
          <p:cNvPr id="27676" name="Rectangle 36"/>
          <p:cNvSpPr>
            <a:spLocks noChangeArrowheads="1"/>
          </p:cNvSpPr>
          <p:nvPr/>
        </p:nvSpPr>
        <p:spPr bwMode="auto">
          <a:xfrm>
            <a:off x="6359526" y="2673351"/>
            <a:ext cx="650875" cy="885825"/>
          </a:xfrm>
          <a:prstGeom prst="rect">
            <a:avLst/>
          </a:prstGeom>
          <a:gradFill rotWithShape="1">
            <a:gsLst>
              <a:gs pos="0">
                <a:srgbClr val="3B3B3B"/>
              </a:gs>
              <a:gs pos="100000">
                <a:srgbClr val="808080"/>
              </a:gs>
            </a:gsLst>
            <a:lin ang="5400000" scaled="1"/>
          </a:gradFill>
          <a:ln w="12700">
            <a:solidFill>
              <a:schemeClr val="tx1"/>
            </a:solidFill>
            <a:miter lim="800000"/>
            <a:headEnd/>
            <a:tailEnd/>
          </a:ln>
        </p:spPr>
        <p:txBody>
          <a:bodyPr wrap="none"/>
          <a:lstStyle/>
          <a:p>
            <a:r>
              <a:rPr lang="en-US" altLang="ko-KR" sz="1200" b="1" dirty="0">
                <a:solidFill>
                  <a:schemeClr val="bg1"/>
                </a:solidFill>
                <a:ea typeface="Gulim" pitchFamily="34" charset="-127"/>
              </a:rPr>
              <a:t>HOMO</a:t>
            </a:r>
            <a:endParaRPr lang="ko-KR" altLang="en-US" sz="1200" b="1">
              <a:solidFill>
                <a:schemeClr val="bg1"/>
              </a:solidFill>
              <a:ea typeface="Gulim" pitchFamily="34" charset="-127"/>
            </a:endParaRPr>
          </a:p>
        </p:txBody>
      </p:sp>
      <p:sp>
        <p:nvSpPr>
          <p:cNvPr id="27677" name="Text Box 37"/>
          <p:cNvSpPr txBox="1">
            <a:spLocks noChangeArrowheads="1"/>
          </p:cNvSpPr>
          <p:nvPr/>
        </p:nvSpPr>
        <p:spPr bwMode="auto">
          <a:xfrm>
            <a:off x="2513014" y="2855913"/>
            <a:ext cx="772969" cy="338554"/>
          </a:xfrm>
          <a:prstGeom prst="rect">
            <a:avLst/>
          </a:prstGeom>
          <a:noFill/>
          <a:ln w="9525">
            <a:noFill/>
            <a:miter lim="800000"/>
            <a:headEnd/>
            <a:tailEnd/>
          </a:ln>
        </p:spPr>
        <p:txBody>
          <a:bodyPr wrap="none">
            <a:spAutoFit/>
          </a:bodyPr>
          <a:lstStyle/>
          <a:p>
            <a:r>
              <a:rPr lang="en-US" altLang="ko-KR" sz="1600" b="1" dirty="0">
                <a:ea typeface="Gulim" pitchFamily="34" charset="-127"/>
              </a:rPr>
              <a:t>HOMO</a:t>
            </a:r>
          </a:p>
        </p:txBody>
      </p:sp>
      <p:sp>
        <p:nvSpPr>
          <p:cNvPr id="27678" name="Text Box 38"/>
          <p:cNvSpPr txBox="1">
            <a:spLocks noChangeArrowheads="1"/>
          </p:cNvSpPr>
          <p:nvPr/>
        </p:nvSpPr>
        <p:spPr bwMode="auto">
          <a:xfrm>
            <a:off x="2513014" y="1662113"/>
            <a:ext cx="719877" cy="338554"/>
          </a:xfrm>
          <a:prstGeom prst="rect">
            <a:avLst/>
          </a:prstGeom>
          <a:noFill/>
          <a:ln w="9525">
            <a:noFill/>
            <a:miter lim="800000"/>
            <a:headEnd/>
            <a:tailEnd/>
          </a:ln>
        </p:spPr>
        <p:txBody>
          <a:bodyPr wrap="none">
            <a:spAutoFit/>
          </a:bodyPr>
          <a:lstStyle/>
          <a:p>
            <a:r>
              <a:rPr lang="en-US" altLang="ko-KR" sz="1600" b="1" dirty="0">
                <a:ea typeface="Gulim" pitchFamily="34" charset="-127"/>
              </a:rPr>
              <a:t>LUMO</a:t>
            </a:r>
          </a:p>
        </p:txBody>
      </p:sp>
      <p:sp>
        <p:nvSpPr>
          <p:cNvPr id="27679" name="Line 39"/>
          <p:cNvSpPr>
            <a:spLocks noChangeShapeType="1"/>
          </p:cNvSpPr>
          <p:nvPr/>
        </p:nvSpPr>
        <p:spPr bwMode="auto">
          <a:xfrm>
            <a:off x="7359650" y="2219325"/>
            <a:ext cx="0" cy="457200"/>
          </a:xfrm>
          <a:prstGeom prst="line">
            <a:avLst/>
          </a:prstGeom>
          <a:noFill/>
          <a:ln w="19050">
            <a:solidFill>
              <a:schemeClr val="tx1"/>
            </a:solidFill>
            <a:round/>
            <a:headEnd type="triangle" w="lg" len="med"/>
            <a:tailEnd type="triangle" w="lg" len="med"/>
          </a:ln>
        </p:spPr>
        <p:txBody>
          <a:bodyPr/>
          <a:lstStyle/>
          <a:p>
            <a:endParaRPr lang="en-US" dirty="0"/>
          </a:p>
        </p:txBody>
      </p:sp>
      <p:sp>
        <p:nvSpPr>
          <p:cNvPr id="27680" name="Text Box 40"/>
          <p:cNvSpPr txBox="1">
            <a:spLocks noChangeArrowheads="1"/>
          </p:cNvSpPr>
          <p:nvPr/>
        </p:nvSpPr>
        <p:spPr bwMode="auto">
          <a:xfrm>
            <a:off x="7308850" y="2270125"/>
            <a:ext cx="615950" cy="336550"/>
          </a:xfrm>
          <a:prstGeom prst="rect">
            <a:avLst/>
          </a:prstGeom>
          <a:noFill/>
          <a:ln w="9525">
            <a:noFill/>
            <a:miter lim="800000"/>
            <a:headEnd/>
            <a:tailEnd/>
          </a:ln>
        </p:spPr>
        <p:txBody>
          <a:bodyPr>
            <a:spAutoFit/>
          </a:bodyPr>
          <a:lstStyle/>
          <a:p>
            <a:r>
              <a:rPr lang="en-US" altLang="ko-KR" sz="1600" b="1" i="1" dirty="0">
                <a:ea typeface="Gulim" pitchFamily="34" charset="-127"/>
              </a:rPr>
              <a:t>E</a:t>
            </a:r>
            <a:r>
              <a:rPr lang="en-US" altLang="ko-KR" sz="1600" b="1" i="1" baseline="-25000" dirty="0">
                <a:ea typeface="Gulim" pitchFamily="34" charset="-127"/>
              </a:rPr>
              <a:t>G</a:t>
            </a:r>
          </a:p>
        </p:txBody>
      </p:sp>
      <p:sp>
        <p:nvSpPr>
          <p:cNvPr id="27681" name="Line 41"/>
          <p:cNvSpPr>
            <a:spLocks noChangeShapeType="1"/>
          </p:cNvSpPr>
          <p:nvPr/>
        </p:nvSpPr>
        <p:spPr bwMode="auto">
          <a:xfrm flipH="1" flipV="1">
            <a:off x="6326189" y="2244725"/>
            <a:ext cx="2166937" cy="1588"/>
          </a:xfrm>
          <a:prstGeom prst="line">
            <a:avLst/>
          </a:prstGeom>
          <a:noFill/>
          <a:ln w="28575">
            <a:solidFill>
              <a:srgbClr val="FF0000"/>
            </a:solidFill>
            <a:prstDash val="dash"/>
            <a:round/>
            <a:headEnd/>
            <a:tailEnd/>
          </a:ln>
        </p:spPr>
        <p:txBody>
          <a:bodyPr/>
          <a:lstStyle/>
          <a:p>
            <a:endParaRPr lang="en-US" dirty="0"/>
          </a:p>
        </p:txBody>
      </p:sp>
      <p:sp>
        <p:nvSpPr>
          <p:cNvPr id="27682" name="Line 42"/>
          <p:cNvSpPr>
            <a:spLocks noChangeShapeType="1"/>
          </p:cNvSpPr>
          <p:nvPr/>
        </p:nvSpPr>
        <p:spPr bwMode="auto">
          <a:xfrm flipH="1">
            <a:off x="6338889" y="2647950"/>
            <a:ext cx="2154237" cy="12700"/>
          </a:xfrm>
          <a:prstGeom prst="line">
            <a:avLst/>
          </a:prstGeom>
          <a:noFill/>
          <a:ln w="28575">
            <a:solidFill>
              <a:srgbClr val="FF0000"/>
            </a:solidFill>
            <a:prstDash val="dash"/>
            <a:round/>
            <a:headEnd/>
            <a:tailEnd/>
          </a:ln>
        </p:spPr>
        <p:txBody>
          <a:bodyPr/>
          <a:lstStyle/>
          <a:p>
            <a:endParaRPr lang="en-US" dirty="0"/>
          </a:p>
        </p:txBody>
      </p:sp>
      <p:sp>
        <p:nvSpPr>
          <p:cNvPr id="27683" name="Line 43"/>
          <p:cNvSpPr>
            <a:spLocks noChangeShapeType="1"/>
          </p:cNvSpPr>
          <p:nvPr/>
        </p:nvSpPr>
        <p:spPr bwMode="auto">
          <a:xfrm>
            <a:off x="5237164" y="2065338"/>
            <a:ext cx="511175" cy="0"/>
          </a:xfrm>
          <a:prstGeom prst="line">
            <a:avLst/>
          </a:prstGeom>
          <a:noFill/>
          <a:ln w="28575">
            <a:solidFill>
              <a:schemeClr val="tx1"/>
            </a:solidFill>
            <a:round/>
            <a:headEnd/>
            <a:tailEnd/>
          </a:ln>
        </p:spPr>
        <p:txBody>
          <a:bodyPr/>
          <a:lstStyle/>
          <a:p>
            <a:endParaRPr lang="en-US" dirty="0"/>
          </a:p>
        </p:txBody>
      </p:sp>
      <p:sp>
        <p:nvSpPr>
          <p:cNvPr id="27684" name="Line 44"/>
          <p:cNvSpPr>
            <a:spLocks noChangeShapeType="1"/>
          </p:cNvSpPr>
          <p:nvPr/>
        </p:nvSpPr>
        <p:spPr bwMode="auto">
          <a:xfrm>
            <a:off x="5238751" y="1712913"/>
            <a:ext cx="511175" cy="0"/>
          </a:xfrm>
          <a:prstGeom prst="line">
            <a:avLst/>
          </a:prstGeom>
          <a:noFill/>
          <a:ln w="28575">
            <a:solidFill>
              <a:schemeClr val="tx1"/>
            </a:solidFill>
            <a:round/>
            <a:headEnd/>
            <a:tailEnd/>
          </a:ln>
        </p:spPr>
        <p:txBody>
          <a:bodyPr/>
          <a:lstStyle/>
          <a:p>
            <a:endParaRPr lang="en-US" dirty="0"/>
          </a:p>
        </p:txBody>
      </p:sp>
      <p:sp>
        <p:nvSpPr>
          <p:cNvPr id="27685" name="Line 45"/>
          <p:cNvSpPr>
            <a:spLocks noChangeShapeType="1"/>
          </p:cNvSpPr>
          <p:nvPr/>
        </p:nvSpPr>
        <p:spPr bwMode="auto">
          <a:xfrm>
            <a:off x="5235576" y="1889125"/>
            <a:ext cx="511175" cy="0"/>
          </a:xfrm>
          <a:prstGeom prst="line">
            <a:avLst/>
          </a:prstGeom>
          <a:noFill/>
          <a:ln w="28575">
            <a:solidFill>
              <a:schemeClr val="tx1"/>
            </a:solidFill>
            <a:round/>
            <a:headEnd/>
            <a:tailEnd/>
          </a:ln>
        </p:spPr>
        <p:txBody>
          <a:bodyPr/>
          <a:lstStyle/>
          <a:p>
            <a:endParaRPr lang="en-US" dirty="0"/>
          </a:p>
        </p:txBody>
      </p:sp>
      <p:sp>
        <p:nvSpPr>
          <p:cNvPr id="27686" name="Text Box 46"/>
          <p:cNvSpPr txBox="1">
            <a:spLocks noChangeArrowheads="1"/>
          </p:cNvSpPr>
          <p:nvPr/>
        </p:nvSpPr>
        <p:spPr bwMode="auto">
          <a:xfrm>
            <a:off x="2282825" y="3902076"/>
            <a:ext cx="1212850" cy="581025"/>
          </a:xfrm>
          <a:prstGeom prst="rect">
            <a:avLst/>
          </a:prstGeom>
          <a:noFill/>
          <a:ln w="9525">
            <a:noFill/>
            <a:miter lim="800000"/>
            <a:headEnd/>
            <a:tailEnd/>
          </a:ln>
        </p:spPr>
        <p:txBody>
          <a:bodyPr wrap="none">
            <a:spAutoFit/>
          </a:bodyPr>
          <a:lstStyle/>
          <a:p>
            <a:r>
              <a:rPr lang="en-US" altLang="ko-KR" sz="1600" b="1" i="1" dirty="0">
                <a:ea typeface="Gulim" pitchFamily="34" charset="-127"/>
              </a:rPr>
              <a:t>(Number of </a:t>
            </a:r>
          </a:p>
          <a:p>
            <a:r>
              <a:rPr lang="en-US" altLang="ko-KR" sz="1600" b="1" i="1" dirty="0">
                <a:ea typeface="Gulim" pitchFamily="34" charset="-127"/>
              </a:rPr>
              <a:t>molecules)</a:t>
            </a:r>
          </a:p>
        </p:txBody>
      </p:sp>
      <p:pic>
        <p:nvPicPr>
          <p:cNvPr id="27687" name="Picture 47"/>
          <p:cNvPicPr>
            <a:picLocks noChangeAspect="1" noChangeArrowheads="1"/>
          </p:cNvPicPr>
          <p:nvPr/>
        </p:nvPicPr>
        <p:blipFill>
          <a:blip r:embed="rId4" cstate="print"/>
          <a:srcRect/>
          <a:stretch>
            <a:fillRect/>
          </a:stretch>
        </p:blipFill>
        <p:spPr bwMode="auto">
          <a:xfrm>
            <a:off x="5951539" y="4160839"/>
            <a:ext cx="1152525" cy="815975"/>
          </a:xfrm>
          <a:prstGeom prst="rect">
            <a:avLst/>
          </a:prstGeom>
          <a:noFill/>
          <a:ln w="9525">
            <a:noFill/>
            <a:miter lim="800000"/>
            <a:headEnd/>
            <a:tailEnd/>
          </a:ln>
        </p:spPr>
      </p:pic>
      <p:sp>
        <p:nvSpPr>
          <p:cNvPr id="27688" name="Line 48"/>
          <p:cNvSpPr>
            <a:spLocks noChangeShapeType="1"/>
          </p:cNvSpPr>
          <p:nvPr/>
        </p:nvSpPr>
        <p:spPr bwMode="auto">
          <a:xfrm flipH="1">
            <a:off x="6554789" y="4057650"/>
            <a:ext cx="1587" cy="274638"/>
          </a:xfrm>
          <a:prstGeom prst="line">
            <a:avLst/>
          </a:prstGeom>
          <a:noFill/>
          <a:ln w="9525">
            <a:solidFill>
              <a:schemeClr val="tx1"/>
            </a:solidFill>
            <a:round/>
            <a:headEnd type="triangle" w="lg" len="med"/>
            <a:tailEnd/>
          </a:ln>
        </p:spPr>
        <p:txBody>
          <a:bodyPr/>
          <a:lstStyle/>
          <a:p>
            <a:endParaRPr lang="en-US" dirty="0"/>
          </a:p>
        </p:txBody>
      </p:sp>
      <p:sp>
        <p:nvSpPr>
          <p:cNvPr id="64562" name="AutoShape 50"/>
          <p:cNvSpPr>
            <a:spLocks noChangeArrowheads="1"/>
          </p:cNvSpPr>
          <p:nvPr/>
        </p:nvSpPr>
        <p:spPr bwMode="auto">
          <a:xfrm>
            <a:off x="7715251" y="1203326"/>
            <a:ext cx="2492375" cy="3978275"/>
          </a:xfrm>
          <a:prstGeom prst="flowChartAlternateProcess">
            <a:avLst/>
          </a:prstGeom>
          <a:noFill/>
          <a:ln w="28575">
            <a:solidFill>
              <a:srgbClr val="000099"/>
            </a:solidFill>
            <a:prstDash val="dash"/>
            <a:miter lim="800000"/>
            <a:headEnd/>
            <a:tailEnd/>
          </a:ln>
        </p:spPr>
        <p:txBody>
          <a:bodyPr wrap="none" anchor="ctr"/>
          <a:lstStyle/>
          <a:p>
            <a:endParaRPr lang="en-US" dirty="0"/>
          </a:p>
        </p:txBody>
      </p:sp>
      <p:sp>
        <p:nvSpPr>
          <p:cNvPr id="27690" name="Line 51"/>
          <p:cNvSpPr>
            <a:spLocks noChangeShapeType="1"/>
          </p:cNvSpPr>
          <p:nvPr/>
        </p:nvSpPr>
        <p:spPr bwMode="auto">
          <a:xfrm>
            <a:off x="4452939" y="3967163"/>
            <a:ext cx="3175" cy="449262"/>
          </a:xfrm>
          <a:prstGeom prst="line">
            <a:avLst/>
          </a:prstGeom>
          <a:noFill/>
          <a:ln w="9525">
            <a:solidFill>
              <a:schemeClr val="tx1"/>
            </a:solidFill>
            <a:round/>
            <a:headEnd type="triangle" w="lg" len="med"/>
            <a:tailEnd/>
          </a:ln>
        </p:spPr>
        <p:txBody>
          <a:bodyPr/>
          <a:lstStyle/>
          <a:p>
            <a:endParaRPr lang="en-US" dirty="0"/>
          </a:p>
        </p:txBody>
      </p:sp>
      <p:grpSp>
        <p:nvGrpSpPr>
          <p:cNvPr id="5" name="Group 86"/>
          <p:cNvGrpSpPr>
            <a:grpSpLocks/>
          </p:cNvGrpSpPr>
          <p:nvPr/>
        </p:nvGrpSpPr>
        <p:grpSpPr bwMode="auto">
          <a:xfrm>
            <a:off x="3498850" y="2908300"/>
            <a:ext cx="139700" cy="254000"/>
            <a:chOff x="1974850" y="2908300"/>
            <a:chExt cx="139700" cy="254000"/>
          </a:xfrm>
        </p:grpSpPr>
        <p:sp>
          <p:nvSpPr>
            <p:cNvPr id="27723" name="Line 53"/>
            <p:cNvSpPr>
              <a:spLocks noChangeShapeType="1"/>
            </p:cNvSpPr>
            <p:nvPr/>
          </p:nvSpPr>
          <p:spPr bwMode="auto">
            <a:xfrm>
              <a:off x="2114550" y="2920792"/>
              <a:ext cx="0" cy="241508"/>
            </a:xfrm>
            <a:prstGeom prst="line">
              <a:avLst/>
            </a:prstGeom>
            <a:noFill/>
            <a:ln w="28575">
              <a:solidFill>
                <a:schemeClr val="tx1"/>
              </a:solidFill>
              <a:round/>
              <a:headEnd/>
              <a:tailEnd type="triangle" w="med" len="med"/>
            </a:ln>
          </p:spPr>
          <p:txBody>
            <a:bodyPr/>
            <a:lstStyle/>
            <a:p>
              <a:endParaRPr lang="en-US" dirty="0"/>
            </a:p>
          </p:txBody>
        </p:sp>
        <p:sp>
          <p:nvSpPr>
            <p:cNvPr id="27724" name="Line 54"/>
            <p:cNvSpPr>
              <a:spLocks noChangeShapeType="1"/>
            </p:cNvSpPr>
            <p:nvPr/>
          </p:nvSpPr>
          <p:spPr bwMode="auto">
            <a:xfrm>
              <a:off x="1974850" y="2908300"/>
              <a:ext cx="0" cy="241508"/>
            </a:xfrm>
            <a:prstGeom prst="line">
              <a:avLst/>
            </a:prstGeom>
            <a:noFill/>
            <a:ln w="28575">
              <a:solidFill>
                <a:schemeClr val="tx1"/>
              </a:solidFill>
              <a:round/>
              <a:headEnd type="triangle" w="med" len="med"/>
              <a:tailEnd/>
            </a:ln>
          </p:spPr>
          <p:txBody>
            <a:bodyPr/>
            <a:lstStyle/>
            <a:p>
              <a:endParaRPr lang="en-US" dirty="0"/>
            </a:p>
          </p:txBody>
        </p:sp>
      </p:grpSp>
      <p:grpSp>
        <p:nvGrpSpPr>
          <p:cNvPr id="6" name="Group 87"/>
          <p:cNvGrpSpPr>
            <a:grpSpLocks/>
          </p:cNvGrpSpPr>
          <p:nvPr/>
        </p:nvGrpSpPr>
        <p:grpSpPr bwMode="auto">
          <a:xfrm>
            <a:off x="4413250" y="2794000"/>
            <a:ext cx="139700" cy="254000"/>
            <a:chOff x="2889250" y="2794000"/>
            <a:chExt cx="139700" cy="254000"/>
          </a:xfrm>
        </p:grpSpPr>
        <p:sp>
          <p:nvSpPr>
            <p:cNvPr id="27721" name="Line 56"/>
            <p:cNvSpPr>
              <a:spLocks noChangeShapeType="1"/>
            </p:cNvSpPr>
            <p:nvPr/>
          </p:nvSpPr>
          <p:spPr bwMode="auto">
            <a:xfrm>
              <a:off x="3028950" y="2806492"/>
              <a:ext cx="0" cy="241508"/>
            </a:xfrm>
            <a:prstGeom prst="line">
              <a:avLst/>
            </a:prstGeom>
            <a:noFill/>
            <a:ln w="28575">
              <a:solidFill>
                <a:schemeClr val="tx1"/>
              </a:solidFill>
              <a:round/>
              <a:headEnd/>
              <a:tailEnd type="triangle" w="med" len="med"/>
            </a:ln>
          </p:spPr>
          <p:txBody>
            <a:bodyPr/>
            <a:lstStyle/>
            <a:p>
              <a:endParaRPr lang="en-US" dirty="0"/>
            </a:p>
          </p:txBody>
        </p:sp>
        <p:sp>
          <p:nvSpPr>
            <p:cNvPr id="27722" name="Line 57"/>
            <p:cNvSpPr>
              <a:spLocks noChangeShapeType="1"/>
            </p:cNvSpPr>
            <p:nvPr/>
          </p:nvSpPr>
          <p:spPr bwMode="auto">
            <a:xfrm>
              <a:off x="2889250" y="2794000"/>
              <a:ext cx="0" cy="241508"/>
            </a:xfrm>
            <a:prstGeom prst="line">
              <a:avLst/>
            </a:prstGeom>
            <a:noFill/>
            <a:ln w="28575">
              <a:solidFill>
                <a:schemeClr val="tx1"/>
              </a:solidFill>
              <a:round/>
              <a:headEnd type="triangle" w="med" len="med"/>
              <a:tailEnd/>
            </a:ln>
          </p:spPr>
          <p:txBody>
            <a:bodyPr/>
            <a:lstStyle/>
            <a:p>
              <a:endParaRPr lang="en-US" dirty="0"/>
            </a:p>
          </p:txBody>
        </p:sp>
      </p:grpSp>
      <p:grpSp>
        <p:nvGrpSpPr>
          <p:cNvPr id="7" name="Group 88"/>
          <p:cNvGrpSpPr>
            <a:grpSpLocks/>
          </p:cNvGrpSpPr>
          <p:nvPr/>
        </p:nvGrpSpPr>
        <p:grpSpPr bwMode="auto">
          <a:xfrm>
            <a:off x="4413250" y="3225800"/>
            <a:ext cx="139700" cy="254000"/>
            <a:chOff x="2889250" y="3225800"/>
            <a:chExt cx="139700" cy="254000"/>
          </a:xfrm>
        </p:grpSpPr>
        <p:sp>
          <p:nvSpPr>
            <p:cNvPr id="27719" name="Line 59"/>
            <p:cNvSpPr>
              <a:spLocks noChangeShapeType="1"/>
            </p:cNvSpPr>
            <p:nvPr/>
          </p:nvSpPr>
          <p:spPr bwMode="auto">
            <a:xfrm>
              <a:off x="3028950" y="3238292"/>
              <a:ext cx="0" cy="241508"/>
            </a:xfrm>
            <a:prstGeom prst="line">
              <a:avLst/>
            </a:prstGeom>
            <a:noFill/>
            <a:ln w="28575">
              <a:solidFill>
                <a:schemeClr val="tx1"/>
              </a:solidFill>
              <a:round/>
              <a:headEnd/>
              <a:tailEnd type="triangle" w="med" len="med"/>
            </a:ln>
          </p:spPr>
          <p:txBody>
            <a:bodyPr/>
            <a:lstStyle/>
            <a:p>
              <a:endParaRPr lang="en-US" dirty="0"/>
            </a:p>
          </p:txBody>
        </p:sp>
        <p:sp>
          <p:nvSpPr>
            <p:cNvPr id="27720" name="Line 60"/>
            <p:cNvSpPr>
              <a:spLocks noChangeShapeType="1"/>
            </p:cNvSpPr>
            <p:nvPr/>
          </p:nvSpPr>
          <p:spPr bwMode="auto">
            <a:xfrm>
              <a:off x="2889250" y="3225800"/>
              <a:ext cx="0" cy="241508"/>
            </a:xfrm>
            <a:prstGeom prst="line">
              <a:avLst/>
            </a:prstGeom>
            <a:noFill/>
            <a:ln w="28575">
              <a:solidFill>
                <a:schemeClr val="tx1"/>
              </a:solidFill>
              <a:round/>
              <a:headEnd type="triangle" w="med" len="med"/>
              <a:tailEnd/>
            </a:ln>
          </p:spPr>
          <p:txBody>
            <a:bodyPr/>
            <a:lstStyle/>
            <a:p>
              <a:endParaRPr lang="en-US" dirty="0"/>
            </a:p>
          </p:txBody>
        </p:sp>
      </p:grpSp>
      <p:grpSp>
        <p:nvGrpSpPr>
          <p:cNvPr id="8" name="Group 93"/>
          <p:cNvGrpSpPr>
            <a:grpSpLocks/>
          </p:cNvGrpSpPr>
          <p:nvPr/>
        </p:nvGrpSpPr>
        <p:grpSpPr bwMode="auto">
          <a:xfrm>
            <a:off x="5248275" y="2724150"/>
            <a:ext cx="514350" cy="1016000"/>
            <a:chOff x="3724275" y="2724150"/>
            <a:chExt cx="514350" cy="1016000"/>
          </a:xfrm>
        </p:grpSpPr>
        <p:sp>
          <p:nvSpPr>
            <p:cNvPr id="27703" name="Line 62"/>
            <p:cNvSpPr>
              <a:spLocks noChangeShapeType="1"/>
            </p:cNvSpPr>
            <p:nvPr/>
          </p:nvSpPr>
          <p:spPr bwMode="auto">
            <a:xfrm>
              <a:off x="3725863" y="2860675"/>
              <a:ext cx="511175" cy="1588"/>
            </a:xfrm>
            <a:prstGeom prst="line">
              <a:avLst/>
            </a:prstGeom>
            <a:noFill/>
            <a:ln w="28575">
              <a:solidFill>
                <a:schemeClr val="tx1"/>
              </a:solidFill>
              <a:round/>
              <a:headEnd/>
              <a:tailEnd/>
            </a:ln>
          </p:spPr>
          <p:txBody>
            <a:bodyPr/>
            <a:lstStyle/>
            <a:p>
              <a:endParaRPr lang="en-US" dirty="0"/>
            </a:p>
          </p:txBody>
        </p:sp>
        <p:sp>
          <p:nvSpPr>
            <p:cNvPr id="27704" name="Line 63"/>
            <p:cNvSpPr>
              <a:spLocks noChangeShapeType="1"/>
            </p:cNvSpPr>
            <p:nvPr/>
          </p:nvSpPr>
          <p:spPr bwMode="auto">
            <a:xfrm>
              <a:off x="3725863" y="3595688"/>
              <a:ext cx="511175" cy="0"/>
            </a:xfrm>
            <a:prstGeom prst="line">
              <a:avLst/>
            </a:prstGeom>
            <a:noFill/>
            <a:ln w="28575">
              <a:solidFill>
                <a:schemeClr val="tx1"/>
              </a:solidFill>
              <a:round/>
              <a:headEnd/>
              <a:tailEnd/>
            </a:ln>
          </p:spPr>
          <p:txBody>
            <a:bodyPr/>
            <a:lstStyle/>
            <a:p>
              <a:endParaRPr lang="en-US" dirty="0"/>
            </a:p>
          </p:txBody>
        </p:sp>
        <p:sp>
          <p:nvSpPr>
            <p:cNvPr id="27705" name="Line 64"/>
            <p:cNvSpPr>
              <a:spLocks noChangeShapeType="1"/>
            </p:cNvSpPr>
            <p:nvPr/>
          </p:nvSpPr>
          <p:spPr bwMode="auto">
            <a:xfrm>
              <a:off x="3727450" y="3154363"/>
              <a:ext cx="511175" cy="0"/>
            </a:xfrm>
            <a:prstGeom prst="line">
              <a:avLst/>
            </a:prstGeom>
            <a:noFill/>
            <a:ln w="28575">
              <a:solidFill>
                <a:schemeClr val="tx1"/>
              </a:solidFill>
              <a:round/>
              <a:headEnd/>
              <a:tailEnd/>
            </a:ln>
          </p:spPr>
          <p:txBody>
            <a:bodyPr/>
            <a:lstStyle/>
            <a:p>
              <a:endParaRPr lang="en-US" dirty="0"/>
            </a:p>
          </p:txBody>
        </p:sp>
        <p:sp>
          <p:nvSpPr>
            <p:cNvPr id="27706" name="Line 65"/>
            <p:cNvSpPr>
              <a:spLocks noChangeShapeType="1"/>
            </p:cNvSpPr>
            <p:nvPr/>
          </p:nvSpPr>
          <p:spPr bwMode="auto">
            <a:xfrm>
              <a:off x="3724275" y="3419475"/>
              <a:ext cx="511175" cy="0"/>
            </a:xfrm>
            <a:prstGeom prst="line">
              <a:avLst/>
            </a:prstGeom>
            <a:noFill/>
            <a:ln w="28575">
              <a:solidFill>
                <a:schemeClr val="tx1"/>
              </a:solidFill>
              <a:round/>
              <a:headEnd/>
              <a:tailEnd/>
            </a:ln>
          </p:spPr>
          <p:txBody>
            <a:bodyPr/>
            <a:lstStyle/>
            <a:p>
              <a:endParaRPr lang="en-US" dirty="0"/>
            </a:p>
          </p:txBody>
        </p:sp>
        <p:grpSp>
          <p:nvGrpSpPr>
            <p:cNvPr id="9" name="Group 89"/>
            <p:cNvGrpSpPr>
              <a:grpSpLocks/>
            </p:cNvGrpSpPr>
            <p:nvPr/>
          </p:nvGrpSpPr>
          <p:grpSpPr bwMode="auto">
            <a:xfrm>
              <a:off x="3890963" y="3486150"/>
              <a:ext cx="139700" cy="254000"/>
              <a:chOff x="3890963" y="3486150"/>
              <a:chExt cx="139700" cy="254000"/>
            </a:xfrm>
          </p:grpSpPr>
          <p:sp>
            <p:nvSpPr>
              <p:cNvPr id="27717" name="Line 67"/>
              <p:cNvSpPr>
                <a:spLocks noChangeShapeType="1"/>
              </p:cNvSpPr>
              <p:nvPr/>
            </p:nvSpPr>
            <p:spPr bwMode="auto">
              <a:xfrm>
                <a:off x="4030663" y="3498642"/>
                <a:ext cx="0" cy="241508"/>
              </a:xfrm>
              <a:prstGeom prst="line">
                <a:avLst/>
              </a:prstGeom>
              <a:noFill/>
              <a:ln w="28575">
                <a:solidFill>
                  <a:schemeClr val="tx1"/>
                </a:solidFill>
                <a:round/>
                <a:headEnd/>
                <a:tailEnd type="triangle" w="med" len="med"/>
              </a:ln>
            </p:spPr>
            <p:txBody>
              <a:bodyPr/>
              <a:lstStyle/>
              <a:p>
                <a:endParaRPr lang="en-US" dirty="0"/>
              </a:p>
            </p:txBody>
          </p:sp>
          <p:sp>
            <p:nvSpPr>
              <p:cNvPr id="27718" name="Line 68"/>
              <p:cNvSpPr>
                <a:spLocks noChangeShapeType="1"/>
              </p:cNvSpPr>
              <p:nvPr/>
            </p:nvSpPr>
            <p:spPr bwMode="auto">
              <a:xfrm>
                <a:off x="3890963" y="3486150"/>
                <a:ext cx="0" cy="241508"/>
              </a:xfrm>
              <a:prstGeom prst="line">
                <a:avLst/>
              </a:prstGeom>
              <a:noFill/>
              <a:ln w="28575">
                <a:solidFill>
                  <a:schemeClr val="tx1"/>
                </a:solidFill>
                <a:round/>
                <a:headEnd type="triangle" w="med" len="med"/>
                <a:tailEnd/>
              </a:ln>
            </p:spPr>
            <p:txBody>
              <a:bodyPr/>
              <a:lstStyle/>
              <a:p>
                <a:endParaRPr lang="en-US" dirty="0"/>
              </a:p>
            </p:txBody>
          </p:sp>
        </p:grpSp>
        <p:grpSp>
          <p:nvGrpSpPr>
            <p:cNvPr id="10" name="Group 90"/>
            <p:cNvGrpSpPr>
              <a:grpSpLocks/>
            </p:cNvGrpSpPr>
            <p:nvPr/>
          </p:nvGrpSpPr>
          <p:grpSpPr bwMode="auto">
            <a:xfrm>
              <a:off x="3884613" y="3263900"/>
              <a:ext cx="139700" cy="254000"/>
              <a:chOff x="3884613" y="3263900"/>
              <a:chExt cx="139700" cy="254000"/>
            </a:xfrm>
          </p:grpSpPr>
          <p:sp>
            <p:nvSpPr>
              <p:cNvPr id="27715" name="Line 70"/>
              <p:cNvSpPr>
                <a:spLocks noChangeShapeType="1"/>
              </p:cNvSpPr>
              <p:nvPr/>
            </p:nvSpPr>
            <p:spPr bwMode="auto">
              <a:xfrm>
                <a:off x="4024313" y="3276392"/>
                <a:ext cx="0" cy="241508"/>
              </a:xfrm>
              <a:prstGeom prst="line">
                <a:avLst/>
              </a:prstGeom>
              <a:noFill/>
              <a:ln w="28575">
                <a:solidFill>
                  <a:schemeClr val="tx1"/>
                </a:solidFill>
                <a:round/>
                <a:headEnd/>
                <a:tailEnd type="triangle" w="med" len="med"/>
              </a:ln>
            </p:spPr>
            <p:txBody>
              <a:bodyPr/>
              <a:lstStyle/>
              <a:p>
                <a:endParaRPr lang="en-US" dirty="0"/>
              </a:p>
            </p:txBody>
          </p:sp>
          <p:sp>
            <p:nvSpPr>
              <p:cNvPr id="27716" name="Line 71"/>
              <p:cNvSpPr>
                <a:spLocks noChangeShapeType="1"/>
              </p:cNvSpPr>
              <p:nvPr/>
            </p:nvSpPr>
            <p:spPr bwMode="auto">
              <a:xfrm>
                <a:off x="3884613" y="3263900"/>
                <a:ext cx="0" cy="241508"/>
              </a:xfrm>
              <a:prstGeom prst="line">
                <a:avLst/>
              </a:prstGeom>
              <a:noFill/>
              <a:ln w="28575">
                <a:solidFill>
                  <a:schemeClr val="tx1"/>
                </a:solidFill>
                <a:round/>
                <a:headEnd type="triangle" w="med" len="med"/>
                <a:tailEnd/>
              </a:ln>
            </p:spPr>
            <p:txBody>
              <a:bodyPr/>
              <a:lstStyle/>
              <a:p>
                <a:endParaRPr lang="en-US" dirty="0"/>
              </a:p>
            </p:txBody>
          </p:sp>
        </p:grpSp>
        <p:grpSp>
          <p:nvGrpSpPr>
            <p:cNvPr id="11" name="Group 91"/>
            <p:cNvGrpSpPr>
              <a:grpSpLocks/>
            </p:cNvGrpSpPr>
            <p:nvPr/>
          </p:nvGrpSpPr>
          <p:grpSpPr bwMode="auto">
            <a:xfrm>
              <a:off x="3886200" y="3028950"/>
              <a:ext cx="139700" cy="254000"/>
              <a:chOff x="3886200" y="3028950"/>
              <a:chExt cx="139700" cy="254000"/>
            </a:xfrm>
          </p:grpSpPr>
          <p:sp>
            <p:nvSpPr>
              <p:cNvPr id="27713" name="Line 73"/>
              <p:cNvSpPr>
                <a:spLocks noChangeShapeType="1"/>
              </p:cNvSpPr>
              <p:nvPr/>
            </p:nvSpPr>
            <p:spPr bwMode="auto">
              <a:xfrm>
                <a:off x="4025900" y="3041442"/>
                <a:ext cx="0" cy="241508"/>
              </a:xfrm>
              <a:prstGeom prst="line">
                <a:avLst/>
              </a:prstGeom>
              <a:noFill/>
              <a:ln w="28575">
                <a:solidFill>
                  <a:schemeClr val="tx1"/>
                </a:solidFill>
                <a:round/>
                <a:headEnd/>
                <a:tailEnd type="triangle" w="med" len="med"/>
              </a:ln>
            </p:spPr>
            <p:txBody>
              <a:bodyPr/>
              <a:lstStyle/>
              <a:p>
                <a:endParaRPr lang="en-US" dirty="0"/>
              </a:p>
            </p:txBody>
          </p:sp>
          <p:sp>
            <p:nvSpPr>
              <p:cNvPr id="27714" name="Line 74"/>
              <p:cNvSpPr>
                <a:spLocks noChangeShapeType="1"/>
              </p:cNvSpPr>
              <p:nvPr/>
            </p:nvSpPr>
            <p:spPr bwMode="auto">
              <a:xfrm>
                <a:off x="3886200" y="3028950"/>
                <a:ext cx="0" cy="241508"/>
              </a:xfrm>
              <a:prstGeom prst="line">
                <a:avLst/>
              </a:prstGeom>
              <a:noFill/>
              <a:ln w="28575">
                <a:solidFill>
                  <a:schemeClr val="tx1"/>
                </a:solidFill>
                <a:round/>
                <a:headEnd type="triangle" w="med" len="med"/>
                <a:tailEnd/>
              </a:ln>
            </p:spPr>
            <p:txBody>
              <a:bodyPr/>
              <a:lstStyle/>
              <a:p>
                <a:endParaRPr lang="en-US" dirty="0"/>
              </a:p>
            </p:txBody>
          </p:sp>
        </p:grpSp>
        <p:grpSp>
          <p:nvGrpSpPr>
            <p:cNvPr id="12" name="Group 92"/>
            <p:cNvGrpSpPr>
              <a:grpSpLocks/>
            </p:cNvGrpSpPr>
            <p:nvPr/>
          </p:nvGrpSpPr>
          <p:grpSpPr bwMode="auto">
            <a:xfrm>
              <a:off x="3879850" y="2724150"/>
              <a:ext cx="139700" cy="254000"/>
              <a:chOff x="3879850" y="2724150"/>
              <a:chExt cx="139700" cy="254000"/>
            </a:xfrm>
          </p:grpSpPr>
          <p:sp>
            <p:nvSpPr>
              <p:cNvPr id="27711" name="Line 76"/>
              <p:cNvSpPr>
                <a:spLocks noChangeShapeType="1"/>
              </p:cNvSpPr>
              <p:nvPr/>
            </p:nvSpPr>
            <p:spPr bwMode="auto">
              <a:xfrm>
                <a:off x="4019550" y="2736642"/>
                <a:ext cx="0" cy="241508"/>
              </a:xfrm>
              <a:prstGeom prst="line">
                <a:avLst/>
              </a:prstGeom>
              <a:noFill/>
              <a:ln w="28575">
                <a:solidFill>
                  <a:schemeClr val="tx1"/>
                </a:solidFill>
                <a:round/>
                <a:headEnd/>
                <a:tailEnd type="triangle" w="med" len="med"/>
              </a:ln>
            </p:spPr>
            <p:txBody>
              <a:bodyPr/>
              <a:lstStyle/>
              <a:p>
                <a:endParaRPr lang="en-US" dirty="0"/>
              </a:p>
            </p:txBody>
          </p:sp>
          <p:sp>
            <p:nvSpPr>
              <p:cNvPr id="27712" name="Line 77"/>
              <p:cNvSpPr>
                <a:spLocks noChangeShapeType="1"/>
              </p:cNvSpPr>
              <p:nvPr/>
            </p:nvSpPr>
            <p:spPr bwMode="auto">
              <a:xfrm>
                <a:off x="3879850" y="2724150"/>
                <a:ext cx="0" cy="241508"/>
              </a:xfrm>
              <a:prstGeom prst="line">
                <a:avLst/>
              </a:prstGeom>
              <a:noFill/>
              <a:ln w="28575">
                <a:solidFill>
                  <a:schemeClr val="tx1"/>
                </a:solidFill>
                <a:round/>
                <a:headEnd type="triangle" w="med" len="med"/>
                <a:tailEnd/>
              </a:ln>
            </p:spPr>
            <p:txBody>
              <a:bodyPr/>
              <a:lstStyle/>
              <a:p>
                <a:endParaRPr lang="en-US" dirty="0"/>
              </a:p>
            </p:txBody>
          </p:sp>
        </p:grpSp>
      </p:grpSp>
      <p:sp>
        <p:nvSpPr>
          <p:cNvPr id="27695" name="Text Box 78"/>
          <p:cNvSpPr txBox="1">
            <a:spLocks noChangeArrowheads="1"/>
          </p:cNvSpPr>
          <p:nvPr/>
        </p:nvSpPr>
        <p:spPr bwMode="auto">
          <a:xfrm>
            <a:off x="3611563" y="1435100"/>
            <a:ext cx="461986" cy="400110"/>
          </a:xfrm>
          <a:prstGeom prst="rect">
            <a:avLst/>
          </a:prstGeom>
          <a:noFill/>
          <a:ln w="9525">
            <a:noFill/>
            <a:miter lim="800000"/>
            <a:headEnd/>
            <a:tailEnd/>
          </a:ln>
        </p:spPr>
        <p:txBody>
          <a:bodyPr wrap="none">
            <a:spAutoFit/>
          </a:bodyPr>
          <a:lstStyle/>
          <a:p>
            <a:r>
              <a:rPr lang="el-GR" altLang="ko-KR" sz="2000" b="1">
                <a:cs typeface="Times New Roman" pitchFamily="18" charset="0"/>
              </a:rPr>
              <a:t>π</a:t>
            </a:r>
            <a:r>
              <a:rPr lang="en-US" altLang="ko-KR" sz="2000" b="1" dirty="0">
                <a:ea typeface="Gulim" pitchFamily="34" charset="-127"/>
                <a:cs typeface="Times New Roman" pitchFamily="18" charset="0"/>
              </a:rPr>
              <a:t>*</a:t>
            </a:r>
            <a:endParaRPr lang="el-GR" altLang="ko-KR" sz="2000" b="1">
              <a:cs typeface="Times New Roman" pitchFamily="18" charset="0"/>
            </a:endParaRPr>
          </a:p>
        </p:txBody>
      </p:sp>
      <p:sp>
        <p:nvSpPr>
          <p:cNvPr id="27696" name="Text Box 79"/>
          <p:cNvSpPr txBox="1">
            <a:spLocks noChangeArrowheads="1"/>
          </p:cNvSpPr>
          <p:nvPr/>
        </p:nvSpPr>
        <p:spPr bwMode="auto">
          <a:xfrm>
            <a:off x="3632200" y="3033713"/>
            <a:ext cx="333746" cy="400110"/>
          </a:xfrm>
          <a:prstGeom prst="rect">
            <a:avLst/>
          </a:prstGeom>
          <a:noFill/>
          <a:ln w="9525">
            <a:noFill/>
            <a:miter lim="800000"/>
            <a:headEnd/>
            <a:tailEnd/>
          </a:ln>
        </p:spPr>
        <p:txBody>
          <a:bodyPr wrap="none">
            <a:spAutoFit/>
          </a:bodyPr>
          <a:lstStyle/>
          <a:p>
            <a:r>
              <a:rPr lang="el-GR" altLang="ko-KR" sz="2000" b="1">
                <a:cs typeface="Times New Roman" pitchFamily="18" charset="0"/>
              </a:rPr>
              <a:t>π</a:t>
            </a:r>
          </a:p>
        </p:txBody>
      </p:sp>
      <p:pic>
        <p:nvPicPr>
          <p:cNvPr id="27697" name="Picture 80"/>
          <p:cNvPicPr>
            <a:picLocks noChangeAspect="1" noChangeArrowheads="1"/>
          </p:cNvPicPr>
          <p:nvPr/>
        </p:nvPicPr>
        <p:blipFill>
          <a:blip r:embed="rId5" cstate="print"/>
          <a:srcRect/>
          <a:stretch>
            <a:fillRect/>
          </a:stretch>
        </p:blipFill>
        <p:spPr bwMode="auto">
          <a:xfrm>
            <a:off x="8542339" y="4041775"/>
            <a:ext cx="884237" cy="890588"/>
          </a:xfrm>
          <a:prstGeom prst="rect">
            <a:avLst/>
          </a:prstGeom>
          <a:noFill/>
          <a:ln w="9525">
            <a:noFill/>
            <a:miter lim="800000"/>
            <a:headEnd/>
            <a:tailEnd/>
          </a:ln>
        </p:spPr>
      </p:pic>
      <p:sp>
        <p:nvSpPr>
          <p:cNvPr id="27698" name="AutoShape 81"/>
          <p:cNvSpPr>
            <a:spLocks noChangeArrowheads="1"/>
          </p:cNvSpPr>
          <p:nvPr/>
        </p:nvSpPr>
        <p:spPr bwMode="auto">
          <a:xfrm rot="4110636">
            <a:off x="8917782" y="4698207"/>
            <a:ext cx="379413" cy="254000"/>
          </a:xfrm>
          <a:prstGeom prst="rightArrow">
            <a:avLst>
              <a:gd name="adj1" fmla="val 50000"/>
              <a:gd name="adj2" fmla="val 37344"/>
            </a:avLst>
          </a:prstGeom>
          <a:solidFill>
            <a:srgbClr val="000000">
              <a:alpha val="59999"/>
            </a:srgbClr>
          </a:solidFill>
          <a:ln w="9525">
            <a:solidFill>
              <a:schemeClr val="tx1"/>
            </a:solidFill>
            <a:miter lim="800000"/>
            <a:headEnd/>
            <a:tailEnd/>
          </a:ln>
        </p:spPr>
        <p:txBody>
          <a:bodyPr wrap="none" anchor="ctr"/>
          <a:lstStyle/>
          <a:p>
            <a:endParaRPr lang="en-US" dirty="0"/>
          </a:p>
        </p:txBody>
      </p:sp>
      <p:sp>
        <p:nvSpPr>
          <p:cNvPr id="27699" name="AutoShape 82"/>
          <p:cNvSpPr>
            <a:spLocks noChangeArrowheads="1"/>
          </p:cNvSpPr>
          <p:nvPr/>
        </p:nvSpPr>
        <p:spPr bwMode="auto">
          <a:xfrm rot="-5400000">
            <a:off x="8699500" y="3854450"/>
            <a:ext cx="558800" cy="266700"/>
          </a:xfrm>
          <a:prstGeom prst="rightArrow">
            <a:avLst>
              <a:gd name="adj1" fmla="val 50000"/>
              <a:gd name="adj2" fmla="val 52381"/>
            </a:avLst>
          </a:prstGeom>
          <a:solidFill>
            <a:srgbClr val="000000">
              <a:alpha val="59999"/>
            </a:srgbClr>
          </a:solidFill>
          <a:ln w="9525">
            <a:solidFill>
              <a:schemeClr val="tx1"/>
            </a:solidFill>
            <a:miter lim="800000"/>
            <a:headEnd/>
            <a:tailEnd/>
          </a:ln>
        </p:spPr>
        <p:txBody>
          <a:bodyPr wrap="none" anchor="ctr"/>
          <a:lstStyle/>
          <a:p>
            <a:endParaRPr lang="en-US" dirty="0"/>
          </a:p>
        </p:txBody>
      </p:sp>
      <p:sp>
        <p:nvSpPr>
          <p:cNvPr id="27700" name="AutoShape 83"/>
          <p:cNvSpPr>
            <a:spLocks noChangeArrowheads="1"/>
          </p:cNvSpPr>
          <p:nvPr/>
        </p:nvSpPr>
        <p:spPr bwMode="auto">
          <a:xfrm rot="10800000">
            <a:off x="8148638" y="4370388"/>
            <a:ext cx="558800" cy="266700"/>
          </a:xfrm>
          <a:prstGeom prst="rightArrow">
            <a:avLst>
              <a:gd name="adj1" fmla="val 50000"/>
              <a:gd name="adj2" fmla="val 52381"/>
            </a:avLst>
          </a:prstGeom>
          <a:solidFill>
            <a:srgbClr val="000000">
              <a:alpha val="59999"/>
            </a:srgbClr>
          </a:solidFill>
          <a:ln w="9525">
            <a:solidFill>
              <a:schemeClr val="tx1"/>
            </a:solidFill>
            <a:miter lim="800000"/>
            <a:headEnd/>
            <a:tailEnd/>
          </a:ln>
        </p:spPr>
        <p:txBody>
          <a:bodyPr wrap="none" anchor="ctr"/>
          <a:lstStyle/>
          <a:p>
            <a:endParaRPr lang="en-US" dirty="0"/>
          </a:p>
        </p:txBody>
      </p:sp>
      <p:sp>
        <p:nvSpPr>
          <p:cNvPr id="84" name="Rectangle 3"/>
          <p:cNvSpPr>
            <a:spLocks noGrp="1" noChangeArrowheads="1"/>
          </p:cNvSpPr>
          <p:nvPr>
            <p:ph type="title"/>
          </p:nvPr>
        </p:nvSpPr>
        <p:spPr>
          <a:xfrm>
            <a:off x="1981201" y="84823"/>
            <a:ext cx="8276625" cy="646331"/>
          </a:xfrm>
        </p:spPr>
        <p:txBody>
          <a:bodyPr wrap="none">
            <a:spAutoFit/>
          </a:bodyPr>
          <a:lstStyle/>
          <a:p>
            <a:pPr>
              <a:defRPr/>
            </a:pPr>
            <a:r>
              <a:rPr kumimoji="1" lang="ko-KR" altLang="en-US" sz="4000" b="1" dirty="0">
                <a:solidFill>
                  <a:srgbClr val="0000FF"/>
                </a:solidFill>
                <a:effectLst>
                  <a:outerShdw blurRad="38100" dist="38100" dir="2700000" algn="tl">
                    <a:srgbClr val="000000">
                      <a:alpha val="43137"/>
                    </a:srgbClr>
                  </a:outerShdw>
                </a:effectLst>
                <a:latin typeface="Arial" pitchFamily="34" charset="0"/>
                <a:ea typeface="굴림" charset="-127"/>
                <a:cs typeface="Arial" pitchFamily="34" charset="0"/>
              </a:rPr>
              <a:t> </a:t>
            </a:r>
            <a:r>
              <a:rPr kumimoji="1" lang="en-US" altLang="ko-KR" sz="4000" b="1" dirty="0">
                <a:solidFill>
                  <a:srgbClr val="0000FF"/>
                </a:solidFill>
                <a:effectLst>
                  <a:outerShdw blurRad="38100" dist="38100" dir="2700000" algn="tl">
                    <a:srgbClr val="000000">
                      <a:alpha val="43137"/>
                    </a:srgbClr>
                  </a:outerShdw>
                </a:effectLst>
                <a:latin typeface="Arial" pitchFamily="34" charset="0"/>
                <a:ea typeface="굴림" charset="-127"/>
                <a:cs typeface="Arial" pitchFamily="34" charset="0"/>
              </a:rPr>
              <a:t>What is organic semiconductor?</a:t>
            </a:r>
            <a:endParaRPr kumimoji="1" lang="ko-KR" altLang="en-US" sz="4000" b="1" dirty="0">
              <a:solidFill>
                <a:srgbClr val="0000FF"/>
              </a:solidFill>
              <a:effectLst>
                <a:outerShdw blurRad="38100" dist="38100" dir="2700000" algn="tl">
                  <a:srgbClr val="000000">
                    <a:alpha val="43137"/>
                  </a:srgbClr>
                </a:outerShdw>
              </a:effectLst>
              <a:latin typeface="Arial" pitchFamily="34" charset="0"/>
              <a:ea typeface="굴림" charset="-127"/>
              <a:cs typeface="Arial" pitchFamily="34" charset="0"/>
            </a:endParaRPr>
          </a:p>
        </p:txBody>
      </p:sp>
      <p:cxnSp>
        <p:nvCxnSpPr>
          <p:cNvPr id="83" name="Straight Connector 82"/>
          <p:cNvCxnSpPr/>
          <p:nvPr/>
        </p:nvCxnSpPr>
        <p:spPr>
          <a:xfrm>
            <a:off x="1524000" y="762000"/>
            <a:ext cx="9144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0685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dissolve">
                                      <p:cBhvr>
                                        <p:cTn id="7" dur="500"/>
                                        <p:tgtEl>
                                          <p:spTgt spid="645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62"/>
                                        </p:tgtEl>
                                        <p:attrNameLst>
                                          <p:attrName>style.visibility</p:attrName>
                                        </p:attrNameLst>
                                      </p:cBhvr>
                                      <p:to>
                                        <p:strVal val="visible"/>
                                      </p:to>
                                    </p:set>
                                    <p:animEffect transition="in" filter="fade">
                                      <p:cBhvr>
                                        <p:cTn id="12" dur="500"/>
                                        <p:tgtEl>
                                          <p:spTgt spid="64562"/>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4517"/>
                                        </p:tgtEl>
                                        <p:attrNameLst>
                                          <p:attrName>style.visibility</p:attrName>
                                        </p:attrNameLst>
                                      </p:cBhvr>
                                      <p:to>
                                        <p:strVal val="visible"/>
                                      </p:to>
                                    </p:set>
                                    <p:animEffect transition="in" filter="dissolve">
                                      <p:cBhvr>
                                        <p:cTn id="16" dur="500"/>
                                        <p:tgtEl>
                                          <p:spTgt spid="645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4518"/>
                                        </p:tgtEl>
                                        <p:attrNameLst>
                                          <p:attrName>style.visibility</p:attrName>
                                        </p:attrNameLst>
                                      </p:cBhvr>
                                      <p:to>
                                        <p:strVal val="visible"/>
                                      </p:to>
                                    </p:set>
                                    <p:animEffect transition="in" filter="fade">
                                      <p:cBhvr>
                                        <p:cTn id="21" dur="500"/>
                                        <p:tgtEl>
                                          <p:spTgt spid="64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P spid="64517" grpId="0"/>
      <p:bldP spid="64518" grpId="0"/>
      <p:bldP spid="645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2133600" y="152401"/>
            <a:ext cx="7772400" cy="708025"/>
          </a:xfrm>
          <a:prstGeom prst="rect">
            <a:avLst/>
          </a:prstGeom>
          <a:noFill/>
          <a:ln w="9525">
            <a:noFill/>
            <a:miter lim="800000"/>
            <a:headEnd/>
            <a:tailEnd/>
          </a:ln>
        </p:spPr>
        <p:txBody>
          <a:bodyPr>
            <a:spAutoFit/>
          </a:bodyPr>
          <a:lstStyle/>
          <a:p>
            <a:pPr latinLnBrk="1">
              <a:buFont typeface="Wingdings" pitchFamily="2" charset="2"/>
              <a:buNone/>
              <a:defRPr/>
            </a:pPr>
            <a:r>
              <a:rPr kumimoji="1" lang="ko-KR" altLang="en-US" sz="4000" b="1" dirty="0">
                <a:solidFill>
                  <a:srgbClr val="0000FF"/>
                </a:solidFill>
                <a:effectLst>
                  <a:outerShdw blurRad="38100" dist="38100" dir="2700000" algn="tl">
                    <a:srgbClr val="000000">
                      <a:alpha val="43137"/>
                    </a:srgbClr>
                  </a:outerShdw>
                </a:effectLst>
                <a:latin typeface="Arial" charset="0"/>
                <a:ea typeface="굴림" charset="-127"/>
              </a:rPr>
              <a:t> </a:t>
            </a:r>
            <a:r>
              <a:rPr kumimoji="1" lang="en-US" altLang="ko-KR" sz="4000" dirty="0">
                <a:solidFill>
                  <a:srgbClr val="0000FF"/>
                </a:solidFill>
                <a:effectLst>
                  <a:outerShdw blurRad="38100" dist="38100" dir="2700000" algn="tl">
                    <a:srgbClr val="000000">
                      <a:alpha val="43137"/>
                    </a:srgbClr>
                  </a:outerShdw>
                </a:effectLst>
                <a:latin typeface="Arial" charset="0"/>
                <a:ea typeface="굴림" charset="-127"/>
              </a:rPr>
              <a:t>Difference in PV Mechanisms</a:t>
            </a:r>
          </a:p>
        </p:txBody>
      </p:sp>
      <p:sp>
        <p:nvSpPr>
          <p:cNvPr id="54275" name="Text Box 4"/>
          <p:cNvSpPr txBox="1">
            <a:spLocks noChangeArrowheads="1"/>
          </p:cNvSpPr>
          <p:nvPr/>
        </p:nvSpPr>
        <p:spPr bwMode="auto">
          <a:xfrm>
            <a:off x="2819400" y="2209800"/>
            <a:ext cx="1981200" cy="400050"/>
          </a:xfrm>
          <a:prstGeom prst="rect">
            <a:avLst/>
          </a:prstGeom>
          <a:solidFill>
            <a:srgbClr val="000066"/>
          </a:solidFill>
          <a:ln w="9525">
            <a:noFill/>
            <a:miter lim="800000"/>
            <a:headEnd/>
            <a:tailEnd/>
          </a:ln>
        </p:spPr>
        <p:txBody>
          <a:bodyPr>
            <a:spAutoFit/>
          </a:bodyPr>
          <a:lstStyle/>
          <a:p>
            <a:pPr latinLnBrk="1"/>
            <a:r>
              <a:rPr kumimoji="1" lang="en-US" altLang="ko-KR" sz="2000" b="1" dirty="0">
                <a:solidFill>
                  <a:schemeClr val="bg1"/>
                </a:solidFill>
                <a:ea typeface="Gulim" pitchFamily="34" charset="-127"/>
              </a:rPr>
              <a:t>Inorganic PV</a:t>
            </a:r>
          </a:p>
        </p:txBody>
      </p:sp>
      <p:sp>
        <p:nvSpPr>
          <p:cNvPr id="54276" name="Text Box 5"/>
          <p:cNvSpPr txBox="1">
            <a:spLocks noChangeArrowheads="1"/>
          </p:cNvSpPr>
          <p:nvPr/>
        </p:nvSpPr>
        <p:spPr bwMode="auto">
          <a:xfrm>
            <a:off x="7543800" y="914400"/>
            <a:ext cx="1676400" cy="400050"/>
          </a:xfrm>
          <a:prstGeom prst="rect">
            <a:avLst/>
          </a:prstGeom>
          <a:solidFill>
            <a:srgbClr val="000066"/>
          </a:solidFill>
          <a:ln w="9525">
            <a:noFill/>
            <a:miter lim="800000"/>
            <a:headEnd/>
            <a:tailEnd/>
          </a:ln>
        </p:spPr>
        <p:txBody>
          <a:bodyPr>
            <a:spAutoFit/>
          </a:bodyPr>
          <a:lstStyle/>
          <a:p>
            <a:pPr latinLnBrk="1"/>
            <a:r>
              <a:rPr kumimoji="1" lang="en-US" altLang="ko-KR" sz="2000" b="1" dirty="0">
                <a:solidFill>
                  <a:schemeClr val="bg1"/>
                </a:solidFill>
                <a:ea typeface="Gulim" pitchFamily="34" charset="-127"/>
              </a:rPr>
              <a:t>Organic PV</a:t>
            </a:r>
          </a:p>
        </p:txBody>
      </p:sp>
      <p:grpSp>
        <p:nvGrpSpPr>
          <p:cNvPr id="2" name="Group 6"/>
          <p:cNvGrpSpPr>
            <a:grpSpLocks/>
          </p:cNvGrpSpPr>
          <p:nvPr/>
        </p:nvGrpSpPr>
        <p:grpSpPr bwMode="auto">
          <a:xfrm>
            <a:off x="2133600" y="2895600"/>
            <a:ext cx="3594100" cy="2147888"/>
            <a:chOff x="449" y="1178"/>
            <a:chExt cx="2264" cy="1353"/>
          </a:xfrm>
        </p:grpSpPr>
        <p:sp>
          <p:nvSpPr>
            <p:cNvPr id="54318" name="Rectangle 9"/>
            <p:cNvSpPr>
              <a:spLocks noChangeArrowheads="1"/>
            </p:cNvSpPr>
            <p:nvPr/>
          </p:nvSpPr>
          <p:spPr bwMode="auto">
            <a:xfrm>
              <a:off x="519" y="1774"/>
              <a:ext cx="479" cy="96"/>
            </a:xfrm>
            <a:prstGeom prst="rect">
              <a:avLst/>
            </a:prstGeom>
            <a:solidFill>
              <a:srgbClr val="C0C0C0"/>
            </a:solidFill>
            <a:ln w="9525">
              <a:noFill/>
              <a:miter lim="800000"/>
              <a:headEnd/>
              <a:tailEnd/>
            </a:ln>
          </p:spPr>
          <p:txBody>
            <a:bodyPr wrap="none" anchor="ctr"/>
            <a:lstStyle/>
            <a:p>
              <a:endParaRPr lang="en-US" dirty="0"/>
            </a:p>
          </p:txBody>
        </p:sp>
        <p:sp>
          <p:nvSpPr>
            <p:cNvPr id="54319" name="Text Box 10"/>
            <p:cNvSpPr txBox="1">
              <a:spLocks noChangeArrowheads="1"/>
            </p:cNvSpPr>
            <p:nvPr/>
          </p:nvSpPr>
          <p:spPr bwMode="auto">
            <a:xfrm>
              <a:off x="463" y="1716"/>
              <a:ext cx="537" cy="212"/>
            </a:xfrm>
            <a:prstGeom prst="rect">
              <a:avLst/>
            </a:prstGeom>
            <a:noFill/>
            <a:ln w="9525">
              <a:noFill/>
              <a:miter lim="800000"/>
              <a:headEnd/>
              <a:tailEnd/>
            </a:ln>
          </p:spPr>
          <p:txBody>
            <a:bodyPr>
              <a:spAutoFit/>
            </a:bodyPr>
            <a:lstStyle/>
            <a:p>
              <a:pPr latinLnBrk="1"/>
              <a:r>
                <a:rPr kumimoji="1" lang="en-US" altLang="ko-KR" sz="1600" b="1" dirty="0">
                  <a:solidFill>
                    <a:srgbClr val="000099"/>
                  </a:solidFill>
                  <a:ea typeface="Gulim" pitchFamily="34" charset="-127"/>
                  <a:cs typeface="Times New Roman" pitchFamily="18" charset="0"/>
                </a:rPr>
                <a:t>Anode</a:t>
              </a:r>
              <a:endParaRPr kumimoji="1" lang="ko-KR" altLang="en-US" sz="1600" b="1">
                <a:solidFill>
                  <a:srgbClr val="000099"/>
                </a:solidFill>
                <a:ea typeface="Gulim" pitchFamily="34" charset="-127"/>
                <a:cs typeface="Times New Roman" pitchFamily="18" charset="0"/>
              </a:endParaRPr>
            </a:p>
          </p:txBody>
        </p:sp>
        <p:sp>
          <p:nvSpPr>
            <p:cNvPr id="54320" name="Text Box 11"/>
            <p:cNvSpPr txBox="1">
              <a:spLocks noChangeArrowheads="1"/>
            </p:cNvSpPr>
            <p:nvPr/>
          </p:nvSpPr>
          <p:spPr bwMode="auto">
            <a:xfrm>
              <a:off x="854" y="1937"/>
              <a:ext cx="352" cy="213"/>
            </a:xfrm>
            <a:prstGeom prst="rect">
              <a:avLst/>
            </a:prstGeom>
            <a:noFill/>
            <a:ln w="9525">
              <a:noFill/>
              <a:miter lim="800000"/>
              <a:headEnd/>
              <a:tailEnd/>
            </a:ln>
          </p:spPr>
          <p:txBody>
            <a:bodyPr wrap="none">
              <a:spAutoFit/>
            </a:bodyPr>
            <a:lstStyle/>
            <a:p>
              <a:pPr latinLnBrk="1"/>
              <a:r>
                <a:rPr kumimoji="1" lang="en-US" altLang="ko-KR" sz="1600" b="1" dirty="0">
                  <a:solidFill>
                    <a:srgbClr val="000099"/>
                  </a:solidFill>
                  <a:ea typeface="Gulim" pitchFamily="34" charset="-127"/>
                  <a:cs typeface="Times New Roman" pitchFamily="18" charset="0"/>
                </a:rPr>
                <a:t>hole</a:t>
              </a:r>
            </a:p>
          </p:txBody>
        </p:sp>
        <p:sp>
          <p:nvSpPr>
            <p:cNvPr id="54321" name="Rectangle 12"/>
            <p:cNvSpPr>
              <a:spLocks noChangeArrowheads="1"/>
            </p:cNvSpPr>
            <p:nvPr/>
          </p:nvSpPr>
          <p:spPr bwMode="auto">
            <a:xfrm>
              <a:off x="2280" y="1792"/>
              <a:ext cx="384" cy="96"/>
            </a:xfrm>
            <a:prstGeom prst="rect">
              <a:avLst/>
            </a:prstGeom>
            <a:solidFill>
              <a:srgbClr val="C0C0C0"/>
            </a:solidFill>
            <a:ln w="9525">
              <a:noFill/>
              <a:miter lim="800000"/>
              <a:headEnd/>
              <a:tailEnd/>
            </a:ln>
          </p:spPr>
          <p:txBody>
            <a:bodyPr wrap="none" anchor="ctr"/>
            <a:lstStyle/>
            <a:p>
              <a:endParaRPr lang="en-US" dirty="0"/>
            </a:p>
          </p:txBody>
        </p:sp>
        <p:sp>
          <p:nvSpPr>
            <p:cNvPr id="68621" name="Text Box 13"/>
            <p:cNvSpPr txBox="1">
              <a:spLocks noChangeArrowheads="1"/>
            </p:cNvSpPr>
            <p:nvPr/>
          </p:nvSpPr>
          <p:spPr bwMode="auto">
            <a:xfrm>
              <a:off x="2375" y="1509"/>
              <a:ext cx="216" cy="213"/>
            </a:xfrm>
            <a:prstGeom prst="rect">
              <a:avLst/>
            </a:prstGeom>
            <a:noFill/>
            <a:ln w="9525">
              <a:noFill/>
              <a:miter lim="800000"/>
              <a:headEnd/>
              <a:tailEnd/>
            </a:ln>
            <a:effectLst/>
          </p:spPr>
          <p:txBody>
            <a:bodyPr wrap="none">
              <a:spAutoFit/>
            </a:bodyPr>
            <a:lstStyle/>
            <a:p>
              <a:pPr latinLnBrk="1">
                <a:defRPr/>
              </a:pPr>
              <a:r>
                <a:rPr kumimoji="1" lang="en-US" altLang="ko-KR" sz="1600" b="1" dirty="0">
                  <a:solidFill>
                    <a:srgbClr val="000099"/>
                  </a:solidFill>
                  <a:effectLst>
                    <a:outerShdw blurRad="38100" dist="38100" dir="2700000" algn="tl">
                      <a:srgbClr val="C0C0C0"/>
                    </a:outerShdw>
                  </a:effectLst>
                  <a:latin typeface="Arial" charset="0"/>
                  <a:ea typeface="굴림" charset="-127"/>
                  <a:cs typeface="Times New Roman" pitchFamily="18" charset="0"/>
                </a:rPr>
                <a:t>e</a:t>
              </a:r>
              <a:r>
                <a:rPr kumimoji="1" lang="en-US" altLang="ko-KR" sz="1600" b="1" baseline="30000" dirty="0">
                  <a:solidFill>
                    <a:srgbClr val="000099"/>
                  </a:solidFill>
                  <a:effectLst>
                    <a:outerShdw blurRad="38100" dist="38100" dir="2700000" algn="tl">
                      <a:srgbClr val="C0C0C0"/>
                    </a:outerShdw>
                  </a:effectLst>
                  <a:latin typeface="Arial" charset="0"/>
                  <a:ea typeface="굴림" charset="-127"/>
                  <a:cs typeface="Times New Roman" pitchFamily="18" charset="0"/>
                </a:rPr>
                <a:t>-</a:t>
              </a:r>
            </a:p>
          </p:txBody>
        </p:sp>
        <p:sp>
          <p:nvSpPr>
            <p:cNvPr id="54323" name="Arc 14"/>
            <p:cNvSpPr>
              <a:spLocks/>
            </p:cNvSpPr>
            <p:nvPr/>
          </p:nvSpPr>
          <p:spPr bwMode="auto">
            <a:xfrm rot="-2244073">
              <a:off x="2187" y="1612"/>
              <a:ext cx="240" cy="336"/>
            </a:xfrm>
            <a:custGeom>
              <a:avLst/>
              <a:gdLst>
                <a:gd name="T0" fmla="*/ 0 w 21008"/>
                <a:gd name="T1" fmla="*/ 0 h 21600"/>
                <a:gd name="T2" fmla="*/ 0 w 21008"/>
                <a:gd name="T3" fmla="*/ 0 h 21600"/>
                <a:gd name="T4" fmla="*/ 0 w 21008"/>
                <a:gd name="T5" fmla="*/ 0 h 21600"/>
                <a:gd name="T6" fmla="*/ 0 60000 65536"/>
                <a:gd name="T7" fmla="*/ 0 60000 65536"/>
                <a:gd name="T8" fmla="*/ 0 60000 65536"/>
                <a:gd name="T9" fmla="*/ 0 w 21008"/>
                <a:gd name="T10" fmla="*/ 0 h 21600"/>
                <a:gd name="T11" fmla="*/ 21008 w 21008"/>
                <a:gd name="T12" fmla="*/ 21600 h 21600"/>
              </a:gdLst>
              <a:ahLst/>
              <a:cxnLst>
                <a:cxn ang="T6">
                  <a:pos x="T0" y="T1"/>
                </a:cxn>
                <a:cxn ang="T7">
                  <a:pos x="T2" y="T3"/>
                </a:cxn>
                <a:cxn ang="T8">
                  <a:pos x="T4" y="T5"/>
                </a:cxn>
              </a:cxnLst>
              <a:rect l="T9" t="T10" r="T11" b="T12"/>
              <a:pathLst>
                <a:path w="21008" h="21600" fill="none" extrusionOk="0">
                  <a:moveTo>
                    <a:pt x="-1" y="0"/>
                  </a:moveTo>
                  <a:cubicBezTo>
                    <a:pt x="9995" y="0"/>
                    <a:pt x="18684" y="6857"/>
                    <a:pt x="21008" y="16578"/>
                  </a:cubicBezTo>
                </a:path>
                <a:path w="21008" h="21600" stroke="0" extrusionOk="0">
                  <a:moveTo>
                    <a:pt x="-1" y="0"/>
                  </a:moveTo>
                  <a:cubicBezTo>
                    <a:pt x="9995" y="0"/>
                    <a:pt x="18684" y="6857"/>
                    <a:pt x="21008" y="16578"/>
                  </a:cubicBezTo>
                  <a:lnTo>
                    <a:pt x="0" y="21600"/>
                  </a:lnTo>
                  <a:close/>
                </a:path>
              </a:pathLst>
            </a:custGeom>
            <a:noFill/>
            <a:ln w="9525">
              <a:solidFill>
                <a:srgbClr val="000080"/>
              </a:solidFill>
              <a:round/>
              <a:headEnd/>
              <a:tailEnd type="triangle" w="lg" len="lg"/>
            </a:ln>
          </p:spPr>
          <p:txBody>
            <a:bodyPr wrap="none" anchor="ctr"/>
            <a:lstStyle/>
            <a:p>
              <a:endParaRPr lang="en-US" dirty="0"/>
            </a:p>
          </p:txBody>
        </p:sp>
        <p:sp>
          <p:nvSpPr>
            <p:cNvPr id="54324" name="Arc 15"/>
            <p:cNvSpPr>
              <a:spLocks/>
            </p:cNvSpPr>
            <p:nvPr/>
          </p:nvSpPr>
          <p:spPr bwMode="auto">
            <a:xfrm rot="10275839">
              <a:off x="945" y="1799"/>
              <a:ext cx="288" cy="238"/>
            </a:xfrm>
            <a:custGeom>
              <a:avLst/>
              <a:gdLst>
                <a:gd name="T0" fmla="*/ 0 w 21008"/>
                <a:gd name="T1" fmla="*/ 0 h 21600"/>
                <a:gd name="T2" fmla="*/ 0 w 21008"/>
                <a:gd name="T3" fmla="*/ 0 h 21600"/>
                <a:gd name="T4" fmla="*/ 0 w 21008"/>
                <a:gd name="T5" fmla="*/ 0 h 21600"/>
                <a:gd name="T6" fmla="*/ 0 60000 65536"/>
                <a:gd name="T7" fmla="*/ 0 60000 65536"/>
                <a:gd name="T8" fmla="*/ 0 60000 65536"/>
                <a:gd name="T9" fmla="*/ 0 w 21008"/>
                <a:gd name="T10" fmla="*/ 0 h 21600"/>
                <a:gd name="T11" fmla="*/ 21008 w 21008"/>
                <a:gd name="T12" fmla="*/ 21600 h 21600"/>
              </a:gdLst>
              <a:ahLst/>
              <a:cxnLst>
                <a:cxn ang="T6">
                  <a:pos x="T0" y="T1"/>
                </a:cxn>
                <a:cxn ang="T7">
                  <a:pos x="T2" y="T3"/>
                </a:cxn>
                <a:cxn ang="T8">
                  <a:pos x="T4" y="T5"/>
                </a:cxn>
              </a:cxnLst>
              <a:rect l="T9" t="T10" r="T11" b="T12"/>
              <a:pathLst>
                <a:path w="21008" h="21600" fill="none" extrusionOk="0">
                  <a:moveTo>
                    <a:pt x="-1" y="0"/>
                  </a:moveTo>
                  <a:cubicBezTo>
                    <a:pt x="9995" y="0"/>
                    <a:pt x="18684" y="6857"/>
                    <a:pt x="21008" y="16578"/>
                  </a:cubicBezTo>
                </a:path>
                <a:path w="21008" h="21600" stroke="0" extrusionOk="0">
                  <a:moveTo>
                    <a:pt x="-1" y="0"/>
                  </a:moveTo>
                  <a:cubicBezTo>
                    <a:pt x="9995" y="0"/>
                    <a:pt x="18684" y="6857"/>
                    <a:pt x="21008" y="16578"/>
                  </a:cubicBezTo>
                  <a:lnTo>
                    <a:pt x="0" y="21600"/>
                  </a:lnTo>
                  <a:close/>
                </a:path>
              </a:pathLst>
            </a:custGeom>
            <a:noFill/>
            <a:ln w="9525">
              <a:solidFill>
                <a:srgbClr val="000080"/>
              </a:solidFill>
              <a:round/>
              <a:headEnd/>
              <a:tailEnd type="triangle" w="lg" len="lg"/>
            </a:ln>
          </p:spPr>
          <p:txBody>
            <a:bodyPr wrap="none" anchor="ctr"/>
            <a:lstStyle/>
            <a:p>
              <a:endParaRPr lang="en-US" dirty="0"/>
            </a:p>
          </p:txBody>
        </p:sp>
        <p:sp>
          <p:nvSpPr>
            <p:cNvPr id="54325" name="Freeform 16"/>
            <p:cNvSpPr>
              <a:spLocks/>
            </p:cNvSpPr>
            <p:nvPr/>
          </p:nvSpPr>
          <p:spPr bwMode="auto">
            <a:xfrm>
              <a:off x="982" y="1378"/>
              <a:ext cx="1302" cy="920"/>
            </a:xfrm>
            <a:custGeom>
              <a:avLst/>
              <a:gdLst>
                <a:gd name="T0" fmla="*/ 0 w 1272"/>
                <a:gd name="T1" fmla="*/ 0 h 1244"/>
                <a:gd name="T2" fmla="*/ 772 w 1272"/>
                <a:gd name="T3" fmla="*/ 0 h 1244"/>
                <a:gd name="T4" fmla="*/ 848 w 1272"/>
                <a:gd name="T5" fmla="*/ 1 h 1244"/>
                <a:gd name="T6" fmla="*/ 946 w 1272"/>
                <a:gd name="T7" fmla="*/ 1 h 1244"/>
                <a:gd name="T8" fmla="*/ 1068 w 1272"/>
                <a:gd name="T9" fmla="*/ 2 h 1244"/>
                <a:gd name="T10" fmla="*/ 1132 w 1272"/>
                <a:gd name="T11" fmla="*/ 3 h 1244"/>
                <a:gd name="T12" fmla="*/ 1219 w 1272"/>
                <a:gd name="T13" fmla="*/ 4 h 1244"/>
                <a:gd name="T14" fmla="*/ 1377 w 1272"/>
                <a:gd name="T15" fmla="*/ 4 h 1244"/>
                <a:gd name="T16" fmla="*/ 1644 w 1272"/>
                <a:gd name="T17" fmla="*/ 4 h 1244"/>
                <a:gd name="T18" fmla="*/ 1849 w 1272"/>
                <a:gd name="T19" fmla="*/ 4 h 1244"/>
                <a:gd name="T20" fmla="*/ 1849 w 1272"/>
                <a:gd name="T21" fmla="*/ 10 h 1244"/>
                <a:gd name="T22" fmla="*/ 1434 w 1272"/>
                <a:gd name="T23" fmla="*/ 10 h 1244"/>
                <a:gd name="T24" fmla="*/ 1313 w 1272"/>
                <a:gd name="T25" fmla="*/ 10 h 1244"/>
                <a:gd name="T26" fmla="*/ 1166 w 1272"/>
                <a:gd name="T27" fmla="*/ 10 h 1244"/>
                <a:gd name="T28" fmla="*/ 1057 w 1272"/>
                <a:gd name="T29" fmla="*/ 9 h 1244"/>
                <a:gd name="T30" fmla="*/ 987 w 1272"/>
                <a:gd name="T31" fmla="*/ 7 h 1244"/>
                <a:gd name="T32" fmla="*/ 964 w 1272"/>
                <a:gd name="T33" fmla="*/ 7 h 1244"/>
                <a:gd name="T34" fmla="*/ 929 w 1272"/>
                <a:gd name="T35" fmla="*/ 7 h 1244"/>
                <a:gd name="T36" fmla="*/ 855 w 1272"/>
                <a:gd name="T37" fmla="*/ 6 h 1244"/>
                <a:gd name="T38" fmla="*/ 789 w 1272"/>
                <a:gd name="T39" fmla="*/ 5 h 1244"/>
                <a:gd name="T40" fmla="*/ 639 w 1272"/>
                <a:gd name="T41" fmla="*/ 5 h 1244"/>
                <a:gd name="T42" fmla="*/ 20 w 1272"/>
                <a:gd name="T43" fmla="*/ 5 h 1244"/>
                <a:gd name="T44" fmla="*/ 0 w 1272"/>
                <a:gd name="T45" fmla="*/ 0 h 12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72"/>
                <a:gd name="T70" fmla="*/ 0 h 1244"/>
                <a:gd name="T71" fmla="*/ 1272 w 1272"/>
                <a:gd name="T72" fmla="*/ 1244 h 12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72" h="1244">
                  <a:moveTo>
                    <a:pt x="0" y="0"/>
                  </a:moveTo>
                  <a:lnTo>
                    <a:pt x="532" y="0"/>
                  </a:lnTo>
                  <a:lnTo>
                    <a:pt x="584" y="4"/>
                  </a:lnTo>
                  <a:lnTo>
                    <a:pt x="652" y="60"/>
                  </a:lnTo>
                  <a:lnTo>
                    <a:pt x="736" y="248"/>
                  </a:lnTo>
                  <a:lnTo>
                    <a:pt x="780" y="396"/>
                  </a:lnTo>
                  <a:lnTo>
                    <a:pt x="840" y="472"/>
                  </a:lnTo>
                  <a:lnTo>
                    <a:pt x="948" y="532"/>
                  </a:lnTo>
                  <a:lnTo>
                    <a:pt x="1132" y="548"/>
                  </a:lnTo>
                  <a:lnTo>
                    <a:pt x="1272" y="548"/>
                  </a:lnTo>
                  <a:lnTo>
                    <a:pt x="1272" y="1244"/>
                  </a:lnTo>
                  <a:lnTo>
                    <a:pt x="988" y="1244"/>
                  </a:lnTo>
                  <a:lnTo>
                    <a:pt x="904" y="1220"/>
                  </a:lnTo>
                  <a:lnTo>
                    <a:pt x="804" y="1176"/>
                  </a:lnTo>
                  <a:lnTo>
                    <a:pt x="728" y="1064"/>
                  </a:lnTo>
                  <a:lnTo>
                    <a:pt x="680" y="944"/>
                  </a:lnTo>
                  <a:lnTo>
                    <a:pt x="664" y="880"/>
                  </a:lnTo>
                  <a:lnTo>
                    <a:pt x="640" y="816"/>
                  </a:lnTo>
                  <a:lnTo>
                    <a:pt x="588" y="740"/>
                  </a:lnTo>
                  <a:lnTo>
                    <a:pt x="544" y="712"/>
                  </a:lnTo>
                  <a:lnTo>
                    <a:pt x="440" y="684"/>
                  </a:lnTo>
                  <a:lnTo>
                    <a:pt x="20" y="684"/>
                  </a:lnTo>
                  <a:lnTo>
                    <a:pt x="0" y="0"/>
                  </a:lnTo>
                  <a:close/>
                </a:path>
              </a:pathLst>
            </a:custGeom>
            <a:solidFill>
              <a:srgbClr val="FF6600"/>
            </a:solidFill>
            <a:ln w="9525">
              <a:noFill/>
              <a:round/>
              <a:headEnd/>
              <a:tailEnd/>
            </a:ln>
          </p:spPr>
          <p:txBody>
            <a:bodyPr/>
            <a:lstStyle/>
            <a:p>
              <a:endParaRPr lang="en-US" dirty="0"/>
            </a:p>
          </p:txBody>
        </p:sp>
        <p:grpSp>
          <p:nvGrpSpPr>
            <p:cNvPr id="3" name="Group 17"/>
            <p:cNvGrpSpPr>
              <a:grpSpLocks/>
            </p:cNvGrpSpPr>
            <p:nvPr/>
          </p:nvGrpSpPr>
          <p:grpSpPr bwMode="auto">
            <a:xfrm>
              <a:off x="1649" y="1178"/>
              <a:ext cx="755" cy="378"/>
              <a:chOff x="1649" y="1178"/>
              <a:chExt cx="755" cy="378"/>
            </a:xfrm>
          </p:grpSpPr>
          <p:sp>
            <p:nvSpPr>
              <p:cNvPr id="54347" name="Text Box 18"/>
              <p:cNvSpPr txBox="1">
                <a:spLocks noChangeArrowheads="1"/>
              </p:cNvSpPr>
              <p:nvPr/>
            </p:nvSpPr>
            <p:spPr bwMode="auto">
              <a:xfrm>
                <a:off x="2000" y="1178"/>
                <a:ext cx="404" cy="368"/>
              </a:xfrm>
              <a:prstGeom prst="rect">
                <a:avLst/>
              </a:prstGeom>
              <a:noFill/>
              <a:ln w="9525">
                <a:noFill/>
                <a:miter lim="800000"/>
                <a:headEnd/>
                <a:tailEnd/>
              </a:ln>
            </p:spPr>
            <p:txBody>
              <a:bodyPr wrap="none">
                <a:spAutoFit/>
              </a:bodyPr>
              <a:lstStyle/>
              <a:p>
                <a:r>
                  <a:rPr kumimoji="1" lang="en-US" altLang="ko-KR" sz="1600" b="1" dirty="0">
                    <a:solidFill>
                      <a:srgbClr val="000099"/>
                    </a:solidFill>
                    <a:ea typeface="Dotum" pitchFamily="34" charset="-127"/>
                    <a:cs typeface="Times New Roman" pitchFamily="18" charset="0"/>
                  </a:rPr>
                  <a:t>Light</a:t>
                </a:r>
              </a:p>
              <a:p>
                <a:r>
                  <a:rPr kumimoji="1" lang="en-US" altLang="ko-KR" sz="1600" b="1" dirty="0">
                    <a:solidFill>
                      <a:srgbClr val="000099"/>
                    </a:solidFill>
                    <a:ea typeface="Dotum" pitchFamily="34" charset="-127"/>
                    <a:cs typeface="Times New Roman" pitchFamily="18" charset="0"/>
                  </a:rPr>
                  <a:t>Input</a:t>
                </a:r>
              </a:p>
            </p:txBody>
          </p:sp>
          <p:sp>
            <p:nvSpPr>
              <p:cNvPr id="54348" name="AutoShape 19"/>
              <p:cNvSpPr>
                <a:spLocks noChangeArrowheads="1"/>
              </p:cNvSpPr>
              <p:nvPr/>
            </p:nvSpPr>
            <p:spPr bwMode="auto">
              <a:xfrm rot="-2097146">
                <a:off x="1649" y="1385"/>
                <a:ext cx="403" cy="171"/>
              </a:xfrm>
              <a:prstGeom prst="leftArrow">
                <a:avLst>
                  <a:gd name="adj1" fmla="val 50000"/>
                  <a:gd name="adj2" fmla="val 58918"/>
                </a:avLst>
              </a:prstGeom>
              <a:noFill/>
              <a:ln w="3175">
                <a:solidFill>
                  <a:srgbClr val="000080"/>
                </a:solidFill>
                <a:miter lim="800000"/>
                <a:headEnd/>
                <a:tailEnd/>
              </a:ln>
            </p:spPr>
            <p:txBody>
              <a:bodyPr wrap="none" anchor="ctr"/>
              <a:lstStyle/>
              <a:p>
                <a:endParaRPr lang="en-US" dirty="0"/>
              </a:p>
            </p:txBody>
          </p:sp>
        </p:grpSp>
        <p:sp>
          <p:nvSpPr>
            <p:cNvPr id="54327" name="Oval 20"/>
            <p:cNvSpPr>
              <a:spLocks noChangeArrowheads="1"/>
            </p:cNvSpPr>
            <p:nvPr/>
          </p:nvSpPr>
          <p:spPr bwMode="auto">
            <a:xfrm>
              <a:off x="1555" y="1447"/>
              <a:ext cx="109" cy="109"/>
            </a:xfrm>
            <a:prstGeom prst="ellipse">
              <a:avLst/>
            </a:prstGeom>
            <a:noFill/>
            <a:ln w="9525">
              <a:solidFill>
                <a:srgbClr val="000099"/>
              </a:solidFill>
              <a:round/>
              <a:headEnd/>
              <a:tailEnd/>
            </a:ln>
          </p:spPr>
          <p:txBody>
            <a:bodyPr wrap="none" anchor="ctr"/>
            <a:lstStyle/>
            <a:p>
              <a:pPr latinLnBrk="1"/>
              <a:r>
                <a:rPr kumimoji="1" lang="ko-KR" altLang="en-US" sz="1600" b="1">
                  <a:solidFill>
                    <a:srgbClr val="000099"/>
                  </a:solidFill>
                  <a:latin typeface="Gulim" pitchFamily="34" charset="-127"/>
                  <a:ea typeface="Gulim" pitchFamily="34" charset="-127"/>
                  <a:cs typeface="Arial" pitchFamily="34" charset="0"/>
                </a:rPr>
                <a:t>-</a:t>
              </a:r>
            </a:p>
          </p:txBody>
        </p:sp>
        <p:sp>
          <p:nvSpPr>
            <p:cNvPr id="54328" name="Oval 21"/>
            <p:cNvSpPr>
              <a:spLocks noChangeArrowheads="1"/>
            </p:cNvSpPr>
            <p:nvPr/>
          </p:nvSpPr>
          <p:spPr bwMode="auto">
            <a:xfrm>
              <a:off x="1447" y="1447"/>
              <a:ext cx="108" cy="109"/>
            </a:xfrm>
            <a:prstGeom prst="ellipse">
              <a:avLst/>
            </a:prstGeom>
            <a:noFill/>
            <a:ln w="9525">
              <a:solidFill>
                <a:srgbClr val="000099"/>
              </a:solidFill>
              <a:round/>
              <a:headEnd/>
              <a:tailEnd/>
            </a:ln>
          </p:spPr>
          <p:txBody>
            <a:bodyPr wrap="none" anchor="ctr"/>
            <a:lstStyle/>
            <a:p>
              <a:pPr latinLnBrk="1"/>
              <a:r>
                <a:rPr kumimoji="1" lang="ko-KR" altLang="en-US" sz="1600" b="1">
                  <a:solidFill>
                    <a:srgbClr val="000099"/>
                  </a:solidFill>
                  <a:latin typeface="Gulim" pitchFamily="34" charset="-127"/>
                  <a:ea typeface="Gulim" pitchFamily="34" charset="-127"/>
                  <a:cs typeface="Arial" pitchFamily="34" charset="0"/>
                </a:rPr>
                <a:t>+</a:t>
              </a:r>
            </a:p>
          </p:txBody>
        </p:sp>
        <p:grpSp>
          <p:nvGrpSpPr>
            <p:cNvPr id="4" name="Group 22"/>
            <p:cNvGrpSpPr>
              <a:grpSpLocks/>
            </p:cNvGrpSpPr>
            <p:nvPr/>
          </p:nvGrpSpPr>
          <p:grpSpPr bwMode="auto">
            <a:xfrm>
              <a:off x="449" y="1815"/>
              <a:ext cx="2264" cy="716"/>
              <a:chOff x="296" y="1761"/>
              <a:chExt cx="2264" cy="869"/>
            </a:xfrm>
          </p:grpSpPr>
          <p:sp>
            <p:nvSpPr>
              <p:cNvPr id="54341" name="Line 23"/>
              <p:cNvSpPr>
                <a:spLocks noChangeShapeType="1"/>
              </p:cNvSpPr>
              <p:nvPr/>
            </p:nvSpPr>
            <p:spPr bwMode="auto">
              <a:xfrm rot="5400000" flipV="1">
                <a:off x="2224" y="2108"/>
                <a:ext cx="662" cy="1"/>
              </a:xfrm>
              <a:prstGeom prst="line">
                <a:avLst/>
              </a:prstGeom>
              <a:noFill/>
              <a:ln w="28575">
                <a:solidFill>
                  <a:schemeClr val="tx1"/>
                </a:solidFill>
                <a:round/>
                <a:headEnd type="oval" w="lg" len="lg"/>
                <a:tailEnd/>
              </a:ln>
            </p:spPr>
            <p:txBody>
              <a:bodyPr/>
              <a:lstStyle/>
              <a:p>
                <a:endParaRPr lang="en-US" dirty="0"/>
              </a:p>
            </p:txBody>
          </p:sp>
          <p:sp>
            <p:nvSpPr>
              <p:cNvPr id="54342" name="Line 24"/>
              <p:cNvSpPr>
                <a:spLocks noChangeShapeType="1"/>
              </p:cNvSpPr>
              <p:nvPr/>
            </p:nvSpPr>
            <p:spPr bwMode="auto">
              <a:xfrm rot="5400000" flipV="1">
                <a:off x="1933" y="1822"/>
                <a:ext cx="0" cy="1255"/>
              </a:xfrm>
              <a:prstGeom prst="line">
                <a:avLst/>
              </a:prstGeom>
              <a:noFill/>
              <a:ln w="28575">
                <a:solidFill>
                  <a:schemeClr val="tx1"/>
                </a:solidFill>
                <a:round/>
                <a:headEnd/>
                <a:tailEnd/>
              </a:ln>
            </p:spPr>
            <p:txBody>
              <a:bodyPr/>
              <a:lstStyle/>
              <a:p>
                <a:endParaRPr lang="en-US" dirty="0"/>
              </a:p>
            </p:txBody>
          </p:sp>
          <p:sp>
            <p:nvSpPr>
              <p:cNvPr id="54343" name="Line 25"/>
              <p:cNvSpPr>
                <a:spLocks noChangeShapeType="1"/>
              </p:cNvSpPr>
              <p:nvPr/>
            </p:nvSpPr>
            <p:spPr bwMode="auto">
              <a:xfrm rot="5400000" flipH="1" flipV="1">
                <a:off x="-21" y="2089"/>
                <a:ext cx="662" cy="6"/>
              </a:xfrm>
              <a:prstGeom prst="line">
                <a:avLst/>
              </a:prstGeom>
              <a:noFill/>
              <a:ln w="28575">
                <a:solidFill>
                  <a:schemeClr val="tx1"/>
                </a:solidFill>
                <a:round/>
                <a:headEnd/>
                <a:tailEnd type="oval" w="lg" len="lg"/>
              </a:ln>
            </p:spPr>
            <p:txBody>
              <a:bodyPr/>
              <a:lstStyle/>
              <a:p>
                <a:endParaRPr lang="en-US" dirty="0"/>
              </a:p>
            </p:txBody>
          </p:sp>
          <p:sp>
            <p:nvSpPr>
              <p:cNvPr id="54344" name="Line 26"/>
              <p:cNvSpPr>
                <a:spLocks noChangeShapeType="1"/>
              </p:cNvSpPr>
              <p:nvPr/>
            </p:nvSpPr>
            <p:spPr bwMode="auto">
              <a:xfrm rot="5400000" flipV="1">
                <a:off x="734" y="1999"/>
                <a:ext cx="0" cy="876"/>
              </a:xfrm>
              <a:prstGeom prst="line">
                <a:avLst/>
              </a:prstGeom>
              <a:noFill/>
              <a:ln w="28575">
                <a:solidFill>
                  <a:schemeClr val="tx1"/>
                </a:solidFill>
                <a:round/>
                <a:headEnd/>
                <a:tailEnd/>
              </a:ln>
            </p:spPr>
            <p:txBody>
              <a:bodyPr/>
              <a:lstStyle/>
              <a:p>
                <a:endParaRPr lang="en-US" dirty="0"/>
              </a:p>
            </p:txBody>
          </p:sp>
          <p:sp>
            <p:nvSpPr>
              <p:cNvPr id="54345" name="Line 27"/>
              <p:cNvSpPr>
                <a:spLocks noChangeShapeType="1"/>
              </p:cNvSpPr>
              <p:nvPr/>
            </p:nvSpPr>
            <p:spPr bwMode="auto">
              <a:xfrm rot="5400000" flipH="1" flipV="1">
                <a:off x="1050" y="2448"/>
                <a:ext cx="252" cy="2"/>
              </a:xfrm>
              <a:prstGeom prst="line">
                <a:avLst/>
              </a:prstGeom>
              <a:noFill/>
              <a:ln w="28575">
                <a:solidFill>
                  <a:schemeClr val="tx1"/>
                </a:solidFill>
                <a:round/>
                <a:headEnd/>
                <a:tailEnd/>
              </a:ln>
            </p:spPr>
            <p:txBody>
              <a:bodyPr/>
              <a:lstStyle/>
              <a:p>
                <a:endParaRPr lang="en-US" dirty="0"/>
              </a:p>
            </p:txBody>
          </p:sp>
          <p:sp>
            <p:nvSpPr>
              <p:cNvPr id="54346" name="Line 28"/>
              <p:cNvSpPr>
                <a:spLocks noChangeShapeType="1"/>
              </p:cNvSpPr>
              <p:nvPr/>
            </p:nvSpPr>
            <p:spPr bwMode="auto">
              <a:xfrm rot="5400000" flipH="1" flipV="1">
                <a:off x="1101" y="2439"/>
                <a:ext cx="380" cy="2"/>
              </a:xfrm>
              <a:prstGeom prst="line">
                <a:avLst/>
              </a:prstGeom>
              <a:noFill/>
              <a:ln w="28575">
                <a:solidFill>
                  <a:schemeClr val="tx1"/>
                </a:solidFill>
                <a:round/>
                <a:headEnd/>
                <a:tailEnd/>
              </a:ln>
            </p:spPr>
            <p:txBody>
              <a:bodyPr/>
              <a:lstStyle/>
              <a:p>
                <a:endParaRPr lang="en-US" dirty="0"/>
              </a:p>
            </p:txBody>
          </p:sp>
        </p:grpSp>
        <p:sp>
          <p:nvSpPr>
            <p:cNvPr id="54330" name="Text Box 29"/>
            <p:cNvSpPr txBox="1">
              <a:spLocks noChangeArrowheads="1"/>
            </p:cNvSpPr>
            <p:nvPr/>
          </p:nvSpPr>
          <p:spPr bwMode="auto">
            <a:xfrm>
              <a:off x="2190" y="1746"/>
              <a:ext cx="508" cy="194"/>
            </a:xfrm>
            <a:prstGeom prst="rect">
              <a:avLst/>
            </a:prstGeom>
            <a:noFill/>
            <a:ln w="9525">
              <a:noFill/>
              <a:miter lim="800000"/>
              <a:headEnd/>
              <a:tailEnd/>
            </a:ln>
          </p:spPr>
          <p:txBody>
            <a:bodyPr wrap="none">
              <a:spAutoFit/>
            </a:bodyPr>
            <a:lstStyle/>
            <a:p>
              <a:pPr latinLnBrk="1"/>
              <a:r>
                <a:rPr kumimoji="1" lang="en-US" altLang="ko-KR" sz="1400" b="1" dirty="0">
                  <a:solidFill>
                    <a:srgbClr val="000066"/>
                  </a:solidFill>
                  <a:ea typeface="Gulim" pitchFamily="34" charset="-127"/>
                  <a:cs typeface="Times New Roman" pitchFamily="18" charset="0"/>
                </a:rPr>
                <a:t>Cathode</a:t>
              </a:r>
              <a:endParaRPr kumimoji="1" lang="ko-KR" altLang="en-US" sz="1400" b="1" dirty="0">
                <a:solidFill>
                  <a:srgbClr val="000066"/>
                </a:solidFill>
                <a:ea typeface="Gulim" pitchFamily="34" charset="-127"/>
                <a:cs typeface="Times New Roman" pitchFamily="18" charset="0"/>
              </a:endParaRPr>
            </a:p>
          </p:txBody>
        </p:sp>
        <p:sp>
          <p:nvSpPr>
            <p:cNvPr id="54331" name="Text Box 30"/>
            <p:cNvSpPr txBox="1">
              <a:spLocks noChangeArrowheads="1"/>
            </p:cNvSpPr>
            <p:nvPr/>
          </p:nvSpPr>
          <p:spPr bwMode="auto">
            <a:xfrm>
              <a:off x="1759" y="2060"/>
              <a:ext cx="551" cy="250"/>
            </a:xfrm>
            <a:prstGeom prst="rect">
              <a:avLst/>
            </a:prstGeom>
            <a:noFill/>
            <a:ln w="9525">
              <a:noFill/>
              <a:miter lim="800000"/>
              <a:headEnd/>
              <a:tailEnd/>
            </a:ln>
          </p:spPr>
          <p:txBody>
            <a:bodyPr wrap="none">
              <a:spAutoFit/>
            </a:bodyPr>
            <a:lstStyle/>
            <a:p>
              <a:pPr latinLnBrk="1"/>
              <a:r>
                <a:rPr kumimoji="1" lang="en-US" altLang="ko-KR" sz="2000" b="1" dirty="0">
                  <a:solidFill>
                    <a:srgbClr val="000066"/>
                  </a:solidFill>
                  <a:ea typeface="Gulim" pitchFamily="34" charset="-127"/>
                  <a:cs typeface="Times New Roman" pitchFamily="18" charset="0"/>
                </a:rPr>
                <a:t>n-type</a:t>
              </a:r>
            </a:p>
          </p:txBody>
        </p:sp>
        <p:sp>
          <p:nvSpPr>
            <p:cNvPr id="54332" name="Text Box 31"/>
            <p:cNvSpPr txBox="1">
              <a:spLocks noChangeArrowheads="1"/>
            </p:cNvSpPr>
            <p:nvPr/>
          </p:nvSpPr>
          <p:spPr bwMode="auto">
            <a:xfrm>
              <a:off x="940" y="1302"/>
              <a:ext cx="551" cy="250"/>
            </a:xfrm>
            <a:prstGeom prst="rect">
              <a:avLst/>
            </a:prstGeom>
            <a:noFill/>
            <a:ln w="9525">
              <a:noFill/>
              <a:miter lim="800000"/>
              <a:headEnd/>
              <a:tailEnd/>
            </a:ln>
          </p:spPr>
          <p:txBody>
            <a:bodyPr wrap="none">
              <a:spAutoFit/>
            </a:bodyPr>
            <a:lstStyle/>
            <a:p>
              <a:pPr latinLnBrk="1"/>
              <a:r>
                <a:rPr kumimoji="1" lang="en-US" altLang="ko-KR" sz="2000" b="1" dirty="0">
                  <a:solidFill>
                    <a:srgbClr val="000066"/>
                  </a:solidFill>
                  <a:ea typeface="Gulim" pitchFamily="34" charset="-127"/>
                  <a:cs typeface="Times New Roman" pitchFamily="18" charset="0"/>
                </a:rPr>
                <a:t>p-type</a:t>
              </a:r>
            </a:p>
          </p:txBody>
        </p:sp>
        <p:sp>
          <p:nvSpPr>
            <p:cNvPr id="54333" name="Oval 32"/>
            <p:cNvSpPr>
              <a:spLocks noChangeArrowheads="1"/>
            </p:cNvSpPr>
            <p:nvPr/>
          </p:nvSpPr>
          <p:spPr bwMode="auto">
            <a:xfrm>
              <a:off x="1570" y="1597"/>
              <a:ext cx="109" cy="109"/>
            </a:xfrm>
            <a:prstGeom prst="ellipse">
              <a:avLst/>
            </a:prstGeom>
            <a:noFill/>
            <a:ln w="9525">
              <a:solidFill>
                <a:srgbClr val="000099"/>
              </a:solidFill>
              <a:round/>
              <a:headEnd/>
              <a:tailEnd/>
            </a:ln>
          </p:spPr>
          <p:txBody>
            <a:bodyPr wrap="none" anchor="ctr"/>
            <a:lstStyle/>
            <a:p>
              <a:pPr latinLnBrk="1"/>
              <a:r>
                <a:rPr kumimoji="1" lang="ko-KR" altLang="en-US" sz="1600" b="1">
                  <a:solidFill>
                    <a:srgbClr val="000099"/>
                  </a:solidFill>
                  <a:latin typeface="Gulim" pitchFamily="34" charset="-127"/>
                  <a:ea typeface="Gulim" pitchFamily="34" charset="-127"/>
                  <a:cs typeface="Arial" pitchFamily="34" charset="0"/>
                </a:rPr>
                <a:t>-</a:t>
              </a:r>
            </a:p>
          </p:txBody>
        </p:sp>
        <p:sp>
          <p:nvSpPr>
            <p:cNvPr id="54334" name="Oval 33"/>
            <p:cNvSpPr>
              <a:spLocks noChangeArrowheads="1"/>
            </p:cNvSpPr>
            <p:nvPr/>
          </p:nvSpPr>
          <p:spPr bwMode="auto">
            <a:xfrm>
              <a:off x="1810" y="1738"/>
              <a:ext cx="109" cy="109"/>
            </a:xfrm>
            <a:prstGeom prst="ellipse">
              <a:avLst/>
            </a:prstGeom>
            <a:noFill/>
            <a:ln w="9525">
              <a:solidFill>
                <a:srgbClr val="000099"/>
              </a:solidFill>
              <a:round/>
              <a:headEnd/>
              <a:tailEnd/>
            </a:ln>
          </p:spPr>
          <p:txBody>
            <a:bodyPr wrap="none" anchor="ctr"/>
            <a:lstStyle/>
            <a:p>
              <a:pPr latinLnBrk="1"/>
              <a:r>
                <a:rPr kumimoji="1" lang="ko-KR" altLang="en-US" sz="1600" b="1">
                  <a:solidFill>
                    <a:srgbClr val="000099"/>
                  </a:solidFill>
                  <a:latin typeface="Gulim" pitchFamily="34" charset="-127"/>
                  <a:ea typeface="Gulim" pitchFamily="34" charset="-127"/>
                  <a:cs typeface="Arial" pitchFamily="34" charset="0"/>
                </a:rPr>
                <a:t>-</a:t>
              </a:r>
            </a:p>
          </p:txBody>
        </p:sp>
        <p:sp>
          <p:nvSpPr>
            <p:cNvPr id="54335" name="Oval 34"/>
            <p:cNvSpPr>
              <a:spLocks noChangeArrowheads="1"/>
            </p:cNvSpPr>
            <p:nvPr/>
          </p:nvSpPr>
          <p:spPr bwMode="auto">
            <a:xfrm>
              <a:off x="2077" y="1771"/>
              <a:ext cx="109" cy="109"/>
            </a:xfrm>
            <a:prstGeom prst="ellipse">
              <a:avLst/>
            </a:prstGeom>
            <a:noFill/>
            <a:ln w="9525">
              <a:solidFill>
                <a:srgbClr val="000099"/>
              </a:solidFill>
              <a:round/>
              <a:headEnd/>
              <a:tailEnd/>
            </a:ln>
          </p:spPr>
          <p:txBody>
            <a:bodyPr wrap="none" anchor="ctr"/>
            <a:lstStyle/>
            <a:p>
              <a:pPr latinLnBrk="1"/>
              <a:r>
                <a:rPr kumimoji="1" lang="ko-KR" altLang="en-US" sz="1600" b="1">
                  <a:solidFill>
                    <a:srgbClr val="000099"/>
                  </a:solidFill>
                  <a:latin typeface="Gulim" pitchFamily="34" charset="-127"/>
                  <a:ea typeface="Gulim" pitchFamily="34" charset="-127"/>
                  <a:cs typeface="Arial" pitchFamily="34" charset="0"/>
                </a:rPr>
                <a:t>-</a:t>
              </a:r>
            </a:p>
          </p:txBody>
        </p:sp>
        <p:sp>
          <p:nvSpPr>
            <p:cNvPr id="54336" name="Oval 35"/>
            <p:cNvSpPr>
              <a:spLocks noChangeArrowheads="1"/>
            </p:cNvSpPr>
            <p:nvPr/>
          </p:nvSpPr>
          <p:spPr bwMode="auto">
            <a:xfrm>
              <a:off x="1444" y="1597"/>
              <a:ext cx="108" cy="109"/>
            </a:xfrm>
            <a:prstGeom prst="ellipse">
              <a:avLst/>
            </a:prstGeom>
            <a:noFill/>
            <a:ln w="9525">
              <a:solidFill>
                <a:srgbClr val="000099"/>
              </a:solidFill>
              <a:round/>
              <a:headEnd/>
              <a:tailEnd/>
            </a:ln>
          </p:spPr>
          <p:txBody>
            <a:bodyPr wrap="none" anchor="ctr"/>
            <a:lstStyle/>
            <a:p>
              <a:pPr latinLnBrk="1"/>
              <a:r>
                <a:rPr kumimoji="1" lang="ko-KR" altLang="en-US" sz="1600" b="1">
                  <a:solidFill>
                    <a:srgbClr val="000099"/>
                  </a:solidFill>
                  <a:latin typeface="Gulim" pitchFamily="34" charset="-127"/>
                  <a:ea typeface="Gulim" pitchFamily="34" charset="-127"/>
                  <a:cs typeface="Arial" pitchFamily="34" charset="0"/>
                </a:rPr>
                <a:t>+</a:t>
              </a:r>
            </a:p>
          </p:txBody>
        </p:sp>
        <p:sp>
          <p:nvSpPr>
            <p:cNvPr id="54337" name="Oval 36"/>
            <p:cNvSpPr>
              <a:spLocks noChangeArrowheads="1"/>
            </p:cNvSpPr>
            <p:nvPr/>
          </p:nvSpPr>
          <p:spPr bwMode="auto">
            <a:xfrm>
              <a:off x="1018" y="1774"/>
              <a:ext cx="108" cy="109"/>
            </a:xfrm>
            <a:prstGeom prst="ellipse">
              <a:avLst/>
            </a:prstGeom>
            <a:noFill/>
            <a:ln w="9525">
              <a:solidFill>
                <a:srgbClr val="000099"/>
              </a:solidFill>
              <a:round/>
              <a:headEnd/>
              <a:tailEnd/>
            </a:ln>
          </p:spPr>
          <p:txBody>
            <a:bodyPr wrap="none" anchor="ctr"/>
            <a:lstStyle/>
            <a:p>
              <a:pPr latinLnBrk="1"/>
              <a:r>
                <a:rPr kumimoji="1" lang="ko-KR" altLang="en-US" sz="1600" b="1">
                  <a:solidFill>
                    <a:srgbClr val="000099"/>
                  </a:solidFill>
                  <a:latin typeface="Gulim" pitchFamily="34" charset="-127"/>
                  <a:ea typeface="Gulim" pitchFamily="34" charset="-127"/>
                  <a:cs typeface="Arial" pitchFamily="34" charset="0"/>
                </a:rPr>
                <a:t>+</a:t>
              </a:r>
            </a:p>
          </p:txBody>
        </p:sp>
        <p:sp>
          <p:nvSpPr>
            <p:cNvPr id="54338" name="Oval 37"/>
            <p:cNvSpPr>
              <a:spLocks noChangeArrowheads="1"/>
            </p:cNvSpPr>
            <p:nvPr/>
          </p:nvSpPr>
          <p:spPr bwMode="auto">
            <a:xfrm>
              <a:off x="1231" y="1771"/>
              <a:ext cx="108" cy="109"/>
            </a:xfrm>
            <a:prstGeom prst="ellipse">
              <a:avLst/>
            </a:prstGeom>
            <a:noFill/>
            <a:ln w="9525">
              <a:solidFill>
                <a:srgbClr val="000099"/>
              </a:solidFill>
              <a:round/>
              <a:headEnd/>
              <a:tailEnd/>
            </a:ln>
          </p:spPr>
          <p:txBody>
            <a:bodyPr wrap="none" anchor="ctr"/>
            <a:lstStyle/>
            <a:p>
              <a:pPr latinLnBrk="1"/>
              <a:r>
                <a:rPr kumimoji="1" lang="ko-KR" altLang="en-US" sz="1600" b="1">
                  <a:solidFill>
                    <a:srgbClr val="000099"/>
                  </a:solidFill>
                  <a:latin typeface="Gulim" pitchFamily="34" charset="-127"/>
                  <a:ea typeface="Gulim" pitchFamily="34" charset="-127"/>
                  <a:cs typeface="Arial" pitchFamily="34" charset="0"/>
                </a:rPr>
                <a:t>+</a:t>
              </a:r>
            </a:p>
          </p:txBody>
        </p:sp>
        <p:sp>
          <p:nvSpPr>
            <p:cNvPr id="54339" name="Oval 38"/>
            <p:cNvSpPr>
              <a:spLocks noChangeArrowheads="1"/>
            </p:cNvSpPr>
            <p:nvPr/>
          </p:nvSpPr>
          <p:spPr bwMode="auto">
            <a:xfrm>
              <a:off x="1390" y="1759"/>
              <a:ext cx="108" cy="109"/>
            </a:xfrm>
            <a:prstGeom prst="ellipse">
              <a:avLst/>
            </a:prstGeom>
            <a:noFill/>
            <a:ln w="9525">
              <a:solidFill>
                <a:srgbClr val="000099"/>
              </a:solidFill>
              <a:round/>
              <a:headEnd/>
              <a:tailEnd/>
            </a:ln>
          </p:spPr>
          <p:txBody>
            <a:bodyPr wrap="none" anchor="ctr"/>
            <a:lstStyle/>
            <a:p>
              <a:pPr latinLnBrk="1"/>
              <a:r>
                <a:rPr kumimoji="1" lang="ko-KR" altLang="en-US" sz="1600" b="1">
                  <a:solidFill>
                    <a:srgbClr val="000099"/>
                  </a:solidFill>
                  <a:latin typeface="Gulim" pitchFamily="34" charset="-127"/>
                  <a:ea typeface="Gulim" pitchFamily="34" charset="-127"/>
                  <a:cs typeface="Arial" pitchFamily="34" charset="0"/>
                </a:rPr>
                <a:t>+</a:t>
              </a:r>
            </a:p>
          </p:txBody>
        </p:sp>
        <p:sp>
          <p:nvSpPr>
            <p:cNvPr id="54340" name="Oval 39"/>
            <p:cNvSpPr>
              <a:spLocks noChangeArrowheads="1"/>
            </p:cNvSpPr>
            <p:nvPr/>
          </p:nvSpPr>
          <p:spPr bwMode="auto">
            <a:xfrm>
              <a:off x="1684" y="1684"/>
              <a:ext cx="109" cy="109"/>
            </a:xfrm>
            <a:prstGeom prst="ellipse">
              <a:avLst/>
            </a:prstGeom>
            <a:noFill/>
            <a:ln w="9525">
              <a:solidFill>
                <a:srgbClr val="000099"/>
              </a:solidFill>
              <a:round/>
              <a:headEnd/>
              <a:tailEnd/>
            </a:ln>
          </p:spPr>
          <p:txBody>
            <a:bodyPr wrap="none" anchor="ctr"/>
            <a:lstStyle/>
            <a:p>
              <a:pPr latinLnBrk="1"/>
              <a:r>
                <a:rPr kumimoji="1" lang="ko-KR" altLang="en-US" sz="1600" b="1">
                  <a:solidFill>
                    <a:srgbClr val="000099"/>
                  </a:solidFill>
                  <a:latin typeface="Gulim" pitchFamily="34" charset="-127"/>
                  <a:ea typeface="Gulim" pitchFamily="34" charset="-127"/>
                  <a:cs typeface="Arial" pitchFamily="34" charset="0"/>
                </a:rPr>
                <a:t>-</a:t>
              </a:r>
            </a:p>
          </p:txBody>
        </p:sp>
      </p:grpSp>
      <p:grpSp>
        <p:nvGrpSpPr>
          <p:cNvPr id="5" name="Group 40"/>
          <p:cNvGrpSpPr>
            <a:grpSpLocks/>
          </p:cNvGrpSpPr>
          <p:nvPr/>
        </p:nvGrpSpPr>
        <p:grpSpPr bwMode="auto">
          <a:xfrm>
            <a:off x="6324600" y="1524001"/>
            <a:ext cx="3886200" cy="2728913"/>
            <a:chOff x="3139" y="995"/>
            <a:chExt cx="2448" cy="1719"/>
          </a:xfrm>
        </p:grpSpPr>
        <p:sp>
          <p:nvSpPr>
            <p:cNvPr id="54281" name="AutoShape 41"/>
            <p:cNvSpPr>
              <a:spLocks noChangeArrowheads="1"/>
            </p:cNvSpPr>
            <p:nvPr/>
          </p:nvSpPr>
          <p:spPr bwMode="auto">
            <a:xfrm rot="-5400000">
              <a:off x="3460" y="1496"/>
              <a:ext cx="1200" cy="528"/>
            </a:xfrm>
            <a:prstGeom prst="parallelogram">
              <a:avLst>
                <a:gd name="adj" fmla="val 56818"/>
              </a:avLst>
            </a:prstGeom>
            <a:solidFill>
              <a:srgbClr val="FF6600">
                <a:alpha val="74901"/>
              </a:srgbClr>
            </a:solidFill>
            <a:ln w="9525">
              <a:solidFill>
                <a:schemeClr val="tx1"/>
              </a:solidFill>
              <a:miter lim="800000"/>
              <a:headEnd/>
              <a:tailEnd/>
            </a:ln>
          </p:spPr>
          <p:txBody>
            <a:bodyPr wrap="none" anchor="ctr"/>
            <a:lstStyle/>
            <a:p>
              <a:endParaRPr lang="en-US" dirty="0"/>
            </a:p>
          </p:txBody>
        </p:sp>
        <p:sp>
          <p:nvSpPr>
            <p:cNvPr id="54282" name="AutoShape 42"/>
            <p:cNvSpPr>
              <a:spLocks noChangeArrowheads="1"/>
            </p:cNvSpPr>
            <p:nvPr/>
          </p:nvSpPr>
          <p:spPr bwMode="auto">
            <a:xfrm rot="-5400000">
              <a:off x="3916" y="1781"/>
              <a:ext cx="1152" cy="528"/>
            </a:xfrm>
            <a:prstGeom prst="parallelogram">
              <a:avLst>
                <a:gd name="adj" fmla="val 54545"/>
              </a:avLst>
            </a:prstGeom>
            <a:solidFill>
              <a:srgbClr val="00FFFF">
                <a:alpha val="50195"/>
              </a:srgbClr>
            </a:solidFill>
            <a:ln w="9525">
              <a:solidFill>
                <a:schemeClr val="tx1"/>
              </a:solidFill>
              <a:miter lim="800000"/>
              <a:headEnd/>
              <a:tailEnd/>
            </a:ln>
          </p:spPr>
          <p:txBody>
            <a:bodyPr wrap="none" anchor="ctr"/>
            <a:lstStyle/>
            <a:p>
              <a:endParaRPr lang="en-US" dirty="0"/>
            </a:p>
          </p:txBody>
        </p:sp>
        <p:sp>
          <p:nvSpPr>
            <p:cNvPr id="54283" name="Text Box 43"/>
            <p:cNvSpPr txBox="1">
              <a:spLocks noChangeArrowheads="1"/>
            </p:cNvSpPr>
            <p:nvPr/>
          </p:nvSpPr>
          <p:spPr bwMode="auto">
            <a:xfrm>
              <a:off x="3784" y="2144"/>
              <a:ext cx="349" cy="213"/>
            </a:xfrm>
            <a:prstGeom prst="rect">
              <a:avLst/>
            </a:prstGeom>
            <a:noFill/>
            <a:ln w="9525">
              <a:noFill/>
              <a:miter lim="800000"/>
              <a:headEnd/>
              <a:tailEnd/>
            </a:ln>
          </p:spPr>
          <p:txBody>
            <a:bodyPr wrap="none">
              <a:spAutoFit/>
            </a:bodyPr>
            <a:lstStyle/>
            <a:p>
              <a:pPr latinLnBrk="1"/>
              <a:r>
                <a:rPr kumimoji="1" lang="en-US" altLang="ko-KR" sz="1600" b="1" i="1" dirty="0">
                  <a:solidFill>
                    <a:srgbClr val="000066"/>
                  </a:solidFill>
                  <a:ea typeface="Gulim" pitchFamily="34" charset="-127"/>
                  <a:cs typeface="Times New Roman" pitchFamily="18" charset="0"/>
                </a:rPr>
                <a:t>hole</a:t>
              </a:r>
            </a:p>
          </p:txBody>
        </p:sp>
        <p:sp>
          <p:nvSpPr>
            <p:cNvPr id="54284" name="Rectangle 44"/>
            <p:cNvSpPr>
              <a:spLocks noChangeArrowheads="1"/>
            </p:cNvSpPr>
            <p:nvPr/>
          </p:nvSpPr>
          <p:spPr bwMode="auto">
            <a:xfrm>
              <a:off x="4756" y="1805"/>
              <a:ext cx="432" cy="96"/>
            </a:xfrm>
            <a:prstGeom prst="rect">
              <a:avLst/>
            </a:prstGeom>
            <a:gradFill rotWithShape="0">
              <a:gsLst>
                <a:gs pos="0">
                  <a:srgbClr val="969696"/>
                </a:gs>
                <a:gs pos="100000">
                  <a:srgbClr val="FFFFFF"/>
                </a:gs>
              </a:gsLst>
              <a:lin ang="5400000" scaled="1"/>
            </a:gradFill>
            <a:ln w="9525">
              <a:solidFill>
                <a:schemeClr val="tx1"/>
              </a:solidFill>
              <a:miter lim="800000"/>
              <a:headEnd/>
              <a:tailEnd/>
            </a:ln>
          </p:spPr>
          <p:txBody>
            <a:bodyPr wrap="none" anchor="ctr"/>
            <a:lstStyle/>
            <a:p>
              <a:endParaRPr lang="en-US" dirty="0"/>
            </a:p>
          </p:txBody>
        </p:sp>
        <p:sp>
          <p:nvSpPr>
            <p:cNvPr id="54285" name="Text Box 45"/>
            <p:cNvSpPr txBox="1">
              <a:spLocks noChangeArrowheads="1"/>
            </p:cNvSpPr>
            <p:nvPr/>
          </p:nvSpPr>
          <p:spPr bwMode="auto">
            <a:xfrm>
              <a:off x="4404" y="1356"/>
              <a:ext cx="266" cy="252"/>
            </a:xfrm>
            <a:prstGeom prst="rect">
              <a:avLst/>
            </a:prstGeom>
            <a:noFill/>
            <a:ln w="9525">
              <a:noFill/>
              <a:miter lim="800000"/>
              <a:headEnd/>
              <a:tailEnd/>
            </a:ln>
          </p:spPr>
          <p:txBody>
            <a:bodyPr wrap="none">
              <a:spAutoFit/>
            </a:bodyPr>
            <a:lstStyle/>
            <a:p>
              <a:pPr latinLnBrk="1"/>
              <a:r>
                <a:rPr kumimoji="1" lang="en-US" altLang="ko-KR" sz="2000" b="1" i="1" dirty="0">
                  <a:solidFill>
                    <a:srgbClr val="FF0000"/>
                  </a:solidFill>
                  <a:ea typeface="Gulim" pitchFamily="34" charset="-127"/>
                  <a:cs typeface="Times New Roman" pitchFamily="18" charset="0"/>
                </a:rPr>
                <a:t>e </a:t>
              </a:r>
              <a:r>
                <a:rPr kumimoji="1" lang="en-US" altLang="ko-KR" sz="2000" b="1" i="1" baseline="30000" dirty="0">
                  <a:solidFill>
                    <a:srgbClr val="FF0000"/>
                  </a:solidFill>
                  <a:ea typeface="Gulim" pitchFamily="34" charset="-127"/>
                  <a:cs typeface="Times New Roman" pitchFamily="18" charset="0"/>
                </a:rPr>
                <a:t>-</a:t>
              </a:r>
            </a:p>
          </p:txBody>
        </p:sp>
        <p:sp>
          <p:nvSpPr>
            <p:cNvPr id="54286" name="Text Box 46"/>
            <p:cNvSpPr txBox="1">
              <a:spLocks noChangeArrowheads="1"/>
            </p:cNvSpPr>
            <p:nvPr/>
          </p:nvSpPr>
          <p:spPr bwMode="auto">
            <a:xfrm>
              <a:off x="3139" y="1238"/>
              <a:ext cx="650" cy="250"/>
            </a:xfrm>
            <a:prstGeom prst="rect">
              <a:avLst/>
            </a:prstGeom>
            <a:noFill/>
            <a:ln w="9525">
              <a:noFill/>
              <a:miter lim="800000"/>
              <a:headEnd/>
              <a:tailEnd/>
            </a:ln>
          </p:spPr>
          <p:txBody>
            <a:bodyPr wrap="none">
              <a:spAutoFit/>
            </a:bodyPr>
            <a:lstStyle/>
            <a:p>
              <a:pPr latinLnBrk="1"/>
              <a:r>
                <a:rPr kumimoji="1" lang="en-US" altLang="ko-KR" sz="2000" b="1" i="1" dirty="0">
                  <a:solidFill>
                    <a:srgbClr val="000066"/>
                  </a:solidFill>
                  <a:ea typeface="Gulim" pitchFamily="34" charset="-127"/>
                  <a:cs typeface="Times New Roman" pitchFamily="18" charset="0"/>
                </a:rPr>
                <a:t>e</a:t>
              </a:r>
              <a:r>
                <a:rPr kumimoji="1" lang="en-US" altLang="ko-KR" sz="2000" b="1" i="1" baseline="30000" dirty="0">
                  <a:solidFill>
                    <a:srgbClr val="000066"/>
                  </a:solidFill>
                  <a:ea typeface="Gulim" pitchFamily="34" charset="-127"/>
                  <a:cs typeface="Times New Roman" pitchFamily="18" charset="0"/>
                </a:rPr>
                <a:t>-</a:t>
              </a:r>
              <a:r>
                <a:rPr kumimoji="1" lang="en-US" altLang="ko-KR" b="1" dirty="0">
                  <a:solidFill>
                    <a:srgbClr val="000066"/>
                  </a:solidFill>
                  <a:ea typeface="Gulim" pitchFamily="34" charset="-127"/>
                  <a:cs typeface="Times New Roman" pitchFamily="18" charset="0"/>
                </a:rPr>
                <a:t> Donor</a:t>
              </a:r>
            </a:p>
          </p:txBody>
        </p:sp>
        <p:sp>
          <p:nvSpPr>
            <p:cNvPr id="54287" name="Oval 47"/>
            <p:cNvSpPr>
              <a:spLocks noChangeAspect="1" noChangeArrowheads="1"/>
            </p:cNvSpPr>
            <p:nvPr/>
          </p:nvSpPr>
          <p:spPr bwMode="auto">
            <a:xfrm>
              <a:off x="4240" y="1809"/>
              <a:ext cx="101" cy="101"/>
            </a:xfrm>
            <a:prstGeom prst="ellipse">
              <a:avLst/>
            </a:prstGeom>
            <a:noFill/>
            <a:ln w="19050">
              <a:solidFill>
                <a:srgbClr val="000066"/>
              </a:solidFill>
              <a:round/>
              <a:headEnd/>
              <a:tailEnd/>
            </a:ln>
          </p:spPr>
          <p:txBody>
            <a:bodyPr wrap="none" anchor="ctr"/>
            <a:lstStyle/>
            <a:p>
              <a:pPr latinLnBrk="1"/>
              <a:r>
                <a:rPr kumimoji="1" lang="en-US" altLang="ko-KR" b="1" dirty="0">
                  <a:solidFill>
                    <a:srgbClr val="000066"/>
                  </a:solidFill>
                  <a:ea typeface="Gulim" pitchFamily="34" charset="-127"/>
                  <a:cs typeface="Times New Roman" pitchFamily="18" charset="0"/>
                </a:rPr>
                <a:t>―</a:t>
              </a:r>
            </a:p>
          </p:txBody>
        </p:sp>
        <p:sp>
          <p:nvSpPr>
            <p:cNvPr id="54288" name="Rectangle 48"/>
            <p:cNvSpPr>
              <a:spLocks noChangeArrowheads="1"/>
            </p:cNvSpPr>
            <p:nvPr/>
          </p:nvSpPr>
          <p:spPr bwMode="auto">
            <a:xfrm>
              <a:off x="3364" y="1805"/>
              <a:ext cx="442" cy="96"/>
            </a:xfrm>
            <a:prstGeom prst="rect">
              <a:avLst/>
            </a:prstGeom>
            <a:solidFill>
              <a:srgbClr val="808080">
                <a:alpha val="50195"/>
              </a:srgbClr>
            </a:solidFill>
            <a:ln w="9525">
              <a:solidFill>
                <a:srgbClr val="808080"/>
              </a:solidFill>
              <a:miter lim="800000"/>
              <a:headEnd/>
              <a:tailEnd/>
            </a:ln>
          </p:spPr>
          <p:txBody>
            <a:bodyPr wrap="none" anchor="ctr"/>
            <a:lstStyle/>
            <a:p>
              <a:endParaRPr lang="en-US" dirty="0"/>
            </a:p>
          </p:txBody>
        </p:sp>
        <p:sp>
          <p:nvSpPr>
            <p:cNvPr id="54289" name="Oval 49"/>
            <p:cNvSpPr>
              <a:spLocks noChangeArrowheads="1"/>
            </p:cNvSpPr>
            <p:nvPr/>
          </p:nvSpPr>
          <p:spPr bwMode="auto">
            <a:xfrm>
              <a:off x="4160" y="1929"/>
              <a:ext cx="96" cy="104"/>
            </a:xfrm>
            <a:prstGeom prst="ellipse">
              <a:avLst/>
            </a:prstGeom>
            <a:noFill/>
            <a:ln w="19050">
              <a:solidFill>
                <a:srgbClr val="000066"/>
              </a:solidFill>
              <a:round/>
              <a:headEnd/>
              <a:tailEnd/>
            </a:ln>
          </p:spPr>
          <p:txBody>
            <a:bodyPr wrap="none" anchor="ctr"/>
            <a:lstStyle/>
            <a:p>
              <a:pPr latinLnBrk="1"/>
              <a:r>
                <a:rPr kumimoji="1" lang="ko-KR" altLang="en-US" b="1">
                  <a:solidFill>
                    <a:srgbClr val="000066"/>
                  </a:solidFill>
                  <a:ea typeface="Gulim" pitchFamily="34" charset="-127"/>
                </a:rPr>
                <a:t>+</a:t>
              </a:r>
            </a:p>
          </p:txBody>
        </p:sp>
        <p:sp>
          <p:nvSpPr>
            <p:cNvPr id="54290" name="Text Box 50"/>
            <p:cNvSpPr txBox="1">
              <a:spLocks noChangeArrowheads="1"/>
            </p:cNvSpPr>
            <p:nvPr/>
          </p:nvSpPr>
          <p:spPr bwMode="auto">
            <a:xfrm>
              <a:off x="4720" y="1859"/>
              <a:ext cx="520" cy="192"/>
            </a:xfrm>
            <a:prstGeom prst="rect">
              <a:avLst/>
            </a:prstGeom>
            <a:noFill/>
            <a:ln w="9525">
              <a:noFill/>
              <a:miter lim="800000"/>
              <a:headEnd/>
              <a:tailEnd/>
            </a:ln>
          </p:spPr>
          <p:txBody>
            <a:bodyPr wrap="none">
              <a:spAutoFit/>
            </a:bodyPr>
            <a:lstStyle/>
            <a:p>
              <a:pPr latinLnBrk="1"/>
              <a:r>
                <a:rPr kumimoji="1" lang="en-US" altLang="ko-KR" sz="1400" b="1" dirty="0">
                  <a:solidFill>
                    <a:srgbClr val="000099"/>
                  </a:solidFill>
                  <a:ea typeface="Gulim" pitchFamily="34" charset="-127"/>
                  <a:cs typeface="Times New Roman" pitchFamily="18" charset="0"/>
                </a:rPr>
                <a:t>Cathode</a:t>
              </a:r>
              <a:endParaRPr kumimoji="1" lang="ko-KR" altLang="en-US" sz="1400" b="1">
                <a:solidFill>
                  <a:srgbClr val="000099"/>
                </a:solidFill>
                <a:ea typeface="Gulim" pitchFamily="34" charset="-127"/>
                <a:cs typeface="Times New Roman" pitchFamily="18" charset="0"/>
              </a:endParaRPr>
            </a:p>
          </p:txBody>
        </p:sp>
        <p:sp>
          <p:nvSpPr>
            <p:cNvPr id="54291" name="Text Box 51"/>
            <p:cNvSpPr txBox="1">
              <a:spLocks noChangeArrowheads="1"/>
            </p:cNvSpPr>
            <p:nvPr/>
          </p:nvSpPr>
          <p:spPr bwMode="auto">
            <a:xfrm>
              <a:off x="3311" y="1757"/>
              <a:ext cx="537" cy="192"/>
            </a:xfrm>
            <a:prstGeom prst="rect">
              <a:avLst/>
            </a:prstGeom>
            <a:noFill/>
            <a:ln w="9525">
              <a:noFill/>
              <a:miter lim="800000"/>
              <a:headEnd/>
              <a:tailEnd/>
            </a:ln>
          </p:spPr>
          <p:txBody>
            <a:bodyPr>
              <a:spAutoFit/>
            </a:bodyPr>
            <a:lstStyle/>
            <a:p>
              <a:pPr latinLnBrk="1"/>
              <a:r>
                <a:rPr kumimoji="1" lang="en-US" altLang="ko-KR" sz="1400" b="1" dirty="0">
                  <a:solidFill>
                    <a:srgbClr val="000099"/>
                  </a:solidFill>
                  <a:ea typeface="Gulim" pitchFamily="34" charset="-127"/>
                  <a:cs typeface="Times New Roman" pitchFamily="18" charset="0"/>
                </a:rPr>
                <a:t>Anode</a:t>
              </a:r>
              <a:endParaRPr kumimoji="1" lang="ko-KR" altLang="en-US" sz="1400" b="1">
                <a:solidFill>
                  <a:srgbClr val="000099"/>
                </a:solidFill>
                <a:ea typeface="Gulim" pitchFamily="34" charset="-127"/>
                <a:cs typeface="Times New Roman" pitchFamily="18" charset="0"/>
              </a:endParaRPr>
            </a:p>
          </p:txBody>
        </p:sp>
        <p:sp>
          <p:nvSpPr>
            <p:cNvPr id="54292" name="Arc 52"/>
            <p:cNvSpPr>
              <a:spLocks/>
            </p:cNvSpPr>
            <p:nvPr/>
          </p:nvSpPr>
          <p:spPr bwMode="auto">
            <a:xfrm>
              <a:off x="4566" y="1591"/>
              <a:ext cx="240" cy="264"/>
            </a:xfrm>
            <a:custGeom>
              <a:avLst/>
              <a:gdLst>
                <a:gd name="T0" fmla="*/ 0 w 21008"/>
                <a:gd name="T1" fmla="*/ 0 h 21600"/>
                <a:gd name="T2" fmla="*/ 0 w 21008"/>
                <a:gd name="T3" fmla="*/ 0 h 21600"/>
                <a:gd name="T4" fmla="*/ 0 w 21008"/>
                <a:gd name="T5" fmla="*/ 0 h 21600"/>
                <a:gd name="T6" fmla="*/ 0 60000 65536"/>
                <a:gd name="T7" fmla="*/ 0 60000 65536"/>
                <a:gd name="T8" fmla="*/ 0 60000 65536"/>
                <a:gd name="T9" fmla="*/ 0 w 21008"/>
                <a:gd name="T10" fmla="*/ 0 h 21600"/>
                <a:gd name="T11" fmla="*/ 21008 w 21008"/>
                <a:gd name="T12" fmla="*/ 21600 h 21600"/>
              </a:gdLst>
              <a:ahLst/>
              <a:cxnLst>
                <a:cxn ang="T6">
                  <a:pos x="T0" y="T1"/>
                </a:cxn>
                <a:cxn ang="T7">
                  <a:pos x="T2" y="T3"/>
                </a:cxn>
                <a:cxn ang="T8">
                  <a:pos x="T4" y="T5"/>
                </a:cxn>
              </a:cxnLst>
              <a:rect l="T9" t="T10" r="T11" b="T12"/>
              <a:pathLst>
                <a:path w="21008" h="21600" fill="none" extrusionOk="0">
                  <a:moveTo>
                    <a:pt x="-1" y="0"/>
                  </a:moveTo>
                  <a:cubicBezTo>
                    <a:pt x="9995" y="0"/>
                    <a:pt x="18684" y="6857"/>
                    <a:pt x="21008" y="16578"/>
                  </a:cubicBezTo>
                </a:path>
                <a:path w="21008" h="21600" stroke="0" extrusionOk="0">
                  <a:moveTo>
                    <a:pt x="-1" y="0"/>
                  </a:moveTo>
                  <a:cubicBezTo>
                    <a:pt x="9995" y="0"/>
                    <a:pt x="18684" y="6857"/>
                    <a:pt x="21008" y="16578"/>
                  </a:cubicBezTo>
                  <a:lnTo>
                    <a:pt x="0" y="21600"/>
                  </a:lnTo>
                  <a:close/>
                </a:path>
              </a:pathLst>
            </a:custGeom>
            <a:noFill/>
            <a:ln w="19050">
              <a:solidFill>
                <a:srgbClr val="FF0000"/>
              </a:solidFill>
              <a:prstDash val="sysDot"/>
              <a:round/>
              <a:headEnd/>
              <a:tailEnd type="triangle" w="lg" len="lg"/>
            </a:ln>
          </p:spPr>
          <p:txBody>
            <a:bodyPr wrap="none" anchor="ctr"/>
            <a:lstStyle/>
            <a:p>
              <a:endParaRPr lang="en-US" dirty="0"/>
            </a:p>
          </p:txBody>
        </p:sp>
        <p:sp>
          <p:nvSpPr>
            <p:cNvPr id="54293" name="Arc 53"/>
            <p:cNvSpPr>
              <a:spLocks/>
            </p:cNvSpPr>
            <p:nvPr/>
          </p:nvSpPr>
          <p:spPr bwMode="auto">
            <a:xfrm rot="10401472">
              <a:off x="3654" y="1833"/>
              <a:ext cx="240" cy="336"/>
            </a:xfrm>
            <a:custGeom>
              <a:avLst/>
              <a:gdLst>
                <a:gd name="T0" fmla="*/ 0 w 21008"/>
                <a:gd name="T1" fmla="*/ 0 h 21600"/>
                <a:gd name="T2" fmla="*/ 0 w 21008"/>
                <a:gd name="T3" fmla="*/ 0 h 21600"/>
                <a:gd name="T4" fmla="*/ 0 w 21008"/>
                <a:gd name="T5" fmla="*/ 0 h 21600"/>
                <a:gd name="T6" fmla="*/ 0 60000 65536"/>
                <a:gd name="T7" fmla="*/ 0 60000 65536"/>
                <a:gd name="T8" fmla="*/ 0 60000 65536"/>
                <a:gd name="T9" fmla="*/ 0 w 21008"/>
                <a:gd name="T10" fmla="*/ 0 h 21600"/>
                <a:gd name="T11" fmla="*/ 21008 w 21008"/>
                <a:gd name="T12" fmla="*/ 21600 h 21600"/>
              </a:gdLst>
              <a:ahLst/>
              <a:cxnLst>
                <a:cxn ang="T6">
                  <a:pos x="T0" y="T1"/>
                </a:cxn>
                <a:cxn ang="T7">
                  <a:pos x="T2" y="T3"/>
                </a:cxn>
                <a:cxn ang="T8">
                  <a:pos x="T4" y="T5"/>
                </a:cxn>
              </a:cxnLst>
              <a:rect l="T9" t="T10" r="T11" b="T12"/>
              <a:pathLst>
                <a:path w="21008" h="21600" fill="none" extrusionOk="0">
                  <a:moveTo>
                    <a:pt x="-1" y="0"/>
                  </a:moveTo>
                  <a:cubicBezTo>
                    <a:pt x="9995" y="0"/>
                    <a:pt x="18684" y="6857"/>
                    <a:pt x="21008" y="16578"/>
                  </a:cubicBezTo>
                </a:path>
                <a:path w="21008" h="21600" stroke="0" extrusionOk="0">
                  <a:moveTo>
                    <a:pt x="-1" y="0"/>
                  </a:moveTo>
                  <a:cubicBezTo>
                    <a:pt x="9995" y="0"/>
                    <a:pt x="18684" y="6857"/>
                    <a:pt x="21008" y="16578"/>
                  </a:cubicBezTo>
                  <a:lnTo>
                    <a:pt x="0" y="21600"/>
                  </a:lnTo>
                  <a:close/>
                </a:path>
              </a:pathLst>
            </a:custGeom>
            <a:noFill/>
            <a:ln w="19050">
              <a:solidFill>
                <a:srgbClr val="000080"/>
              </a:solidFill>
              <a:prstDash val="sysDot"/>
              <a:round/>
              <a:headEnd/>
              <a:tailEnd type="triangle" w="lg" len="lg"/>
            </a:ln>
          </p:spPr>
          <p:txBody>
            <a:bodyPr wrap="none" anchor="ctr"/>
            <a:lstStyle/>
            <a:p>
              <a:endParaRPr lang="en-US" dirty="0"/>
            </a:p>
          </p:txBody>
        </p:sp>
        <p:grpSp>
          <p:nvGrpSpPr>
            <p:cNvPr id="6" name="Group 54"/>
            <p:cNvGrpSpPr>
              <a:grpSpLocks/>
            </p:cNvGrpSpPr>
            <p:nvPr/>
          </p:nvGrpSpPr>
          <p:grpSpPr bwMode="auto">
            <a:xfrm>
              <a:off x="3305" y="1845"/>
              <a:ext cx="1931" cy="869"/>
              <a:chOff x="296" y="1761"/>
              <a:chExt cx="2264" cy="869"/>
            </a:xfrm>
          </p:grpSpPr>
          <p:sp>
            <p:nvSpPr>
              <p:cNvPr id="54312" name="Line 55"/>
              <p:cNvSpPr>
                <a:spLocks noChangeShapeType="1"/>
              </p:cNvSpPr>
              <p:nvPr/>
            </p:nvSpPr>
            <p:spPr bwMode="auto">
              <a:xfrm rot="5400000" flipV="1">
                <a:off x="2224" y="2108"/>
                <a:ext cx="662" cy="1"/>
              </a:xfrm>
              <a:prstGeom prst="line">
                <a:avLst/>
              </a:prstGeom>
              <a:noFill/>
              <a:ln w="28575">
                <a:solidFill>
                  <a:schemeClr val="tx1"/>
                </a:solidFill>
                <a:round/>
                <a:headEnd type="oval" w="lg" len="lg"/>
                <a:tailEnd/>
              </a:ln>
            </p:spPr>
            <p:txBody>
              <a:bodyPr/>
              <a:lstStyle/>
              <a:p>
                <a:endParaRPr lang="en-US" dirty="0"/>
              </a:p>
            </p:txBody>
          </p:sp>
          <p:sp>
            <p:nvSpPr>
              <p:cNvPr id="54313" name="Line 56"/>
              <p:cNvSpPr>
                <a:spLocks noChangeShapeType="1"/>
              </p:cNvSpPr>
              <p:nvPr/>
            </p:nvSpPr>
            <p:spPr bwMode="auto">
              <a:xfrm rot="5400000" flipV="1">
                <a:off x="1933" y="1822"/>
                <a:ext cx="0" cy="1255"/>
              </a:xfrm>
              <a:prstGeom prst="line">
                <a:avLst/>
              </a:prstGeom>
              <a:noFill/>
              <a:ln w="28575">
                <a:solidFill>
                  <a:schemeClr val="tx1"/>
                </a:solidFill>
                <a:round/>
                <a:headEnd/>
                <a:tailEnd/>
              </a:ln>
            </p:spPr>
            <p:txBody>
              <a:bodyPr/>
              <a:lstStyle/>
              <a:p>
                <a:endParaRPr lang="en-US" dirty="0"/>
              </a:p>
            </p:txBody>
          </p:sp>
          <p:sp>
            <p:nvSpPr>
              <p:cNvPr id="54314" name="Line 57"/>
              <p:cNvSpPr>
                <a:spLocks noChangeShapeType="1"/>
              </p:cNvSpPr>
              <p:nvPr/>
            </p:nvSpPr>
            <p:spPr bwMode="auto">
              <a:xfrm rot="5400000" flipH="1" flipV="1">
                <a:off x="-21" y="2089"/>
                <a:ext cx="662" cy="6"/>
              </a:xfrm>
              <a:prstGeom prst="line">
                <a:avLst/>
              </a:prstGeom>
              <a:noFill/>
              <a:ln w="28575">
                <a:solidFill>
                  <a:schemeClr val="tx1"/>
                </a:solidFill>
                <a:round/>
                <a:headEnd/>
                <a:tailEnd type="oval" w="lg" len="lg"/>
              </a:ln>
            </p:spPr>
            <p:txBody>
              <a:bodyPr/>
              <a:lstStyle/>
              <a:p>
                <a:endParaRPr lang="en-US" dirty="0"/>
              </a:p>
            </p:txBody>
          </p:sp>
          <p:sp>
            <p:nvSpPr>
              <p:cNvPr id="54315" name="Line 58"/>
              <p:cNvSpPr>
                <a:spLocks noChangeShapeType="1"/>
              </p:cNvSpPr>
              <p:nvPr/>
            </p:nvSpPr>
            <p:spPr bwMode="auto">
              <a:xfrm rot="5400000" flipV="1">
                <a:off x="734" y="1999"/>
                <a:ext cx="0" cy="876"/>
              </a:xfrm>
              <a:prstGeom prst="line">
                <a:avLst/>
              </a:prstGeom>
              <a:noFill/>
              <a:ln w="28575">
                <a:solidFill>
                  <a:schemeClr val="tx1"/>
                </a:solidFill>
                <a:round/>
                <a:headEnd/>
                <a:tailEnd/>
              </a:ln>
            </p:spPr>
            <p:txBody>
              <a:bodyPr/>
              <a:lstStyle/>
              <a:p>
                <a:endParaRPr lang="en-US" dirty="0"/>
              </a:p>
            </p:txBody>
          </p:sp>
          <p:sp>
            <p:nvSpPr>
              <p:cNvPr id="54316" name="Line 59"/>
              <p:cNvSpPr>
                <a:spLocks noChangeShapeType="1"/>
              </p:cNvSpPr>
              <p:nvPr/>
            </p:nvSpPr>
            <p:spPr bwMode="auto">
              <a:xfrm rot="5400000" flipH="1" flipV="1">
                <a:off x="1050" y="2448"/>
                <a:ext cx="252" cy="2"/>
              </a:xfrm>
              <a:prstGeom prst="line">
                <a:avLst/>
              </a:prstGeom>
              <a:noFill/>
              <a:ln w="28575">
                <a:solidFill>
                  <a:schemeClr val="tx1"/>
                </a:solidFill>
                <a:round/>
                <a:headEnd/>
                <a:tailEnd/>
              </a:ln>
            </p:spPr>
            <p:txBody>
              <a:bodyPr/>
              <a:lstStyle/>
              <a:p>
                <a:endParaRPr lang="en-US" dirty="0"/>
              </a:p>
            </p:txBody>
          </p:sp>
          <p:sp>
            <p:nvSpPr>
              <p:cNvPr id="54317" name="Line 60"/>
              <p:cNvSpPr>
                <a:spLocks noChangeShapeType="1"/>
              </p:cNvSpPr>
              <p:nvPr/>
            </p:nvSpPr>
            <p:spPr bwMode="auto">
              <a:xfrm rot="5400000" flipH="1" flipV="1">
                <a:off x="1101" y="2439"/>
                <a:ext cx="380" cy="2"/>
              </a:xfrm>
              <a:prstGeom prst="line">
                <a:avLst/>
              </a:prstGeom>
              <a:noFill/>
              <a:ln w="28575">
                <a:solidFill>
                  <a:schemeClr val="tx1"/>
                </a:solidFill>
                <a:round/>
                <a:headEnd/>
                <a:tailEnd/>
              </a:ln>
            </p:spPr>
            <p:txBody>
              <a:bodyPr/>
              <a:lstStyle/>
              <a:p>
                <a:endParaRPr lang="en-US" dirty="0"/>
              </a:p>
            </p:txBody>
          </p:sp>
        </p:grpSp>
        <p:sp>
          <p:nvSpPr>
            <p:cNvPr id="54295" name="Line 61"/>
            <p:cNvSpPr>
              <a:spLocks noChangeShapeType="1"/>
            </p:cNvSpPr>
            <p:nvPr/>
          </p:nvSpPr>
          <p:spPr bwMode="auto">
            <a:xfrm>
              <a:off x="4300" y="1105"/>
              <a:ext cx="0" cy="301"/>
            </a:xfrm>
            <a:prstGeom prst="line">
              <a:avLst/>
            </a:prstGeom>
            <a:noFill/>
            <a:ln w="28575">
              <a:solidFill>
                <a:srgbClr val="000080"/>
              </a:solidFill>
              <a:round/>
              <a:headEnd type="none" w="lg" len="lg"/>
              <a:tailEnd type="stealth" w="lg" len="med"/>
            </a:ln>
          </p:spPr>
          <p:txBody>
            <a:bodyPr/>
            <a:lstStyle/>
            <a:p>
              <a:endParaRPr lang="en-US" dirty="0"/>
            </a:p>
          </p:txBody>
        </p:sp>
        <p:sp>
          <p:nvSpPr>
            <p:cNvPr id="54296" name="Text Box 62"/>
            <p:cNvSpPr txBox="1">
              <a:spLocks noChangeArrowheads="1"/>
            </p:cNvSpPr>
            <p:nvPr/>
          </p:nvSpPr>
          <p:spPr bwMode="auto">
            <a:xfrm>
              <a:off x="4796" y="2143"/>
              <a:ext cx="791" cy="332"/>
            </a:xfrm>
            <a:prstGeom prst="rect">
              <a:avLst/>
            </a:prstGeom>
            <a:solidFill>
              <a:srgbClr val="FFFFFF"/>
            </a:solidFill>
            <a:ln w="9525">
              <a:noFill/>
              <a:miter lim="800000"/>
              <a:headEnd/>
              <a:tailEnd/>
            </a:ln>
          </p:spPr>
          <p:txBody>
            <a:bodyPr>
              <a:spAutoFit/>
            </a:bodyPr>
            <a:lstStyle/>
            <a:p>
              <a:pPr latinLnBrk="1">
                <a:lnSpc>
                  <a:spcPct val="75000"/>
                </a:lnSpc>
              </a:pPr>
              <a:r>
                <a:rPr kumimoji="1" lang="en-US" altLang="ko-KR" sz="2000" b="1" i="1" dirty="0">
                  <a:solidFill>
                    <a:srgbClr val="000066"/>
                  </a:solidFill>
                  <a:ea typeface="Gulim" pitchFamily="34" charset="-127"/>
                </a:rPr>
                <a:t>e-</a:t>
              </a:r>
              <a:r>
                <a:rPr kumimoji="1" lang="en-US" altLang="ko-KR" b="1" dirty="0">
                  <a:solidFill>
                    <a:srgbClr val="000066"/>
                  </a:solidFill>
                  <a:ea typeface="Gulim" pitchFamily="34" charset="-127"/>
                </a:rPr>
                <a:t> </a:t>
              </a:r>
            </a:p>
            <a:p>
              <a:pPr latinLnBrk="1">
                <a:lnSpc>
                  <a:spcPct val="75000"/>
                </a:lnSpc>
              </a:pPr>
              <a:r>
                <a:rPr kumimoji="1" lang="en-US" altLang="ko-KR" b="1" dirty="0">
                  <a:solidFill>
                    <a:srgbClr val="000066"/>
                  </a:solidFill>
                  <a:ea typeface="Gulim" pitchFamily="34" charset="-127"/>
                </a:rPr>
                <a:t>Acceptor</a:t>
              </a:r>
            </a:p>
          </p:txBody>
        </p:sp>
        <p:grpSp>
          <p:nvGrpSpPr>
            <p:cNvPr id="7" name="Group 63"/>
            <p:cNvGrpSpPr>
              <a:grpSpLocks/>
            </p:cNvGrpSpPr>
            <p:nvPr/>
          </p:nvGrpSpPr>
          <p:grpSpPr bwMode="auto">
            <a:xfrm>
              <a:off x="3737" y="1446"/>
              <a:ext cx="456" cy="373"/>
              <a:chOff x="4556" y="1926"/>
              <a:chExt cx="456" cy="373"/>
            </a:xfrm>
          </p:grpSpPr>
          <p:sp>
            <p:nvSpPr>
              <p:cNvPr id="54307" name="Text Box 64"/>
              <p:cNvSpPr txBox="1">
                <a:spLocks noChangeArrowheads="1"/>
              </p:cNvSpPr>
              <p:nvPr/>
            </p:nvSpPr>
            <p:spPr bwMode="auto">
              <a:xfrm>
                <a:off x="4556" y="2105"/>
                <a:ext cx="456" cy="194"/>
              </a:xfrm>
              <a:prstGeom prst="rect">
                <a:avLst/>
              </a:prstGeom>
              <a:noFill/>
              <a:ln w="9525">
                <a:noFill/>
                <a:miter lim="800000"/>
                <a:headEnd/>
                <a:tailEnd/>
              </a:ln>
            </p:spPr>
            <p:txBody>
              <a:bodyPr wrap="none">
                <a:spAutoFit/>
              </a:bodyPr>
              <a:lstStyle/>
              <a:p>
                <a:pPr latinLnBrk="1"/>
                <a:r>
                  <a:rPr kumimoji="1" lang="en-US" altLang="ko-KR" sz="1400" b="1" dirty="0">
                    <a:solidFill>
                      <a:srgbClr val="000066"/>
                    </a:solidFill>
                    <a:ea typeface="Gulim" pitchFamily="34" charset="-127"/>
                  </a:rPr>
                  <a:t>Exciton</a:t>
                </a:r>
              </a:p>
            </p:txBody>
          </p:sp>
          <p:grpSp>
            <p:nvGrpSpPr>
              <p:cNvPr id="8" name="Group 65"/>
              <p:cNvGrpSpPr>
                <a:grpSpLocks/>
              </p:cNvGrpSpPr>
              <p:nvPr/>
            </p:nvGrpSpPr>
            <p:grpSpPr bwMode="auto">
              <a:xfrm>
                <a:off x="4689" y="1926"/>
                <a:ext cx="236" cy="234"/>
                <a:chOff x="4633" y="1750"/>
                <a:chExt cx="236" cy="234"/>
              </a:xfrm>
            </p:grpSpPr>
            <p:sp>
              <p:nvSpPr>
                <p:cNvPr id="54309" name="Oval 66"/>
                <p:cNvSpPr>
                  <a:spLocks noChangeArrowheads="1"/>
                </p:cNvSpPr>
                <p:nvPr/>
              </p:nvSpPr>
              <p:spPr bwMode="auto">
                <a:xfrm>
                  <a:off x="4633" y="1750"/>
                  <a:ext cx="236" cy="234"/>
                </a:xfrm>
                <a:prstGeom prst="ellipse">
                  <a:avLst/>
                </a:prstGeom>
                <a:noFill/>
                <a:ln w="19050">
                  <a:solidFill>
                    <a:srgbClr val="000066"/>
                  </a:solidFill>
                  <a:prstDash val="sysDot"/>
                  <a:round/>
                  <a:headEnd/>
                  <a:tailEnd/>
                </a:ln>
              </p:spPr>
              <p:txBody>
                <a:bodyPr wrap="none" anchor="ctr"/>
                <a:lstStyle/>
                <a:p>
                  <a:endParaRPr lang="en-US" dirty="0"/>
                </a:p>
              </p:txBody>
            </p:sp>
            <p:sp>
              <p:nvSpPr>
                <p:cNvPr id="54310" name="Oval 67"/>
                <p:cNvSpPr>
                  <a:spLocks noChangeAspect="1" noChangeArrowheads="1"/>
                </p:cNvSpPr>
                <p:nvPr/>
              </p:nvSpPr>
              <p:spPr bwMode="auto">
                <a:xfrm>
                  <a:off x="4751" y="1813"/>
                  <a:ext cx="109" cy="101"/>
                </a:xfrm>
                <a:prstGeom prst="ellipse">
                  <a:avLst/>
                </a:prstGeom>
                <a:noFill/>
                <a:ln w="19050">
                  <a:solidFill>
                    <a:srgbClr val="000066"/>
                  </a:solidFill>
                  <a:round/>
                  <a:headEnd/>
                  <a:tailEnd/>
                </a:ln>
              </p:spPr>
              <p:txBody>
                <a:bodyPr wrap="none" anchor="ctr"/>
                <a:lstStyle/>
                <a:p>
                  <a:pPr latinLnBrk="1"/>
                  <a:r>
                    <a:rPr kumimoji="1" lang="en-US" altLang="ko-KR" b="1" dirty="0">
                      <a:solidFill>
                        <a:srgbClr val="000066"/>
                      </a:solidFill>
                      <a:ea typeface="Gulim" pitchFamily="34" charset="-127"/>
                      <a:cs typeface="Times New Roman" pitchFamily="18" charset="0"/>
                    </a:rPr>
                    <a:t>―</a:t>
                  </a:r>
                </a:p>
              </p:txBody>
            </p:sp>
            <p:sp>
              <p:nvSpPr>
                <p:cNvPr id="54311" name="Oval 68"/>
                <p:cNvSpPr>
                  <a:spLocks noChangeArrowheads="1"/>
                </p:cNvSpPr>
                <p:nvPr/>
              </p:nvSpPr>
              <p:spPr bwMode="auto">
                <a:xfrm>
                  <a:off x="4639" y="1813"/>
                  <a:ext cx="96" cy="104"/>
                </a:xfrm>
                <a:prstGeom prst="ellipse">
                  <a:avLst/>
                </a:prstGeom>
                <a:noFill/>
                <a:ln w="19050">
                  <a:solidFill>
                    <a:srgbClr val="000066"/>
                  </a:solidFill>
                  <a:round/>
                  <a:headEnd/>
                  <a:tailEnd/>
                </a:ln>
              </p:spPr>
              <p:txBody>
                <a:bodyPr wrap="none" anchor="ctr"/>
                <a:lstStyle/>
                <a:p>
                  <a:pPr latinLnBrk="1"/>
                  <a:r>
                    <a:rPr kumimoji="1" lang="ko-KR" altLang="en-US" b="1">
                      <a:solidFill>
                        <a:srgbClr val="000066"/>
                      </a:solidFill>
                      <a:ea typeface="Gulim" pitchFamily="34" charset="-127"/>
                    </a:rPr>
                    <a:t>+</a:t>
                  </a:r>
                </a:p>
              </p:txBody>
            </p:sp>
          </p:grpSp>
        </p:grpSp>
        <p:sp>
          <p:nvSpPr>
            <p:cNvPr id="54298" name="Line 69"/>
            <p:cNvSpPr>
              <a:spLocks noChangeShapeType="1"/>
            </p:cNvSpPr>
            <p:nvPr/>
          </p:nvSpPr>
          <p:spPr bwMode="auto">
            <a:xfrm>
              <a:off x="4208" y="2061"/>
              <a:ext cx="0" cy="297"/>
            </a:xfrm>
            <a:prstGeom prst="line">
              <a:avLst/>
            </a:prstGeom>
            <a:noFill/>
            <a:ln w="28575">
              <a:solidFill>
                <a:srgbClr val="000080"/>
              </a:solidFill>
              <a:prstDash val="sysDot"/>
              <a:round/>
              <a:headEnd type="none" w="lg" len="lg"/>
              <a:tailEnd type="triangle" w="lg" len="med"/>
            </a:ln>
          </p:spPr>
          <p:txBody>
            <a:bodyPr/>
            <a:lstStyle/>
            <a:p>
              <a:endParaRPr lang="en-US" dirty="0"/>
            </a:p>
          </p:txBody>
        </p:sp>
        <p:sp>
          <p:nvSpPr>
            <p:cNvPr id="54299" name="Line 70"/>
            <p:cNvSpPr>
              <a:spLocks noChangeShapeType="1"/>
            </p:cNvSpPr>
            <p:nvPr/>
          </p:nvSpPr>
          <p:spPr bwMode="auto">
            <a:xfrm>
              <a:off x="4296" y="1501"/>
              <a:ext cx="0" cy="297"/>
            </a:xfrm>
            <a:prstGeom prst="line">
              <a:avLst/>
            </a:prstGeom>
            <a:noFill/>
            <a:ln w="28575">
              <a:solidFill>
                <a:srgbClr val="FF0000"/>
              </a:solidFill>
              <a:prstDash val="sysDot"/>
              <a:round/>
              <a:headEnd type="triangle" w="lg" len="med"/>
              <a:tailEnd type="none" w="lg" len="med"/>
            </a:ln>
          </p:spPr>
          <p:txBody>
            <a:bodyPr/>
            <a:lstStyle/>
            <a:p>
              <a:endParaRPr lang="en-US" dirty="0"/>
            </a:p>
          </p:txBody>
        </p:sp>
        <p:sp>
          <p:nvSpPr>
            <p:cNvPr id="54300" name="Line 71"/>
            <p:cNvSpPr>
              <a:spLocks noChangeShapeType="1"/>
            </p:cNvSpPr>
            <p:nvPr/>
          </p:nvSpPr>
          <p:spPr bwMode="auto">
            <a:xfrm flipH="1">
              <a:off x="4621" y="2372"/>
              <a:ext cx="236" cy="0"/>
            </a:xfrm>
            <a:prstGeom prst="line">
              <a:avLst/>
            </a:prstGeom>
            <a:noFill/>
            <a:ln w="22225">
              <a:solidFill>
                <a:srgbClr val="000066"/>
              </a:solidFill>
              <a:round/>
              <a:headEnd/>
              <a:tailEnd type="triangle" w="lg" len="lg"/>
            </a:ln>
          </p:spPr>
          <p:txBody>
            <a:bodyPr/>
            <a:lstStyle/>
            <a:p>
              <a:endParaRPr lang="en-US" dirty="0"/>
            </a:p>
          </p:txBody>
        </p:sp>
        <p:sp>
          <p:nvSpPr>
            <p:cNvPr id="54301" name="Line 72"/>
            <p:cNvSpPr>
              <a:spLocks noChangeShapeType="1"/>
            </p:cNvSpPr>
            <p:nvPr/>
          </p:nvSpPr>
          <p:spPr bwMode="auto">
            <a:xfrm flipV="1">
              <a:off x="3673" y="1300"/>
              <a:ext cx="248" cy="0"/>
            </a:xfrm>
            <a:prstGeom prst="line">
              <a:avLst/>
            </a:prstGeom>
            <a:noFill/>
            <a:ln w="22225">
              <a:solidFill>
                <a:srgbClr val="000066"/>
              </a:solidFill>
              <a:round/>
              <a:headEnd/>
              <a:tailEnd type="triangle" w="lg" len="lg"/>
            </a:ln>
          </p:spPr>
          <p:txBody>
            <a:bodyPr/>
            <a:lstStyle/>
            <a:p>
              <a:endParaRPr lang="en-US" dirty="0"/>
            </a:p>
          </p:txBody>
        </p:sp>
        <p:sp>
          <p:nvSpPr>
            <p:cNvPr id="54302" name="Freeform 73"/>
            <p:cNvSpPr>
              <a:spLocks/>
            </p:cNvSpPr>
            <p:nvPr/>
          </p:nvSpPr>
          <p:spPr bwMode="auto">
            <a:xfrm rot="-8720193">
              <a:off x="3969" y="1846"/>
              <a:ext cx="224" cy="38"/>
            </a:xfrm>
            <a:custGeom>
              <a:avLst/>
              <a:gdLst>
                <a:gd name="T0" fmla="*/ 224 w 224"/>
                <a:gd name="T1" fmla="*/ 2 h 50"/>
                <a:gd name="T2" fmla="*/ 188 w 224"/>
                <a:gd name="T3" fmla="*/ 2 h 50"/>
                <a:gd name="T4" fmla="*/ 144 w 224"/>
                <a:gd name="T5" fmla="*/ 2 h 50"/>
                <a:gd name="T6" fmla="*/ 76 w 224"/>
                <a:gd name="T7" fmla="*/ 2 h 50"/>
                <a:gd name="T8" fmla="*/ 40 w 224"/>
                <a:gd name="T9" fmla="*/ 2 h 50"/>
                <a:gd name="T10" fmla="*/ 0 w 224"/>
                <a:gd name="T11" fmla="*/ 2 h 50"/>
                <a:gd name="T12" fmla="*/ 0 60000 65536"/>
                <a:gd name="T13" fmla="*/ 0 60000 65536"/>
                <a:gd name="T14" fmla="*/ 0 60000 65536"/>
                <a:gd name="T15" fmla="*/ 0 60000 65536"/>
                <a:gd name="T16" fmla="*/ 0 60000 65536"/>
                <a:gd name="T17" fmla="*/ 0 60000 65536"/>
                <a:gd name="T18" fmla="*/ 0 w 224"/>
                <a:gd name="T19" fmla="*/ 0 h 50"/>
                <a:gd name="T20" fmla="*/ 224 w 22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24" h="50">
                  <a:moveTo>
                    <a:pt x="224" y="34"/>
                  </a:moveTo>
                  <a:cubicBezTo>
                    <a:pt x="212" y="17"/>
                    <a:pt x="201" y="0"/>
                    <a:pt x="188" y="2"/>
                  </a:cubicBezTo>
                  <a:cubicBezTo>
                    <a:pt x="175" y="4"/>
                    <a:pt x="163" y="45"/>
                    <a:pt x="144" y="46"/>
                  </a:cubicBezTo>
                  <a:cubicBezTo>
                    <a:pt x="125" y="47"/>
                    <a:pt x="93" y="11"/>
                    <a:pt x="76" y="10"/>
                  </a:cubicBezTo>
                  <a:cubicBezTo>
                    <a:pt x="59" y="9"/>
                    <a:pt x="53" y="35"/>
                    <a:pt x="40" y="42"/>
                  </a:cubicBezTo>
                  <a:cubicBezTo>
                    <a:pt x="27" y="49"/>
                    <a:pt x="13" y="49"/>
                    <a:pt x="0" y="50"/>
                  </a:cubicBezTo>
                </a:path>
              </a:pathLst>
            </a:custGeom>
            <a:noFill/>
            <a:ln w="15875">
              <a:solidFill>
                <a:schemeClr val="tx1"/>
              </a:solidFill>
              <a:prstDash val="sysDot"/>
              <a:round/>
              <a:headEnd/>
              <a:tailEnd type="stealth" w="lg" len="med"/>
            </a:ln>
          </p:spPr>
          <p:txBody>
            <a:bodyPr/>
            <a:lstStyle/>
            <a:p>
              <a:endParaRPr lang="en-US" dirty="0"/>
            </a:p>
          </p:txBody>
        </p:sp>
        <p:grpSp>
          <p:nvGrpSpPr>
            <p:cNvPr id="9" name="Group 74"/>
            <p:cNvGrpSpPr>
              <a:grpSpLocks/>
            </p:cNvGrpSpPr>
            <p:nvPr/>
          </p:nvGrpSpPr>
          <p:grpSpPr bwMode="auto">
            <a:xfrm>
              <a:off x="4589" y="995"/>
              <a:ext cx="755" cy="378"/>
              <a:chOff x="1649" y="1178"/>
              <a:chExt cx="755" cy="378"/>
            </a:xfrm>
          </p:grpSpPr>
          <p:sp>
            <p:nvSpPr>
              <p:cNvPr id="54305" name="Text Box 75"/>
              <p:cNvSpPr txBox="1">
                <a:spLocks noChangeArrowheads="1"/>
              </p:cNvSpPr>
              <p:nvPr/>
            </p:nvSpPr>
            <p:spPr bwMode="auto">
              <a:xfrm>
                <a:off x="2000" y="1178"/>
                <a:ext cx="404" cy="368"/>
              </a:xfrm>
              <a:prstGeom prst="rect">
                <a:avLst/>
              </a:prstGeom>
              <a:noFill/>
              <a:ln w="9525">
                <a:noFill/>
                <a:miter lim="800000"/>
                <a:headEnd/>
                <a:tailEnd/>
              </a:ln>
            </p:spPr>
            <p:txBody>
              <a:bodyPr wrap="none">
                <a:spAutoFit/>
              </a:bodyPr>
              <a:lstStyle/>
              <a:p>
                <a:r>
                  <a:rPr kumimoji="1" lang="en-US" altLang="ko-KR" sz="1600" b="1" dirty="0">
                    <a:solidFill>
                      <a:srgbClr val="000099"/>
                    </a:solidFill>
                    <a:ea typeface="Dotum" pitchFamily="34" charset="-127"/>
                    <a:cs typeface="Times New Roman" pitchFamily="18" charset="0"/>
                  </a:rPr>
                  <a:t>Light</a:t>
                </a:r>
              </a:p>
              <a:p>
                <a:r>
                  <a:rPr kumimoji="1" lang="en-US" altLang="ko-KR" sz="1600" b="1" dirty="0">
                    <a:solidFill>
                      <a:srgbClr val="000099"/>
                    </a:solidFill>
                    <a:ea typeface="Dotum" pitchFamily="34" charset="-127"/>
                    <a:cs typeface="Times New Roman" pitchFamily="18" charset="0"/>
                  </a:rPr>
                  <a:t>Input</a:t>
                </a:r>
              </a:p>
            </p:txBody>
          </p:sp>
          <p:sp>
            <p:nvSpPr>
              <p:cNvPr id="54306" name="AutoShape 76"/>
              <p:cNvSpPr>
                <a:spLocks noChangeArrowheads="1"/>
              </p:cNvSpPr>
              <p:nvPr/>
            </p:nvSpPr>
            <p:spPr bwMode="auto">
              <a:xfrm rot="-2097146">
                <a:off x="1649" y="1385"/>
                <a:ext cx="403" cy="171"/>
              </a:xfrm>
              <a:prstGeom prst="leftArrow">
                <a:avLst>
                  <a:gd name="adj1" fmla="val 50000"/>
                  <a:gd name="adj2" fmla="val 58918"/>
                </a:avLst>
              </a:prstGeom>
              <a:noFill/>
              <a:ln w="3175">
                <a:solidFill>
                  <a:srgbClr val="000080"/>
                </a:solidFill>
                <a:miter lim="800000"/>
                <a:headEnd/>
                <a:tailEnd/>
              </a:ln>
            </p:spPr>
            <p:txBody>
              <a:bodyPr wrap="none" anchor="ctr"/>
              <a:lstStyle/>
              <a:p>
                <a:endParaRPr lang="en-US" dirty="0"/>
              </a:p>
            </p:txBody>
          </p:sp>
        </p:grpSp>
        <p:sp>
          <p:nvSpPr>
            <p:cNvPr id="54304" name="Text Box 77"/>
            <p:cNvSpPr txBox="1">
              <a:spLocks noChangeArrowheads="1"/>
            </p:cNvSpPr>
            <p:nvPr/>
          </p:nvSpPr>
          <p:spPr bwMode="auto">
            <a:xfrm>
              <a:off x="4027" y="1049"/>
              <a:ext cx="596" cy="213"/>
            </a:xfrm>
            <a:prstGeom prst="rect">
              <a:avLst/>
            </a:prstGeom>
            <a:solidFill>
              <a:srgbClr val="CCFF99"/>
            </a:solidFill>
            <a:ln w="9525">
              <a:noFill/>
              <a:miter lim="800000"/>
              <a:headEnd/>
              <a:tailEnd/>
            </a:ln>
          </p:spPr>
          <p:txBody>
            <a:bodyPr wrap="none">
              <a:spAutoFit/>
            </a:bodyPr>
            <a:lstStyle/>
            <a:p>
              <a:pPr latinLnBrk="1"/>
              <a:r>
                <a:rPr kumimoji="1" lang="en-US" altLang="ko-KR" sz="1600" b="1" i="1" dirty="0">
                  <a:solidFill>
                    <a:srgbClr val="0000FF"/>
                  </a:solidFill>
                  <a:ea typeface="Gulim" pitchFamily="34" charset="-127"/>
                  <a:cs typeface="Times New Roman" pitchFamily="18" charset="0"/>
                </a:rPr>
                <a:t>Interface</a:t>
              </a:r>
            </a:p>
          </p:txBody>
        </p:sp>
      </p:grpSp>
      <p:sp>
        <p:nvSpPr>
          <p:cNvPr id="54280" name="TextBox 120"/>
          <p:cNvSpPr txBox="1">
            <a:spLocks noChangeArrowheads="1"/>
          </p:cNvSpPr>
          <p:nvPr/>
        </p:nvSpPr>
        <p:spPr bwMode="auto">
          <a:xfrm>
            <a:off x="1633538" y="6559551"/>
            <a:ext cx="2667000" cy="277813"/>
          </a:xfrm>
          <a:prstGeom prst="rect">
            <a:avLst/>
          </a:prstGeom>
          <a:noFill/>
          <a:ln w="9525">
            <a:noFill/>
            <a:miter lim="800000"/>
            <a:headEnd/>
            <a:tailEnd/>
          </a:ln>
        </p:spPr>
        <p:txBody>
          <a:bodyPr>
            <a:spAutoFit/>
          </a:bodyPr>
          <a:lstStyle/>
          <a:p>
            <a:r>
              <a:rPr lang="de-DE" sz="1200"/>
              <a:t>Angew. Chem. Int. Ed. 47, 58 (2008)</a:t>
            </a:r>
            <a:endParaRPr lang="en-US" sz="1200" dirty="0"/>
          </a:p>
        </p:txBody>
      </p:sp>
      <p:cxnSp>
        <p:nvCxnSpPr>
          <p:cNvPr id="77" name="Straight Connector 76"/>
          <p:cNvCxnSpPr/>
          <p:nvPr/>
        </p:nvCxnSpPr>
        <p:spPr>
          <a:xfrm>
            <a:off x="1524000" y="762000"/>
            <a:ext cx="9144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78" name="Picture 1"/>
          <p:cNvPicPr>
            <a:picLocks noChangeAspect="1" noChangeArrowheads="1"/>
          </p:cNvPicPr>
          <p:nvPr/>
        </p:nvPicPr>
        <p:blipFill>
          <a:blip r:embed="rId3" cstate="print"/>
          <a:srcRect/>
          <a:stretch>
            <a:fillRect/>
          </a:stretch>
        </p:blipFill>
        <p:spPr bwMode="auto">
          <a:xfrm>
            <a:off x="6400800" y="4225770"/>
            <a:ext cx="3714750" cy="2632231"/>
          </a:xfrm>
          <a:prstGeom prst="rect">
            <a:avLst/>
          </a:prstGeom>
          <a:noFill/>
          <a:ln w="9525">
            <a:noFill/>
            <a:miter lim="800000"/>
            <a:headEnd/>
            <a:tailEnd/>
          </a:ln>
        </p:spPr>
      </p:pic>
      <p:sp>
        <p:nvSpPr>
          <p:cNvPr id="10" name="TextBox 9"/>
          <p:cNvSpPr txBox="1"/>
          <p:nvPr/>
        </p:nvSpPr>
        <p:spPr>
          <a:xfrm>
            <a:off x="595223" y="6064370"/>
            <a:ext cx="3405804" cy="369332"/>
          </a:xfrm>
          <a:prstGeom prst="rect">
            <a:avLst/>
          </a:prstGeom>
          <a:noFill/>
        </p:spPr>
        <p:txBody>
          <a:bodyPr wrap="none" rtlCol="0">
            <a:spAutoFit/>
          </a:bodyPr>
          <a:lstStyle/>
          <a:p>
            <a:r>
              <a:rPr lang="en-US" dirty="0" smtClean="0"/>
              <a:t>Screening and Dielectric Constant</a:t>
            </a:r>
            <a:endParaRPr lang="en-US" dirty="0"/>
          </a:p>
        </p:txBody>
      </p:sp>
    </p:spTree>
    <p:extLst>
      <p:ext uri="{BB962C8B-B14F-4D97-AF65-F5344CB8AC3E}">
        <p14:creationId xmlns:p14="http://schemas.microsoft.com/office/powerpoint/2010/main" val="37792294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1295400" y="0"/>
            <a:ext cx="9372600" cy="533400"/>
          </a:xfrm>
        </p:spPr>
        <p:txBody>
          <a:bodyPr>
            <a:normAutofit fontScale="92500" lnSpcReduction="20000"/>
          </a:bodyPr>
          <a:lstStyle/>
          <a:p>
            <a:pPr marL="495300" indent="-495300" algn="ctr">
              <a:buNone/>
              <a:defRPr/>
            </a:pPr>
            <a:r>
              <a:rPr kumimoji="1" lang="en-US" altLang="ko-KR" sz="4000" b="1" dirty="0">
                <a:solidFill>
                  <a:srgbClr val="0000FF"/>
                </a:solidFill>
                <a:effectLst>
                  <a:outerShdw blurRad="38100" dist="38100" dir="2700000" algn="tl">
                    <a:srgbClr val="000000">
                      <a:alpha val="43137"/>
                    </a:srgbClr>
                  </a:outerShdw>
                </a:effectLst>
                <a:latin typeface="Arial" pitchFamily="34" charset="0"/>
                <a:ea typeface="굴림" charset="-127"/>
                <a:cs typeface="Arial" pitchFamily="34" charset="0"/>
                <a:sym typeface="Wingdings" pitchFamily="2" charset="2"/>
              </a:rPr>
              <a:t>Bulk-heterojunctions</a:t>
            </a:r>
            <a:endParaRPr kumimoji="1" lang="ko-KR" altLang="en-US" sz="4000" b="1" dirty="0">
              <a:solidFill>
                <a:srgbClr val="0000FF"/>
              </a:solidFill>
              <a:effectLst>
                <a:outerShdw blurRad="38100" dist="38100" dir="2700000" algn="tl">
                  <a:srgbClr val="000000">
                    <a:alpha val="43137"/>
                  </a:srgbClr>
                </a:outerShdw>
              </a:effectLst>
              <a:latin typeface="Arial" pitchFamily="34" charset="0"/>
              <a:ea typeface="굴림" charset="-127"/>
              <a:cs typeface="Arial" pitchFamily="34" charset="0"/>
              <a:sym typeface="Wingdings" pitchFamily="2" charset="2"/>
            </a:endParaRPr>
          </a:p>
        </p:txBody>
      </p:sp>
      <p:sp>
        <p:nvSpPr>
          <p:cNvPr id="28675" name="Text Box 5"/>
          <p:cNvSpPr txBox="1">
            <a:spLocks noChangeArrowheads="1"/>
          </p:cNvSpPr>
          <p:nvPr/>
        </p:nvSpPr>
        <p:spPr bwMode="auto">
          <a:xfrm>
            <a:off x="1524000" y="685800"/>
            <a:ext cx="8229600" cy="1016000"/>
          </a:xfrm>
          <a:prstGeom prst="rect">
            <a:avLst/>
          </a:prstGeom>
          <a:noFill/>
          <a:ln w="12700">
            <a:solidFill>
              <a:srgbClr val="FFFFFF"/>
            </a:solidFill>
            <a:miter lim="800000"/>
            <a:headEnd/>
            <a:tailEnd/>
          </a:ln>
        </p:spPr>
        <p:txBody>
          <a:bodyPr>
            <a:spAutoFit/>
          </a:bodyPr>
          <a:lstStyle/>
          <a:p>
            <a:pPr latinLnBrk="1">
              <a:buFont typeface="Arial" pitchFamily="34" charset="0"/>
              <a:buChar char="•"/>
            </a:pPr>
            <a:r>
              <a:rPr kumimoji="1" lang="en-US" altLang="ko-KR" sz="2000" dirty="0">
                <a:ea typeface="Gulim" pitchFamily="34" charset="-127"/>
                <a:sym typeface="Wingdings" pitchFamily="2" charset="2"/>
              </a:rPr>
              <a:t>Excitons binding energy in organic materials is </a:t>
            </a:r>
            <a:r>
              <a:rPr kumimoji="1" lang="en-US" altLang="ko-KR" sz="2000" dirty="0">
                <a:ea typeface="Gulim" pitchFamily="34" charset="-127"/>
                <a:cs typeface="Arial" pitchFamily="34" charset="0"/>
                <a:sym typeface="Wingdings" pitchFamily="2" charset="2"/>
              </a:rPr>
              <a:t>0.4~0.5eV</a:t>
            </a:r>
            <a:endParaRPr kumimoji="1" lang="en-US" altLang="ko-KR" sz="2000" dirty="0">
              <a:ea typeface="Gulim" pitchFamily="34" charset="-127"/>
            </a:endParaRPr>
          </a:p>
          <a:p>
            <a:pPr latinLnBrk="1">
              <a:buFont typeface="Arial" pitchFamily="34" charset="0"/>
              <a:buChar char="•"/>
            </a:pPr>
            <a:r>
              <a:rPr kumimoji="1" lang="en-US" altLang="ko-KR" sz="2000" dirty="0">
                <a:ea typeface="Gulim" pitchFamily="34" charset="-127"/>
              </a:rPr>
              <a:t>Bulk-heterojunction: Blend of  two materials with different electron affinity and ionization potential (electron donor and acceptor)</a:t>
            </a:r>
          </a:p>
        </p:txBody>
      </p:sp>
      <p:sp>
        <p:nvSpPr>
          <p:cNvPr id="28676" name="Text Box 6"/>
          <p:cNvSpPr txBox="1">
            <a:spLocks noChangeArrowheads="1"/>
          </p:cNvSpPr>
          <p:nvPr/>
        </p:nvSpPr>
        <p:spPr bwMode="auto">
          <a:xfrm>
            <a:off x="1693863" y="5842000"/>
            <a:ext cx="7467600" cy="1016000"/>
          </a:xfrm>
          <a:prstGeom prst="rect">
            <a:avLst/>
          </a:prstGeom>
          <a:noFill/>
          <a:ln w="9525">
            <a:noFill/>
            <a:miter lim="800000"/>
            <a:headEnd/>
            <a:tailEnd/>
          </a:ln>
        </p:spPr>
        <p:txBody>
          <a:bodyPr>
            <a:spAutoFit/>
          </a:bodyPr>
          <a:lstStyle/>
          <a:p>
            <a:pPr latinLnBrk="1">
              <a:buClr>
                <a:srgbClr val="000099"/>
              </a:buClr>
              <a:buFont typeface="Wingdings" pitchFamily="2" charset="2"/>
              <a:buChar char="ü"/>
            </a:pPr>
            <a:r>
              <a:rPr kumimoji="1" lang="en-US" altLang="ko-KR" sz="2000" dirty="0">
                <a:ea typeface="Gulim" pitchFamily="34" charset="-127"/>
                <a:cs typeface="Times New Roman" pitchFamily="18" charset="0"/>
                <a:sym typeface="Wingdings" pitchFamily="2" charset="2"/>
              </a:rPr>
              <a:t>diffusion length ~10nm</a:t>
            </a:r>
            <a:r>
              <a:rPr kumimoji="1" lang="ko-KR" altLang="en-US" sz="2000" dirty="0">
                <a:ea typeface="Gulim" pitchFamily="34" charset="-127"/>
                <a:cs typeface="Times New Roman" pitchFamily="18" charset="0"/>
                <a:sym typeface="Wingdings" pitchFamily="2" charset="2"/>
              </a:rPr>
              <a:t> </a:t>
            </a:r>
            <a:endParaRPr kumimoji="1" lang="en-US" altLang="ko-KR" sz="2000" dirty="0">
              <a:ea typeface="Gulim" pitchFamily="34" charset="-127"/>
              <a:cs typeface="Times New Roman" pitchFamily="18" charset="0"/>
              <a:sym typeface="Wingdings" pitchFamily="2" charset="2"/>
            </a:endParaRPr>
          </a:p>
          <a:p>
            <a:pPr latinLnBrk="1">
              <a:buClr>
                <a:srgbClr val="000099"/>
              </a:buClr>
              <a:buFont typeface="Wingdings" pitchFamily="2" charset="2"/>
              <a:buChar char="ü"/>
            </a:pPr>
            <a:r>
              <a:rPr kumimoji="1" lang="en-US" altLang="ko-KR" sz="2000" dirty="0">
                <a:ea typeface="Gulim" pitchFamily="34" charset="-127"/>
                <a:cs typeface="Times New Roman" pitchFamily="18" charset="0"/>
                <a:sym typeface="Wingdings" pitchFamily="2" charset="2"/>
              </a:rPr>
              <a:t>Exciton dissociation at the interface by the local field</a:t>
            </a:r>
          </a:p>
          <a:p>
            <a:pPr latinLnBrk="1">
              <a:buClr>
                <a:srgbClr val="000099"/>
              </a:buClr>
              <a:buFont typeface="Wingdings" pitchFamily="2" charset="2"/>
              <a:buChar char="ü"/>
            </a:pPr>
            <a:r>
              <a:rPr kumimoji="1" lang="en-US" altLang="ko-KR" sz="2000" dirty="0">
                <a:ea typeface="Gulim" pitchFamily="34" charset="-127"/>
                <a:cs typeface="Times New Roman" pitchFamily="18" charset="0"/>
                <a:sym typeface="Wingdings" pitchFamily="2" charset="2"/>
              </a:rPr>
              <a:t> provide more interface</a:t>
            </a:r>
          </a:p>
        </p:txBody>
      </p:sp>
      <p:grpSp>
        <p:nvGrpSpPr>
          <p:cNvPr id="2" name="Group 8"/>
          <p:cNvGrpSpPr>
            <a:grpSpLocks/>
          </p:cNvGrpSpPr>
          <p:nvPr/>
        </p:nvGrpSpPr>
        <p:grpSpPr bwMode="auto">
          <a:xfrm>
            <a:off x="5810250" y="2667000"/>
            <a:ext cx="4400550" cy="3183600"/>
            <a:chOff x="2711" y="1280"/>
            <a:chExt cx="2772" cy="1895"/>
          </a:xfrm>
        </p:grpSpPr>
        <p:grpSp>
          <p:nvGrpSpPr>
            <p:cNvPr id="3" name="Group 9"/>
            <p:cNvGrpSpPr>
              <a:grpSpLocks/>
            </p:cNvGrpSpPr>
            <p:nvPr/>
          </p:nvGrpSpPr>
          <p:grpSpPr bwMode="auto">
            <a:xfrm>
              <a:off x="2711" y="1649"/>
              <a:ext cx="2212" cy="1526"/>
              <a:chOff x="2711" y="1649"/>
              <a:chExt cx="2212" cy="1526"/>
            </a:xfrm>
          </p:grpSpPr>
          <p:sp>
            <p:nvSpPr>
              <p:cNvPr id="28745" name="Rectangle 10"/>
              <p:cNvSpPr>
                <a:spLocks noChangeArrowheads="1"/>
              </p:cNvSpPr>
              <p:nvPr/>
            </p:nvSpPr>
            <p:spPr bwMode="auto">
              <a:xfrm rot="5400000">
                <a:off x="4336" y="2419"/>
                <a:ext cx="1081" cy="93"/>
              </a:xfrm>
              <a:prstGeom prst="rect">
                <a:avLst/>
              </a:prstGeom>
              <a:gradFill rotWithShape="0">
                <a:gsLst>
                  <a:gs pos="0">
                    <a:srgbClr val="969696"/>
                  </a:gs>
                  <a:gs pos="100000">
                    <a:srgbClr val="FFFFFF"/>
                  </a:gs>
                </a:gsLst>
                <a:lin ang="5400000" scaled="1"/>
              </a:gradFill>
              <a:ln w="9525">
                <a:solidFill>
                  <a:schemeClr val="tx1"/>
                </a:solidFill>
                <a:miter lim="800000"/>
                <a:headEnd/>
                <a:tailEnd/>
              </a:ln>
            </p:spPr>
            <p:txBody>
              <a:bodyPr wrap="none" anchor="ctr"/>
              <a:lstStyle/>
              <a:p>
                <a:endParaRPr lang="en-US" dirty="0"/>
              </a:p>
            </p:txBody>
          </p:sp>
          <p:sp>
            <p:nvSpPr>
              <p:cNvPr id="28746" name="Rectangle 11"/>
              <p:cNvSpPr>
                <a:spLocks noChangeArrowheads="1"/>
              </p:cNvSpPr>
              <p:nvPr/>
            </p:nvSpPr>
            <p:spPr bwMode="auto">
              <a:xfrm rot="5400000">
                <a:off x="2646" y="2421"/>
                <a:ext cx="1079" cy="93"/>
              </a:xfrm>
              <a:prstGeom prst="rect">
                <a:avLst/>
              </a:prstGeom>
              <a:gradFill rotWithShape="0">
                <a:gsLst>
                  <a:gs pos="0">
                    <a:srgbClr val="969696"/>
                  </a:gs>
                  <a:gs pos="100000">
                    <a:srgbClr val="FFFFFF"/>
                  </a:gs>
                </a:gsLst>
                <a:lin ang="5400000" scaled="1"/>
              </a:gradFill>
              <a:ln w="9525">
                <a:solidFill>
                  <a:schemeClr val="tx1"/>
                </a:solidFill>
                <a:miter lim="800000"/>
                <a:headEnd/>
                <a:tailEnd/>
              </a:ln>
            </p:spPr>
            <p:txBody>
              <a:bodyPr wrap="none" anchor="ctr"/>
              <a:lstStyle/>
              <a:p>
                <a:endParaRPr lang="en-US" dirty="0"/>
              </a:p>
            </p:txBody>
          </p:sp>
          <p:sp>
            <p:nvSpPr>
              <p:cNvPr id="28747" name="Rectangle 12"/>
              <p:cNvSpPr>
                <a:spLocks noChangeArrowheads="1"/>
              </p:cNvSpPr>
              <p:nvPr/>
            </p:nvSpPr>
            <p:spPr bwMode="auto">
              <a:xfrm>
                <a:off x="3229" y="1931"/>
                <a:ext cx="1594" cy="1078"/>
              </a:xfrm>
              <a:prstGeom prst="rect">
                <a:avLst/>
              </a:prstGeom>
              <a:solidFill>
                <a:srgbClr val="CCFFFF"/>
              </a:solidFill>
              <a:ln w="9525">
                <a:solidFill>
                  <a:schemeClr val="tx1"/>
                </a:solidFill>
                <a:miter lim="800000"/>
                <a:headEnd/>
                <a:tailEnd/>
              </a:ln>
            </p:spPr>
            <p:txBody>
              <a:bodyPr wrap="none" anchor="ctr"/>
              <a:lstStyle/>
              <a:p>
                <a:endParaRPr lang="en-US" dirty="0"/>
              </a:p>
            </p:txBody>
          </p:sp>
          <p:sp>
            <p:nvSpPr>
              <p:cNvPr id="28748" name="Freeform 13"/>
              <p:cNvSpPr>
                <a:spLocks/>
              </p:cNvSpPr>
              <p:nvPr/>
            </p:nvSpPr>
            <p:spPr bwMode="auto">
              <a:xfrm rot="619914">
                <a:off x="3521" y="1932"/>
                <a:ext cx="1284" cy="489"/>
              </a:xfrm>
              <a:custGeom>
                <a:avLst/>
                <a:gdLst>
                  <a:gd name="T0" fmla="*/ 18040 w 1031"/>
                  <a:gd name="T1" fmla="*/ 29 h 455"/>
                  <a:gd name="T2" fmla="*/ 9306 w 1031"/>
                  <a:gd name="T3" fmla="*/ 176 h 455"/>
                  <a:gd name="T4" fmla="*/ 2478 w 1031"/>
                  <a:gd name="T5" fmla="*/ 354 h 455"/>
                  <a:gd name="T6" fmla="*/ 588 w 1031"/>
                  <a:gd name="T7" fmla="*/ 528 h 455"/>
                  <a:gd name="T8" fmla="*/ 0 w 1031"/>
                  <a:gd name="T9" fmla="*/ 998 h 455"/>
                  <a:gd name="T10" fmla="*/ 3409 w 1031"/>
                  <a:gd name="T11" fmla="*/ 1061 h 455"/>
                  <a:gd name="T12" fmla="*/ 4937 w 1031"/>
                  <a:gd name="T13" fmla="*/ 736 h 455"/>
                  <a:gd name="T14" fmla="*/ 7472 w 1031"/>
                  <a:gd name="T15" fmla="*/ 438 h 455"/>
                  <a:gd name="T16" fmla="*/ 12743 w 1031"/>
                  <a:gd name="T17" fmla="*/ 591 h 455"/>
                  <a:gd name="T18" fmla="*/ 13696 w 1031"/>
                  <a:gd name="T19" fmla="*/ 1061 h 455"/>
                  <a:gd name="T20" fmla="*/ 9306 w 1031"/>
                  <a:gd name="T21" fmla="*/ 1061 h 455"/>
                  <a:gd name="T22" fmla="*/ 7472 w 1031"/>
                  <a:gd name="T23" fmla="*/ 1326 h 455"/>
                  <a:gd name="T24" fmla="*/ 14006 w 1031"/>
                  <a:gd name="T25" fmla="*/ 1440 h 455"/>
                  <a:gd name="T26" fmla="*/ 18323 w 1031"/>
                  <a:gd name="T27" fmla="*/ 645 h 455"/>
                  <a:gd name="T28" fmla="*/ 17437 w 1031"/>
                  <a:gd name="T29" fmla="*/ 471 h 455"/>
                  <a:gd name="T30" fmla="*/ 23652 w 1031"/>
                  <a:gd name="T31" fmla="*/ 293 h 455"/>
                  <a:gd name="T32" fmla="*/ 28605 w 1031"/>
                  <a:gd name="T33" fmla="*/ 645 h 455"/>
                  <a:gd name="T34" fmla="*/ 34212 w 1031"/>
                  <a:gd name="T35" fmla="*/ 591 h 455"/>
                  <a:gd name="T36" fmla="*/ 34530 w 1031"/>
                  <a:gd name="T37" fmla="*/ 326 h 455"/>
                  <a:gd name="T38" fmla="*/ 29228 w 1031"/>
                  <a:gd name="T39" fmla="*/ 412 h 455"/>
                  <a:gd name="T40" fmla="*/ 25818 w 1031"/>
                  <a:gd name="T41" fmla="*/ 210 h 455"/>
                  <a:gd name="T42" fmla="*/ 20231 w 1031"/>
                  <a:gd name="T43" fmla="*/ 0 h 4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1"/>
                  <a:gd name="T67" fmla="*/ 0 h 455"/>
                  <a:gd name="T68" fmla="*/ 1031 w 1031"/>
                  <a:gd name="T69" fmla="*/ 455 h 4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1" h="455">
                    <a:moveTo>
                      <a:pt x="539" y="9"/>
                    </a:moveTo>
                    <a:lnTo>
                      <a:pt x="278" y="56"/>
                    </a:lnTo>
                    <a:lnTo>
                      <a:pt x="74" y="112"/>
                    </a:lnTo>
                    <a:lnTo>
                      <a:pt x="18" y="167"/>
                    </a:lnTo>
                    <a:lnTo>
                      <a:pt x="0" y="316"/>
                    </a:lnTo>
                    <a:lnTo>
                      <a:pt x="102" y="335"/>
                    </a:lnTo>
                    <a:lnTo>
                      <a:pt x="148" y="232"/>
                    </a:lnTo>
                    <a:lnTo>
                      <a:pt x="223" y="139"/>
                    </a:lnTo>
                    <a:lnTo>
                      <a:pt x="381" y="186"/>
                    </a:lnTo>
                    <a:lnTo>
                      <a:pt x="409" y="335"/>
                    </a:lnTo>
                    <a:lnTo>
                      <a:pt x="278" y="335"/>
                    </a:lnTo>
                    <a:lnTo>
                      <a:pt x="223" y="418"/>
                    </a:lnTo>
                    <a:lnTo>
                      <a:pt x="418" y="455"/>
                    </a:lnTo>
                    <a:lnTo>
                      <a:pt x="548" y="204"/>
                    </a:lnTo>
                    <a:lnTo>
                      <a:pt x="520" y="149"/>
                    </a:lnTo>
                    <a:lnTo>
                      <a:pt x="706" y="93"/>
                    </a:lnTo>
                    <a:lnTo>
                      <a:pt x="854" y="204"/>
                    </a:lnTo>
                    <a:lnTo>
                      <a:pt x="1022" y="186"/>
                    </a:lnTo>
                    <a:lnTo>
                      <a:pt x="1031" y="102"/>
                    </a:lnTo>
                    <a:lnTo>
                      <a:pt x="873" y="130"/>
                    </a:lnTo>
                    <a:lnTo>
                      <a:pt x="771" y="65"/>
                    </a:lnTo>
                    <a:lnTo>
                      <a:pt x="604" y="0"/>
                    </a:lnTo>
                  </a:path>
                </a:pathLst>
              </a:custGeom>
              <a:solidFill>
                <a:srgbClr val="FF6600"/>
              </a:solidFill>
              <a:ln w="9525">
                <a:solidFill>
                  <a:srgbClr val="FF6600"/>
                </a:solidFill>
                <a:round/>
                <a:headEnd/>
                <a:tailEnd/>
              </a:ln>
            </p:spPr>
            <p:txBody>
              <a:bodyPr/>
              <a:lstStyle/>
              <a:p>
                <a:endParaRPr lang="en-US" dirty="0"/>
              </a:p>
            </p:txBody>
          </p:sp>
          <p:sp>
            <p:nvSpPr>
              <p:cNvPr id="28749" name="Freeform 14"/>
              <p:cNvSpPr>
                <a:spLocks/>
              </p:cNvSpPr>
              <p:nvPr/>
            </p:nvSpPr>
            <p:spPr bwMode="auto">
              <a:xfrm>
                <a:off x="3555" y="2409"/>
                <a:ext cx="1277" cy="543"/>
              </a:xfrm>
              <a:custGeom>
                <a:avLst/>
                <a:gdLst>
                  <a:gd name="T0" fmla="*/ 24064 w 1050"/>
                  <a:gd name="T1" fmla="*/ 0 h 891"/>
                  <a:gd name="T2" fmla="*/ 12546 w 1050"/>
                  <a:gd name="T3" fmla="*/ 1 h 891"/>
                  <a:gd name="T4" fmla="*/ 10865 w 1050"/>
                  <a:gd name="T5" fmla="*/ 1 h 891"/>
                  <a:gd name="T6" fmla="*/ 8723 w 1050"/>
                  <a:gd name="T7" fmla="*/ 1 h 891"/>
                  <a:gd name="T8" fmla="*/ 10015 w 1050"/>
                  <a:gd name="T9" fmla="*/ 1 h 891"/>
                  <a:gd name="T10" fmla="*/ 7022 w 1050"/>
                  <a:gd name="T11" fmla="*/ 1 h 891"/>
                  <a:gd name="T12" fmla="*/ 5952 w 1050"/>
                  <a:gd name="T13" fmla="*/ 1 h 891"/>
                  <a:gd name="T14" fmla="*/ 7886 w 1050"/>
                  <a:gd name="T15" fmla="*/ 1 h 891"/>
                  <a:gd name="T16" fmla="*/ 11910 w 1050"/>
                  <a:gd name="T17" fmla="*/ 1 h 891"/>
                  <a:gd name="T18" fmla="*/ 11516 w 1050"/>
                  <a:gd name="T19" fmla="*/ 1 h 891"/>
                  <a:gd name="T20" fmla="*/ 5952 w 1050"/>
                  <a:gd name="T21" fmla="*/ 1 h 891"/>
                  <a:gd name="T22" fmla="*/ 4460 w 1050"/>
                  <a:gd name="T23" fmla="*/ 1 h 891"/>
                  <a:gd name="T24" fmla="*/ 1711 w 1050"/>
                  <a:gd name="T25" fmla="*/ 1 h 891"/>
                  <a:gd name="T26" fmla="*/ 432 w 1050"/>
                  <a:gd name="T27" fmla="*/ 1 h 891"/>
                  <a:gd name="T28" fmla="*/ 639 w 1050"/>
                  <a:gd name="T29" fmla="*/ 1 h 891"/>
                  <a:gd name="T30" fmla="*/ 3826 w 1050"/>
                  <a:gd name="T31" fmla="*/ 1 h 891"/>
                  <a:gd name="T32" fmla="*/ 7022 w 1050"/>
                  <a:gd name="T33" fmla="*/ 1 h 891"/>
                  <a:gd name="T34" fmla="*/ 5115 w 1050"/>
                  <a:gd name="T35" fmla="*/ 1 h 891"/>
                  <a:gd name="T36" fmla="*/ 432 w 1050"/>
                  <a:gd name="T37" fmla="*/ 1 h 891"/>
                  <a:gd name="T38" fmla="*/ 0 w 1050"/>
                  <a:gd name="T39" fmla="*/ 1 h 891"/>
                  <a:gd name="T40" fmla="*/ 2772 w 1050"/>
                  <a:gd name="T41" fmla="*/ 1 h 891"/>
                  <a:gd name="T42" fmla="*/ 4254 w 1050"/>
                  <a:gd name="T43" fmla="*/ 1 h 891"/>
                  <a:gd name="T44" fmla="*/ 7022 w 1050"/>
                  <a:gd name="T45" fmla="*/ 1 h 891"/>
                  <a:gd name="T46" fmla="*/ 7886 w 1050"/>
                  <a:gd name="T47" fmla="*/ 1 h 891"/>
                  <a:gd name="T48" fmla="*/ 10015 w 1050"/>
                  <a:gd name="T49" fmla="*/ 1 h 891"/>
                  <a:gd name="T50" fmla="*/ 9829 w 1050"/>
                  <a:gd name="T51" fmla="*/ 1 h 891"/>
                  <a:gd name="T52" fmla="*/ 5311 w 1050"/>
                  <a:gd name="T53" fmla="*/ 1 h 891"/>
                  <a:gd name="T54" fmla="*/ 2988 w 1050"/>
                  <a:gd name="T55" fmla="*/ 1 h 891"/>
                  <a:gd name="T56" fmla="*/ 5751 w 1050"/>
                  <a:gd name="T57" fmla="*/ 1 h 891"/>
                  <a:gd name="T58" fmla="*/ 8521 w 1050"/>
                  <a:gd name="T59" fmla="*/ 1 h 891"/>
                  <a:gd name="T60" fmla="*/ 11516 w 1050"/>
                  <a:gd name="T61" fmla="*/ 1 h 891"/>
                  <a:gd name="T62" fmla="*/ 12995 w 1050"/>
                  <a:gd name="T63" fmla="*/ 1 h 891"/>
                  <a:gd name="T64" fmla="*/ 14277 w 1050"/>
                  <a:gd name="T65" fmla="*/ 1 h 891"/>
                  <a:gd name="T66" fmla="*/ 17889 w 1050"/>
                  <a:gd name="T67" fmla="*/ 1 h 891"/>
                  <a:gd name="T68" fmla="*/ 14277 w 1050"/>
                  <a:gd name="T69" fmla="*/ 1 h 891"/>
                  <a:gd name="T70" fmla="*/ 13424 w 1050"/>
                  <a:gd name="T71" fmla="*/ 1 h 891"/>
                  <a:gd name="T72" fmla="*/ 12358 w 1050"/>
                  <a:gd name="T73" fmla="*/ 1 h 891"/>
                  <a:gd name="T74" fmla="*/ 13652 w 1050"/>
                  <a:gd name="T75" fmla="*/ 1 h 891"/>
                  <a:gd name="T76" fmla="*/ 16183 w 1050"/>
                  <a:gd name="T77" fmla="*/ 1 h 891"/>
                  <a:gd name="T78" fmla="*/ 19369 w 1050"/>
                  <a:gd name="T79" fmla="*/ 1 h 891"/>
                  <a:gd name="T80" fmla="*/ 20219 w 1050"/>
                  <a:gd name="T81" fmla="*/ 1 h 891"/>
                  <a:gd name="T82" fmla="*/ 21276 w 1050"/>
                  <a:gd name="T83" fmla="*/ 1 h 891"/>
                  <a:gd name="T84" fmla="*/ 19369 w 1050"/>
                  <a:gd name="T85" fmla="*/ 1 h 891"/>
                  <a:gd name="T86" fmla="*/ 18745 w 1050"/>
                  <a:gd name="T87" fmla="*/ 1 h 891"/>
                  <a:gd name="T88" fmla="*/ 21079 w 1050"/>
                  <a:gd name="T89" fmla="*/ 1 h 891"/>
                  <a:gd name="T90" fmla="*/ 19589 w 1050"/>
                  <a:gd name="T91" fmla="*/ 1 h 891"/>
                  <a:gd name="T92" fmla="*/ 21079 w 1050"/>
                  <a:gd name="T93" fmla="*/ 1 h 891"/>
                  <a:gd name="T94" fmla="*/ 21715 w 1050"/>
                  <a:gd name="T95" fmla="*/ 1 h 891"/>
                  <a:gd name="T96" fmla="*/ 18931 w 1050"/>
                  <a:gd name="T97" fmla="*/ 1 h 891"/>
                  <a:gd name="T98" fmla="*/ 21715 w 1050"/>
                  <a:gd name="T99" fmla="*/ 1 h 891"/>
                  <a:gd name="T100" fmla="*/ 22993 w 1050"/>
                  <a:gd name="T101" fmla="*/ 1 h 891"/>
                  <a:gd name="T102" fmla="*/ 22993 w 1050"/>
                  <a:gd name="T103" fmla="*/ 1 h 891"/>
                  <a:gd name="T104" fmla="*/ 22373 w 1050"/>
                  <a:gd name="T105" fmla="*/ 1 h 891"/>
                  <a:gd name="T106" fmla="*/ 23622 w 1050"/>
                  <a:gd name="T107" fmla="*/ 1 h 8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50"/>
                  <a:gd name="T163" fmla="*/ 0 h 891"/>
                  <a:gd name="T164" fmla="*/ 1050 w 1050"/>
                  <a:gd name="T165" fmla="*/ 891 h 8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50" h="891">
                    <a:moveTo>
                      <a:pt x="1050" y="0"/>
                    </a:moveTo>
                    <a:lnTo>
                      <a:pt x="548" y="46"/>
                    </a:lnTo>
                    <a:lnTo>
                      <a:pt x="474" y="380"/>
                    </a:lnTo>
                    <a:lnTo>
                      <a:pt x="381" y="278"/>
                    </a:lnTo>
                    <a:lnTo>
                      <a:pt x="437" y="92"/>
                    </a:lnTo>
                    <a:lnTo>
                      <a:pt x="307" y="18"/>
                    </a:lnTo>
                    <a:lnTo>
                      <a:pt x="260" y="204"/>
                    </a:lnTo>
                    <a:lnTo>
                      <a:pt x="344" y="390"/>
                    </a:lnTo>
                    <a:lnTo>
                      <a:pt x="520" y="427"/>
                    </a:lnTo>
                    <a:lnTo>
                      <a:pt x="502" y="483"/>
                    </a:lnTo>
                    <a:lnTo>
                      <a:pt x="260" y="455"/>
                    </a:lnTo>
                    <a:lnTo>
                      <a:pt x="195" y="353"/>
                    </a:lnTo>
                    <a:lnTo>
                      <a:pt x="75" y="353"/>
                    </a:lnTo>
                    <a:lnTo>
                      <a:pt x="19" y="464"/>
                    </a:lnTo>
                    <a:lnTo>
                      <a:pt x="28" y="566"/>
                    </a:lnTo>
                    <a:lnTo>
                      <a:pt x="167" y="659"/>
                    </a:lnTo>
                    <a:lnTo>
                      <a:pt x="307" y="659"/>
                    </a:lnTo>
                    <a:lnTo>
                      <a:pt x="223" y="771"/>
                    </a:lnTo>
                    <a:lnTo>
                      <a:pt x="19" y="780"/>
                    </a:lnTo>
                    <a:lnTo>
                      <a:pt x="0" y="882"/>
                    </a:lnTo>
                    <a:lnTo>
                      <a:pt x="121" y="891"/>
                    </a:lnTo>
                    <a:lnTo>
                      <a:pt x="186" y="836"/>
                    </a:lnTo>
                    <a:lnTo>
                      <a:pt x="307" y="836"/>
                    </a:lnTo>
                    <a:lnTo>
                      <a:pt x="344" y="752"/>
                    </a:lnTo>
                    <a:lnTo>
                      <a:pt x="437" y="706"/>
                    </a:lnTo>
                    <a:lnTo>
                      <a:pt x="428" y="603"/>
                    </a:lnTo>
                    <a:lnTo>
                      <a:pt x="232" y="566"/>
                    </a:lnTo>
                    <a:lnTo>
                      <a:pt x="130" y="492"/>
                    </a:lnTo>
                    <a:lnTo>
                      <a:pt x="251" y="483"/>
                    </a:lnTo>
                    <a:lnTo>
                      <a:pt x="372" y="520"/>
                    </a:lnTo>
                    <a:lnTo>
                      <a:pt x="502" y="566"/>
                    </a:lnTo>
                    <a:lnTo>
                      <a:pt x="567" y="733"/>
                    </a:lnTo>
                    <a:lnTo>
                      <a:pt x="623" y="826"/>
                    </a:lnTo>
                    <a:lnTo>
                      <a:pt x="781" y="724"/>
                    </a:lnTo>
                    <a:lnTo>
                      <a:pt x="623" y="529"/>
                    </a:lnTo>
                    <a:lnTo>
                      <a:pt x="586" y="418"/>
                    </a:lnTo>
                    <a:lnTo>
                      <a:pt x="539" y="362"/>
                    </a:lnTo>
                    <a:lnTo>
                      <a:pt x="595" y="269"/>
                    </a:lnTo>
                    <a:lnTo>
                      <a:pt x="706" y="139"/>
                    </a:lnTo>
                    <a:lnTo>
                      <a:pt x="846" y="92"/>
                    </a:lnTo>
                    <a:lnTo>
                      <a:pt x="883" y="250"/>
                    </a:lnTo>
                    <a:lnTo>
                      <a:pt x="929" y="315"/>
                    </a:lnTo>
                    <a:lnTo>
                      <a:pt x="846" y="390"/>
                    </a:lnTo>
                    <a:lnTo>
                      <a:pt x="818" y="455"/>
                    </a:lnTo>
                    <a:lnTo>
                      <a:pt x="920" y="510"/>
                    </a:lnTo>
                    <a:lnTo>
                      <a:pt x="855" y="631"/>
                    </a:lnTo>
                    <a:lnTo>
                      <a:pt x="920" y="696"/>
                    </a:lnTo>
                    <a:lnTo>
                      <a:pt x="948" y="743"/>
                    </a:lnTo>
                    <a:lnTo>
                      <a:pt x="827" y="826"/>
                    </a:lnTo>
                    <a:lnTo>
                      <a:pt x="948" y="836"/>
                    </a:lnTo>
                    <a:lnTo>
                      <a:pt x="1004" y="715"/>
                    </a:lnTo>
                    <a:lnTo>
                      <a:pt x="1004" y="613"/>
                    </a:lnTo>
                    <a:lnTo>
                      <a:pt x="976" y="427"/>
                    </a:lnTo>
                    <a:lnTo>
                      <a:pt x="1031" y="343"/>
                    </a:lnTo>
                  </a:path>
                </a:pathLst>
              </a:custGeom>
              <a:solidFill>
                <a:srgbClr val="FF6600"/>
              </a:solidFill>
              <a:ln w="9525">
                <a:solidFill>
                  <a:srgbClr val="FF6600"/>
                </a:solidFill>
                <a:round/>
                <a:headEnd/>
                <a:tailEnd/>
              </a:ln>
            </p:spPr>
            <p:txBody>
              <a:bodyPr/>
              <a:lstStyle/>
              <a:p>
                <a:endParaRPr lang="en-US" dirty="0"/>
              </a:p>
            </p:txBody>
          </p:sp>
          <p:grpSp>
            <p:nvGrpSpPr>
              <p:cNvPr id="4" name="Group 15"/>
              <p:cNvGrpSpPr>
                <a:grpSpLocks/>
              </p:cNvGrpSpPr>
              <p:nvPr/>
            </p:nvGrpSpPr>
            <p:grpSpPr bwMode="auto">
              <a:xfrm>
                <a:off x="3404" y="2289"/>
                <a:ext cx="162" cy="147"/>
                <a:chOff x="3724" y="1934"/>
                <a:chExt cx="180" cy="168"/>
              </a:xfrm>
            </p:grpSpPr>
            <p:sp>
              <p:nvSpPr>
                <p:cNvPr id="28764" name="Oval 16"/>
                <p:cNvSpPr>
                  <a:spLocks noChangeArrowheads="1"/>
                </p:cNvSpPr>
                <p:nvPr/>
              </p:nvSpPr>
              <p:spPr bwMode="auto">
                <a:xfrm>
                  <a:off x="3814" y="1984"/>
                  <a:ext cx="68" cy="64"/>
                </a:xfrm>
                <a:prstGeom prst="ellipse">
                  <a:avLst/>
                </a:prstGeom>
                <a:noFill/>
                <a:ln w="15875">
                  <a:solidFill>
                    <a:srgbClr val="000066"/>
                  </a:solidFill>
                  <a:round/>
                  <a:headEnd/>
                  <a:tailEnd/>
                </a:ln>
              </p:spPr>
              <p:txBody>
                <a:bodyPr wrap="none" anchor="ctr"/>
                <a:lstStyle/>
                <a:p>
                  <a:pPr latinLnBrk="1"/>
                  <a:r>
                    <a:rPr kumimoji="1" lang="en-US" altLang="ko-KR" sz="1600" b="1" dirty="0">
                      <a:solidFill>
                        <a:srgbClr val="000066"/>
                      </a:solidFill>
                      <a:latin typeface="Gulim" pitchFamily="34" charset="-127"/>
                      <a:ea typeface="Gulim" pitchFamily="34" charset="-127"/>
                    </a:rPr>
                    <a:t>–</a:t>
                  </a:r>
                </a:p>
              </p:txBody>
            </p:sp>
            <p:sp>
              <p:nvSpPr>
                <p:cNvPr id="28765" name="Oval 17"/>
                <p:cNvSpPr>
                  <a:spLocks noChangeArrowheads="1"/>
                </p:cNvSpPr>
                <p:nvPr/>
              </p:nvSpPr>
              <p:spPr bwMode="auto">
                <a:xfrm>
                  <a:off x="3747" y="1984"/>
                  <a:ext cx="67" cy="64"/>
                </a:xfrm>
                <a:prstGeom prst="ellipse">
                  <a:avLst/>
                </a:prstGeom>
                <a:noFill/>
                <a:ln w="15875">
                  <a:solidFill>
                    <a:srgbClr val="FF0000"/>
                  </a:solidFill>
                  <a:round/>
                  <a:headEnd/>
                  <a:tailEnd/>
                </a:ln>
              </p:spPr>
              <p:txBody>
                <a:bodyPr wrap="none" anchor="ctr"/>
                <a:lstStyle/>
                <a:p>
                  <a:pPr latinLnBrk="1"/>
                  <a:r>
                    <a:rPr kumimoji="1" lang="ko-KR" altLang="en-US" sz="1600" b="1">
                      <a:solidFill>
                        <a:srgbClr val="FF0000"/>
                      </a:solidFill>
                      <a:ea typeface="Gulim" pitchFamily="34" charset="-127"/>
                    </a:rPr>
                    <a:t>+</a:t>
                  </a:r>
                </a:p>
              </p:txBody>
            </p:sp>
            <p:sp>
              <p:nvSpPr>
                <p:cNvPr id="28766" name="Oval 18"/>
                <p:cNvSpPr>
                  <a:spLocks noChangeArrowheads="1"/>
                </p:cNvSpPr>
                <p:nvPr/>
              </p:nvSpPr>
              <p:spPr bwMode="auto">
                <a:xfrm>
                  <a:off x="3724" y="1934"/>
                  <a:ext cx="180" cy="168"/>
                </a:xfrm>
                <a:prstGeom prst="ellipse">
                  <a:avLst/>
                </a:prstGeom>
                <a:noFill/>
                <a:ln w="15875">
                  <a:solidFill>
                    <a:srgbClr val="000066"/>
                  </a:solidFill>
                  <a:prstDash val="sysDot"/>
                  <a:round/>
                  <a:headEnd/>
                  <a:tailEnd/>
                </a:ln>
              </p:spPr>
              <p:txBody>
                <a:bodyPr wrap="none" anchor="ctr"/>
                <a:lstStyle/>
                <a:p>
                  <a:endParaRPr lang="en-US" dirty="0"/>
                </a:p>
              </p:txBody>
            </p:sp>
          </p:grpSp>
          <p:sp>
            <p:nvSpPr>
              <p:cNvPr id="28751" name="Freeform 19"/>
              <p:cNvSpPr>
                <a:spLocks/>
              </p:cNvSpPr>
              <p:nvPr/>
            </p:nvSpPr>
            <p:spPr bwMode="auto">
              <a:xfrm rot="-1499667">
                <a:off x="2711" y="2473"/>
                <a:ext cx="718" cy="129"/>
              </a:xfrm>
              <a:custGeom>
                <a:avLst/>
                <a:gdLst>
                  <a:gd name="T0" fmla="*/ 0 w 624"/>
                  <a:gd name="T1" fmla="*/ 1 h 204"/>
                  <a:gd name="T2" fmla="*/ 1362 w 624"/>
                  <a:gd name="T3" fmla="*/ 1 h 204"/>
                  <a:gd name="T4" fmla="*/ 1778 w 624"/>
                  <a:gd name="T5" fmla="*/ 1 h 204"/>
                  <a:gd name="T6" fmla="*/ 2142 w 624"/>
                  <a:gd name="T7" fmla="*/ 1 h 204"/>
                  <a:gd name="T8" fmla="*/ 2713 w 624"/>
                  <a:gd name="T9" fmla="*/ 1 h 204"/>
                  <a:gd name="T10" fmla="*/ 3062 w 624"/>
                  <a:gd name="T11" fmla="*/ 1 h 204"/>
                  <a:gd name="T12" fmla="*/ 3469 w 624"/>
                  <a:gd name="T13" fmla="*/ 1 h 204"/>
                  <a:gd name="T14" fmla="*/ 3852 w 624"/>
                  <a:gd name="T15" fmla="*/ 1 h 204"/>
                  <a:gd name="T16" fmla="*/ 4155 w 624"/>
                  <a:gd name="T17" fmla="*/ 1 h 204"/>
                  <a:gd name="T18" fmla="*/ 4501 w 624"/>
                  <a:gd name="T19" fmla="*/ 1 h 204"/>
                  <a:gd name="T20" fmla="*/ 4796 w 624"/>
                  <a:gd name="T21" fmla="*/ 1 h 204"/>
                  <a:gd name="T22" fmla="*/ 5100 w 624"/>
                  <a:gd name="T23" fmla="*/ 1 h 204"/>
                  <a:gd name="T24" fmla="*/ 5889 w 624"/>
                  <a:gd name="T25" fmla="*/ 1 h 2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4"/>
                  <a:gd name="T40" fmla="*/ 0 h 204"/>
                  <a:gd name="T41" fmla="*/ 624 w 624"/>
                  <a:gd name="T42" fmla="*/ 204 h 2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4" h="204">
                    <a:moveTo>
                      <a:pt x="0" y="107"/>
                    </a:moveTo>
                    <a:cubicBezTo>
                      <a:pt x="56" y="114"/>
                      <a:pt x="113" y="122"/>
                      <a:pt x="144" y="107"/>
                    </a:cubicBezTo>
                    <a:cubicBezTo>
                      <a:pt x="175" y="92"/>
                      <a:pt x="174" y="0"/>
                      <a:pt x="188" y="15"/>
                    </a:cubicBezTo>
                    <a:cubicBezTo>
                      <a:pt x="202" y="30"/>
                      <a:pt x="211" y="200"/>
                      <a:pt x="228" y="199"/>
                    </a:cubicBezTo>
                    <a:cubicBezTo>
                      <a:pt x="245" y="198"/>
                      <a:pt x="272" y="6"/>
                      <a:pt x="288" y="7"/>
                    </a:cubicBezTo>
                    <a:cubicBezTo>
                      <a:pt x="304" y="8"/>
                      <a:pt x="311" y="203"/>
                      <a:pt x="324" y="203"/>
                    </a:cubicBezTo>
                    <a:cubicBezTo>
                      <a:pt x="337" y="203"/>
                      <a:pt x="354" y="8"/>
                      <a:pt x="368" y="7"/>
                    </a:cubicBezTo>
                    <a:cubicBezTo>
                      <a:pt x="382" y="6"/>
                      <a:pt x="396" y="194"/>
                      <a:pt x="408" y="199"/>
                    </a:cubicBezTo>
                    <a:cubicBezTo>
                      <a:pt x="420" y="204"/>
                      <a:pt x="429" y="46"/>
                      <a:pt x="440" y="39"/>
                    </a:cubicBezTo>
                    <a:cubicBezTo>
                      <a:pt x="451" y="32"/>
                      <a:pt x="465" y="149"/>
                      <a:pt x="476" y="155"/>
                    </a:cubicBezTo>
                    <a:cubicBezTo>
                      <a:pt x="487" y="161"/>
                      <a:pt x="497" y="83"/>
                      <a:pt x="508" y="75"/>
                    </a:cubicBezTo>
                    <a:cubicBezTo>
                      <a:pt x="519" y="67"/>
                      <a:pt x="521" y="102"/>
                      <a:pt x="540" y="107"/>
                    </a:cubicBezTo>
                    <a:cubicBezTo>
                      <a:pt x="559" y="112"/>
                      <a:pt x="591" y="109"/>
                      <a:pt x="624" y="107"/>
                    </a:cubicBezTo>
                  </a:path>
                </a:pathLst>
              </a:custGeom>
              <a:noFill/>
              <a:ln w="22225">
                <a:solidFill>
                  <a:schemeClr val="tx2"/>
                </a:solidFill>
                <a:round/>
                <a:headEnd/>
                <a:tailEnd type="stealth" w="lg" len="med"/>
              </a:ln>
            </p:spPr>
            <p:txBody>
              <a:bodyPr/>
              <a:lstStyle/>
              <a:p>
                <a:endParaRPr lang="en-US" dirty="0"/>
              </a:p>
            </p:txBody>
          </p:sp>
          <p:sp>
            <p:nvSpPr>
              <p:cNvPr id="28752" name="Freeform 20"/>
              <p:cNvSpPr>
                <a:spLocks/>
              </p:cNvSpPr>
              <p:nvPr/>
            </p:nvSpPr>
            <p:spPr bwMode="auto">
              <a:xfrm>
                <a:off x="3569" y="2178"/>
                <a:ext cx="59" cy="185"/>
              </a:xfrm>
              <a:custGeom>
                <a:avLst/>
                <a:gdLst>
                  <a:gd name="T0" fmla="*/ 0 w 189"/>
                  <a:gd name="T1" fmla="*/ 2 h 248"/>
                  <a:gd name="T2" fmla="*/ 0 w 189"/>
                  <a:gd name="T3" fmla="*/ 2 h 248"/>
                  <a:gd name="T4" fmla="*/ 0 w 189"/>
                  <a:gd name="T5" fmla="*/ 1 h 248"/>
                  <a:gd name="T6" fmla="*/ 0 w 189"/>
                  <a:gd name="T7" fmla="*/ 0 h 248"/>
                  <a:gd name="T8" fmla="*/ 0 60000 65536"/>
                  <a:gd name="T9" fmla="*/ 0 60000 65536"/>
                  <a:gd name="T10" fmla="*/ 0 60000 65536"/>
                  <a:gd name="T11" fmla="*/ 0 60000 65536"/>
                  <a:gd name="T12" fmla="*/ 0 w 189"/>
                  <a:gd name="T13" fmla="*/ 0 h 248"/>
                  <a:gd name="T14" fmla="*/ 189 w 189"/>
                  <a:gd name="T15" fmla="*/ 248 h 248"/>
                </a:gdLst>
                <a:ahLst/>
                <a:cxnLst>
                  <a:cxn ang="T8">
                    <a:pos x="T0" y="T1"/>
                  </a:cxn>
                  <a:cxn ang="T9">
                    <a:pos x="T2" y="T3"/>
                  </a:cxn>
                  <a:cxn ang="T10">
                    <a:pos x="T4" y="T5"/>
                  </a:cxn>
                  <a:cxn ang="T11">
                    <a:pos x="T6" y="T7"/>
                  </a:cxn>
                </a:cxnLst>
                <a:rect l="T12" t="T13" r="T14" b="T15"/>
                <a:pathLst>
                  <a:path w="189" h="248">
                    <a:moveTo>
                      <a:pt x="0" y="248"/>
                    </a:moveTo>
                    <a:cubicBezTo>
                      <a:pt x="24" y="244"/>
                      <a:pt x="49" y="241"/>
                      <a:pt x="80" y="228"/>
                    </a:cubicBezTo>
                    <a:cubicBezTo>
                      <a:pt x="111" y="215"/>
                      <a:pt x="187" y="206"/>
                      <a:pt x="188" y="168"/>
                    </a:cubicBezTo>
                    <a:cubicBezTo>
                      <a:pt x="189" y="130"/>
                      <a:pt x="138" y="65"/>
                      <a:pt x="88" y="0"/>
                    </a:cubicBezTo>
                  </a:path>
                </a:pathLst>
              </a:custGeom>
              <a:noFill/>
              <a:ln w="9525">
                <a:solidFill>
                  <a:schemeClr val="tx2"/>
                </a:solidFill>
                <a:round/>
                <a:headEnd/>
                <a:tailEnd type="stealth" w="lg" len="med"/>
              </a:ln>
            </p:spPr>
            <p:txBody>
              <a:bodyPr/>
              <a:lstStyle/>
              <a:p>
                <a:endParaRPr lang="en-US" dirty="0"/>
              </a:p>
            </p:txBody>
          </p:sp>
          <p:sp>
            <p:nvSpPr>
              <p:cNvPr id="28753" name="Oval 21"/>
              <p:cNvSpPr>
                <a:spLocks noChangeArrowheads="1"/>
              </p:cNvSpPr>
              <p:nvPr/>
            </p:nvSpPr>
            <p:spPr bwMode="auto">
              <a:xfrm>
                <a:off x="3563" y="2125"/>
                <a:ext cx="61" cy="56"/>
              </a:xfrm>
              <a:prstGeom prst="ellipse">
                <a:avLst/>
              </a:prstGeom>
              <a:noFill/>
              <a:ln w="15875">
                <a:solidFill>
                  <a:srgbClr val="000066"/>
                </a:solidFill>
                <a:round/>
                <a:headEnd/>
                <a:tailEnd/>
              </a:ln>
            </p:spPr>
            <p:txBody>
              <a:bodyPr wrap="none" anchor="ctr"/>
              <a:lstStyle/>
              <a:p>
                <a:pPr latinLnBrk="1"/>
                <a:r>
                  <a:rPr kumimoji="1" lang="en-US" altLang="ko-KR" sz="1600" b="1" dirty="0">
                    <a:solidFill>
                      <a:srgbClr val="000066"/>
                    </a:solidFill>
                    <a:latin typeface="Gulim" pitchFamily="34" charset="-127"/>
                    <a:ea typeface="Gulim" pitchFamily="34" charset="-127"/>
                  </a:rPr>
                  <a:t>–</a:t>
                </a:r>
              </a:p>
            </p:txBody>
          </p:sp>
          <p:sp>
            <p:nvSpPr>
              <p:cNvPr id="28754" name="Oval 22"/>
              <p:cNvSpPr>
                <a:spLocks noChangeArrowheads="1"/>
              </p:cNvSpPr>
              <p:nvPr/>
            </p:nvSpPr>
            <p:spPr bwMode="auto">
              <a:xfrm>
                <a:off x="3521" y="2177"/>
                <a:ext cx="60" cy="56"/>
              </a:xfrm>
              <a:prstGeom prst="ellipse">
                <a:avLst/>
              </a:prstGeom>
              <a:noFill/>
              <a:ln w="15875">
                <a:solidFill>
                  <a:srgbClr val="FF0000"/>
                </a:solidFill>
                <a:round/>
                <a:headEnd/>
                <a:tailEnd/>
              </a:ln>
            </p:spPr>
            <p:txBody>
              <a:bodyPr wrap="none" anchor="ctr"/>
              <a:lstStyle/>
              <a:p>
                <a:pPr latinLnBrk="1"/>
                <a:r>
                  <a:rPr kumimoji="1" lang="ko-KR" altLang="en-US" sz="1600" b="1">
                    <a:solidFill>
                      <a:srgbClr val="FF0000"/>
                    </a:solidFill>
                    <a:ea typeface="Gulim" pitchFamily="34" charset="-127"/>
                  </a:rPr>
                  <a:t>+</a:t>
                </a:r>
              </a:p>
            </p:txBody>
          </p:sp>
          <p:sp>
            <p:nvSpPr>
              <p:cNvPr id="28755" name="Freeform 23"/>
              <p:cNvSpPr>
                <a:spLocks/>
              </p:cNvSpPr>
              <p:nvPr/>
            </p:nvSpPr>
            <p:spPr bwMode="auto">
              <a:xfrm>
                <a:off x="3610" y="1956"/>
                <a:ext cx="1216" cy="253"/>
              </a:xfrm>
              <a:custGeom>
                <a:avLst/>
                <a:gdLst>
                  <a:gd name="T0" fmla="*/ 0 w 1704"/>
                  <a:gd name="T1" fmla="*/ 6 h 309"/>
                  <a:gd name="T2" fmla="*/ 1 w 1704"/>
                  <a:gd name="T3" fmla="*/ 2 h 309"/>
                  <a:gd name="T4" fmla="*/ 1 w 1704"/>
                  <a:gd name="T5" fmla="*/ 1 h 309"/>
                  <a:gd name="T6" fmla="*/ 3 w 1704"/>
                  <a:gd name="T7" fmla="*/ 2 h 309"/>
                  <a:gd name="T8" fmla="*/ 4 w 1704"/>
                  <a:gd name="T9" fmla="*/ 3 h 309"/>
                  <a:gd name="T10" fmla="*/ 6 w 1704"/>
                  <a:gd name="T11" fmla="*/ 7 h 309"/>
                  <a:gd name="T12" fmla="*/ 6 w 1704"/>
                  <a:gd name="T13" fmla="*/ 11 h 309"/>
                  <a:gd name="T14" fmla="*/ 8 w 1704"/>
                  <a:gd name="T15" fmla="*/ 13 h 309"/>
                  <a:gd name="T16" fmla="*/ 0 60000 65536"/>
                  <a:gd name="T17" fmla="*/ 0 60000 65536"/>
                  <a:gd name="T18" fmla="*/ 0 60000 65536"/>
                  <a:gd name="T19" fmla="*/ 0 60000 65536"/>
                  <a:gd name="T20" fmla="*/ 0 60000 65536"/>
                  <a:gd name="T21" fmla="*/ 0 60000 65536"/>
                  <a:gd name="T22" fmla="*/ 0 60000 65536"/>
                  <a:gd name="T23" fmla="*/ 0 60000 65536"/>
                  <a:gd name="T24" fmla="*/ 0 w 1704"/>
                  <a:gd name="T25" fmla="*/ 0 h 309"/>
                  <a:gd name="T26" fmla="*/ 1704 w 1704"/>
                  <a:gd name="T27" fmla="*/ 309 h 3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4" h="309">
                    <a:moveTo>
                      <a:pt x="0" y="145"/>
                    </a:moveTo>
                    <a:cubicBezTo>
                      <a:pt x="29" y="103"/>
                      <a:pt x="58" y="61"/>
                      <a:pt x="120" y="37"/>
                    </a:cubicBezTo>
                    <a:cubicBezTo>
                      <a:pt x="182" y="13"/>
                      <a:pt x="273" y="0"/>
                      <a:pt x="372" y="1"/>
                    </a:cubicBezTo>
                    <a:cubicBezTo>
                      <a:pt x="471" y="2"/>
                      <a:pt x="605" y="33"/>
                      <a:pt x="712" y="45"/>
                    </a:cubicBezTo>
                    <a:cubicBezTo>
                      <a:pt x="819" y="57"/>
                      <a:pt x="921" y="50"/>
                      <a:pt x="1016" y="73"/>
                    </a:cubicBezTo>
                    <a:cubicBezTo>
                      <a:pt x="1111" y="96"/>
                      <a:pt x="1220" y="150"/>
                      <a:pt x="1280" y="181"/>
                    </a:cubicBezTo>
                    <a:cubicBezTo>
                      <a:pt x="1340" y="212"/>
                      <a:pt x="1305" y="240"/>
                      <a:pt x="1376" y="261"/>
                    </a:cubicBezTo>
                    <a:cubicBezTo>
                      <a:pt x="1447" y="282"/>
                      <a:pt x="1575" y="295"/>
                      <a:pt x="1704" y="309"/>
                    </a:cubicBezTo>
                  </a:path>
                </a:pathLst>
              </a:custGeom>
              <a:noFill/>
              <a:ln w="6350">
                <a:solidFill>
                  <a:srgbClr val="000099"/>
                </a:solidFill>
                <a:prstDash val="dash"/>
                <a:round/>
                <a:headEnd/>
                <a:tailEnd type="stealth" w="lg" len="med"/>
              </a:ln>
            </p:spPr>
            <p:txBody>
              <a:bodyPr/>
              <a:lstStyle/>
              <a:p>
                <a:endParaRPr lang="en-US" dirty="0"/>
              </a:p>
            </p:txBody>
          </p:sp>
          <p:sp>
            <p:nvSpPr>
              <p:cNvPr id="28756" name="Line 24"/>
              <p:cNvSpPr>
                <a:spLocks noChangeShapeType="1"/>
              </p:cNvSpPr>
              <p:nvPr/>
            </p:nvSpPr>
            <p:spPr bwMode="auto">
              <a:xfrm flipH="1">
                <a:off x="3244" y="2202"/>
                <a:ext cx="262" cy="0"/>
              </a:xfrm>
              <a:prstGeom prst="line">
                <a:avLst/>
              </a:prstGeom>
              <a:noFill/>
              <a:ln w="9525">
                <a:solidFill>
                  <a:srgbClr val="FF0000"/>
                </a:solidFill>
                <a:prstDash val="dash"/>
                <a:round/>
                <a:headEnd/>
                <a:tailEnd type="stealth" w="lg" len="med"/>
              </a:ln>
            </p:spPr>
            <p:txBody>
              <a:bodyPr/>
              <a:lstStyle/>
              <a:p>
                <a:endParaRPr lang="en-US" dirty="0"/>
              </a:p>
            </p:txBody>
          </p:sp>
          <p:sp>
            <p:nvSpPr>
              <p:cNvPr id="28757" name="Freeform 25"/>
              <p:cNvSpPr>
                <a:spLocks/>
              </p:cNvSpPr>
              <p:nvPr/>
            </p:nvSpPr>
            <p:spPr bwMode="auto">
              <a:xfrm>
                <a:off x="3263" y="2393"/>
                <a:ext cx="584" cy="551"/>
              </a:xfrm>
              <a:custGeom>
                <a:avLst/>
                <a:gdLst>
                  <a:gd name="T0" fmla="*/ 74 w 651"/>
                  <a:gd name="T1" fmla="*/ 9 h 632"/>
                  <a:gd name="T2" fmla="*/ 43 w 651"/>
                  <a:gd name="T3" fmla="*/ 27 h 632"/>
                  <a:gd name="T4" fmla="*/ 43 w 651"/>
                  <a:gd name="T5" fmla="*/ 41 h 632"/>
                  <a:gd name="T6" fmla="*/ 13 w 651"/>
                  <a:gd name="T7" fmla="*/ 38 h 632"/>
                  <a:gd name="T8" fmla="*/ 4 w 651"/>
                  <a:gd name="T9" fmla="*/ 53 h 632"/>
                  <a:gd name="T10" fmla="*/ 20 w 651"/>
                  <a:gd name="T11" fmla="*/ 57 h 632"/>
                  <a:gd name="T12" fmla="*/ 0 w 651"/>
                  <a:gd name="T13" fmla="*/ 66 h 632"/>
                  <a:gd name="T14" fmla="*/ 12 w 651"/>
                  <a:gd name="T15" fmla="*/ 70 h 632"/>
                  <a:gd name="T16" fmla="*/ 38 w 651"/>
                  <a:gd name="T17" fmla="*/ 59 h 632"/>
                  <a:gd name="T18" fmla="*/ 48 w 651"/>
                  <a:gd name="T19" fmla="*/ 46 h 632"/>
                  <a:gd name="T20" fmla="*/ 66 w 651"/>
                  <a:gd name="T21" fmla="*/ 19 h 632"/>
                  <a:gd name="T22" fmla="*/ 85 w 651"/>
                  <a:gd name="T23" fmla="*/ 14 h 632"/>
                  <a:gd name="T24" fmla="*/ 109 w 651"/>
                  <a:gd name="T25" fmla="*/ 14 h 632"/>
                  <a:gd name="T26" fmla="*/ 116 w 651"/>
                  <a:gd name="T27" fmla="*/ 4 h 632"/>
                  <a:gd name="T28" fmla="*/ 100 w 651"/>
                  <a:gd name="T29" fmla="*/ 0 h 632"/>
                  <a:gd name="T30" fmla="*/ 88 w 651"/>
                  <a:gd name="T31" fmla="*/ 6 h 632"/>
                  <a:gd name="T32" fmla="*/ 74 w 651"/>
                  <a:gd name="T33" fmla="*/ 9 h 6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1"/>
                  <a:gd name="T52" fmla="*/ 0 h 632"/>
                  <a:gd name="T53" fmla="*/ 651 w 651"/>
                  <a:gd name="T54" fmla="*/ 632 h 6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1" h="632">
                    <a:moveTo>
                      <a:pt x="418" y="75"/>
                    </a:moveTo>
                    <a:lnTo>
                      <a:pt x="251" y="242"/>
                    </a:lnTo>
                    <a:lnTo>
                      <a:pt x="251" y="372"/>
                    </a:lnTo>
                    <a:lnTo>
                      <a:pt x="75" y="344"/>
                    </a:lnTo>
                    <a:lnTo>
                      <a:pt x="19" y="474"/>
                    </a:lnTo>
                    <a:lnTo>
                      <a:pt x="112" y="502"/>
                    </a:lnTo>
                    <a:lnTo>
                      <a:pt x="0" y="595"/>
                    </a:lnTo>
                    <a:lnTo>
                      <a:pt x="65" y="632"/>
                    </a:lnTo>
                    <a:lnTo>
                      <a:pt x="214" y="530"/>
                    </a:lnTo>
                    <a:lnTo>
                      <a:pt x="279" y="418"/>
                    </a:lnTo>
                    <a:lnTo>
                      <a:pt x="381" y="177"/>
                    </a:lnTo>
                    <a:lnTo>
                      <a:pt x="484" y="121"/>
                    </a:lnTo>
                    <a:lnTo>
                      <a:pt x="614" y="121"/>
                    </a:lnTo>
                    <a:lnTo>
                      <a:pt x="651" y="38"/>
                    </a:lnTo>
                    <a:lnTo>
                      <a:pt x="567" y="0"/>
                    </a:lnTo>
                    <a:lnTo>
                      <a:pt x="493" y="56"/>
                    </a:lnTo>
                    <a:lnTo>
                      <a:pt x="418" y="75"/>
                    </a:lnTo>
                    <a:close/>
                  </a:path>
                </a:pathLst>
              </a:custGeom>
              <a:solidFill>
                <a:srgbClr val="FF6600"/>
              </a:solidFill>
              <a:ln w="9525">
                <a:solidFill>
                  <a:srgbClr val="FF6600"/>
                </a:solidFill>
                <a:round/>
                <a:headEnd/>
                <a:tailEnd/>
              </a:ln>
            </p:spPr>
            <p:txBody>
              <a:bodyPr/>
              <a:lstStyle/>
              <a:p>
                <a:endParaRPr lang="en-US" dirty="0"/>
              </a:p>
            </p:txBody>
          </p:sp>
          <p:sp>
            <p:nvSpPr>
              <p:cNvPr id="28758" name="Freeform 26"/>
              <p:cNvSpPr>
                <a:spLocks/>
              </p:cNvSpPr>
              <p:nvPr/>
            </p:nvSpPr>
            <p:spPr bwMode="auto">
              <a:xfrm rot="1720091">
                <a:off x="4246" y="2203"/>
                <a:ext cx="550" cy="276"/>
              </a:xfrm>
              <a:custGeom>
                <a:avLst/>
                <a:gdLst>
                  <a:gd name="T0" fmla="*/ 28 w 651"/>
                  <a:gd name="T1" fmla="*/ 0 h 632"/>
                  <a:gd name="T2" fmla="*/ 17 w 651"/>
                  <a:gd name="T3" fmla="*/ 0 h 632"/>
                  <a:gd name="T4" fmla="*/ 17 w 651"/>
                  <a:gd name="T5" fmla="*/ 0 h 632"/>
                  <a:gd name="T6" fmla="*/ 5 w 651"/>
                  <a:gd name="T7" fmla="*/ 0 h 632"/>
                  <a:gd name="T8" fmla="*/ 3 w 651"/>
                  <a:gd name="T9" fmla="*/ 0 h 632"/>
                  <a:gd name="T10" fmla="*/ 8 w 651"/>
                  <a:gd name="T11" fmla="*/ 0 h 632"/>
                  <a:gd name="T12" fmla="*/ 0 w 651"/>
                  <a:gd name="T13" fmla="*/ 0 h 632"/>
                  <a:gd name="T14" fmla="*/ 4 w 651"/>
                  <a:gd name="T15" fmla="*/ 0 h 632"/>
                  <a:gd name="T16" fmla="*/ 15 w 651"/>
                  <a:gd name="T17" fmla="*/ 0 h 632"/>
                  <a:gd name="T18" fmla="*/ 19 w 651"/>
                  <a:gd name="T19" fmla="*/ 0 h 632"/>
                  <a:gd name="T20" fmla="*/ 25 w 651"/>
                  <a:gd name="T21" fmla="*/ 0 h 632"/>
                  <a:gd name="T22" fmla="*/ 33 w 651"/>
                  <a:gd name="T23" fmla="*/ 0 h 632"/>
                  <a:gd name="T24" fmla="*/ 41 w 651"/>
                  <a:gd name="T25" fmla="*/ 0 h 632"/>
                  <a:gd name="T26" fmla="*/ 44 w 651"/>
                  <a:gd name="T27" fmla="*/ 0 h 632"/>
                  <a:gd name="T28" fmla="*/ 38 w 651"/>
                  <a:gd name="T29" fmla="*/ 0 h 632"/>
                  <a:gd name="T30" fmla="*/ 33 w 651"/>
                  <a:gd name="T31" fmla="*/ 0 h 632"/>
                  <a:gd name="T32" fmla="*/ 28 w 651"/>
                  <a:gd name="T33" fmla="*/ 0 h 6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1"/>
                  <a:gd name="T52" fmla="*/ 0 h 632"/>
                  <a:gd name="T53" fmla="*/ 651 w 651"/>
                  <a:gd name="T54" fmla="*/ 632 h 6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1" h="632">
                    <a:moveTo>
                      <a:pt x="418" y="75"/>
                    </a:moveTo>
                    <a:lnTo>
                      <a:pt x="251" y="242"/>
                    </a:lnTo>
                    <a:lnTo>
                      <a:pt x="251" y="372"/>
                    </a:lnTo>
                    <a:lnTo>
                      <a:pt x="75" y="344"/>
                    </a:lnTo>
                    <a:lnTo>
                      <a:pt x="19" y="474"/>
                    </a:lnTo>
                    <a:lnTo>
                      <a:pt x="112" y="502"/>
                    </a:lnTo>
                    <a:lnTo>
                      <a:pt x="0" y="595"/>
                    </a:lnTo>
                    <a:lnTo>
                      <a:pt x="65" y="632"/>
                    </a:lnTo>
                    <a:lnTo>
                      <a:pt x="214" y="530"/>
                    </a:lnTo>
                    <a:lnTo>
                      <a:pt x="279" y="418"/>
                    </a:lnTo>
                    <a:lnTo>
                      <a:pt x="381" y="177"/>
                    </a:lnTo>
                    <a:lnTo>
                      <a:pt x="484" y="121"/>
                    </a:lnTo>
                    <a:lnTo>
                      <a:pt x="614" y="121"/>
                    </a:lnTo>
                    <a:lnTo>
                      <a:pt x="651" y="38"/>
                    </a:lnTo>
                    <a:lnTo>
                      <a:pt x="567" y="0"/>
                    </a:lnTo>
                    <a:lnTo>
                      <a:pt x="493" y="56"/>
                    </a:lnTo>
                    <a:lnTo>
                      <a:pt x="418" y="75"/>
                    </a:lnTo>
                    <a:close/>
                  </a:path>
                </a:pathLst>
              </a:custGeom>
              <a:solidFill>
                <a:srgbClr val="FF6600"/>
              </a:solidFill>
              <a:ln w="9525">
                <a:solidFill>
                  <a:srgbClr val="FF6600"/>
                </a:solidFill>
                <a:round/>
                <a:headEnd/>
                <a:tailEnd/>
              </a:ln>
            </p:spPr>
            <p:txBody>
              <a:bodyPr/>
              <a:lstStyle/>
              <a:p>
                <a:endParaRPr lang="en-US" dirty="0"/>
              </a:p>
            </p:txBody>
          </p:sp>
          <p:sp>
            <p:nvSpPr>
              <p:cNvPr id="28759" name="Text Box 27"/>
              <p:cNvSpPr txBox="1">
                <a:spLocks noChangeArrowheads="1"/>
              </p:cNvSpPr>
              <p:nvPr/>
            </p:nvSpPr>
            <p:spPr bwMode="auto">
              <a:xfrm>
                <a:off x="3264" y="1649"/>
                <a:ext cx="1307" cy="220"/>
              </a:xfrm>
              <a:prstGeom prst="rect">
                <a:avLst/>
              </a:prstGeom>
              <a:noFill/>
              <a:ln w="9525">
                <a:noFill/>
                <a:miter lim="800000"/>
                <a:headEnd/>
                <a:tailEnd/>
              </a:ln>
            </p:spPr>
            <p:txBody>
              <a:bodyPr wrap="none">
                <a:spAutoFit/>
              </a:bodyPr>
              <a:lstStyle/>
              <a:p>
                <a:r>
                  <a:rPr lang="en-US" altLang="ko-KR" b="1" u="sng" dirty="0">
                    <a:solidFill>
                      <a:srgbClr val="CC3300"/>
                    </a:solidFill>
                    <a:ea typeface="Gulim" pitchFamily="34" charset="-127"/>
                  </a:rPr>
                  <a:t>Bulk heterojunction</a:t>
                </a:r>
              </a:p>
            </p:txBody>
          </p:sp>
          <p:sp>
            <p:nvSpPr>
              <p:cNvPr id="28760" name="Text Box 28"/>
              <p:cNvSpPr txBox="1">
                <a:spLocks noChangeArrowheads="1"/>
              </p:cNvSpPr>
              <p:nvPr/>
            </p:nvSpPr>
            <p:spPr bwMode="auto">
              <a:xfrm>
                <a:off x="4048" y="2969"/>
                <a:ext cx="717" cy="202"/>
              </a:xfrm>
              <a:prstGeom prst="rect">
                <a:avLst/>
              </a:prstGeom>
              <a:noFill/>
              <a:ln w="9525">
                <a:noFill/>
                <a:miter lim="800000"/>
                <a:headEnd/>
                <a:tailEnd/>
              </a:ln>
            </p:spPr>
            <p:txBody>
              <a:bodyPr wrap="none">
                <a:spAutoFit/>
              </a:bodyPr>
              <a:lstStyle/>
              <a:p>
                <a:pPr latinLnBrk="1"/>
                <a:r>
                  <a:rPr kumimoji="1" lang="en-US" altLang="ko-KR" sz="1600" b="1" dirty="0">
                    <a:solidFill>
                      <a:srgbClr val="CC0000"/>
                    </a:solidFill>
                    <a:ea typeface="Gulim" pitchFamily="34" charset="-127"/>
                  </a:rPr>
                  <a:t>e</a:t>
                </a:r>
                <a:r>
                  <a:rPr kumimoji="1" lang="en-US" altLang="ko-KR" sz="1600" b="1" baseline="30000" dirty="0">
                    <a:solidFill>
                      <a:srgbClr val="CC0000"/>
                    </a:solidFill>
                    <a:ea typeface="Gulim" pitchFamily="34" charset="-127"/>
                  </a:rPr>
                  <a:t>-</a:t>
                </a:r>
                <a:r>
                  <a:rPr kumimoji="1" lang="en-US" altLang="ko-KR" sz="1600" b="1" dirty="0">
                    <a:solidFill>
                      <a:srgbClr val="CC0000"/>
                    </a:solidFill>
                    <a:ea typeface="Gulim" pitchFamily="34" charset="-127"/>
                  </a:rPr>
                  <a:t> Acceptor</a:t>
                </a:r>
              </a:p>
            </p:txBody>
          </p:sp>
          <p:sp>
            <p:nvSpPr>
              <p:cNvPr id="28761" name="Text Box 29"/>
              <p:cNvSpPr txBox="1">
                <a:spLocks noChangeArrowheads="1"/>
              </p:cNvSpPr>
              <p:nvPr/>
            </p:nvSpPr>
            <p:spPr bwMode="auto">
              <a:xfrm>
                <a:off x="3374" y="2973"/>
                <a:ext cx="574" cy="202"/>
              </a:xfrm>
              <a:prstGeom prst="rect">
                <a:avLst/>
              </a:prstGeom>
              <a:noFill/>
              <a:ln w="9525">
                <a:noFill/>
                <a:miter lim="800000"/>
                <a:headEnd/>
                <a:tailEnd/>
              </a:ln>
            </p:spPr>
            <p:txBody>
              <a:bodyPr wrap="none">
                <a:spAutoFit/>
              </a:bodyPr>
              <a:lstStyle/>
              <a:p>
                <a:pPr latinLnBrk="1"/>
                <a:r>
                  <a:rPr kumimoji="1" lang="en-US" altLang="ko-KR" sz="1600" b="1" dirty="0">
                    <a:solidFill>
                      <a:srgbClr val="000099"/>
                    </a:solidFill>
                    <a:ea typeface="Gulim" pitchFamily="34" charset="-127"/>
                    <a:cs typeface="Times New Roman" pitchFamily="18" charset="0"/>
                  </a:rPr>
                  <a:t>e</a:t>
                </a:r>
                <a:r>
                  <a:rPr kumimoji="1" lang="en-US" altLang="ko-KR" sz="1600" b="1" baseline="30000" dirty="0">
                    <a:solidFill>
                      <a:srgbClr val="000099"/>
                    </a:solidFill>
                    <a:ea typeface="Gulim" pitchFamily="34" charset="-127"/>
                    <a:cs typeface="Times New Roman" pitchFamily="18" charset="0"/>
                  </a:rPr>
                  <a:t>-</a:t>
                </a:r>
                <a:r>
                  <a:rPr kumimoji="1" lang="en-US" altLang="ko-KR" sz="1600" b="1" dirty="0">
                    <a:solidFill>
                      <a:srgbClr val="000099"/>
                    </a:solidFill>
                    <a:ea typeface="Gulim" pitchFamily="34" charset="-127"/>
                    <a:cs typeface="Times New Roman" pitchFamily="18" charset="0"/>
                  </a:rPr>
                  <a:t> Donor</a:t>
                </a:r>
              </a:p>
            </p:txBody>
          </p:sp>
          <p:sp>
            <p:nvSpPr>
              <p:cNvPr id="28762" name="Line 30"/>
              <p:cNvSpPr>
                <a:spLocks noChangeShapeType="1"/>
              </p:cNvSpPr>
              <p:nvPr/>
            </p:nvSpPr>
            <p:spPr bwMode="auto">
              <a:xfrm flipV="1">
                <a:off x="4211" y="2874"/>
                <a:ext cx="80" cy="168"/>
              </a:xfrm>
              <a:prstGeom prst="line">
                <a:avLst/>
              </a:prstGeom>
              <a:noFill/>
              <a:ln w="25400">
                <a:solidFill>
                  <a:srgbClr val="FF6600"/>
                </a:solidFill>
                <a:round/>
                <a:headEnd/>
                <a:tailEnd type="triangle" w="med" len="med"/>
              </a:ln>
            </p:spPr>
            <p:txBody>
              <a:bodyPr/>
              <a:lstStyle/>
              <a:p>
                <a:endParaRPr lang="en-US" dirty="0"/>
              </a:p>
            </p:txBody>
          </p:sp>
          <p:sp>
            <p:nvSpPr>
              <p:cNvPr id="28763" name="Line 31"/>
              <p:cNvSpPr>
                <a:spLocks noChangeShapeType="1"/>
              </p:cNvSpPr>
              <p:nvPr/>
            </p:nvSpPr>
            <p:spPr bwMode="auto">
              <a:xfrm flipV="1">
                <a:off x="3409" y="2948"/>
                <a:ext cx="19" cy="151"/>
              </a:xfrm>
              <a:prstGeom prst="line">
                <a:avLst/>
              </a:prstGeom>
              <a:noFill/>
              <a:ln w="25400">
                <a:solidFill>
                  <a:srgbClr val="000080"/>
                </a:solidFill>
                <a:round/>
                <a:headEnd/>
                <a:tailEnd type="triangle" w="med" len="med"/>
              </a:ln>
            </p:spPr>
            <p:txBody>
              <a:bodyPr/>
              <a:lstStyle/>
              <a:p>
                <a:endParaRPr lang="en-US" dirty="0"/>
              </a:p>
            </p:txBody>
          </p:sp>
        </p:grpSp>
        <p:grpSp>
          <p:nvGrpSpPr>
            <p:cNvPr id="5" name="Group 32"/>
            <p:cNvGrpSpPr>
              <a:grpSpLocks/>
            </p:cNvGrpSpPr>
            <p:nvPr/>
          </p:nvGrpSpPr>
          <p:grpSpPr bwMode="auto">
            <a:xfrm rot="184375">
              <a:off x="4252" y="1280"/>
              <a:ext cx="1231" cy="467"/>
              <a:chOff x="4101" y="1323"/>
              <a:chExt cx="967" cy="329"/>
            </a:xfrm>
          </p:grpSpPr>
          <p:grpSp>
            <p:nvGrpSpPr>
              <p:cNvPr id="6" name="Group 33"/>
              <p:cNvGrpSpPr>
                <a:grpSpLocks/>
              </p:cNvGrpSpPr>
              <p:nvPr/>
            </p:nvGrpSpPr>
            <p:grpSpPr bwMode="auto">
              <a:xfrm rot="-321150">
                <a:off x="4101" y="1333"/>
                <a:ext cx="531" cy="319"/>
                <a:chOff x="4069" y="1357"/>
                <a:chExt cx="531" cy="319"/>
              </a:xfrm>
            </p:grpSpPr>
            <p:grpSp>
              <p:nvGrpSpPr>
                <p:cNvPr id="7" name="Group 34"/>
                <p:cNvGrpSpPr>
                  <a:grpSpLocks/>
                </p:cNvGrpSpPr>
                <p:nvPr/>
              </p:nvGrpSpPr>
              <p:grpSpPr bwMode="auto">
                <a:xfrm>
                  <a:off x="4069" y="1357"/>
                  <a:ext cx="320" cy="151"/>
                  <a:chOff x="4069" y="1357"/>
                  <a:chExt cx="320" cy="151"/>
                </a:xfrm>
              </p:grpSpPr>
              <p:sp>
                <p:nvSpPr>
                  <p:cNvPr id="28740" name="AutoShape 35"/>
                  <p:cNvSpPr>
                    <a:spLocks noChangeArrowheads="1"/>
                  </p:cNvSpPr>
                  <p:nvPr/>
                </p:nvSpPr>
                <p:spPr bwMode="auto">
                  <a:xfrm rot="4855663">
                    <a:off x="4147" y="1292"/>
                    <a:ext cx="128" cy="284"/>
                  </a:xfrm>
                  <a:prstGeom prst="can">
                    <a:avLst>
                      <a:gd name="adj" fmla="val 55469"/>
                    </a:avLst>
                  </a:prstGeom>
                  <a:solidFill>
                    <a:srgbClr val="C0C0C0"/>
                  </a:solidFill>
                  <a:ln w="9525">
                    <a:solidFill>
                      <a:srgbClr val="808080"/>
                    </a:solidFill>
                    <a:round/>
                    <a:headEnd/>
                    <a:tailEnd/>
                  </a:ln>
                </p:spPr>
                <p:txBody>
                  <a:bodyPr wrap="none" anchor="ctr"/>
                  <a:lstStyle/>
                  <a:p>
                    <a:endParaRPr lang="en-US" dirty="0"/>
                  </a:p>
                </p:txBody>
              </p:sp>
              <p:sp>
                <p:nvSpPr>
                  <p:cNvPr id="28741" name="AutoShape 36"/>
                  <p:cNvSpPr>
                    <a:spLocks noChangeArrowheads="1"/>
                  </p:cNvSpPr>
                  <p:nvPr/>
                </p:nvSpPr>
                <p:spPr bwMode="auto">
                  <a:xfrm rot="4855663">
                    <a:off x="4101" y="1350"/>
                    <a:ext cx="128" cy="187"/>
                  </a:xfrm>
                  <a:prstGeom prst="can">
                    <a:avLst>
                      <a:gd name="adj" fmla="val 36523"/>
                    </a:avLst>
                  </a:prstGeom>
                  <a:gradFill rotWithShape="1">
                    <a:gsLst>
                      <a:gs pos="0">
                        <a:srgbClr val="FF6600">
                          <a:alpha val="60001"/>
                        </a:srgbClr>
                      </a:gs>
                      <a:gs pos="100000">
                        <a:srgbClr val="762F00"/>
                      </a:gs>
                    </a:gsLst>
                    <a:lin ang="5400000" scaled="1"/>
                  </a:gradFill>
                  <a:ln w="9525">
                    <a:solidFill>
                      <a:srgbClr val="808080"/>
                    </a:solidFill>
                    <a:round/>
                    <a:headEnd/>
                    <a:tailEnd/>
                  </a:ln>
                </p:spPr>
                <p:txBody>
                  <a:bodyPr wrap="none" anchor="ctr"/>
                  <a:lstStyle/>
                  <a:p>
                    <a:endParaRPr lang="en-US" dirty="0"/>
                  </a:p>
                </p:txBody>
              </p:sp>
              <p:sp>
                <p:nvSpPr>
                  <p:cNvPr id="28742" name="AutoShape 37"/>
                  <p:cNvSpPr>
                    <a:spLocks noChangeArrowheads="1"/>
                  </p:cNvSpPr>
                  <p:nvPr/>
                </p:nvSpPr>
                <p:spPr bwMode="auto">
                  <a:xfrm rot="4855663">
                    <a:off x="4263" y="1379"/>
                    <a:ext cx="116" cy="72"/>
                  </a:xfrm>
                  <a:prstGeom prst="can">
                    <a:avLst>
                      <a:gd name="adj" fmla="val 40597"/>
                    </a:avLst>
                  </a:prstGeom>
                  <a:solidFill>
                    <a:srgbClr val="C0C0C0">
                      <a:alpha val="59999"/>
                    </a:srgbClr>
                  </a:solidFill>
                  <a:ln w="9525">
                    <a:solidFill>
                      <a:srgbClr val="808080"/>
                    </a:solidFill>
                    <a:round/>
                    <a:headEnd/>
                    <a:tailEnd/>
                  </a:ln>
                </p:spPr>
                <p:txBody>
                  <a:bodyPr wrap="none" anchor="ctr"/>
                  <a:lstStyle/>
                  <a:p>
                    <a:endParaRPr lang="en-US" dirty="0"/>
                  </a:p>
                </p:txBody>
              </p:sp>
              <p:sp>
                <p:nvSpPr>
                  <p:cNvPr id="28743" name="AutoShape 38"/>
                  <p:cNvSpPr>
                    <a:spLocks noChangeArrowheads="1"/>
                  </p:cNvSpPr>
                  <p:nvPr/>
                </p:nvSpPr>
                <p:spPr bwMode="auto">
                  <a:xfrm rot="4855663">
                    <a:off x="4288" y="1375"/>
                    <a:ext cx="99" cy="71"/>
                  </a:xfrm>
                  <a:prstGeom prst="can">
                    <a:avLst>
                      <a:gd name="adj" fmla="val 40597"/>
                    </a:avLst>
                  </a:prstGeom>
                  <a:solidFill>
                    <a:srgbClr val="C0C0C0">
                      <a:alpha val="59999"/>
                    </a:srgbClr>
                  </a:solidFill>
                  <a:ln w="9525">
                    <a:solidFill>
                      <a:srgbClr val="808080"/>
                    </a:solidFill>
                    <a:round/>
                    <a:headEnd/>
                    <a:tailEnd/>
                  </a:ln>
                </p:spPr>
                <p:txBody>
                  <a:bodyPr wrap="none" anchor="ctr"/>
                  <a:lstStyle/>
                  <a:p>
                    <a:endParaRPr lang="en-US" dirty="0"/>
                  </a:p>
                </p:txBody>
              </p:sp>
              <p:sp>
                <p:nvSpPr>
                  <p:cNvPr id="28744" name="AutoShape 39"/>
                  <p:cNvSpPr>
                    <a:spLocks noChangeArrowheads="1"/>
                  </p:cNvSpPr>
                  <p:nvPr/>
                </p:nvSpPr>
                <p:spPr bwMode="auto">
                  <a:xfrm rot="4855663">
                    <a:off x="4309" y="1375"/>
                    <a:ext cx="91" cy="68"/>
                  </a:xfrm>
                  <a:prstGeom prst="can">
                    <a:avLst>
                      <a:gd name="adj" fmla="val 25000"/>
                    </a:avLst>
                  </a:prstGeom>
                  <a:solidFill>
                    <a:srgbClr val="C0C0C0">
                      <a:alpha val="30196"/>
                    </a:srgbClr>
                  </a:solidFill>
                  <a:ln w="9525">
                    <a:solidFill>
                      <a:srgbClr val="808080"/>
                    </a:solidFill>
                    <a:round/>
                    <a:headEnd/>
                    <a:tailEnd/>
                  </a:ln>
                </p:spPr>
                <p:txBody>
                  <a:bodyPr wrap="none" anchor="ctr"/>
                  <a:lstStyle/>
                  <a:p>
                    <a:endParaRPr lang="en-US" dirty="0"/>
                  </a:p>
                </p:txBody>
              </p:sp>
            </p:grpSp>
            <p:sp>
              <p:nvSpPr>
                <p:cNvPr id="28739" name="Freeform 40"/>
                <p:cNvSpPr>
                  <a:spLocks/>
                </p:cNvSpPr>
                <p:nvPr/>
              </p:nvSpPr>
              <p:spPr bwMode="auto">
                <a:xfrm rot="751729">
                  <a:off x="4232" y="1436"/>
                  <a:ext cx="368" cy="240"/>
                </a:xfrm>
                <a:custGeom>
                  <a:avLst/>
                  <a:gdLst>
                    <a:gd name="T0" fmla="*/ 0 w 368"/>
                    <a:gd name="T1" fmla="*/ 64 h 240"/>
                    <a:gd name="T2" fmla="*/ 36 w 368"/>
                    <a:gd name="T3" fmla="*/ 68 h 240"/>
                    <a:gd name="T4" fmla="*/ 68 w 368"/>
                    <a:gd name="T5" fmla="*/ 44 h 240"/>
                    <a:gd name="T6" fmla="*/ 108 w 368"/>
                    <a:gd name="T7" fmla="*/ 8 h 240"/>
                    <a:gd name="T8" fmla="*/ 136 w 368"/>
                    <a:gd name="T9" fmla="*/ 0 h 240"/>
                    <a:gd name="T10" fmla="*/ 172 w 368"/>
                    <a:gd name="T11" fmla="*/ 28 h 240"/>
                    <a:gd name="T12" fmla="*/ 176 w 368"/>
                    <a:gd name="T13" fmla="*/ 64 h 240"/>
                    <a:gd name="T14" fmla="*/ 248 w 368"/>
                    <a:gd name="T15" fmla="*/ 196 h 240"/>
                    <a:gd name="T16" fmla="*/ 344 w 368"/>
                    <a:gd name="T17" fmla="*/ 224 h 240"/>
                    <a:gd name="T18" fmla="*/ 368 w 368"/>
                    <a:gd name="T19" fmla="*/ 240 h 240"/>
                    <a:gd name="T20" fmla="*/ 236 w 368"/>
                    <a:gd name="T21" fmla="*/ 240 h 240"/>
                    <a:gd name="T22" fmla="*/ 132 w 368"/>
                    <a:gd name="T23" fmla="*/ 236 h 240"/>
                    <a:gd name="T24" fmla="*/ 140 w 368"/>
                    <a:gd name="T25" fmla="*/ 212 h 240"/>
                    <a:gd name="T26" fmla="*/ 168 w 368"/>
                    <a:gd name="T27" fmla="*/ 160 h 240"/>
                    <a:gd name="T28" fmla="*/ 168 w 368"/>
                    <a:gd name="T29" fmla="*/ 60 h 240"/>
                    <a:gd name="T30" fmla="*/ 136 w 368"/>
                    <a:gd name="T31" fmla="*/ 8 h 240"/>
                    <a:gd name="T32" fmla="*/ 68 w 368"/>
                    <a:gd name="T33" fmla="*/ 60 h 240"/>
                    <a:gd name="T34" fmla="*/ 12 w 368"/>
                    <a:gd name="T35" fmla="*/ 92 h 240"/>
                    <a:gd name="T36" fmla="*/ 0 w 368"/>
                    <a:gd name="T37" fmla="*/ 64 h 2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8"/>
                    <a:gd name="T58" fmla="*/ 0 h 240"/>
                    <a:gd name="T59" fmla="*/ 368 w 368"/>
                    <a:gd name="T60" fmla="*/ 240 h 2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8" h="240">
                      <a:moveTo>
                        <a:pt x="0" y="64"/>
                      </a:moveTo>
                      <a:lnTo>
                        <a:pt x="36" y="68"/>
                      </a:lnTo>
                      <a:lnTo>
                        <a:pt x="68" y="44"/>
                      </a:lnTo>
                      <a:lnTo>
                        <a:pt x="108" y="8"/>
                      </a:lnTo>
                      <a:lnTo>
                        <a:pt x="136" y="0"/>
                      </a:lnTo>
                      <a:lnTo>
                        <a:pt x="172" y="28"/>
                      </a:lnTo>
                      <a:lnTo>
                        <a:pt x="176" y="64"/>
                      </a:lnTo>
                      <a:lnTo>
                        <a:pt x="248" y="196"/>
                      </a:lnTo>
                      <a:lnTo>
                        <a:pt x="344" y="224"/>
                      </a:lnTo>
                      <a:lnTo>
                        <a:pt x="368" y="240"/>
                      </a:lnTo>
                      <a:lnTo>
                        <a:pt x="236" y="240"/>
                      </a:lnTo>
                      <a:lnTo>
                        <a:pt x="132" y="236"/>
                      </a:lnTo>
                      <a:lnTo>
                        <a:pt x="140" y="212"/>
                      </a:lnTo>
                      <a:lnTo>
                        <a:pt x="168" y="160"/>
                      </a:lnTo>
                      <a:lnTo>
                        <a:pt x="168" y="60"/>
                      </a:lnTo>
                      <a:lnTo>
                        <a:pt x="136" y="8"/>
                      </a:lnTo>
                      <a:lnTo>
                        <a:pt x="68" y="60"/>
                      </a:lnTo>
                      <a:lnTo>
                        <a:pt x="12" y="92"/>
                      </a:lnTo>
                      <a:lnTo>
                        <a:pt x="0" y="64"/>
                      </a:lnTo>
                      <a:close/>
                    </a:path>
                  </a:pathLst>
                </a:custGeom>
                <a:gradFill rotWithShape="1">
                  <a:gsLst>
                    <a:gs pos="0">
                      <a:srgbClr val="762F00"/>
                    </a:gs>
                    <a:gs pos="100000">
                      <a:srgbClr val="FF6600"/>
                    </a:gs>
                  </a:gsLst>
                  <a:lin ang="5400000" scaled="1"/>
                </a:gradFill>
                <a:ln w="9525">
                  <a:solidFill>
                    <a:srgbClr val="FF6600"/>
                  </a:solidFill>
                  <a:round/>
                  <a:headEnd/>
                  <a:tailEnd/>
                </a:ln>
              </p:spPr>
              <p:txBody>
                <a:bodyPr/>
                <a:lstStyle/>
                <a:p>
                  <a:endParaRPr lang="en-US" dirty="0"/>
                </a:p>
              </p:txBody>
            </p:sp>
          </p:grpSp>
          <p:grpSp>
            <p:nvGrpSpPr>
              <p:cNvPr id="8" name="Group 41"/>
              <p:cNvGrpSpPr>
                <a:grpSpLocks/>
              </p:cNvGrpSpPr>
              <p:nvPr/>
            </p:nvGrpSpPr>
            <p:grpSpPr bwMode="auto">
              <a:xfrm rot="582654">
                <a:off x="4603" y="1323"/>
                <a:ext cx="465" cy="300"/>
                <a:chOff x="4539" y="1387"/>
                <a:chExt cx="465" cy="300"/>
              </a:xfrm>
            </p:grpSpPr>
            <p:grpSp>
              <p:nvGrpSpPr>
                <p:cNvPr id="9" name="Group 42"/>
                <p:cNvGrpSpPr>
                  <a:grpSpLocks/>
                </p:cNvGrpSpPr>
                <p:nvPr/>
              </p:nvGrpSpPr>
              <p:grpSpPr bwMode="auto">
                <a:xfrm rot="-4150107">
                  <a:off x="4777" y="1292"/>
                  <a:ext cx="131" cy="322"/>
                  <a:chOff x="4761" y="1212"/>
                  <a:chExt cx="147" cy="354"/>
                </a:xfrm>
              </p:grpSpPr>
              <p:sp>
                <p:nvSpPr>
                  <p:cNvPr id="28733" name="AutoShape 43"/>
                  <p:cNvSpPr>
                    <a:spLocks noChangeArrowheads="1"/>
                  </p:cNvSpPr>
                  <p:nvPr/>
                </p:nvSpPr>
                <p:spPr bwMode="auto">
                  <a:xfrm>
                    <a:off x="4761" y="1254"/>
                    <a:ext cx="144" cy="312"/>
                  </a:xfrm>
                  <a:prstGeom prst="can">
                    <a:avLst>
                      <a:gd name="adj" fmla="val 54167"/>
                    </a:avLst>
                  </a:prstGeom>
                  <a:solidFill>
                    <a:srgbClr val="C0C0C0"/>
                  </a:solidFill>
                  <a:ln w="9525">
                    <a:solidFill>
                      <a:srgbClr val="808080"/>
                    </a:solidFill>
                    <a:round/>
                    <a:headEnd/>
                    <a:tailEnd/>
                  </a:ln>
                </p:spPr>
                <p:txBody>
                  <a:bodyPr wrap="none" anchor="ctr"/>
                  <a:lstStyle/>
                  <a:p>
                    <a:endParaRPr lang="en-US" dirty="0"/>
                  </a:p>
                </p:txBody>
              </p:sp>
              <p:sp>
                <p:nvSpPr>
                  <p:cNvPr id="28734" name="AutoShape 44"/>
                  <p:cNvSpPr>
                    <a:spLocks noChangeArrowheads="1"/>
                  </p:cNvSpPr>
                  <p:nvPr/>
                </p:nvSpPr>
                <p:spPr bwMode="auto">
                  <a:xfrm>
                    <a:off x="4764" y="1358"/>
                    <a:ext cx="144" cy="206"/>
                  </a:xfrm>
                  <a:prstGeom prst="can">
                    <a:avLst>
                      <a:gd name="adj" fmla="val 35764"/>
                    </a:avLst>
                  </a:prstGeom>
                  <a:gradFill rotWithShape="1">
                    <a:gsLst>
                      <a:gs pos="0">
                        <a:srgbClr val="00FFFF">
                          <a:alpha val="60001"/>
                        </a:srgbClr>
                      </a:gs>
                      <a:gs pos="100000">
                        <a:srgbClr val="007676"/>
                      </a:gs>
                    </a:gsLst>
                    <a:lin ang="5400000" scaled="1"/>
                  </a:gradFill>
                  <a:ln w="9525">
                    <a:solidFill>
                      <a:srgbClr val="808080"/>
                    </a:solidFill>
                    <a:round/>
                    <a:headEnd/>
                    <a:tailEnd/>
                  </a:ln>
                </p:spPr>
                <p:txBody>
                  <a:bodyPr wrap="none" anchor="ctr"/>
                  <a:lstStyle/>
                  <a:p>
                    <a:endParaRPr lang="en-US" dirty="0"/>
                  </a:p>
                </p:txBody>
              </p:sp>
              <p:sp>
                <p:nvSpPr>
                  <p:cNvPr id="28735" name="AutoShape 45"/>
                  <p:cNvSpPr>
                    <a:spLocks noChangeArrowheads="1"/>
                  </p:cNvSpPr>
                  <p:nvPr/>
                </p:nvSpPr>
                <p:spPr bwMode="auto">
                  <a:xfrm>
                    <a:off x="4767" y="1248"/>
                    <a:ext cx="130" cy="79"/>
                  </a:xfrm>
                  <a:prstGeom prst="can">
                    <a:avLst>
                      <a:gd name="adj" fmla="val 40597"/>
                    </a:avLst>
                  </a:prstGeom>
                  <a:solidFill>
                    <a:srgbClr val="C0C0C0">
                      <a:alpha val="59999"/>
                    </a:srgbClr>
                  </a:solidFill>
                  <a:ln w="9525">
                    <a:solidFill>
                      <a:srgbClr val="808080"/>
                    </a:solidFill>
                    <a:round/>
                    <a:headEnd/>
                    <a:tailEnd/>
                  </a:ln>
                </p:spPr>
                <p:txBody>
                  <a:bodyPr wrap="none" anchor="ctr"/>
                  <a:lstStyle/>
                  <a:p>
                    <a:endParaRPr lang="en-US" dirty="0"/>
                  </a:p>
                </p:txBody>
              </p:sp>
              <p:sp>
                <p:nvSpPr>
                  <p:cNvPr id="28736" name="AutoShape 46"/>
                  <p:cNvSpPr>
                    <a:spLocks noChangeArrowheads="1"/>
                  </p:cNvSpPr>
                  <p:nvPr/>
                </p:nvSpPr>
                <p:spPr bwMode="auto">
                  <a:xfrm>
                    <a:off x="4775" y="1228"/>
                    <a:ext cx="110" cy="79"/>
                  </a:xfrm>
                  <a:prstGeom prst="can">
                    <a:avLst>
                      <a:gd name="adj" fmla="val 40597"/>
                    </a:avLst>
                  </a:prstGeom>
                  <a:solidFill>
                    <a:srgbClr val="C0C0C0">
                      <a:alpha val="59999"/>
                    </a:srgbClr>
                  </a:solidFill>
                  <a:ln w="9525">
                    <a:solidFill>
                      <a:srgbClr val="808080"/>
                    </a:solidFill>
                    <a:round/>
                    <a:headEnd/>
                    <a:tailEnd/>
                  </a:ln>
                </p:spPr>
                <p:txBody>
                  <a:bodyPr wrap="none" anchor="ctr"/>
                  <a:lstStyle/>
                  <a:p>
                    <a:endParaRPr lang="en-US" dirty="0"/>
                  </a:p>
                </p:txBody>
              </p:sp>
              <p:sp>
                <p:nvSpPr>
                  <p:cNvPr id="28737" name="AutoShape 47"/>
                  <p:cNvSpPr>
                    <a:spLocks noChangeArrowheads="1"/>
                  </p:cNvSpPr>
                  <p:nvPr/>
                </p:nvSpPr>
                <p:spPr bwMode="auto">
                  <a:xfrm>
                    <a:off x="4779" y="1212"/>
                    <a:ext cx="102" cy="75"/>
                  </a:xfrm>
                  <a:prstGeom prst="can">
                    <a:avLst>
                      <a:gd name="adj" fmla="val 25000"/>
                    </a:avLst>
                  </a:prstGeom>
                  <a:solidFill>
                    <a:srgbClr val="C0C0C0">
                      <a:alpha val="30196"/>
                    </a:srgbClr>
                  </a:solidFill>
                  <a:ln w="9525">
                    <a:solidFill>
                      <a:srgbClr val="808080"/>
                    </a:solidFill>
                    <a:round/>
                    <a:headEnd/>
                    <a:tailEnd/>
                  </a:ln>
                </p:spPr>
                <p:txBody>
                  <a:bodyPr wrap="none" anchor="ctr"/>
                  <a:lstStyle/>
                  <a:p>
                    <a:endParaRPr lang="en-US" dirty="0"/>
                  </a:p>
                </p:txBody>
              </p:sp>
            </p:grpSp>
            <p:sp>
              <p:nvSpPr>
                <p:cNvPr id="28732" name="Freeform 48"/>
                <p:cNvSpPr>
                  <a:spLocks/>
                </p:cNvSpPr>
                <p:nvPr/>
              </p:nvSpPr>
              <p:spPr bwMode="auto">
                <a:xfrm rot="20761102" flipH="1">
                  <a:off x="4539" y="1447"/>
                  <a:ext cx="299" cy="240"/>
                </a:xfrm>
                <a:custGeom>
                  <a:avLst/>
                  <a:gdLst>
                    <a:gd name="T0" fmla="*/ 0 w 368"/>
                    <a:gd name="T1" fmla="*/ 64 h 240"/>
                    <a:gd name="T2" fmla="*/ 2 w 368"/>
                    <a:gd name="T3" fmla="*/ 68 h 240"/>
                    <a:gd name="T4" fmla="*/ 2 w 368"/>
                    <a:gd name="T5" fmla="*/ 44 h 240"/>
                    <a:gd name="T6" fmla="*/ 4 w 368"/>
                    <a:gd name="T7" fmla="*/ 8 h 240"/>
                    <a:gd name="T8" fmla="*/ 5 w 368"/>
                    <a:gd name="T9" fmla="*/ 0 h 240"/>
                    <a:gd name="T10" fmla="*/ 7 w 368"/>
                    <a:gd name="T11" fmla="*/ 28 h 240"/>
                    <a:gd name="T12" fmla="*/ 7 w 368"/>
                    <a:gd name="T13" fmla="*/ 64 h 240"/>
                    <a:gd name="T14" fmla="*/ 9 w 368"/>
                    <a:gd name="T15" fmla="*/ 196 h 240"/>
                    <a:gd name="T16" fmla="*/ 12 w 368"/>
                    <a:gd name="T17" fmla="*/ 224 h 240"/>
                    <a:gd name="T18" fmla="*/ 12 w 368"/>
                    <a:gd name="T19" fmla="*/ 240 h 240"/>
                    <a:gd name="T20" fmla="*/ 8 w 368"/>
                    <a:gd name="T21" fmla="*/ 240 h 240"/>
                    <a:gd name="T22" fmla="*/ 5 w 368"/>
                    <a:gd name="T23" fmla="*/ 236 h 240"/>
                    <a:gd name="T24" fmla="*/ 6 w 368"/>
                    <a:gd name="T25" fmla="*/ 212 h 240"/>
                    <a:gd name="T26" fmla="*/ 6 w 368"/>
                    <a:gd name="T27" fmla="*/ 160 h 240"/>
                    <a:gd name="T28" fmla="*/ 6 w 368"/>
                    <a:gd name="T29" fmla="*/ 60 h 240"/>
                    <a:gd name="T30" fmla="*/ 5 w 368"/>
                    <a:gd name="T31" fmla="*/ 8 h 240"/>
                    <a:gd name="T32" fmla="*/ 2 w 368"/>
                    <a:gd name="T33" fmla="*/ 60 h 240"/>
                    <a:gd name="T34" fmla="*/ 2 w 368"/>
                    <a:gd name="T35" fmla="*/ 92 h 240"/>
                    <a:gd name="T36" fmla="*/ 0 w 368"/>
                    <a:gd name="T37" fmla="*/ 64 h 2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8"/>
                    <a:gd name="T58" fmla="*/ 0 h 240"/>
                    <a:gd name="T59" fmla="*/ 368 w 368"/>
                    <a:gd name="T60" fmla="*/ 240 h 2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8" h="240">
                      <a:moveTo>
                        <a:pt x="0" y="64"/>
                      </a:moveTo>
                      <a:lnTo>
                        <a:pt x="36" y="68"/>
                      </a:lnTo>
                      <a:lnTo>
                        <a:pt x="68" y="44"/>
                      </a:lnTo>
                      <a:lnTo>
                        <a:pt x="108" y="8"/>
                      </a:lnTo>
                      <a:lnTo>
                        <a:pt x="136" y="0"/>
                      </a:lnTo>
                      <a:lnTo>
                        <a:pt x="172" y="28"/>
                      </a:lnTo>
                      <a:lnTo>
                        <a:pt x="176" y="64"/>
                      </a:lnTo>
                      <a:lnTo>
                        <a:pt x="248" y="196"/>
                      </a:lnTo>
                      <a:lnTo>
                        <a:pt x="344" y="224"/>
                      </a:lnTo>
                      <a:lnTo>
                        <a:pt x="368" y="240"/>
                      </a:lnTo>
                      <a:lnTo>
                        <a:pt x="236" y="240"/>
                      </a:lnTo>
                      <a:lnTo>
                        <a:pt x="132" y="236"/>
                      </a:lnTo>
                      <a:lnTo>
                        <a:pt x="140" y="212"/>
                      </a:lnTo>
                      <a:lnTo>
                        <a:pt x="168" y="160"/>
                      </a:lnTo>
                      <a:lnTo>
                        <a:pt x="168" y="60"/>
                      </a:lnTo>
                      <a:lnTo>
                        <a:pt x="136" y="8"/>
                      </a:lnTo>
                      <a:lnTo>
                        <a:pt x="68" y="60"/>
                      </a:lnTo>
                      <a:lnTo>
                        <a:pt x="12" y="92"/>
                      </a:lnTo>
                      <a:lnTo>
                        <a:pt x="0" y="64"/>
                      </a:lnTo>
                      <a:close/>
                    </a:path>
                  </a:pathLst>
                </a:custGeom>
                <a:gradFill rotWithShape="1">
                  <a:gsLst>
                    <a:gs pos="0">
                      <a:srgbClr val="007676"/>
                    </a:gs>
                    <a:gs pos="100000">
                      <a:srgbClr val="00FFFF"/>
                    </a:gs>
                  </a:gsLst>
                  <a:lin ang="5400000" scaled="1"/>
                </a:gradFill>
                <a:ln w="9525">
                  <a:noFill/>
                  <a:round/>
                  <a:headEnd/>
                  <a:tailEnd/>
                </a:ln>
              </p:spPr>
              <p:txBody>
                <a:bodyPr/>
                <a:lstStyle/>
                <a:p>
                  <a:endParaRPr lang="en-US" dirty="0"/>
                </a:p>
              </p:txBody>
            </p:sp>
          </p:grpSp>
        </p:grpSp>
      </p:grpSp>
      <p:sp>
        <p:nvSpPr>
          <p:cNvPr id="28680" name="TextBox 78"/>
          <p:cNvSpPr txBox="1">
            <a:spLocks noChangeArrowheads="1"/>
          </p:cNvSpPr>
          <p:nvPr/>
        </p:nvSpPr>
        <p:spPr bwMode="auto">
          <a:xfrm>
            <a:off x="1524000" y="1676401"/>
            <a:ext cx="4114800" cy="1323975"/>
          </a:xfrm>
          <a:prstGeom prst="rect">
            <a:avLst/>
          </a:prstGeom>
          <a:noFill/>
          <a:ln w="9525">
            <a:noFill/>
            <a:miter lim="800000"/>
            <a:headEnd/>
            <a:tailEnd/>
          </a:ln>
        </p:spPr>
        <p:txBody>
          <a:bodyPr>
            <a:spAutoFit/>
          </a:bodyPr>
          <a:lstStyle/>
          <a:p>
            <a:r>
              <a:rPr lang="en-US" sz="2000" dirty="0"/>
              <a:t>D+A                                 D</a:t>
            </a:r>
            <a:r>
              <a:rPr lang="en-US" sz="2000" baseline="30000" dirty="0"/>
              <a:t>*</a:t>
            </a:r>
            <a:r>
              <a:rPr lang="en-US" sz="2000" dirty="0"/>
              <a:t>+A</a:t>
            </a:r>
          </a:p>
          <a:p>
            <a:r>
              <a:rPr lang="en-US" sz="2000" dirty="0"/>
              <a:t>D</a:t>
            </a:r>
            <a:r>
              <a:rPr lang="en-US" sz="2000" baseline="30000" dirty="0"/>
              <a:t>*</a:t>
            </a:r>
            <a:r>
              <a:rPr lang="en-US" sz="2000" dirty="0"/>
              <a:t>+A                               [D</a:t>
            </a:r>
            <a:r>
              <a:rPr lang="en-US" sz="2000" baseline="30000" dirty="0"/>
              <a:t>*</a:t>
            </a:r>
            <a:r>
              <a:rPr lang="en-US" sz="2000" dirty="0"/>
              <a:t>,A]</a:t>
            </a:r>
          </a:p>
          <a:p>
            <a:r>
              <a:rPr lang="en-US" sz="2000" dirty="0"/>
              <a:t>[D</a:t>
            </a:r>
            <a:r>
              <a:rPr lang="en-US" sz="2000" baseline="30000" dirty="0"/>
              <a:t>*</a:t>
            </a:r>
            <a:r>
              <a:rPr lang="en-US" sz="2000" dirty="0"/>
              <a:t>,A]                              [D</a:t>
            </a:r>
            <a:r>
              <a:rPr lang="en-US" sz="2000" baseline="30000" dirty="0"/>
              <a:t>+*</a:t>
            </a:r>
            <a:r>
              <a:rPr lang="en-US" sz="2000" dirty="0"/>
              <a:t>,A</a:t>
            </a:r>
            <a:r>
              <a:rPr lang="en-US" sz="2000" baseline="30000" dirty="0"/>
              <a:t>-*</a:t>
            </a:r>
            <a:r>
              <a:rPr lang="en-US" sz="2000" dirty="0"/>
              <a:t>]</a:t>
            </a:r>
          </a:p>
          <a:p>
            <a:r>
              <a:rPr lang="en-US" sz="2000" dirty="0"/>
              <a:t>[D+,A</a:t>
            </a:r>
            <a:r>
              <a:rPr lang="en-US" sz="2000" baseline="30000" dirty="0"/>
              <a:t>-*</a:t>
            </a:r>
            <a:r>
              <a:rPr lang="en-US" sz="2000" dirty="0"/>
              <a:t>]                           D</a:t>
            </a:r>
            <a:r>
              <a:rPr lang="en-US" sz="2000" baseline="30000" dirty="0"/>
              <a:t>+</a:t>
            </a:r>
            <a:r>
              <a:rPr lang="en-US" sz="2000" dirty="0"/>
              <a:t>+A</a:t>
            </a:r>
            <a:r>
              <a:rPr lang="en-US" sz="2000" baseline="30000" dirty="0"/>
              <a:t>-</a:t>
            </a:r>
            <a:r>
              <a:rPr lang="en-US" sz="2000" dirty="0"/>
              <a:t> </a:t>
            </a:r>
          </a:p>
        </p:txBody>
      </p:sp>
      <p:grpSp>
        <p:nvGrpSpPr>
          <p:cNvPr id="16" name="Group 79"/>
          <p:cNvGrpSpPr>
            <a:grpSpLocks/>
          </p:cNvGrpSpPr>
          <p:nvPr/>
        </p:nvGrpSpPr>
        <p:grpSpPr bwMode="auto">
          <a:xfrm>
            <a:off x="2514600" y="1828800"/>
            <a:ext cx="1295400" cy="915988"/>
            <a:chOff x="6553200" y="4724400"/>
            <a:chExt cx="1295400" cy="915988"/>
          </a:xfrm>
        </p:grpSpPr>
        <p:grpSp>
          <p:nvGrpSpPr>
            <p:cNvPr id="17" name="Group 90"/>
            <p:cNvGrpSpPr>
              <a:grpSpLocks/>
            </p:cNvGrpSpPr>
            <p:nvPr/>
          </p:nvGrpSpPr>
          <p:grpSpPr bwMode="auto">
            <a:xfrm>
              <a:off x="6553200" y="4724400"/>
              <a:ext cx="1219200" cy="77788"/>
              <a:chOff x="6248400" y="4800600"/>
              <a:chExt cx="1219200" cy="77788"/>
            </a:xfrm>
          </p:grpSpPr>
          <p:cxnSp>
            <p:nvCxnSpPr>
              <p:cNvPr id="28695" name="Straight Arrow Connector 90"/>
              <p:cNvCxnSpPr>
                <a:cxnSpLocks noChangeShapeType="1"/>
              </p:cNvCxnSpPr>
              <p:nvPr/>
            </p:nvCxnSpPr>
            <p:spPr bwMode="auto">
              <a:xfrm>
                <a:off x="6324600" y="4800600"/>
                <a:ext cx="1143000" cy="1588"/>
              </a:xfrm>
              <a:prstGeom prst="straightConnector1">
                <a:avLst/>
              </a:prstGeom>
              <a:noFill/>
              <a:ln w="9525" algn="ctr">
                <a:solidFill>
                  <a:schemeClr val="tx1"/>
                </a:solidFill>
                <a:round/>
                <a:headEnd/>
                <a:tailEnd type="arrow" w="med" len="med"/>
              </a:ln>
            </p:spPr>
          </p:cxnSp>
          <p:cxnSp>
            <p:nvCxnSpPr>
              <p:cNvPr id="28696" name="Straight Arrow Connector 91"/>
              <p:cNvCxnSpPr>
                <a:cxnSpLocks noChangeShapeType="1"/>
              </p:cNvCxnSpPr>
              <p:nvPr/>
            </p:nvCxnSpPr>
            <p:spPr bwMode="auto">
              <a:xfrm rot="10800000">
                <a:off x="6248400" y="4876800"/>
                <a:ext cx="1143000" cy="1588"/>
              </a:xfrm>
              <a:prstGeom prst="straightConnector1">
                <a:avLst/>
              </a:prstGeom>
              <a:noFill/>
              <a:ln w="9525" algn="ctr">
                <a:solidFill>
                  <a:schemeClr val="tx1"/>
                </a:solidFill>
                <a:round/>
                <a:headEnd/>
                <a:tailEnd type="arrow" w="med" len="med"/>
              </a:ln>
            </p:spPr>
          </p:cxnSp>
        </p:grpSp>
        <p:grpSp>
          <p:nvGrpSpPr>
            <p:cNvPr id="18" name="Group 91"/>
            <p:cNvGrpSpPr>
              <a:grpSpLocks/>
            </p:cNvGrpSpPr>
            <p:nvPr/>
          </p:nvGrpSpPr>
          <p:grpSpPr bwMode="auto">
            <a:xfrm>
              <a:off x="6553200" y="5257800"/>
              <a:ext cx="1219200" cy="77788"/>
              <a:chOff x="6248400" y="4800600"/>
              <a:chExt cx="1219200" cy="77788"/>
            </a:xfrm>
          </p:grpSpPr>
          <p:cxnSp>
            <p:nvCxnSpPr>
              <p:cNvPr id="28693" name="Straight Arrow Connector 88"/>
              <p:cNvCxnSpPr>
                <a:cxnSpLocks noChangeShapeType="1"/>
              </p:cNvCxnSpPr>
              <p:nvPr/>
            </p:nvCxnSpPr>
            <p:spPr bwMode="auto">
              <a:xfrm>
                <a:off x="6324600" y="4800600"/>
                <a:ext cx="1143000" cy="1588"/>
              </a:xfrm>
              <a:prstGeom prst="straightConnector1">
                <a:avLst/>
              </a:prstGeom>
              <a:noFill/>
              <a:ln w="9525" algn="ctr">
                <a:solidFill>
                  <a:schemeClr val="tx1"/>
                </a:solidFill>
                <a:round/>
                <a:headEnd/>
                <a:tailEnd type="arrow" w="med" len="med"/>
              </a:ln>
            </p:spPr>
          </p:cxnSp>
          <p:cxnSp>
            <p:nvCxnSpPr>
              <p:cNvPr id="28694" name="Straight Arrow Connector 89"/>
              <p:cNvCxnSpPr>
                <a:cxnSpLocks noChangeShapeType="1"/>
              </p:cNvCxnSpPr>
              <p:nvPr/>
            </p:nvCxnSpPr>
            <p:spPr bwMode="auto">
              <a:xfrm rot="10800000">
                <a:off x="6248400" y="4876800"/>
                <a:ext cx="1143000" cy="1588"/>
              </a:xfrm>
              <a:prstGeom prst="straightConnector1">
                <a:avLst/>
              </a:prstGeom>
              <a:noFill/>
              <a:ln w="9525" algn="ctr">
                <a:solidFill>
                  <a:schemeClr val="tx1"/>
                </a:solidFill>
                <a:round/>
                <a:headEnd/>
                <a:tailEnd type="arrow" w="med" len="med"/>
              </a:ln>
            </p:spPr>
          </p:cxnSp>
        </p:grpSp>
        <p:grpSp>
          <p:nvGrpSpPr>
            <p:cNvPr id="19" name="Group 94"/>
            <p:cNvGrpSpPr>
              <a:grpSpLocks/>
            </p:cNvGrpSpPr>
            <p:nvPr/>
          </p:nvGrpSpPr>
          <p:grpSpPr bwMode="auto">
            <a:xfrm>
              <a:off x="6629400" y="5562600"/>
              <a:ext cx="1219200" cy="77788"/>
              <a:chOff x="6248400" y="4800600"/>
              <a:chExt cx="1219200" cy="77788"/>
            </a:xfrm>
          </p:grpSpPr>
          <p:cxnSp>
            <p:nvCxnSpPr>
              <p:cNvPr id="28691" name="Straight Arrow Connector 86"/>
              <p:cNvCxnSpPr>
                <a:cxnSpLocks noChangeShapeType="1"/>
              </p:cNvCxnSpPr>
              <p:nvPr/>
            </p:nvCxnSpPr>
            <p:spPr bwMode="auto">
              <a:xfrm>
                <a:off x="6324600" y="4800600"/>
                <a:ext cx="1143000" cy="1588"/>
              </a:xfrm>
              <a:prstGeom prst="straightConnector1">
                <a:avLst/>
              </a:prstGeom>
              <a:noFill/>
              <a:ln w="9525" algn="ctr">
                <a:solidFill>
                  <a:schemeClr val="tx1"/>
                </a:solidFill>
                <a:round/>
                <a:headEnd/>
                <a:tailEnd type="arrow" w="med" len="med"/>
              </a:ln>
            </p:spPr>
          </p:cxnSp>
          <p:cxnSp>
            <p:nvCxnSpPr>
              <p:cNvPr id="28692" name="Straight Arrow Connector 87"/>
              <p:cNvCxnSpPr>
                <a:cxnSpLocks noChangeShapeType="1"/>
              </p:cNvCxnSpPr>
              <p:nvPr/>
            </p:nvCxnSpPr>
            <p:spPr bwMode="auto">
              <a:xfrm rot="10800000">
                <a:off x="6248400" y="4876800"/>
                <a:ext cx="1143000" cy="1588"/>
              </a:xfrm>
              <a:prstGeom prst="straightConnector1">
                <a:avLst/>
              </a:prstGeom>
              <a:noFill/>
              <a:ln w="9525" algn="ctr">
                <a:solidFill>
                  <a:schemeClr val="tx1"/>
                </a:solidFill>
                <a:round/>
                <a:headEnd/>
                <a:tailEnd type="arrow" w="med" len="med"/>
              </a:ln>
            </p:spPr>
          </p:cxnSp>
        </p:grpSp>
        <p:grpSp>
          <p:nvGrpSpPr>
            <p:cNvPr id="20" name="Group 97"/>
            <p:cNvGrpSpPr>
              <a:grpSpLocks/>
            </p:cNvGrpSpPr>
            <p:nvPr/>
          </p:nvGrpSpPr>
          <p:grpSpPr bwMode="auto">
            <a:xfrm>
              <a:off x="6553200" y="5029200"/>
              <a:ext cx="1219200" cy="77788"/>
              <a:chOff x="6248400" y="4800600"/>
              <a:chExt cx="1219200" cy="77788"/>
            </a:xfrm>
          </p:grpSpPr>
          <p:cxnSp>
            <p:nvCxnSpPr>
              <p:cNvPr id="28689" name="Straight Arrow Connector 84"/>
              <p:cNvCxnSpPr>
                <a:cxnSpLocks noChangeShapeType="1"/>
              </p:cNvCxnSpPr>
              <p:nvPr/>
            </p:nvCxnSpPr>
            <p:spPr bwMode="auto">
              <a:xfrm>
                <a:off x="6324600" y="4800600"/>
                <a:ext cx="1143000" cy="1588"/>
              </a:xfrm>
              <a:prstGeom prst="straightConnector1">
                <a:avLst/>
              </a:prstGeom>
              <a:noFill/>
              <a:ln w="9525" algn="ctr">
                <a:solidFill>
                  <a:schemeClr val="tx1"/>
                </a:solidFill>
                <a:round/>
                <a:headEnd/>
                <a:tailEnd type="arrow" w="med" len="med"/>
              </a:ln>
            </p:spPr>
          </p:cxnSp>
          <p:cxnSp>
            <p:nvCxnSpPr>
              <p:cNvPr id="28690" name="Straight Arrow Connector 85"/>
              <p:cNvCxnSpPr>
                <a:cxnSpLocks noChangeShapeType="1"/>
              </p:cNvCxnSpPr>
              <p:nvPr/>
            </p:nvCxnSpPr>
            <p:spPr bwMode="auto">
              <a:xfrm rot="10800000">
                <a:off x="6248400" y="4876800"/>
                <a:ext cx="1143000" cy="1588"/>
              </a:xfrm>
              <a:prstGeom prst="straightConnector1">
                <a:avLst/>
              </a:prstGeom>
              <a:noFill/>
              <a:ln w="9525" algn="ctr">
                <a:solidFill>
                  <a:schemeClr val="tx1"/>
                </a:solidFill>
                <a:round/>
                <a:headEnd/>
                <a:tailEnd type="arrow" w="med" len="med"/>
              </a:ln>
            </p:spPr>
          </p:cxnSp>
        </p:grpSp>
      </p:grpSp>
      <p:sp>
        <p:nvSpPr>
          <p:cNvPr id="28682" name="TextBox 92"/>
          <p:cNvSpPr txBox="1">
            <a:spLocks noChangeArrowheads="1"/>
          </p:cNvSpPr>
          <p:nvPr/>
        </p:nvSpPr>
        <p:spPr bwMode="auto">
          <a:xfrm>
            <a:off x="5715000" y="1676401"/>
            <a:ext cx="3200400" cy="1323975"/>
          </a:xfrm>
          <a:prstGeom prst="rect">
            <a:avLst/>
          </a:prstGeom>
          <a:noFill/>
          <a:ln w="9525">
            <a:noFill/>
            <a:miter lim="800000"/>
            <a:headEnd/>
            <a:tailEnd/>
          </a:ln>
        </p:spPr>
        <p:txBody>
          <a:bodyPr>
            <a:spAutoFit/>
          </a:bodyPr>
          <a:lstStyle/>
          <a:p>
            <a:r>
              <a:rPr lang="en-US" sz="2000" dirty="0"/>
              <a:t>1- Photo-excitation</a:t>
            </a:r>
          </a:p>
          <a:p>
            <a:r>
              <a:rPr lang="en-US" sz="2000" dirty="0"/>
              <a:t>2-Excitons diffusion</a:t>
            </a:r>
          </a:p>
          <a:p>
            <a:r>
              <a:rPr lang="en-US" sz="2000" dirty="0"/>
              <a:t>3-Tranfer (geminate pair)</a:t>
            </a:r>
          </a:p>
          <a:p>
            <a:r>
              <a:rPr lang="en-US" sz="2000" dirty="0"/>
              <a:t>4- Charge separation</a:t>
            </a:r>
          </a:p>
        </p:txBody>
      </p:sp>
      <p:sp>
        <p:nvSpPr>
          <p:cNvPr id="28683" name="TextBox 93"/>
          <p:cNvSpPr txBox="1">
            <a:spLocks noChangeArrowheads="1"/>
          </p:cNvSpPr>
          <p:nvPr/>
        </p:nvSpPr>
        <p:spPr bwMode="auto">
          <a:xfrm>
            <a:off x="3124200" y="1524000"/>
            <a:ext cx="420308" cy="369332"/>
          </a:xfrm>
          <a:prstGeom prst="rect">
            <a:avLst/>
          </a:prstGeom>
          <a:noFill/>
          <a:ln w="9525">
            <a:noFill/>
            <a:miter lim="800000"/>
            <a:headEnd/>
            <a:tailEnd/>
          </a:ln>
        </p:spPr>
        <p:txBody>
          <a:bodyPr wrap="none">
            <a:spAutoFit/>
          </a:bodyPr>
          <a:lstStyle/>
          <a:p>
            <a:r>
              <a:rPr lang="en-US" dirty="0"/>
              <a:t>h</a:t>
            </a:r>
            <a:r>
              <a:rPr lang="el-GR">
                <a:latin typeface="Times New Roman" pitchFamily="18" charset="0"/>
                <a:cs typeface="Times New Roman" pitchFamily="18" charset="0"/>
              </a:rPr>
              <a:t>υ</a:t>
            </a:r>
            <a:endParaRPr lang="en-US" dirty="0"/>
          </a:p>
        </p:txBody>
      </p:sp>
      <p:sp>
        <p:nvSpPr>
          <p:cNvPr id="28684" name="TextBox 94"/>
          <p:cNvSpPr txBox="1">
            <a:spLocks noChangeArrowheads="1"/>
          </p:cNvSpPr>
          <p:nvPr/>
        </p:nvSpPr>
        <p:spPr bwMode="auto">
          <a:xfrm>
            <a:off x="8077200" y="6559551"/>
            <a:ext cx="2667000" cy="277813"/>
          </a:xfrm>
          <a:prstGeom prst="rect">
            <a:avLst/>
          </a:prstGeom>
          <a:noFill/>
          <a:ln w="9525">
            <a:noFill/>
            <a:miter lim="800000"/>
            <a:headEnd/>
            <a:tailEnd/>
          </a:ln>
        </p:spPr>
        <p:txBody>
          <a:bodyPr>
            <a:spAutoFit/>
          </a:bodyPr>
          <a:lstStyle/>
          <a:p>
            <a:r>
              <a:rPr lang="de-DE" sz="1200" dirty="0"/>
              <a:t>Angew. Chem. Int. Ed. 47, 58 (2008)</a:t>
            </a:r>
            <a:endParaRPr lang="en-US" sz="1200" dirty="0"/>
          </a:p>
        </p:txBody>
      </p:sp>
      <p:cxnSp>
        <p:nvCxnSpPr>
          <p:cNvPr id="95" name="Straight Connector 94"/>
          <p:cNvCxnSpPr/>
          <p:nvPr/>
        </p:nvCxnSpPr>
        <p:spPr>
          <a:xfrm>
            <a:off x="1524000" y="533400"/>
            <a:ext cx="9144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25601" name="Picture 1"/>
          <p:cNvPicPr>
            <a:picLocks noChangeAspect="1" noChangeArrowheads="1"/>
          </p:cNvPicPr>
          <p:nvPr/>
        </p:nvPicPr>
        <p:blipFill>
          <a:blip r:embed="rId3" cstate="print"/>
          <a:srcRect/>
          <a:stretch>
            <a:fillRect/>
          </a:stretch>
        </p:blipFill>
        <p:spPr bwMode="auto">
          <a:xfrm>
            <a:off x="1828800" y="3124201"/>
            <a:ext cx="3714750" cy="2632231"/>
          </a:xfrm>
          <a:prstGeom prst="rect">
            <a:avLst/>
          </a:prstGeom>
          <a:noFill/>
          <a:ln w="9525">
            <a:noFill/>
            <a:miter lim="800000"/>
            <a:headEnd/>
            <a:tailEnd/>
          </a:ln>
        </p:spPr>
      </p:pic>
    </p:spTree>
    <p:extLst>
      <p:ext uri="{BB962C8B-B14F-4D97-AF65-F5344CB8AC3E}">
        <p14:creationId xmlns:p14="http://schemas.microsoft.com/office/powerpoint/2010/main" val="319116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22238"/>
            <a:ext cx="9144000" cy="868362"/>
          </a:xfrm>
        </p:spPr>
        <p:txBody>
          <a:bodyPr/>
          <a:lstStyle/>
          <a:p>
            <a:pPr>
              <a:defRPr/>
            </a:pPr>
            <a:r>
              <a:rPr lang="en-US" sz="4000" b="1" dirty="0">
                <a:solidFill>
                  <a:srgbClr val="0000FF"/>
                </a:solidFill>
                <a:effectLst>
                  <a:outerShdw blurRad="38100" dist="38100" dir="2700000" algn="tl">
                    <a:srgbClr val="000000">
                      <a:alpha val="43137"/>
                    </a:srgbClr>
                  </a:outerShdw>
                </a:effectLst>
              </a:rPr>
              <a:t>Selected </a:t>
            </a:r>
            <a:r>
              <a:rPr lang="en-US" sz="4000" b="1" dirty="0" smtClean="0">
                <a:solidFill>
                  <a:srgbClr val="0000FF"/>
                </a:solidFill>
                <a:effectLst>
                  <a:outerShdw blurRad="38100" dist="38100" dir="2700000" algn="tl">
                    <a:srgbClr val="000000">
                      <a:alpha val="43137"/>
                    </a:srgbClr>
                  </a:outerShdw>
                </a:effectLst>
              </a:rPr>
              <a:t>materials </a:t>
            </a:r>
            <a:r>
              <a:rPr lang="en-US" sz="4000" b="1" dirty="0">
                <a:solidFill>
                  <a:srgbClr val="0000FF"/>
                </a:solidFill>
                <a:effectLst>
                  <a:outerShdw blurRad="38100" dist="38100" dir="2700000" algn="tl">
                    <a:srgbClr val="000000">
                      <a:alpha val="43137"/>
                    </a:srgbClr>
                  </a:outerShdw>
                </a:effectLst>
              </a:rPr>
              <a:t>for organic solar cells</a:t>
            </a:r>
          </a:p>
        </p:txBody>
      </p:sp>
      <p:sp>
        <p:nvSpPr>
          <p:cNvPr id="25603" name="TextBox 4"/>
          <p:cNvSpPr txBox="1">
            <a:spLocks noChangeArrowheads="1"/>
          </p:cNvSpPr>
          <p:nvPr/>
        </p:nvSpPr>
        <p:spPr bwMode="auto">
          <a:xfrm>
            <a:off x="1752600" y="5181601"/>
            <a:ext cx="8915400" cy="461963"/>
          </a:xfrm>
          <a:prstGeom prst="rect">
            <a:avLst/>
          </a:prstGeom>
          <a:noFill/>
          <a:ln w="9525">
            <a:noFill/>
            <a:miter lim="800000"/>
            <a:headEnd/>
            <a:tailEnd/>
          </a:ln>
        </p:spPr>
        <p:txBody>
          <a:bodyPr>
            <a:spAutoFit/>
          </a:bodyPr>
          <a:lstStyle/>
          <a:p>
            <a:r>
              <a:rPr lang="en-US" sz="2400" dirty="0"/>
              <a:t>Molecular structure and conjugated π-electron system</a:t>
            </a:r>
          </a:p>
        </p:txBody>
      </p:sp>
      <p:sp>
        <p:nvSpPr>
          <p:cNvPr id="25604" name="TextBox 6"/>
          <p:cNvSpPr txBox="1">
            <a:spLocks noChangeArrowheads="1"/>
          </p:cNvSpPr>
          <p:nvPr/>
        </p:nvSpPr>
        <p:spPr bwMode="auto">
          <a:xfrm>
            <a:off x="1524000" y="6581776"/>
            <a:ext cx="9144000" cy="276225"/>
          </a:xfrm>
          <a:prstGeom prst="rect">
            <a:avLst/>
          </a:prstGeom>
          <a:noFill/>
          <a:ln w="9525">
            <a:noFill/>
            <a:miter lim="800000"/>
            <a:headEnd/>
            <a:tailEnd/>
          </a:ln>
        </p:spPr>
        <p:txBody>
          <a:bodyPr>
            <a:spAutoFit/>
          </a:bodyPr>
          <a:lstStyle/>
          <a:p>
            <a:r>
              <a:rPr lang="en-US" sz="1200" dirty="0"/>
              <a:t>Ref. McMurry, J., </a:t>
            </a:r>
            <a:r>
              <a:rPr lang="en-US" sz="1200" i="1" dirty="0"/>
              <a:t>Organic Chemistry. 3rd ed.; Brooks/Cole Publishing Company: </a:t>
            </a:r>
            <a:r>
              <a:rPr lang="en-US" sz="1200" dirty="0"/>
              <a:t>1992. and  </a:t>
            </a:r>
            <a:r>
              <a:rPr lang="de-DE" sz="1200" dirty="0"/>
              <a:t>Angew. Chem. Int. Ed., 47, 58 (2008)</a:t>
            </a:r>
            <a:endParaRPr lang="en-US" sz="1200" dirty="0"/>
          </a:p>
        </p:txBody>
      </p:sp>
      <p:sp>
        <p:nvSpPr>
          <p:cNvPr id="25605" name="TextBox 8"/>
          <p:cNvSpPr txBox="1">
            <a:spLocks noChangeArrowheads="1"/>
          </p:cNvSpPr>
          <p:nvPr/>
        </p:nvSpPr>
        <p:spPr bwMode="auto">
          <a:xfrm>
            <a:off x="6705600" y="3886200"/>
            <a:ext cx="3048000" cy="369888"/>
          </a:xfrm>
          <a:prstGeom prst="rect">
            <a:avLst/>
          </a:prstGeom>
          <a:solidFill>
            <a:schemeClr val="bg1"/>
          </a:solidFill>
          <a:ln w="9525">
            <a:noFill/>
            <a:miter lim="800000"/>
            <a:headEnd/>
            <a:tailEnd/>
          </a:ln>
        </p:spPr>
        <p:txBody>
          <a:bodyPr>
            <a:spAutoFit/>
          </a:bodyPr>
          <a:lstStyle/>
          <a:p>
            <a:endParaRPr lang="en-US" dirty="0"/>
          </a:p>
        </p:txBody>
      </p:sp>
      <p:sp>
        <p:nvSpPr>
          <p:cNvPr id="25606" name="TextBox 10"/>
          <p:cNvSpPr txBox="1">
            <a:spLocks noChangeArrowheads="1"/>
          </p:cNvSpPr>
          <p:nvPr/>
        </p:nvSpPr>
        <p:spPr bwMode="auto">
          <a:xfrm>
            <a:off x="7000875" y="4278313"/>
            <a:ext cx="447558" cy="369332"/>
          </a:xfrm>
          <a:prstGeom prst="rect">
            <a:avLst/>
          </a:prstGeom>
          <a:noFill/>
          <a:ln w="9525">
            <a:noFill/>
            <a:miter lim="800000"/>
            <a:headEnd/>
            <a:tailEnd/>
          </a:ln>
        </p:spPr>
        <p:txBody>
          <a:bodyPr wrap="none">
            <a:spAutoFit/>
          </a:bodyPr>
          <a:lstStyle/>
          <a:p>
            <a:r>
              <a:rPr lang="en-US" dirty="0"/>
              <a:t>(b)</a:t>
            </a:r>
          </a:p>
        </p:txBody>
      </p:sp>
      <p:cxnSp>
        <p:nvCxnSpPr>
          <p:cNvPr id="14" name="Straight Connector 13"/>
          <p:cNvCxnSpPr/>
          <p:nvPr/>
        </p:nvCxnSpPr>
        <p:spPr>
          <a:xfrm>
            <a:off x="1524000" y="990600"/>
            <a:ext cx="9144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25608" name="Picture 14"/>
          <p:cNvPicPr>
            <a:picLocks noChangeAspect="1" noChangeArrowheads="1"/>
          </p:cNvPicPr>
          <p:nvPr/>
        </p:nvPicPr>
        <p:blipFill>
          <a:blip r:embed="rId2" cstate="print"/>
          <a:srcRect/>
          <a:stretch>
            <a:fillRect/>
          </a:stretch>
        </p:blipFill>
        <p:spPr bwMode="auto">
          <a:xfrm>
            <a:off x="2867026" y="1219200"/>
            <a:ext cx="5667375" cy="3810000"/>
          </a:xfrm>
          <a:prstGeom prst="rect">
            <a:avLst/>
          </a:prstGeom>
          <a:noFill/>
          <a:ln w="9525">
            <a:noFill/>
            <a:miter lim="800000"/>
            <a:headEnd/>
            <a:tailEnd/>
          </a:ln>
        </p:spPr>
      </p:pic>
    </p:spTree>
    <p:extLst>
      <p:ext uri="{BB962C8B-B14F-4D97-AF65-F5344CB8AC3E}">
        <p14:creationId xmlns:p14="http://schemas.microsoft.com/office/powerpoint/2010/main" val="2142988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3173" y="287487"/>
            <a:ext cx="6709914" cy="1325563"/>
          </a:xfrm>
        </p:spPr>
        <p:txBody>
          <a:bodyPr/>
          <a:lstStyle/>
          <a:p>
            <a:pPr algn="r"/>
            <a:r>
              <a:rPr lang="en-US" b="1" dirty="0" smtClean="0">
                <a:solidFill>
                  <a:srgbClr val="FF0000"/>
                </a:solidFill>
                <a:effectLst>
                  <a:outerShdw blurRad="38100" dist="38100" dir="2700000" algn="tl">
                    <a:srgbClr val="000000">
                      <a:alpha val="43137"/>
                    </a:srgbClr>
                  </a:outerShdw>
                </a:effectLst>
              </a:rPr>
              <a:t>Enhancing OPV Performance</a:t>
            </a:r>
            <a:endParaRPr lang="en-US" b="1" dirty="0">
              <a:solidFill>
                <a:srgbClr val="FF0000"/>
              </a:solidFill>
              <a:effectLst>
                <a:outerShdw blurRad="38100" dist="38100" dir="2700000" algn="tl">
                  <a:srgbClr val="000000">
                    <a:alpha val="43137"/>
                  </a:srgbClr>
                </a:outerShdw>
              </a:effectLst>
            </a:endParaRPr>
          </a:p>
        </p:txBody>
      </p:sp>
      <p:pic>
        <p:nvPicPr>
          <p:cNvPr id="4098" name="Picture 2" descr="http://www.sigmaaldrich.com/content/dam/sigma-aldrich/materials-science/organic-electronics/bilayer-organic-photovoltaic-functional-mechan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370" y="1629250"/>
            <a:ext cx="9463298" cy="29042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44285" y="4741944"/>
            <a:ext cx="2139496" cy="1200329"/>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Light Absorption:</a:t>
            </a:r>
          </a:p>
          <a:p>
            <a:r>
              <a:rPr lang="en-US" dirty="0" smtClean="0">
                <a:effectLst>
                  <a:outerShdw blurRad="38100" dist="38100" dir="2700000" algn="tl">
                    <a:srgbClr val="000000">
                      <a:alpha val="43137"/>
                    </a:srgbClr>
                  </a:outerShdw>
                </a:effectLst>
              </a:rPr>
              <a:t>New Materials </a:t>
            </a:r>
          </a:p>
          <a:p>
            <a:r>
              <a:rPr lang="en-US" dirty="0" smtClean="0">
                <a:effectLst>
                  <a:outerShdw blurRad="38100" dist="38100" dir="2700000" algn="tl">
                    <a:srgbClr val="000000">
                      <a:alpha val="43137"/>
                    </a:srgbClr>
                  </a:outerShdw>
                </a:effectLst>
              </a:rPr>
              <a:t>Using Plasmon Effect</a:t>
            </a:r>
          </a:p>
          <a:p>
            <a:r>
              <a:rPr lang="en-US" dirty="0" smtClean="0">
                <a:effectLst>
                  <a:outerShdw blurRad="38100" dist="38100" dir="2700000" algn="tl">
                    <a:srgbClr val="000000">
                      <a:alpha val="43137"/>
                    </a:srgbClr>
                  </a:outerShdw>
                </a:effectLst>
              </a:rPr>
              <a:t>P3HT Crystallization</a:t>
            </a:r>
            <a:endParaRPr lang="en-US" dirty="0">
              <a:effectLst>
                <a:outerShdw blurRad="38100" dist="38100" dir="2700000" algn="tl">
                  <a:srgbClr val="000000">
                    <a:alpha val="43137"/>
                  </a:srgbClr>
                </a:outerShdw>
              </a:effectLst>
            </a:endParaRPr>
          </a:p>
        </p:txBody>
      </p:sp>
      <p:sp>
        <p:nvSpPr>
          <p:cNvPr id="6" name="TextBox 5"/>
          <p:cNvSpPr txBox="1"/>
          <p:nvPr/>
        </p:nvSpPr>
        <p:spPr>
          <a:xfrm>
            <a:off x="3618179" y="4867928"/>
            <a:ext cx="2532553" cy="1200329"/>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Exciton Diffusion:</a:t>
            </a:r>
          </a:p>
          <a:p>
            <a:r>
              <a:rPr lang="en-US" dirty="0" smtClean="0">
                <a:effectLst>
                  <a:outerShdw blurRad="38100" dist="38100" dir="2700000" algn="tl">
                    <a:srgbClr val="000000">
                      <a:alpha val="43137"/>
                    </a:srgbClr>
                  </a:outerShdw>
                </a:effectLst>
              </a:rPr>
              <a:t>Heterogeneous structure</a:t>
            </a:r>
          </a:p>
          <a:p>
            <a:r>
              <a:rPr lang="en-US" dirty="0" smtClean="0">
                <a:solidFill>
                  <a:srgbClr val="FF0000"/>
                </a:solidFill>
                <a:effectLst>
                  <a:outerShdw blurRad="38100" dist="38100" dir="2700000" algn="tl">
                    <a:srgbClr val="000000">
                      <a:alpha val="43137"/>
                    </a:srgbClr>
                  </a:outerShdw>
                </a:effectLst>
              </a:rPr>
              <a:t>A-D Interface</a:t>
            </a:r>
          </a:p>
          <a:p>
            <a:r>
              <a:rPr lang="en-US" dirty="0">
                <a:effectLst>
                  <a:outerShdw blurRad="38100" dist="38100" dir="2700000" algn="tl">
                    <a:srgbClr val="000000">
                      <a:alpha val="43137"/>
                    </a:srgbClr>
                  </a:outerShdw>
                </a:effectLst>
              </a:rPr>
              <a:t>P3HT </a:t>
            </a:r>
            <a:r>
              <a:rPr lang="en-US" dirty="0" smtClean="0">
                <a:effectLst>
                  <a:outerShdw blurRad="38100" dist="38100" dir="2700000" algn="tl">
                    <a:srgbClr val="000000">
                      <a:alpha val="43137"/>
                    </a:srgbClr>
                  </a:outerShdw>
                </a:effectLst>
              </a:rPr>
              <a:t>Crystallization</a:t>
            </a:r>
            <a:endParaRPr lang="en-US" dirty="0">
              <a:effectLst>
                <a:outerShdw blurRad="38100" dist="38100" dir="2700000" algn="tl">
                  <a:srgbClr val="000000">
                    <a:alpha val="43137"/>
                  </a:srgbClr>
                </a:outerShdw>
              </a:effectLst>
            </a:endParaRPr>
          </a:p>
        </p:txBody>
      </p:sp>
      <p:sp>
        <p:nvSpPr>
          <p:cNvPr id="7" name="TextBox 6"/>
          <p:cNvSpPr txBox="1"/>
          <p:nvPr/>
        </p:nvSpPr>
        <p:spPr>
          <a:xfrm>
            <a:off x="6253002" y="4884128"/>
            <a:ext cx="3120085" cy="1477328"/>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Charge Separation:</a:t>
            </a:r>
          </a:p>
          <a:p>
            <a:r>
              <a:rPr lang="en-US" dirty="0" smtClean="0">
                <a:effectLst>
                  <a:outerShdw blurRad="38100" dist="38100" dir="2700000" algn="tl">
                    <a:srgbClr val="000000">
                      <a:alpha val="43137"/>
                    </a:srgbClr>
                  </a:outerShdw>
                </a:effectLst>
              </a:rPr>
              <a:t>A-D selection</a:t>
            </a:r>
          </a:p>
          <a:p>
            <a:r>
              <a:rPr lang="en-US" dirty="0" smtClean="0">
                <a:effectLst>
                  <a:outerShdw blurRad="38100" dist="38100" dir="2700000" algn="tl">
                    <a:srgbClr val="000000">
                      <a:alpha val="43137"/>
                    </a:srgbClr>
                  </a:outerShdw>
                </a:effectLst>
              </a:rPr>
              <a:t>C-nanotubes</a:t>
            </a:r>
          </a:p>
          <a:p>
            <a:r>
              <a:rPr lang="en-US" dirty="0" smtClean="0">
                <a:effectLst>
                  <a:outerShdw blurRad="38100" dist="38100" dir="2700000" algn="tl">
                    <a:srgbClr val="000000">
                      <a:alpha val="43137"/>
                    </a:srgbClr>
                  </a:outerShdw>
                </a:effectLst>
              </a:rPr>
              <a:t>Addition of oxide nanoparticles</a:t>
            </a:r>
          </a:p>
          <a:p>
            <a:r>
              <a:rPr lang="en-US" dirty="0">
                <a:effectLst>
                  <a:outerShdw blurRad="38100" dist="38100" dir="2700000" algn="tl">
                    <a:srgbClr val="000000">
                      <a:alpha val="43137"/>
                    </a:srgbClr>
                  </a:outerShdw>
                </a:effectLst>
              </a:rPr>
              <a:t>P3HT </a:t>
            </a:r>
            <a:r>
              <a:rPr lang="en-US" dirty="0" smtClean="0">
                <a:effectLst>
                  <a:outerShdw blurRad="38100" dist="38100" dir="2700000" algn="tl">
                    <a:srgbClr val="000000">
                      <a:alpha val="43137"/>
                    </a:srgbClr>
                  </a:outerShdw>
                </a:effectLst>
              </a:rPr>
              <a:t>Crystallization</a:t>
            </a:r>
            <a:endParaRPr lang="en-US" dirty="0">
              <a:effectLst>
                <a:outerShdw blurRad="38100" dist="38100" dir="2700000" algn="tl">
                  <a:srgbClr val="000000">
                    <a:alpha val="43137"/>
                  </a:srgbClr>
                </a:outerShdw>
              </a:effectLst>
            </a:endParaRPr>
          </a:p>
        </p:txBody>
      </p:sp>
      <p:sp>
        <p:nvSpPr>
          <p:cNvPr id="8" name="TextBox 7"/>
          <p:cNvSpPr txBox="1"/>
          <p:nvPr/>
        </p:nvSpPr>
        <p:spPr>
          <a:xfrm>
            <a:off x="9424448" y="4866396"/>
            <a:ext cx="2767552" cy="1754326"/>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Charge Extraction:</a:t>
            </a:r>
          </a:p>
          <a:p>
            <a:r>
              <a:rPr lang="en-US" dirty="0" smtClean="0">
                <a:effectLst>
                  <a:outerShdw blurRad="38100" dist="38100" dir="2700000" algn="tl">
                    <a:srgbClr val="000000">
                      <a:alpha val="43137"/>
                    </a:srgbClr>
                  </a:outerShdw>
                </a:effectLst>
              </a:rPr>
              <a:t>Reduce parasitic resistance </a:t>
            </a:r>
          </a:p>
          <a:p>
            <a:r>
              <a:rPr lang="en-US" dirty="0" smtClean="0">
                <a:effectLst>
                  <a:outerShdw blurRad="38100" dist="38100" dir="2700000" algn="tl">
                    <a:srgbClr val="000000">
                      <a:alpha val="43137"/>
                    </a:srgbClr>
                  </a:outerShdw>
                </a:effectLst>
              </a:rPr>
              <a:t>New contact designs</a:t>
            </a:r>
          </a:p>
          <a:p>
            <a:r>
              <a:rPr lang="en-US" dirty="0" smtClean="0">
                <a:effectLst>
                  <a:outerShdw blurRad="38100" dist="38100" dir="2700000" algn="tl">
                    <a:srgbClr val="000000">
                      <a:alpha val="43137"/>
                    </a:srgbClr>
                  </a:outerShdw>
                </a:effectLst>
              </a:rPr>
              <a:t>ZnO Nanowires</a:t>
            </a:r>
          </a:p>
          <a:p>
            <a:r>
              <a:rPr lang="en-US" dirty="0" smtClean="0">
                <a:solidFill>
                  <a:srgbClr val="FF0000"/>
                </a:solidFill>
                <a:effectLst>
                  <a:outerShdw blurRad="38100" dist="38100" dir="2700000" algn="tl">
                    <a:srgbClr val="000000">
                      <a:alpha val="43137"/>
                    </a:srgbClr>
                  </a:outerShdw>
                </a:effectLst>
              </a:rPr>
              <a:t>Al-active layer interface</a:t>
            </a:r>
          </a:p>
          <a:p>
            <a:r>
              <a:rPr lang="en-US" dirty="0">
                <a:effectLst>
                  <a:outerShdw blurRad="38100" dist="38100" dir="2700000" algn="tl">
                    <a:srgbClr val="000000">
                      <a:alpha val="43137"/>
                    </a:srgbClr>
                  </a:outerShdw>
                </a:effectLst>
              </a:rPr>
              <a:t>P3HT </a:t>
            </a:r>
            <a:r>
              <a:rPr lang="en-US" dirty="0" smtClean="0">
                <a:effectLst>
                  <a:outerShdw blurRad="38100" dist="38100" dir="2700000" algn="tl">
                    <a:srgbClr val="000000">
                      <a:alpha val="43137"/>
                    </a:srgbClr>
                  </a:outerShdw>
                </a:effectLst>
              </a:rPr>
              <a:t>Crystallization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85607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462068" y="416884"/>
            <a:ext cx="5191664" cy="1325563"/>
          </a:xfrm>
        </p:spPr>
        <p:txBody>
          <a:bodyPr/>
          <a:lstStyle/>
          <a:p>
            <a:pPr eaLnBrk="1" hangingPunct="1"/>
            <a:r>
              <a:rPr lang="en-US" dirty="0" smtClean="0">
                <a:solidFill>
                  <a:srgbClr val="FF0000"/>
                </a:solidFill>
                <a:effectLst>
                  <a:outerShdw blurRad="38100" dist="38100" dir="2700000" algn="tl">
                    <a:srgbClr val="000000">
                      <a:alpha val="43137"/>
                    </a:srgbClr>
                  </a:outerShdw>
                </a:effectLst>
                <a:latin typeface="Helvetica Neue" pitchFamily="-108" charset="0"/>
                <a:ea typeface="Geneva" pitchFamily="-108" charset="-128"/>
              </a:rPr>
              <a:t>Bulk Heterojunction</a:t>
            </a:r>
          </a:p>
        </p:txBody>
      </p:sp>
      <p:sp>
        <p:nvSpPr>
          <p:cNvPr id="5" name="Slide Number Placeholder 4"/>
          <p:cNvSpPr>
            <a:spLocks noGrp="1"/>
          </p:cNvSpPr>
          <p:nvPr>
            <p:ph type="sldNum" sz="quarter" idx="11"/>
          </p:nvPr>
        </p:nvSpPr>
        <p:spPr/>
        <p:txBody>
          <a:bodyPr/>
          <a:lstStyle>
            <a:lvl1pPr eaLnBrk="0" hangingPunct="0">
              <a:defRPr sz="2400">
                <a:solidFill>
                  <a:schemeClr val="tx1"/>
                </a:solidFill>
                <a:latin typeface="Arial" charset="0"/>
                <a:ea typeface="Geneva" pitchFamily="-108" charset="-128"/>
              </a:defRPr>
            </a:lvl1pPr>
            <a:lvl2pPr marL="37931725" indent="-37474525" eaLnBrk="0" hangingPunct="0">
              <a:defRPr sz="2400">
                <a:solidFill>
                  <a:schemeClr val="tx1"/>
                </a:solidFill>
                <a:latin typeface="Arial" charset="0"/>
                <a:ea typeface="Geneva" pitchFamily="-108" charset="-128"/>
              </a:defRPr>
            </a:lvl2pPr>
            <a:lvl3pPr eaLnBrk="0" hangingPunct="0">
              <a:defRPr sz="2400">
                <a:solidFill>
                  <a:schemeClr val="tx1"/>
                </a:solidFill>
                <a:latin typeface="Arial" charset="0"/>
                <a:ea typeface="Geneva" pitchFamily="-108" charset="-128"/>
              </a:defRPr>
            </a:lvl3pPr>
            <a:lvl4pPr eaLnBrk="0" hangingPunct="0">
              <a:defRPr sz="2400">
                <a:solidFill>
                  <a:schemeClr val="tx1"/>
                </a:solidFill>
                <a:latin typeface="Arial" charset="0"/>
                <a:ea typeface="Geneva" pitchFamily="-108" charset="-128"/>
              </a:defRPr>
            </a:lvl4pPr>
            <a:lvl5pPr eaLnBrk="0" hangingPunct="0">
              <a:defRPr sz="2400">
                <a:solidFill>
                  <a:schemeClr val="tx1"/>
                </a:solidFill>
                <a:latin typeface="Arial" charset="0"/>
                <a:ea typeface="Geneva" pitchFamily="-108" charset="-128"/>
              </a:defRPr>
            </a:lvl5pPr>
            <a:lvl6pPr marL="457200" eaLnBrk="0" fontAlgn="base" hangingPunct="0">
              <a:spcBef>
                <a:spcPct val="0"/>
              </a:spcBef>
              <a:spcAft>
                <a:spcPct val="0"/>
              </a:spcAft>
              <a:defRPr sz="2400">
                <a:solidFill>
                  <a:schemeClr val="tx1"/>
                </a:solidFill>
                <a:latin typeface="Arial" charset="0"/>
                <a:ea typeface="Geneva" pitchFamily="-108" charset="-128"/>
              </a:defRPr>
            </a:lvl6pPr>
            <a:lvl7pPr marL="914400" eaLnBrk="0" fontAlgn="base" hangingPunct="0">
              <a:spcBef>
                <a:spcPct val="0"/>
              </a:spcBef>
              <a:spcAft>
                <a:spcPct val="0"/>
              </a:spcAft>
              <a:defRPr sz="2400">
                <a:solidFill>
                  <a:schemeClr val="tx1"/>
                </a:solidFill>
                <a:latin typeface="Arial" charset="0"/>
                <a:ea typeface="Geneva" pitchFamily="-108" charset="-128"/>
              </a:defRPr>
            </a:lvl7pPr>
            <a:lvl8pPr marL="1371600" eaLnBrk="0" fontAlgn="base" hangingPunct="0">
              <a:spcBef>
                <a:spcPct val="0"/>
              </a:spcBef>
              <a:spcAft>
                <a:spcPct val="0"/>
              </a:spcAft>
              <a:defRPr sz="2400">
                <a:solidFill>
                  <a:schemeClr val="tx1"/>
                </a:solidFill>
                <a:latin typeface="Arial" charset="0"/>
                <a:ea typeface="Geneva" pitchFamily="-108" charset="-128"/>
              </a:defRPr>
            </a:lvl8pPr>
            <a:lvl9pPr marL="1828800" eaLnBrk="0" fontAlgn="base" hangingPunct="0">
              <a:spcBef>
                <a:spcPct val="0"/>
              </a:spcBef>
              <a:spcAft>
                <a:spcPct val="0"/>
              </a:spcAft>
              <a:defRPr sz="2400">
                <a:solidFill>
                  <a:schemeClr val="tx1"/>
                </a:solidFill>
                <a:latin typeface="Arial" charset="0"/>
                <a:ea typeface="Geneva" pitchFamily="-108" charset="-128"/>
              </a:defRPr>
            </a:lvl9pPr>
          </a:lstStyle>
          <a:p>
            <a:pPr eaLnBrk="1" hangingPunct="1"/>
            <a:fld id="{B5F9D6CD-A781-4CBE-B0E3-8C09888F9ADA}" type="slidenum">
              <a:rPr lang="en-US" sz="1200">
                <a:solidFill>
                  <a:srgbClr val="948A54"/>
                </a:solidFill>
                <a:latin typeface="Helvetica Neue" pitchFamily="-108" charset="0"/>
              </a:rPr>
              <a:pPr eaLnBrk="1" hangingPunct="1"/>
              <a:t>16</a:t>
            </a:fld>
            <a:endParaRPr lang="en-US" sz="1200">
              <a:solidFill>
                <a:srgbClr val="948A54"/>
              </a:solidFill>
              <a:latin typeface="Helvetica Neue" pitchFamily="-108" charset="0"/>
            </a:endParaRPr>
          </a:p>
        </p:txBody>
      </p:sp>
      <p:pic>
        <p:nvPicPr>
          <p:cNvPr id="1026" name="Picture 2" descr="http://www.light.t.u-tokyo.ac.jp/english/photovoltaic/Intro_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743200"/>
            <a:ext cx="5105400" cy="20331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778524" y="5029201"/>
            <a:ext cx="8148577" cy="646331"/>
          </a:xfrm>
          <a:prstGeom prst="rect">
            <a:avLst/>
          </a:prstGeom>
          <a:noFill/>
        </p:spPr>
        <p:txBody>
          <a:bodyPr wrap="none" rtlCol="0">
            <a:spAutoFit/>
          </a:bodyPr>
          <a:lstStyle/>
          <a:p>
            <a:pPr marL="285750" indent="-285750">
              <a:buFont typeface="Arial" pitchFamily="34" charset="0"/>
              <a:buChar char="•"/>
            </a:pPr>
            <a:r>
              <a:rPr lang="en-US" dirty="0"/>
              <a:t>Our research focuses on poly(3-hexylthiophene) and [6,6]-phenyl C61-butyric acid</a:t>
            </a:r>
          </a:p>
          <a:p>
            <a:r>
              <a:rPr lang="en-US" dirty="0"/>
              <a:t>	</a:t>
            </a:r>
            <a:r>
              <a:rPr lang="en-US" dirty="0" err="1"/>
              <a:t>Methylester</a:t>
            </a:r>
            <a:r>
              <a:rPr lang="en-US" dirty="0"/>
              <a:t> blends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026082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D32EC3B9-8CC7-4583-B35C-2CD541E66D1B}" type="slidenum">
              <a:rPr lang="en-US" smtClean="0"/>
              <a:pPr/>
              <a:t>17</a:t>
            </a:fld>
            <a:endParaRPr lang="en-US"/>
          </a:p>
        </p:txBody>
      </p:sp>
      <p:sp>
        <p:nvSpPr>
          <p:cNvPr id="6" name="Title 1"/>
          <p:cNvSpPr txBox="1">
            <a:spLocks/>
          </p:cNvSpPr>
          <p:nvPr/>
        </p:nvSpPr>
        <p:spPr bwMode="auto">
          <a:xfrm>
            <a:off x="1981200" y="6858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200" kern="1200">
                <a:solidFill>
                  <a:schemeClr val="tx1"/>
                </a:solidFill>
                <a:latin typeface="Helvetica Neue"/>
                <a:ea typeface="Geneva" pitchFamily="-65" charset="-128"/>
                <a:cs typeface="Geneva" pitchFamily="-65" charset="-128"/>
              </a:defRPr>
            </a:lvl1pPr>
            <a:lvl2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2pPr>
            <a:lvl3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3pPr>
            <a:lvl4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4pPr>
            <a:lvl5pPr algn="ctr" defTabSz="457200" rtl="0" eaLnBrk="0" fontAlgn="base" hangingPunct="0">
              <a:spcBef>
                <a:spcPct val="0"/>
              </a:spcBef>
              <a:spcAft>
                <a:spcPct val="0"/>
              </a:spcAft>
              <a:defRPr sz="3200">
                <a:solidFill>
                  <a:schemeClr val="tx1"/>
                </a:solidFill>
                <a:latin typeface="Helvetica Neue" pitchFamily="-65" charset="0"/>
                <a:ea typeface="Geneva" pitchFamily="-65" charset="-128"/>
                <a:cs typeface="Geneva" pitchFamily="-65" charset="-128"/>
              </a:defRPr>
            </a:lvl5pPr>
            <a:lvl6pPr marL="4572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6pPr>
            <a:lvl7pPr marL="9144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7pPr>
            <a:lvl8pPr marL="13716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8pPr>
            <a:lvl9pPr marL="1828800" algn="ctr" defTabSz="457200" rtl="0" fontAlgn="base">
              <a:spcBef>
                <a:spcPct val="0"/>
              </a:spcBef>
              <a:spcAft>
                <a:spcPct val="0"/>
              </a:spcAft>
              <a:defRPr sz="3200">
                <a:solidFill>
                  <a:schemeClr val="tx1"/>
                </a:solidFill>
                <a:latin typeface="Helvetica Neue" pitchFamily="-65" charset="0"/>
                <a:ea typeface="Geneva" pitchFamily="-65" charset="-128"/>
                <a:cs typeface="Geneva" pitchFamily="-65" charset="-128"/>
              </a:defRPr>
            </a:lvl9pPr>
          </a:lstStyle>
          <a:p>
            <a:r>
              <a:rPr lang="en-US" dirty="0">
                <a:solidFill>
                  <a:srgbClr val="FF0000"/>
                </a:solidFill>
                <a:effectLst>
                  <a:outerShdw blurRad="38100" dist="38100" dir="2700000" algn="tl">
                    <a:srgbClr val="000000">
                      <a:alpha val="43137"/>
                    </a:srgbClr>
                  </a:outerShdw>
                </a:effectLst>
              </a:rPr>
              <a:t>P3HT Crystallization</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357" r="33286"/>
          <a:stretch/>
        </p:blipFill>
        <p:spPr bwMode="auto">
          <a:xfrm>
            <a:off x="1600201" y="1089043"/>
            <a:ext cx="1524000" cy="14795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1524002" y="2568557"/>
            <a:ext cx="2057399" cy="338554"/>
          </a:xfrm>
          <a:prstGeom prst="rect">
            <a:avLst/>
          </a:prstGeom>
          <a:noFill/>
        </p:spPr>
        <p:txBody>
          <a:bodyPr wrap="square" rtlCol="0">
            <a:spAutoFit/>
          </a:bodyPr>
          <a:lstStyle/>
          <a:p>
            <a:pPr algn="ctr"/>
            <a:r>
              <a:rPr lang="en-US" sz="800" dirty="0"/>
              <a:t>b=0.38 nm</a:t>
            </a:r>
          </a:p>
          <a:p>
            <a:pPr algn="ctr"/>
            <a:r>
              <a:rPr lang="en-US" sz="800" dirty="0"/>
              <a:t>Adv. </a:t>
            </a:r>
            <a:r>
              <a:rPr lang="en-US" sz="800" dirty="0" err="1"/>
              <a:t>Funct</a:t>
            </a:r>
            <a:r>
              <a:rPr lang="en-US" sz="800" dirty="0"/>
              <a:t>. Mater. 2005, 15, 1193-1196</a:t>
            </a:r>
          </a:p>
        </p:txBody>
      </p:sp>
      <p:graphicFrame>
        <p:nvGraphicFramePr>
          <p:cNvPr id="10" name="Chart 9"/>
          <p:cNvGraphicFramePr/>
          <p:nvPr>
            <p:extLst>
              <p:ext uri="{D42A27DB-BD31-4B8C-83A1-F6EECF244321}">
                <p14:modId xmlns:p14="http://schemas.microsoft.com/office/powerpoint/2010/main" val="1347928159"/>
              </p:ext>
            </p:extLst>
          </p:nvPr>
        </p:nvGraphicFramePr>
        <p:xfrm>
          <a:off x="905774" y="3048000"/>
          <a:ext cx="5647426" cy="30940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1870260973"/>
              </p:ext>
            </p:extLst>
          </p:nvPr>
        </p:nvGraphicFramePr>
        <p:xfrm>
          <a:off x="6506962" y="3086148"/>
          <a:ext cx="3733800" cy="2400253"/>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3966624" y="1905001"/>
            <a:ext cx="6472777" cy="646331"/>
          </a:xfrm>
          <a:prstGeom prst="rect">
            <a:avLst/>
          </a:prstGeom>
          <a:noFill/>
        </p:spPr>
        <p:txBody>
          <a:bodyPr wrap="square" rtlCol="0">
            <a:spAutoFit/>
          </a:bodyPr>
          <a:lstStyle/>
          <a:p>
            <a:r>
              <a:rPr lang="en-US" dirty="0"/>
              <a:t>Annealing P3HT increases the </a:t>
            </a:r>
            <a:r>
              <a:rPr lang="en-US" dirty="0" smtClean="0"/>
              <a:t>crystallinity</a:t>
            </a:r>
            <a:r>
              <a:rPr lang="en-US" dirty="0"/>
              <a:t>, which also increases the carrier mobility leading to overall increased device performance</a:t>
            </a:r>
          </a:p>
        </p:txBody>
      </p:sp>
      <p:sp>
        <p:nvSpPr>
          <p:cNvPr id="2" name="TextBox 1"/>
          <p:cNvSpPr txBox="1"/>
          <p:nvPr/>
        </p:nvSpPr>
        <p:spPr>
          <a:xfrm>
            <a:off x="7842395" y="6202461"/>
            <a:ext cx="2892715" cy="307777"/>
          </a:xfrm>
          <a:prstGeom prst="rect">
            <a:avLst/>
          </a:prstGeom>
          <a:noFill/>
        </p:spPr>
        <p:txBody>
          <a:bodyPr wrap="none" rtlCol="0">
            <a:spAutoFit/>
          </a:bodyPr>
          <a:lstStyle/>
          <a:p>
            <a:r>
              <a:rPr lang="en-US" sz="1400" dirty="0" smtClean="0">
                <a:solidFill>
                  <a:srgbClr val="FF0000"/>
                </a:solidFill>
                <a:effectLst>
                  <a:outerShdw blurRad="38100" dist="38100" dir="2700000" algn="tl">
                    <a:srgbClr val="000000">
                      <a:alpha val="43137"/>
                    </a:srgbClr>
                  </a:outerShdw>
                </a:effectLst>
              </a:rPr>
              <a:t>Bakhtyar, Murray and Shah, JAP 2012</a:t>
            </a:r>
            <a:endParaRPr lang="en-US" sz="1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86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7762"/>
            <a:ext cx="8229600" cy="1143000"/>
          </a:xfrm>
        </p:spPr>
        <p:txBody>
          <a:bodyPr/>
          <a:lstStyle/>
          <a:p>
            <a:pPr algn="ctr"/>
            <a:r>
              <a:rPr lang="en-US" dirty="0" smtClean="0">
                <a:solidFill>
                  <a:srgbClr val="FF0000"/>
                </a:solidFill>
                <a:effectLst>
                  <a:outerShdw blurRad="38100" dist="38100" dir="2700000" algn="tl">
                    <a:srgbClr val="000000">
                      <a:alpha val="43137"/>
                    </a:srgbClr>
                  </a:outerShdw>
                </a:effectLst>
              </a:rPr>
              <a:t>JV Analyses</a:t>
            </a:r>
            <a:endParaRPr lang="en-US" dirty="0">
              <a:solidFill>
                <a:srgbClr val="FF000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1"/>
          </p:nvPr>
        </p:nvSpPr>
        <p:spPr/>
        <p:txBody>
          <a:bodyPr/>
          <a:lstStyle/>
          <a:p>
            <a:fld id="{D32EC3B9-8CC7-4583-B35C-2CD541E66D1B}" type="slidenum">
              <a:rPr lang="en-US" smtClean="0"/>
              <a:pPr/>
              <a:t>18</a:t>
            </a:fld>
            <a:endParaRPr lang="en-US"/>
          </a:p>
        </p:txBody>
      </p:sp>
      <p:sp>
        <p:nvSpPr>
          <p:cNvPr id="7" name="Rectangle 6"/>
          <p:cNvSpPr>
            <a:spLocks noChangeArrowheads="1"/>
          </p:cNvSpPr>
          <p:nvPr/>
        </p:nvSpPr>
        <p:spPr bwMode="auto">
          <a:xfrm>
            <a:off x="1447801" y="-4132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nvPr>
        </p:nvGraphicFramePr>
        <p:xfrm>
          <a:off x="2438401" y="3569891"/>
          <a:ext cx="2541233" cy="2221024"/>
        </p:xfrm>
        <a:graphic>
          <a:graphicData uri="http://schemas.openxmlformats.org/presentationml/2006/ole">
            <mc:AlternateContent xmlns:mc="http://schemas.openxmlformats.org/markup-compatibility/2006">
              <mc:Choice xmlns:v="urn:schemas-microsoft-com:vml" Requires="v">
                <p:oleObj spid="_x0000_s6262" name="Graph" r:id="rId3" imgW="3901320" imgH="2986920" progId="Origin50.Graph">
                  <p:embed/>
                </p:oleObj>
              </mc:Choice>
              <mc:Fallback>
                <p:oleObj name="Graph" r:id="rId3" imgW="3901320" imgH="2986920" progId="Origin50.Graph">
                  <p:embed/>
                  <p:pic>
                    <p:nvPicPr>
                      <p:cNvPr id="0" name=""/>
                      <p:cNvPicPr>
                        <a:picLocks noChangeAspect="1" noChangeArrowheads="1"/>
                      </p:cNvPicPr>
                      <p:nvPr/>
                    </p:nvPicPr>
                    <p:blipFill>
                      <a:blip r:embed="rId4"/>
                      <a:srcRect/>
                      <a:stretch>
                        <a:fillRect/>
                      </a:stretch>
                    </p:blipFill>
                    <p:spPr bwMode="auto">
                      <a:xfrm>
                        <a:off x="2438401" y="3569891"/>
                        <a:ext cx="2541233" cy="2221024"/>
                      </a:xfrm>
                      <a:prstGeom prst="rect">
                        <a:avLst/>
                      </a:prstGeom>
                      <a:noFill/>
                    </p:spPr>
                  </p:pic>
                </p:oleObj>
              </mc:Fallback>
            </mc:AlternateContent>
          </a:graphicData>
        </a:graphic>
      </p:graphicFrame>
      <p:sp>
        <p:nvSpPr>
          <p:cNvPr id="9" name="Rectangle 8"/>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2599" y="1828801"/>
            <a:ext cx="4507478" cy="3533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2438400" y="5824946"/>
            <a:ext cx="6242606" cy="369332"/>
          </a:xfrm>
          <a:prstGeom prst="rect">
            <a:avLst/>
          </a:prstGeom>
          <a:noFill/>
        </p:spPr>
        <p:txBody>
          <a:bodyPr wrap="none" rtlCol="0">
            <a:spAutoFit/>
          </a:bodyPr>
          <a:lstStyle/>
          <a:p>
            <a:r>
              <a:rPr lang="en-US" dirty="0" err="1"/>
              <a:t>Voc</a:t>
            </a:r>
            <a:r>
              <a:rPr lang="en-US" dirty="0"/>
              <a:t>, </a:t>
            </a:r>
            <a:r>
              <a:rPr lang="en-US" dirty="0" err="1"/>
              <a:t>Jsc</a:t>
            </a:r>
            <a:r>
              <a:rPr lang="en-US" dirty="0"/>
              <a:t>, FF, and PCE are all traditionally extracted from JV curves</a:t>
            </a:r>
          </a:p>
        </p:txBody>
      </p:sp>
      <p:graphicFrame>
        <p:nvGraphicFramePr>
          <p:cNvPr id="10" name="Object 9"/>
          <p:cNvGraphicFramePr>
            <a:graphicFrameLocks noChangeAspect="1"/>
          </p:cNvGraphicFramePr>
          <p:nvPr>
            <p:extLst>
              <p:ext uri="{D42A27DB-BD31-4B8C-83A1-F6EECF244321}">
                <p14:modId xmlns:p14="http://schemas.microsoft.com/office/powerpoint/2010/main" val="4120940280"/>
              </p:ext>
            </p:extLst>
          </p:nvPr>
        </p:nvGraphicFramePr>
        <p:xfrm>
          <a:off x="2010978" y="1104900"/>
          <a:ext cx="3155581" cy="2362200"/>
        </p:xfrm>
        <a:graphic>
          <a:graphicData uri="http://schemas.openxmlformats.org/presentationml/2006/ole">
            <mc:AlternateContent xmlns:mc="http://schemas.openxmlformats.org/markup-compatibility/2006">
              <mc:Choice xmlns:v="urn:schemas-microsoft-com:vml" Requires="v">
                <p:oleObj spid="_x0000_s6263" name="Graph" r:id="rId6" imgW="3908160" imgH="2926080" progId="Origin50.Graph">
                  <p:embed/>
                </p:oleObj>
              </mc:Choice>
              <mc:Fallback>
                <p:oleObj name="Graph" r:id="rId6" imgW="3908160" imgH="2926080" progId="Origin50.Graph">
                  <p:embed/>
                  <p:pic>
                    <p:nvPicPr>
                      <p:cNvPr id="0" name=""/>
                      <p:cNvPicPr/>
                      <p:nvPr/>
                    </p:nvPicPr>
                    <p:blipFill>
                      <a:blip r:embed="rId7"/>
                      <a:stretch>
                        <a:fillRect/>
                      </a:stretch>
                    </p:blipFill>
                    <p:spPr>
                      <a:xfrm>
                        <a:off x="2010978" y="1104900"/>
                        <a:ext cx="3155581" cy="2362200"/>
                      </a:xfrm>
                      <a:prstGeom prst="rect">
                        <a:avLst/>
                      </a:prstGeom>
                    </p:spPr>
                  </p:pic>
                </p:oleObj>
              </mc:Fallback>
            </mc:AlternateContent>
          </a:graphicData>
        </a:graphic>
      </p:graphicFrame>
      <p:sp>
        <p:nvSpPr>
          <p:cNvPr id="12" name="TextBox 11"/>
          <p:cNvSpPr txBox="1"/>
          <p:nvPr/>
        </p:nvSpPr>
        <p:spPr>
          <a:xfrm>
            <a:off x="1676399" y="920234"/>
            <a:ext cx="921086" cy="369332"/>
          </a:xfrm>
          <a:prstGeom prst="rect">
            <a:avLst/>
          </a:prstGeom>
          <a:noFill/>
        </p:spPr>
        <p:txBody>
          <a:bodyPr wrap="none" rtlCol="0">
            <a:spAutoFit/>
          </a:bodyPr>
          <a:lstStyle/>
          <a:p>
            <a:r>
              <a:rPr lang="en-US" dirty="0"/>
              <a:t>As Cast:</a:t>
            </a:r>
          </a:p>
        </p:txBody>
      </p:sp>
      <p:sp>
        <p:nvSpPr>
          <p:cNvPr id="13" name="TextBox 12"/>
          <p:cNvSpPr txBox="1"/>
          <p:nvPr/>
        </p:nvSpPr>
        <p:spPr>
          <a:xfrm>
            <a:off x="1676399" y="3501122"/>
            <a:ext cx="1295401" cy="646331"/>
          </a:xfrm>
          <a:prstGeom prst="rect">
            <a:avLst/>
          </a:prstGeom>
          <a:noFill/>
        </p:spPr>
        <p:txBody>
          <a:bodyPr wrap="square" rtlCol="0">
            <a:spAutoFit/>
          </a:bodyPr>
          <a:lstStyle/>
          <a:p>
            <a:r>
              <a:rPr lang="en-US" dirty="0"/>
              <a:t>After Annealing:</a:t>
            </a:r>
          </a:p>
        </p:txBody>
      </p:sp>
      <p:sp>
        <p:nvSpPr>
          <p:cNvPr id="15" name="TextBox 14"/>
          <p:cNvSpPr txBox="1"/>
          <p:nvPr/>
        </p:nvSpPr>
        <p:spPr>
          <a:xfrm>
            <a:off x="7458002" y="6356350"/>
            <a:ext cx="4441729" cy="307777"/>
          </a:xfrm>
          <a:prstGeom prst="rect">
            <a:avLst/>
          </a:prstGeom>
          <a:noFill/>
        </p:spPr>
        <p:txBody>
          <a:bodyPr wrap="none" rtlCol="0">
            <a:spAutoFit/>
          </a:bodyPr>
          <a:lstStyle/>
          <a:p>
            <a:r>
              <a:rPr lang="en-US" sz="1400" b="1" dirty="0" smtClean="0">
                <a:solidFill>
                  <a:srgbClr val="FF0000"/>
                </a:solidFill>
              </a:rPr>
              <a:t>Murray, Shah </a:t>
            </a:r>
            <a:r>
              <a:rPr lang="en-US" sz="1400" b="1" dirty="0">
                <a:solidFill>
                  <a:srgbClr val="FF0000"/>
                </a:solidFill>
              </a:rPr>
              <a:t>et al., J. Photon. Energy 3(1), </a:t>
            </a:r>
            <a:r>
              <a:rPr lang="en-US" sz="1400" b="1" dirty="0" smtClean="0">
                <a:solidFill>
                  <a:srgbClr val="FF0000"/>
                </a:solidFill>
              </a:rPr>
              <a:t>032098 (2013)</a:t>
            </a:r>
            <a:endParaRPr lang="en-US" sz="1400" b="1" dirty="0">
              <a:solidFill>
                <a:srgbClr val="FF0000"/>
              </a:solidFill>
            </a:endParaRPr>
          </a:p>
        </p:txBody>
      </p:sp>
    </p:spTree>
    <p:extLst>
      <p:ext uri="{BB962C8B-B14F-4D97-AF65-F5344CB8AC3E}">
        <p14:creationId xmlns:p14="http://schemas.microsoft.com/office/powerpoint/2010/main" val="40669305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5920" y="348734"/>
            <a:ext cx="8229600" cy="1143000"/>
          </a:xfrm>
        </p:spPr>
        <p:txBody>
          <a:bodyPr/>
          <a:lstStyle/>
          <a:p>
            <a:pPr algn="ctr"/>
            <a:r>
              <a:rPr lang="en-US" dirty="0" smtClean="0">
                <a:solidFill>
                  <a:srgbClr val="FF0000"/>
                </a:solidFill>
                <a:effectLst>
                  <a:outerShdw blurRad="38100" dist="38100" dir="2700000" algn="tl">
                    <a:srgbClr val="000000">
                      <a:alpha val="43137"/>
                    </a:srgbClr>
                  </a:outerShdw>
                </a:effectLst>
              </a:rPr>
              <a:t>Annealing Effects</a:t>
            </a:r>
            <a:endParaRPr lang="en-US" dirty="0">
              <a:solidFill>
                <a:srgbClr val="FF000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1"/>
          </p:nvPr>
        </p:nvSpPr>
        <p:spPr/>
        <p:txBody>
          <a:bodyPr/>
          <a:lstStyle/>
          <a:p>
            <a:fld id="{D32EC3B9-8CC7-4583-B35C-2CD541E66D1B}" type="slidenum">
              <a:rPr lang="en-US" smtClean="0"/>
              <a:pPr/>
              <a:t>19</a:t>
            </a:fld>
            <a:endParaRPr lang="en-US"/>
          </a:p>
        </p:txBody>
      </p:sp>
      <p:graphicFrame>
        <p:nvGraphicFramePr>
          <p:cNvPr id="7" name="Chart 6"/>
          <p:cNvGraphicFramePr/>
          <p:nvPr>
            <p:extLst/>
          </p:nvPr>
        </p:nvGraphicFramePr>
        <p:xfrm>
          <a:off x="5562600" y="1981200"/>
          <a:ext cx="4572000" cy="2819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Object 7"/>
          <p:cNvGraphicFramePr>
            <a:graphicFrameLocks noChangeAspect="1"/>
          </p:cNvGraphicFramePr>
          <p:nvPr>
            <p:extLst/>
          </p:nvPr>
        </p:nvGraphicFramePr>
        <p:xfrm>
          <a:off x="2450979" y="3803014"/>
          <a:ext cx="2541233" cy="2221024"/>
        </p:xfrm>
        <a:graphic>
          <a:graphicData uri="http://schemas.openxmlformats.org/presentationml/2006/ole">
            <mc:AlternateContent xmlns:mc="http://schemas.openxmlformats.org/markup-compatibility/2006">
              <mc:Choice xmlns:v="urn:schemas-microsoft-com:vml" Requires="v">
                <p:oleObj spid="_x0000_s7284" name="Graph" r:id="rId4" imgW="3901320" imgH="2986920" progId="Origin50.Graph">
                  <p:embed/>
                </p:oleObj>
              </mc:Choice>
              <mc:Fallback>
                <p:oleObj name="Graph" r:id="rId4" imgW="3901320" imgH="2986920" progId="Origin50.Graph">
                  <p:embed/>
                  <p:pic>
                    <p:nvPicPr>
                      <p:cNvPr id="0" name=""/>
                      <p:cNvPicPr>
                        <a:picLocks noChangeAspect="1" noChangeArrowheads="1"/>
                      </p:cNvPicPr>
                      <p:nvPr/>
                    </p:nvPicPr>
                    <p:blipFill>
                      <a:blip r:embed="rId5"/>
                      <a:srcRect/>
                      <a:stretch>
                        <a:fillRect/>
                      </a:stretch>
                    </p:blipFill>
                    <p:spPr bwMode="auto">
                      <a:xfrm>
                        <a:off x="2450979" y="3803014"/>
                        <a:ext cx="2541233" cy="2221024"/>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60228195"/>
              </p:ext>
            </p:extLst>
          </p:nvPr>
        </p:nvGraphicFramePr>
        <p:xfrm>
          <a:off x="2023556" y="1338023"/>
          <a:ext cx="3155581" cy="2362200"/>
        </p:xfrm>
        <a:graphic>
          <a:graphicData uri="http://schemas.openxmlformats.org/presentationml/2006/ole">
            <mc:AlternateContent xmlns:mc="http://schemas.openxmlformats.org/markup-compatibility/2006">
              <mc:Choice xmlns:v="urn:schemas-microsoft-com:vml" Requires="v">
                <p:oleObj spid="_x0000_s7285" name="Graph" r:id="rId6" imgW="3908160" imgH="2926080" progId="Origin50.Graph">
                  <p:embed/>
                </p:oleObj>
              </mc:Choice>
              <mc:Fallback>
                <p:oleObj name="Graph" r:id="rId6" imgW="3908160" imgH="2926080" progId="Origin50.Graph">
                  <p:embed/>
                  <p:pic>
                    <p:nvPicPr>
                      <p:cNvPr id="0" name=""/>
                      <p:cNvPicPr/>
                      <p:nvPr/>
                    </p:nvPicPr>
                    <p:blipFill>
                      <a:blip r:embed="rId7"/>
                      <a:stretch>
                        <a:fillRect/>
                      </a:stretch>
                    </p:blipFill>
                    <p:spPr>
                      <a:xfrm>
                        <a:off x="2023556" y="1338023"/>
                        <a:ext cx="3155581" cy="2362200"/>
                      </a:xfrm>
                      <a:prstGeom prst="rect">
                        <a:avLst/>
                      </a:prstGeom>
                    </p:spPr>
                  </p:pic>
                </p:oleObj>
              </mc:Fallback>
            </mc:AlternateContent>
          </a:graphicData>
        </a:graphic>
      </p:graphicFrame>
      <p:sp>
        <p:nvSpPr>
          <p:cNvPr id="10" name="TextBox 9"/>
          <p:cNvSpPr txBox="1"/>
          <p:nvPr/>
        </p:nvSpPr>
        <p:spPr>
          <a:xfrm>
            <a:off x="1688977" y="1153357"/>
            <a:ext cx="921086" cy="369332"/>
          </a:xfrm>
          <a:prstGeom prst="rect">
            <a:avLst/>
          </a:prstGeom>
          <a:noFill/>
        </p:spPr>
        <p:txBody>
          <a:bodyPr wrap="none" rtlCol="0">
            <a:spAutoFit/>
          </a:bodyPr>
          <a:lstStyle/>
          <a:p>
            <a:r>
              <a:rPr lang="en-US" dirty="0"/>
              <a:t>As Cast:</a:t>
            </a:r>
          </a:p>
        </p:txBody>
      </p:sp>
      <p:sp>
        <p:nvSpPr>
          <p:cNvPr id="11" name="TextBox 10"/>
          <p:cNvSpPr txBox="1"/>
          <p:nvPr/>
        </p:nvSpPr>
        <p:spPr>
          <a:xfrm>
            <a:off x="1688977" y="3734245"/>
            <a:ext cx="1295401" cy="646331"/>
          </a:xfrm>
          <a:prstGeom prst="rect">
            <a:avLst/>
          </a:prstGeom>
          <a:noFill/>
        </p:spPr>
        <p:txBody>
          <a:bodyPr wrap="square" rtlCol="0">
            <a:spAutoFit/>
          </a:bodyPr>
          <a:lstStyle/>
          <a:p>
            <a:r>
              <a:rPr lang="en-US" dirty="0"/>
              <a:t>After Annealing:</a:t>
            </a:r>
          </a:p>
        </p:txBody>
      </p:sp>
      <p:cxnSp>
        <p:nvCxnSpPr>
          <p:cNvPr id="6" name="Straight Arrow Connector 5"/>
          <p:cNvCxnSpPr/>
          <p:nvPr/>
        </p:nvCxnSpPr>
        <p:spPr>
          <a:xfrm>
            <a:off x="8001000" y="3048000"/>
            <a:ext cx="762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248400" y="2667000"/>
            <a:ext cx="1066800" cy="0"/>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248400" y="3962400"/>
            <a:ext cx="838200" cy="0"/>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564279" y="6385023"/>
            <a:ext cx="4372415" cy="307777"/>
          </a:xfrm>
          <a:prstGeom prst="rect">
            <a:avLst/>
          </a:prstGeom>
          <a:noFill/>
        </p:spPr>
        <p:txBody>
          <a:bodyPr wrap="none" rtlCol="0">
            <a:spAutoFit/>
          </a:bodyPr>
          <a:lstStyle/>
          <a:p>
            <a:r>
              <a:rPr lang="en-US" sz="1400" dirty="0" smtClean="0"/>
              <a:t>Murray, Shah </a:t>
            </a:r>
            <a:r>
              <a:rPr lang="en-US" sz="1400" dirty="0"/>
              <a:t>et al., J. Photon. Energy 3(1), </a:t>
            </a:r>
            <a:r>
              <a:rPr lang="en-US" sz="1400" dirty="0" smtClean="0"/>
              <a:t>032098 (2013)</a:t>
            </a:r>
            <a:endParaRPr lang="en-US" sz="1400" dirty="0"/>
          </a:p>
        </p:txBody>
      </p:sp>
    </p:spTree>
    <p:extLst>
      <p:ext uri="{BB962C8B-B14F-4D97-AF65-F5344CB8AC3E}">
        <p14:creationId xmlns:p14="http://schemas.microsoft.com/office/powerpoint/2010/main" val="16267257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2467356" y="889599"/>
            <a:ext cx="8323772" cy="5968401"/>
          </a:xfrm>
          <a:prstGeom prst="rect">
            <a:avLst/>
          </a:prstGeom>
          <a:noFill/>
          <a:ln w="9525">
            <a:noFill/>
            <a:miter lim="800000"/>
            <a:headEnd/>
            <a:tailEnd/>
          </a:ln>
        </p:spPr>
      </p:pic>
      <p:sp>
        <p:nvSpPr>
          <p:cNvPr id="62467" name="Rectangle 3"/>
          <p:cNvSpPr>
            <a:spLocks noGrp="1" noChangeArrowheads="1"/>
          </p:cNvSpPr>
          <p:nvPr>
            <p:ph type="title"/>
          </p:nvPr>
        </p:nvSpPr>
        <p:spPr>
          <a:xfrm>
            <a:off x="3710702" y="0"/>
            <a:ext cx="5448214" cy="1143000"/>
          </a:xfrm>
        </p:spPr>
        <p:txBody>
          <a:bodyPr rtlCol="0">
            <a:normAutofit/>
          </a:bodyPr>
          <a:lstStyle/>
          <a:p>
            <a:pPr>
              <a:defRPr/>
            </a:pPr>
            <a:r>
              <a:rPr lang="en-US" dirty="0">
                <a:solidFill>
                  <a:srgbClr val="FF0000"/>
                </a:solidFill>
                <a:effectLst>
                  <a:outerShdw blurRad="38100" dist="38100" dir="2700000" algn="tl">
                    <a:srgbClr val="000000"/>
                  </a:outerShdw>
                </a:effectLst>
              </a:rPr>
              <a:t>Hashimoto Predictions</a:t>
            </a:r>
          </a:p>
        </p:txBody>
      </p:sp>
      <p:sp>
        <p:nvSpPr>
          <p:cNvPr id="62478" name="Rectangle 14"/>
          <p:cNvSpPr>
            <a:spLocks noChangeArrowheads="1"/>
          </p:cNvSpPr>
          <p:nvPr/>
        </p:nvSpPr>
        <p:spPr bwMode="auto">
          <a:xfrm>
            <a:off x="8753475" y="42863"/>
            <a:ext cx="184150" cy="366712"/>
          </a:xfrm>
          <a:prstGeom prst="rect">
            <a:avLst/>
          </a:prstGeom>
          <a:noFill/>
          <a:ln w="9525">
            <a:noFill/>
            <a:miter lim="800000"/>
            <a:headEnd/>
            <a:tailEnd/>
          </a:ln>
          <a:effectLst/>
        </p:spPr>
        <p:txBody>
          <a:bodyPr wrap="none">
            <a:spAutoFit/>
          </a:bodyPr>
          <a:lstStyle/>
          <a:p>
            <a:pPr>
              <a:defRPr/>
            </a:pPr>
            <a:endParaRPr lang="en-US">
              <a:effectLst>
                <a:outerShdw blurRad="38100" dist="38100" dir="2700000" algn="tl">
                  <a:srgbClr val="FFFFFF"/>
                </a:outerShdw>
              </a:effectLst>
            </a:endParaRPr>
          </a:p>
        </p:txBody>
      </p:sp>
      <p:pic>
        <p:nvPicPr>
          <p:cNvPr id="9218" name="Picture 2" descr="http://www15.ocn.ne.jp/%7Ehashico2/CO2/Koji_Hahimoto_files/dropped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99406"/>
            <a:ext cx="2191109" cy="2736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5180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1143000"/>
          </a:xfrm>
        </p:spPr>
        <p:txBody>
          <a:bodyPr/>
          <a:lstStyle/>
          <a:p>
            <a:pPr algn="ctr"/>
            <a:r>
              <a:rPr lang="en-US" dirty="0" err="1" smtClean="0">
                <a:solidFill>
                  <a:srgbClr val="FF0000"/>
                </a:solidFill>
                <a:effectLst>
                  <a:outerShdw blurRad="38100" dist="38100" dir="2700000" algn="tl">
                    <a:srgbClr val="000000">
                      <a:alpha val="43137"/>
                    </a:srgbClr>
                  </a:outerShdw>
                </a:effectLst>
              </a:rPr>
              <a:t>Photocarrier</a:t>
            </a:r>
            <a:r>
              <a:rPr lang="en-US" dirty="0" smtClean="0">
                <a:solidFill>
                  <a:srgbClr val="FF0000"/>
                </a:solidFill>
                <a:effectLst>
                  <a:outerShdw blurRad="38100" dist="38100" dir="2700000" algn="tl">
                    <a:srgbClr val="000000">
                      <a:alpha val="43137"/>
                    </a:srgbClr>
                  </a:outerShdw>
                </a:effectLst>
              </a:rPr>
              <a:t> Physics</a:t>
            </a:r>
            <a:endParaRPr lang="en-US"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981200" y="4343400"/>
            <a:ext cx="8229600" cy="1068388"/>
          </a:xfrm>
        </p:spPr>
        <p:txBody>
          <a:bodyPr>
            <a:normAutofit fontScale="92500"/>
          </a:bodyPr>
          <a:lstStyle/>
          <a:p>
            <a:r>
              <a:rPr lang="en-US" dirty="0" smtClean="0"/>
              <a:t>Simple model of a lumped circuit diagram conveniently and accurately describes most solar cells, including OPVs</a:t>
            </a:r>
            <a:endParaRPr lang="en-US" dirty="0"/>
          </a:p>
        </p:txBody>
      </p:sp>
      <p:sp>
        <p:nvSpPr>
          <p:cNvPr id="5" name="Slide Number Placeholder 4"/>
          <p:cNvSpPr>
            <a:spLocks noGrp="1"/>
          </p:cNvSpPr>
          <p:nvPr>
            <p:ph type="sldNum" sz="quarter" idx="11"/>
          </p:nvPr>
        </p:nvSpPr>
        <p:spPr/>
        <p:txBody>
          <a:bodyPr/>
          <a:lstStyle/>
          <a:p>
            <a:fld id="{D32EC3B9-8CC7-4583-B35C-2CD541E66D1B}" type="slidenum">
              <a:rPr lang="en-US" smtClean="0"/>
              <a:pPr/>
              <a:t>20</a:t>
            </a:fld>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600201"/>
            <a:ext cx="5324475" cy="2619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6" name="Rectangle 5"/>
              <p:cNvSpPr/>
              <p:nvPr/>
            </p:nvSpPr>
            <p:spPr>
              <a:xfrm>
                <a:off x="3276600" y="5257801"/>
                <a:ext cx="5300061" cy="7146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a:rPr>
                        <m:t>𝐽</m:t>
                      </m:r>
                      <m:d>
                        <m:dPr>
                          <m:ctrlPr>
                            <a:rPr lang="en-US" i="1">
                              <a:latin typeface="Cambria Math" panose="02040503050406030204" pitchFamily="18" charset="0"/>
                            </a:rPr>
                          </m:ctrlPr>
                        </m:dPr>
                        <m:e>
                          <m:r>
                            <a:rPr lang="en-US" i="1">
                              <a:latin typeface="Cambria Math"/>
                            </a:rPr>
                            <m:t>𝑉</m:t>
                          </m:r>
                        </m:e>
                      </m:d>
                      <m:r>
                        <a:rPr lang="en-US">
                          <a:latin typeface="Cambria Math"/>
                        </a:rPr>
                        <m:t>=</m:t>
                      </m:r>
                      <m:r>
                        <a:rPr lang="en-US" i="1">
                          <a:latin typeface="Cambria Math"/>
                        </a:rPr>
                        <m:t> </m:t>
                      </m:r>
                      <m:sSub>
                        <m:sSubPr>
                          <m:ctrlPr>
                            <a:rPr lang="en-US" i="1">
                              <a:latin typeface="Cambria Math" panose="02040503050406030204" pitchFamily="18" charset="0"/>
                            </a:rPr>
                          </m:ctrlPr>
                        </m:sSubPr>
                        <m:e>
                          <m:r>
                            <a:rPr lang="en-US" i="1">
                              <a:latin typeface="Cambria Math"/>
                            </a:rPr>
                            <m:t>𝐽</m:t>
                          </m:r>
                        </m:e>
                        <m:sub>
                          <m:r>
                            <a:rPr lang="en-US">
                              <a:latin typeface="Cambria Math"/>
                            </a:rPr>
                            <m:t>0</m:t>
                          </m:r>
                        </m:sub>
                      </m:sSub>
                      <m:d>
                        <m:dPr>
                          <m:begChr m:val="{"/>
                          <m:endChr m:val="}"/>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a:rPr>
                                <m:t>exp</m:t>
                              </m:r>
                            </m:fName>
                            <m:e>
                              <m:d>
                                <m:dPr>
                                  <m:ctrlPr>
                                    <a:rPr lang="en-US" i="1">
                                      <a:latin typeface="Cambria Math" panose="02040503050406030204" pitchFamily="18" charset="0"/>
                                    </a:rPr>
                                  </m:ctrlPr>
                                </m:dPr>
                                <m:e>
                                  <m:r>
                                    <a:rPr lang="en-US" i="1">
                                      <a:latin typeface="Cambria Math"/>
                                    </a:rPr>
                                    <m:t>𝑞</m:t>
                                  </m:r>
                                  <m:f>
                                    <m:fPr>
                                      <m:ctrlPr>
                                        <a:rPr lang="en-US" i="1">
                                          <a:latin typeface="Cambria Math" panose="02040503050406030204" pitchFamily="18" charset="0"/>
                                        </a:rPr>
                                      </m:ctrlPr>
                                    </m:fPr>
                                    <m:num>
                                      <m:r>
                                        <a:rPr lang="en-US" i="1">
                                          <a:latin typeface="Cambria Math"/>
                                        </a:rPr>
                                        <m:t>𝑉</m:t>
                                      </m:r>
                                      <m:r>
                                        <a:rPr lang="en-US" i="1">
                                          <a:latin typeface="Cambria Math"/>
                                        </a:rPr>
                                        <m:t>−</m:t>
                                      </m:r>
                                      <m:r>
                                        <a:rPr lang="en-US" i="1">
                                          <a:latin typeface="Cambria Math"/>
                                        </a:rPr>
                                        <m:t>𝑅𝐽</m:t>
                                      </m:r>
                                    </m:num>
                                    <m:den>
                                      <m:r>
                                        <a:rPr lang="en-US" i="1">
                                          <a:latin typeface="Cambria Math"/>
                                        </a:rPr>
                                        <m:t>𝑛</m:t>
                                      </m:r>
                                      <m:sSub>
                                        <m:sSubPr>
                                          <m:ctrlPr>
                                            <a:rPr lang="en-US" i="1">
                                              <a:latin typeface="Cambria Math" panose="02040503050406030204" pitchFamily="18" charset="0"/>
                                            </a:rPr>
                                          </m:ctrlPr>
                                        </m:sSubPr>
                                        <m:e>
                                          <m:r>
                                            <a:rPr lang="en-US" i="1">
                                              <a:latin typeface="Cambria Math"/>
                                            </a:rPr>
                                            <m:t>𝑘</m:t>
                                          </m:r>
                                        </m:e>
                                        <m:sub>
                                          <m:r>
                                            <a:rPr lang="en-US" i="1">
                                              <a:latin typeface="Cambria Math"/>
                                            </a:rPr>
                                            <m:t>𝐵</m:t>
                                          </m:r>
                                        </m:sub>
                                      </m:sSub>
                                      <m:r>
                                        <a:rPr lang="en-US" i="1">
                                          <a:latin typeface="Cambria Math"/>
                                        </a:rPr>
                                        <m:t>𝑇</m:t>
                                      </m:r>
                                    </m:den>
                                  </m:f>
                                  <m:r>
                                    <a:rPr lang="en-US" i="1">
                                      <a:latin typeface="Cambria Math"/>
                                    </a:rPr>
                                    <m:t>−</m:t>
                                  </m:r>
                                  <m:r>
                                    <a:rPr lang="en-US">
                                      <a:latin typeface="Cambria Math"/>
                                    </a:rPr>
                                    <m:t>1</m:t>
                                  </m:r>
                                </m:e>
                              </m:d>
                            </m:e>
                          </m:func>
                        </m:e>
                      </m:d>
                      <m:r>
                        <a:rPr lang="en-US">
                          <a:latin typeface="Cambria Math"/>
                        </a:rPr>
                        <m:t>+</m:t>
                      </m:r>
                      <m:r>
                        <a:rPr lang="en-US" i="1">
                          <a:latin typeface="Cambria Math"/>
                        </a:rPr>
                        <m:t>𝐺𝑉</m:t>
                      </m:r>
                      <m:r>
                        <a:rPr lang="en-US" i="1">
                          <a:latin typeface="Cambria Math"/>
                        </a:rPr>
                        <m:t>− </m:t>
                      </m:r>
                      <m:sSub>
                        <m:sSubPr>
                          <m:ctrlPr>
                            <a:rPr lang="en-US" i="1">
                              <a:latin typeface="Cambria Math" panose="02040503050406030204" pitchFamily="18" charset="0"/>
                            </a:rPr>
                          </m:ctrlPr>
                        </m:sSubPr>
                        <m:e>
                          <m:r>
                            <a:rPr lang="en-US" i="1">
                              <a:latin typeface="Cambria Math"/>
                            </a:rPr>
                            <m:t>𝐽</m:t>
                          </m:r>
                        </m:e>
                        <m:sub>
                          <m:r>
                            <a:rPr lang="en-US" i="1">
                              <a:latin typeface="Cambria Math"/>
                            </a:rPr>
                            <m:t>𝐿</m:t>
                          </m:r>
                        </m:sub>
                      </m:sSub>
                      <m:r>
                        <a:rPr lang="en-US">
                          <a:latin typeface="Cambria Math"/>
                        </a:rPr>
                        <m:t>(</m:t>
                      </m:r>
                      <m:r>
                        <a:rPr lang="en-US" i="1">
                          <a:latin typeface="Cambria Math"/>
                        </a:rPr>
                        <m:t>𝑉</m:t>
                      </m:r>
                      <m:r>
                        <a:rPr lang="en-US">
                          <a:latin typeface="Cambria Math"/>
                        </a:rPr>
                        <m:t>)</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1752599" y="5257800"/>
                <a:ext cx="5300061" cy="714683"/>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66877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effectLst>
                  <a:outerShdw blurRad="38100" dist="38100" dir="2700000" algn="tl">
                    <a:srgbClr val="000000">
                      <a:alpha val="43137"/>
                    </a:srgbClr>
                  </a:outerShdw>
                </a:effectLst>
              </a:rPr>
              <a:t>Differentiation of JV</a:t>
            </a:r>
            <a:endParaRPr lang="en-US" dirty="0">
              <a:solidFill>
                <a:srgbClr val="FF000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1"/>
          </p:nvPr>
        </p:nvSpPr>
        <p:spPr/>
        <p:txBody>
          <a:bodyPr/>
          <a:lstStyle/>
          <a:p>
            <a:fld id="{D32EC3B9-8CC7-4583-B35C-2CD541E66D1B}" type="slidenum">
              <a:rPr lang="en-US" smtClean="0"/>
              <a:pPr/>
              <a:t>21</a:t>
            </a:fld>
            <a:endParaRPr lang="en-US"/>
          </a:p>
        </p:txBody>
      </p:sp>
      <p:graphicFrame>
        <p:nvGraphicFramePr>
          <p:cNvPr id="6" name="Object 5"/>
          <p:cNvGraphicFramePr>
            <a:graphicFrameLocks noChangeAspect="1"/>
          </p:cNvGraphicFramePr>
          <p:nvPr>
            <p:extLst/>
          </p:nvPr>
        </p:nvGraphicFramePr>
        <p:xfrm>
          <a:off x="1991558" y="2271205"/>
          <a:ext cx="4027487" cy="3240087"/>
        </p:xfrm>
        <a:graphic>
          <a:graphicData uri="http://schemas.openxmlformats.org/presentationml/2006/ole">
            <mc:AlternateContent xmlns:mc="http://schemas.openxmlformats.org/markup-compatibility/2006">
              <mc:Choice xmlns:v="urn:schemas-microsoft-com:vml" Requires="v">
                <p:oleObj spid="_x0000_s8251" name="Graph" r:id="rId3" imgW="3901320" imgH="2986920" progId="Origin50.Graph">
                  <p:embed/>
                </p:oleObj>
              </mc:Choice>
              <mc:Fallback>
                <p:oleObj name="Graph" r:id="rId3" imgW="3901320" imgH="298692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558" y="2271205"/>
                        <a:ext cx="4027487"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8" name="TextBox 7"/>
              <p:cNvSpPr txBox="1"/>
              <p:nvPr/>
            </p:nvSpPr>
            <p:spPr>
              <a:xfrm>
                <a:off x="6553200" y="2271204"/>
                <a:ext cx="3290550" cy="8412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1600" i="1" dirty="0"/>
                        <m:t>g</m:t>
                      </m:r>
                      <m:r>
                        <m:rPr>
                          <m:nor/>
                        </m:rPr>
                        <a:rPr lang="en-US" sz="1600" i="1" dirty="0"/>
                        <m:t>(</m:t>
                      </m:r>
                      <m:r>
                        <m:rPr>
                          <m:nor/>
                        </m:rPr>
                        <a:rPr lang="en-US" sz="1600" i="1" dirty="0"/>
                        <m:t>V</m:t>
                      </m:r>
                      <m:r>
                        <m:rPr>
                          <m:nor/>
                        </m:rPr>
                        <a:rPr lang="en-US" sz="1600" dirty="0"/>
                        <m:t>)≡</m:t>
                      </m:r>
                      <m:f>
                        <m:fPr>
                          <m:ctrlPr>
                            <a:rPr lang="en-US" sz="1600" i="1" dirty="0">
                              <a:latin typeface="Cambria Math" panose="02040503050406030204" pitchFamily="18" charset="0"/>
                            </a:rPr>
                          </m:ctrlPr>
                        </m:fPr>
                        <m:num>
                          <m:r>
                            <m:rPr>
                              <m:nor/>
                            </m:rPr>
                            <a:rPr lang="en-US" sz="1600" dirty="0"/>
                            <m:t>d</m:t>
                          </m:r>
                          <m:r>
                            <m:rPr>
                              <m:nor/>
                            </m:rPr>
                            <a:rPr lang="en-US" sz="1600" i="1" dirty="0"/>
                            <m:t>J</m:t>
                          </m:r>
                        </m:num>
                        <m:den>
                          <m:r>
                            <m:rPr>
                              <m:nor/>
                            </m:rPr>
                            <a:rPr lang="en-US" sz="1600" dirty="0"/>
                            <m:t>d</m:t>
                          </m:r>
                          <m:r>
                            <m:rPr>
                              <m:nor/>
                            </m:rPr>
                            <a:rPr lang="en-US" sz="1600" i="1" dirty="0"/>
                            <m:t>V</m:t>
                          </m:r>
                        </m:den>
                      </m:f>
                      <m:r>
                        <m:rPr>
                          <m:nor/>
                        </m:rPr>
                        <a:rPr lang="en-US" sz="1600" dirty="0"/>
                        <m:t>=</m:t>
                      </m:r>
                      <m:r>
                        <m:rPr>
                          <m:nor/>
                        </m:rPr>
                        <a:rPr lang="en-US" sz="1600" i="1" dirty="0"/>
                        <m:t>G</m:t>
                      </m:r>
                      <m:r>
                        <m:rPr>
                          <m:nor/>
                        </m:rPr>
                        <a:rPr lang="en-US" sz="1600" dirty="0"/>
                        <m:t>+</m:t>
                      </m:r>
                      <m:f>
                        <m:fPr>
                          <m:ctrlPr>
                            <a:rPr lang="en-US" sz="1600" i="1" dirty="0">
                              <a:latin typeface="Cambria Math" panose="02040503050406030204" pitchFamily="18" charset="0"/>
                            </a:rPr>
                          </m:ctrlPr>
                        </m:fPr>
                        <m:num>
                          <m:r>
                            <m:rPr>
                              <m:nor/>
                            </m:rPr>
                            <a:rPr lang="en-US" sz="1600" i="1" dirty="0"/>
                            <m:t>qJ</m:t>
                          </m:r>
                          <m:r>
                            <m:rPr>
                              <m:nor/>
                            </m:rPr>
                            <a:rPr lang="en-US" sz="1600" i="1" baseline="-25000" dirty="0"/>
                            <m:t>o</m:t>
                          </m:r>
                        </m:num>
                        <m:den>
                          <m:r>
                            <m:rPr>
                              <m:nor/>
                            </m:rPr>
                            <a:rPr lang="en-US" sz="1600" i="1" dirty="0"/>
                            <m:t>AkT</m:t>
                          </m:r>
                        </m:den>
                      </m:f>
                      <m:r>
                        <m:rPr>
                          <m:nor/>
                        </m:rPr>
                        <a:rPr lang="en-US" sz="1600" dirty="0"/>
                        <m:t>exp</m:t>
                      </m:r>
                      <m:r>
                        <m:rPr>
                          <m:nor/>
                        </m:rPr>
                        <a:rPr lang="en-US" sz="1600" dirty="0"/>
                        <m:t>(</m:t>
                      </m:r>
                      <m:r>
                        <m:rPr>
                          <m:nor/>
                        </m:rPr>
                        <a:rPr lang="en-US" sz="1600" i="1" dirty="0"/>
                        <m:t>qV</m:t>
                      </m:r>
                      <m:r>
                        <m:rPr>
                          <m:nor/>
                        </m:rPr>
                        <a:rPr lang="en-US" sz="1600" dirty="0"/>
                        <m:t>/</m:t>
                      </m:r>
                      <m:r>
                        <m:rPr>
                          <m:nor/>
                        </m:rPr>
                        <a:rPr lang="en-US" sz="1600" i="1" dirty="0"/>
                        <m:t>AkT</m:t>
                      </m:r>
                      <m:r>
                        <m:rPr>
                          <m:nor/>
                        </m:rPr>
                        <a:rPr lang="en-US" sz="1600" dirty="0"/>
                        <m:t>)</m:t>
                      </m:r>
                    </m:oMath>
                  </m:oMathPara>
                </a14:m>
                <a:endParaRPr lang="en-US" sz="1600" dirty="0"/>
              </a:p>
              <a:p>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5029200" y="2271204"/>
                <a:ext cx="3290550" cy="841256"/>
              </a:xfrm>
              <a:prstGeom prst="rect">
                <a:avLst/>
              </a:prstGeom>
              <a:blipFill rotWithShape="0">
                <a:blip r:embed="rId5"/>
                <a:stretch>
                  <a:fillRect/>
                </a:stretch>
              </a:blipFill>
            </p:spPr>
            <p:txBody>
              <a:bodyPr/>
              <a:lstStyle/>
              <a:p>
                <a:r>
                  <a:rPr lang="en-US">
                    <a:noFill/>
                  </a:rPr>
                  <a:t> </a:t>
                </a:r>
              </a:p>
            </p:txBody>
          </p:sp>
        </mc:Fallback>
      </mc:AlternateContent>
      <p:sp>
        <p:nvSpPr>
          <p:cNvPr id="7" name="TextBox 6"/>
          <p:cNvSpPr txBox="1"/>
          <p:nvPr/>
        </p:nvSpPr>
        <p:spPr>
          <a:xfrm>
            <a:off x="6477000" y="3112460"/>
            <a:ext cx="3505200" cy="2031325"/>
          </a:xfrm>
          <a:prstGeom prst="rect">
            <a:avLst/>
          </a:prstGeom>
          <a:noFill/>
        </p:spPr>
        <p:txBody>
          <a:bodyPr wrap="square" rtlCol="0">
            <a:spAutoFit/>
          </a:bodyPr>
          <a:lstStyle/>
          <a:p>
            <a:pPr marL="285750" indent="-285750">
              <a:buFont typeface="Arial" pitchFamily="34" charset="0"/>
              <a:buChar char="•"/>
            </a:pPr>
            <a:r>
              <a:rPr lang="en-US" dirty="0"/>
              <a:t>G = Shunt conductance</a:t>
            </a:r>
          </a:p>
          <a:p>
            <a:pPr marL="285750" indent="-285750">
              <a:buFont typeface="Arial" pitchFamily="34" charset="0"/>
              <a:buChar char="•"/>
            </a:pPr>
            <a:r>
              <a:rPr lang="en-US" dirty="0"/>
              <a:t>q = Electron charge</a:t>
            </a:r>
          </a:p>
          <a:p>
            <a:pPr marL="285750" indent="-285750">
              <a:buFont typeface="Arial" pitchFamily="34" charset="0"/>
              <a:buChar char="•"/>
            </a:pPr>
            <a:r>
              <a:rPr lang="en-US" dirty="0"/>
              <a:t>J</a:t>
            </a:r>
            <a:r>
              <a:rPr lang="en-US" baseline="-25000" dirty="0"/>
              <a:t>0</a:t>
            </a:r>
            <a:r>
              <a:rPr lang="en-US" dirty="0"/>
              <a:t> = Diode saturation current</a:t>
            </a:r>
          </a:p>
          <a:p>
            <a:pPr marL="285750" indent="-285750">
              <a:buFont typeface="Arial" pitchFamily="34" charset="0"/>
              <a:buChar char="•"/>
            </a:pPr>
            <a:r>
              <a:rPr lang="en-US" dirty="0"/>
              <a:t>A = Diode ideality factor</a:t>
            </a:r>
          </a:p>
          <a:p>
            <a:pPr marL="285750" indent="-285750">
              <a:buFont typeface="Arial" pitchFamily="34" charset="0"/>
              <a:buChar char="•"/>
            </a:pPr>
            <a:r>
              <a:rPr lang="en-US" dirty="0"/>
              <a:t>k = Boltzmann’s constant</a:t>
            </a:r>
          </a:p>
          <a:p>
            <a:pPr marL="285750" indent="-285750">
              <a:buFont typeface="Arial" pitchFamily="34" charset="0"/>
              <a:buChar char="•"/>
            </a:pPr>
            <a:r>
              <a:rPr lang="en-US" dirty="0"/>
              <a:t>T = Temperature</a:t>
            </a:r>
          </a:p>
          <a:p>
            <a:pPr marL="285750" indent="-285750">
              <a:buFont typeface="Arial" pitchFamily="34" charset="0"/>
              <a:buChar char="•"/>
            </a:pPr>
            <a:r>
              <a:rPr lang="en-US" dirty="0"/>
              <a:t>V = Voltage</a:t>
            </a:r>
          </a:p>
        </p:txBody>
      </p:sp>
      <p:sp>
        <p:nvSpPr>
          <p:cNvPr id="9" name="TextBox 8"/>
          <p:cNvSpPr txBox="1"/>
          <p:nvPr/>
        </p:nvSpPr>
        <p:spPr>
          <a:xfrm>
            <a:off x="2590800" y="5715000"/>
            <a:ext cx="4958602" cy="369332"/>
          </a:xfrm>
          <a:prstGeom prst="rect">
            <a:avLst/>
          </a:prstGeom>
          <a:noFill/>
        </p:spPr>
        <p:txBody>
          <a:bodyPr wrap="none" rtlCol="0">
            <a:spAutoFit/>
          </a:bodyPr>
          <a:lstStyle/>
          <a:p>
            <a:r>
              <a:rPr lang="en-US" dirty="0"/>
              <a:t>If </a:t>
            </a:r>
            <a:r>
              <a:rPr lang="en-US" dirty="0" err="1"/>
              <a:t>dJ</a:t>
            </a:r>
            <a:r>
              <a:rPr lang="en-US" dirty="0"/>
              <a:t>/</a:t>
            </a:r>
            <a:r>
              <a:rPr lang="en-US" dirty="0" err="1"/>
              <a:t>dV</a:t>
            </a:r>
            <a:r>
              <a:rPr lang="en-US" dirty="0"/>
              <a:t> is relatively flat, the y-intercept = 1/</a:t>
            </a:r>
            <a:r>
              <a:rPr lang="en-US" dirty="0" err="1"/>
              <a:t>Rshunt</a:t>
            </a:r>
            <a:endParaRPr lang="en-US" dirty="0"/>
          </a:p>
        </p:txBody>
      </p:sp>
      <p:sp>
        <p:nvSpPr>
          <p:cNvPr id="11" name="TextBox 10"/>
          <p:cNvSpPr txBox="1"/>
          <p:nvPr/>
        </p:nvSpPr>
        <p:spPr>
          <a:xfrm>
            <a:off x="7819585" y="6459539"/>
            <a:ext cx="4372415" cy="307777"/>
          </a:xfrm>
          <a:prstGeom prst="rect">
            <a:avLst/>
          </a:prstGeom>
          <a:noFill/>
        </p:spPr>
        <p:txBody>
          <a:bodyPr wrap="none" rtlCol="0">
            <a:spAutoFit/>
          </a:bodyPr>
          <a:lstStyle/>
          <a:p>
            <a:r>
              <a:rPr lang="en-US" sz="1400" dirty="0" smtClean="0"/>
              <a:t>Murray, Shah </a:t>
            </a:r>
            <a:r>
              <a:rPr lang="en-US" sz="1400" dirty="0"/>
              <a:t>et al., J. Photon. Energy 3(1), </a:t>
            </a:r>
            <a:r>
              <a:rPr lang="en-US" sz="1400" dirty="0" smtClean="0"/>
              <a:t>032098 (2013)</a:t>
            </a:r>
            <a:endParaRPr lang="en-US" sz="1400" dirty="0"/>
          </a:p>
        </p:txBody>
      </p:sp>
    </p:spTree>
    <p:extLst>
      <p:ext uri="{BB962C8B-B14F-4D97-AF65-F5344CB8AC3E}">
        <p14:creationId xmlns:p14="http://schemas.microsoft.com/office/powerpoint/2010/main" val="33093542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effectLst>
                  <a:outerShdw blurRad="38100" dist="38100" dir="2700000" algn="tl">
                    <a:srgbClr val="000000">
                      <a:alpha val="43137"/>
                    </a:srgbClr>
                  </a:outerShdw>
                </a:effectLst>
              </a:rPr>
              <a:t>Differentiation of JV</a:t>
            </a:r>
            <a:endParaRPr lang="en-US" dirty="0">
              <a:solidFill>
                <a:srgbClr val="FF000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1"/>
          </p:nvPr>
        </p:nvSpPr>
        <p:spPr/>
        <p:txBody>
          <a:bodyPr/>
          <a:lstStyle/>
          <a:p>
            <a:fld id="{D32EC3B9-8CC7-4583-B35C-2CD541E66D1B}" type="slidenum">
              <a:rPr lang="en-US" smtClean="0"/>
              <a:pPr/>
              <a:t>22</a:t>
            </a:fld>
            <a:endParaRPr lang="en-US"/>
          </a:p>
        </p:txBody>
      </p:sp>
      <p:sp>
        <p:nvSpPr>
          <p:cNvPr id="6"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nvPr>
        </p:nvGraphicFramePr>
        <p:xfrm>
          <a:off x="2095500" y="2467253"/>
          <a:ext cx="3429000" cy="3019425"/>
        </p:xfrm>
        <a:graphic>
          <a:graphicData uri="http://schemas.openxmlformats.org/presentationml/2006/ole">
            <mc:AlternateContent xmlns:mc="http://schemas.openxmlformats.org/markup-compatibility/2006">
              <mc:Choice xmlns:v="urn:schemas-microsoft-com:vml" Requires="v">
                <p:oleObj spid="_x0000_s9332" name="Graph" r:id="rId3" imgW="3901440" imgH="2987040" progId="Origin50.Graph">
                  <p:embed/>
                </p:oleObj>
              </mc:Choice>
              <mc:Fallback>
                <p:oleObj name="Graph" r:id="rId3" imgW="3901440" imgH="298704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2467253"/>
                        <a:ext cx="3429000" cy="30194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Rectangle 4"/>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nvPr>
        </p:nvGraphicFramePr>
        <p:xfrm>
          <a:off x="5981700" y="2514601"/>
          <a:ext cx="3467100" cy="2943225"/>
        </p:xfrm>
        <a:graphic>
          <a:graphicData uri="http://schemas.openxmlformats.org/presentationml/2006/ole">
            <mc:AlternateContent xmlns:mc="http://schemas.openxmlformats.org/markup-compatibility/2006">
              <mc:Choice xmlns:v="urn:schemas-microsoft-com:vml" Requires="v">
                <p:oleObj spid="_x0000_s9333" name="Graph" r:id="rId5" imgW="3442447" imgH="2635624" progId="Origin50.Graph">
                  <p:embed/>
                </p:oleObj>
              </mc:Choice>
              <mc:Fallback>
                <p:oleObj name="Graph" r:id="rId5" imgW="3442447" imgH="2635624"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1700" y="2514601"/>
                        <a:ext cx="3467100" cy="29432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11" name="TextBox 10"/>
              <p:cNvSpPr txBox="1"/>
              <p:nvPr/>
            </p:nvSpPr>
            <p:spPr>
              <a:xfrm>
                <a:off x="2362201" y="5537012"/>
                <a:ext cx="2704843" cy="8679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600" i="1"/>
                        <m:t>r</m:t>
                      </m:r>
                      <m:r>
                        <m:rPr>
                          <m:nor/>
                        </m:rPr>
                        <a:rPr lang="en-US" sz="1600" i="1"/>
                        <m:t>(</m:t>
                      </m:r>
                      <m:r>
                        <m:rPr>
                          <m:nor/>
                        </m:rPr>
                        <a:rPr lang="en-US" sz="1600" i="1"/>
                        <m:t>J</m:t>
                      </m:r>
                      <m:r>
                        <m:rPr>
                          <m:nor/>
                        </m:rPr>
                        <a:rPr lang="en-US" sz="1600"/>
                        <m:t>)≡</m:t>
                      </m:r>
                      <m:f>
                        <m:fPr>
                          <m:ctrlPr>
                            <a:rPr lang="en-US" sz="1600" i="1">
                              <a:latin typeface="Cambria Math" panose="02040503050406030204" pitchFamily="18" charset="0"/>
                            </a:rPr>
                          </m:ctrlPr>
                        </m:fPr>
                        <m:num>
                          <m:r>
                            <m:rPr>
                              <m:nor/>
                            </m:rPr>
                            <a:rPr lang="en-US" sz="1600"/>
                            <m:t>d</m:t>
                          </m:r>
                          <m:r>
                            <m:rPr>
                              <m:nor/>
                            </m:rPr>
                            <a:rPr lang="en-US" sz="1600" i="1"/>
                            <m:t>V</m:t>
                          </m:r>
                        </m:num>
                        <m:den>
                          <m:r>
                            <m:rPr>
                              <m:nor/>
                            </m:rPr>
                            <a:rPr lang="en-US" sz="1600"/>
                            <m:t>d</m:t>
                          </m:r>
                          <m:r>
                            <m:rPr>
                              <m:nor/>
                            </m:rPr>
                            <a:rPr lang="en-US" sz="1600" i="1"/>
                            <m:t>J</m:t>
                          </m:r>
                        </m:den>
                      </m:f>
                      <m:r>
                        <m:rPr>
                          <m:nor/>
                        </m:rPr>
                        <a:rPr lang="en-US" sz="1600"/>
                        <m:t>=</m:t>
                      </m:r>
                      <m:r>
                        <m:rPr>
                          <m:nor/>
                        </m:rPr>
                        <a:rPr lang="en-US" sz="1600" i="1"/>
                        <m:t>R</m:t>
                      </m:r>
                      <m:r>
                        <m:rPr>
                          <m:nor/>
                        </m:rPr>
                        <a:rPr lang="en-US" sz="1600"/>
                        <m:t>+</m:t>
                      </m:r>
                      <m:f>
                        <m:fPr>
                          <m:ctrlPr>
                            <a:rPr lang="en-US" sz="1600" i="1">
                              <a:latin typeface="Cambria Math" panose="02040503050406030204" pitchFamily="18" charset="0"/>
                            </a:rPr>
                          </m:ctrlPr>
                        </m:fPr>
                        <m:num>
                          <m:r>
                            <m:rPr>
                              <m:nor/>
                            </m:rPr>
                            <a:rPr lang="en-US" sz="1600" i="1"/>
                            <m:t>AkT</m:t>
                          </m:r>
                        </m:num>
                        <m:den>
                          <m:r>
                            <m:rPr>
                              <m:nor/>
                            </m:rPr>
                            <a:rPr lang="en-US" sz="1600" i="1"/>
                            <m:t>q</m:t>
                          </m:r>
                        </m:den>
                      </m:f>
                      <m:sSup>
                        <m:sSupPr>
                          <m:ctrlPr>
                            <a:rPr lang="en-US" sz="1600" i="1">
                              <a:latin typeface="Cambria Math" panose="02040503050406030204" pitchFamily="18" charset="0"/>
                            </a:rPr>
                          </m:ctrlPr>
                        </m:sSupPr>
                        <m:e>
                          <m:r>
                            <a:rPr lang="en-US" sz="1600" i="1">
                              <a:latin typeface="Cambria Math"/>
                            </a:rPr>
                            <m:t>(</m:t>
                          </m:r>
                          <m:r>
                            <a:rPr lang="en-US" sz="1600" i="1">
                              <a:latin typeface="Cambria Math"/>
                            </a:rPr>
                            <m:t>𝐽</m:t>
                          </m:r>
                          <m:r>
                            <a:rPr lang="en-US" sz="1600" i="1">
                              <a:latin typeface="Cambria Math"/>
                            </a:rPr>
                            <m:t>+</m:t>
                          </m:r>
                          <m:sSub>
                            <m:sSubPr>
                              <m:ctrlPr>
                                <a:rPr lang="en-US" sz="1600" i="1">
                                  <a:latin typeface="Cambria Math" panose="02040503050406030204" pitchFamily="18" charset="0"/>
                                </a:rPr>
                              </m:ctrlPr>
                            </m:sSubPr>
                            <m:e>
                              <m:r>
                                <a:rPr lang="en-US" sz="1600" i="1">
                                  <a:latin typeface="Cambria Math"/>
                                </a:rPr>
                                <m:t>𝐽</m:t>
                              </m:r>
                            </m:e>
                            <m:sub>
                              <m:r>
                                <a:rPr lang="en-US" sz="1600" i="1">
                                  <a:latin typeface="Cambria Math"/>
                                </a:rPr>
                                <m:t>𝐿</m:t>
                              </m:r>
                            </m:sub>
                          </m:sSub>
                          <m:r>
                            <a:rPr lang="en-US" sz="1600" i="1">
                              <a:latin typeface="Cambria Math"/>
                            </a:rPr>
                            <m:t>)</m:t>
                          </m:r>
                        </m:e>
                        <m:sup>
                          <m:r>
                            <a:rPr lang="en-US" sz="1600" i="1">
                              <a:latin typeface="Cambria Math"/>
                            </a:rPr>
                            <m:t>−1</m:t>
                          </m:r>
                        </m:sup>
                      </m:sSup>
                    </m:oMath>
                  </m:oMathPara>
                </a14:m>
                <a:endParaRPr lang="en-US" sz="1600" dirty="0"/>
              </a:p>
              <a:p>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38200" y="5537011"/>
                <a:ext cx="2889189" cy="879664"/>
              </a:xfrm>
              <a:prstGeom prst="rect">
                <a:avLst/>
              </a:prstGeom>
              <a:blipFill rotWithShape="0">
                <a:blip r:embed="rId7"/>
                <a:stretch>
                  <a:fillRect/>
                </a:stretch>
              </a:blipFill>
            </p:spPr>
            <p:txBody>
              <a:bodyPr/>
              <a:lstStyle/>
              <a:p>
                <a:r>
                  <a:rPr lang="en-US">
                    <a:noFill/>
                  </a:rPr>
                  <a:t> </a:t>
                </a:r>
              </a:p>
            </p:txBody>
          </p:sp>
        </mc:Fallback>
      </mc:AlternateContent>
      <p:sp>
        <p:nvSpPr>
          <p:cNvPr id="12" name="TextBox 11"/>
          <p:cNvSpPr txBox="1"/>
          <p:nvPr/>
        </p:nvSpPr>
        <p:spPr>
          <a:xfrm>
            <a:off x="6427803" y="5534244"/>
            <a:ext cx="2835392" cy="369332"/>
          </a:xfrm>
          <a:prstGeom prst="rect">
            <a:avLst/>
          </a:prstGeom>
          <a:noFill/>
        </p:spPr>
        <p:txBody>
          <a:bodyPr wrap="none" rtlCol="0">
            <a:spAutoFit/>
          </a:bodyPr>
          <a:lstStyle/>
          <a:p>
            <a:r>
              <a:rPr lang="en-US" dirty="0"/>
              <a:t>Slope = q/</a:t>
            </a:r>
            <a:r>
              <a:rPr lang="en-US" dirty="0" err="1"/>
              <a:t>AkT</a:t>
            </a:r>
            <a:r>
              <a:rPr lang="en-US" dirty="0"/>
              <a:t>, Intercept = Jo</a:t>
            </a:r>
          </a:p>
        </p:txBody>
      </p:sp>
      <p:sp>
        <p:nvSpPr>
          <p:cNvPr id="14" name="TextBox 13"/>
          <p:cNvSpPr txBox="1"/>
          <p:nvPr/>
        </p:nvSpPr>
        <p:spPr>
          <a:xfrm>
            <a:off x="7819585" y="6465471"/>
            <a:ext cx="4372415" cy="307777"/>
          </a:xfrm>
          <a:prstGeom prst="rect">
            <a:avLst/>
          </a:prstGeom>
          <a:noFill/>
        </p:spPr>
        <p:txBody>
          <a:bodyPr wrap="none" rtlCol="0">
            <a:spAutoFit/>
          </a:bodyPr>
          <a:lstStyle/>
          <a:p>
            <a:r>
              <a:rPr lang="en-US" sz="1400" dirty="0" smtClean="0"/>
              <a:t>Murray, Shah </a:t>
            </a:r>
            <a:r>
              <a:rPr lang="en-US" sz="1400" dirty="0"/>
              <a:t>et al., J. Photon. Energy 3(1), </a:t>
            </a:r>
            <a:r>
              <a:rPr lang="en-US" sz="1400" dirty="0" smtClean="0"/>
              <a:t>032098 (2013)</a:t>
            </a:r>
            <a:endParaRPr lang="en-US" sz="1400" dirty="0"/>
          </a:p>
        </p:txBody>
      </p:sp>
    </p:spTree>
    <p:extLst>
      <p:ext uri="{BB962C8B-B14F-4D97-AF65-F5344CB8AC3E}">
        <p14:creationId xmlns:p14="http://schemas.microsoft.com/office/powerpoint/2010/main" val="39972967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90600"/>
            <a:ext cx="8229600" cy="1143000"/>
          </a:xfrm>
        </p:spPr>
        <p:txBody>
          <a:bodyPr/>
          <a:lstStyle/>
          <a:p>
            <a:pPr algn="ctr"/>
            <a:r>
              <a:rPr lang="en-US" dirty="0" smtClean="0">
                <a:solidFill>
                  <a:srgbClr val="FF0000"/>
                </a:solidFill>
                <a:effectLst>
                  <a:outerShdw blurRad="38100" dist="38100" dir="2700000" algn="tl">
                    <a:srgbClr val="000000">
                      <a:alpha val="43137"/>
                    </a:srgbClr>
                  </a:outerShdw>
                </a:effectLst>
              </a:rPr>
              <a:t>Device Resistances</a:t>
            </a:r>
            <a:endParaRPr lang="en-US"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981200" y="5334001"/>
            <a:ext cx="8229600" cy="792163"/>
          </a:xfrm>
        </p:spPr>
        <p:txBody>
          <a:bodyPr>
            <a:normAutofit lnSpcReduction="10000"/>
          </a:bodyPr>
          <a:lstStyle/>
          <a:p>
            <a:r>
              <a:rPr lang="en-US" dirty="0" smtClean="0"/>
              <a:t>Upon annealing, both series and shunt resistances respond favorably</a:t>
            </a:r>
            <a:endParaRPr lang="en-US" dirty="0"/>
          </a:p>
        </p:txBody>
      </p:sp>
      <p:sp>
        <p:nvSpPr>
          <p:cNvPr id="5" name="Slide Number Placeholder 4"/>
          <p:cNvSpPr>
            <a:spLocks noGrp="1"/>
          </p:cNvSpPr>
          <p:nvPr>
            <p:ph type="sldNum" sz="quarter" idx="11"/>
          </p:nvPr>
        </p:nvSpPr>
        <p:spPr/>
        <p:txBody>
          <a:bodyPr/>
          <a:lstStyle/>
          <a:p>
            <a:fld id="{D32EC3B9-8CC7-4583-B35C-2CD541E66D1B}" type="slidenum">
              <a:rPr lang="en-US" smtClean="0"/>
              <a:pPr/>
              <a:t>23</a:t>
            </a:fld>
            <a:endParaRPr lang="en-US"/>
          </a:p>
        </p:txBody>
      </p:sp>
      <p:graphicFrame>
        <p:nvGraphicFramePr>
          <p:cNvPr id="6" name="Chart 5"/>
          <p:cNvGraphicFramePr>
            <a:graphicFrameLocks/>
          </p:cNvGraphicFramePr>
          <p:nvPr>
            <p:extLst/>
          </p:nvPr>
        </p:nvGraphicFramePr>
        <p:xfrm>
          <a:off x="1752600" y="2133600"/>
          <a:ext cx="4114800" cy="2743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nvPr>
        </p:nvGraphicFramePr>
        <p:xfrm>
          <a:off x="5943600" y="2133601"/>
          <a:ext cx="4267200" cy="274319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7693676" y="6413698"/>
            <a:ext cx="4372415" cy="307777"/>
          </a:xfrm>
          <a:prstGeom prst="rect">
            <a:avLst/>
          </a:prstGeom>
          <a:noFill/>
        </p:spPr>
        <p:txBody>
          <a:bodyPr wrap="none" rtlCol="0">
            <a:spAutoFit/>
          </a:bodyPr>
          <a:lstStyle/>
          <a:p>
            <a:r>
              <a:rPr lang="en-US" sz="1400" dirty="0" smtClean="0"/>
              <a:t>Murray, Shah </a:t>
            </a:r>
            <a:r>
              <a:rPr lang="en-US" sz="1400" dirty="0"/>
              <a:t>et al., J. Photon. Energy 3(1), </a:t>
            </a:r>
            <a:r>
              <a:rPr lang="en-US" sz="1400" dirty="0" smtClean="0"/>
              <a:t>032098 (2013)</a:t>
            </a:r>
            <a:endParaRPr lang="en-US" sz="1400" dirty="0"/>
          </a:p>
        </p:txBody>
      </p:sp>
    </p:spTree>
    <p:extLst>
      <p:ext uri="{BB962C8B-B14F-4D97-AF65-F5344CB8AC3E}">
        <p14:creationId xmlns:p14="http://schemas.microsoft.com/office/powerpoint/2010/main" val="6262761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8229600" cy="1143000"/>
          </a:xfrm>
        </p:spPr>
        <p:txBody>
          <a:bodyPr/>
          <a:lstStyle/>
          <a:p>
            <a:pPr algn="ctr"/>
            <a:r>
              <a:rPr lang="en-US" dirty="0" smtClean="0">
                <a:solidFill>
                  <a:srgbClr val="FF0000"/>
                </a:solidFill>
                <a:effectLst>
                  <a:outerShdw blurRad="38100" dist="38100" dir="2700000" algn="tl">
                    <a:srgbClr val="000000">
                      <a:alpha val="43137"/>
                    </a:srgbClr>
                  </a:outerShdw>
                </a:effectLst>
              </a:rPr>
              <a:t>Circuit Parameters</a:t>
            </a:r>
            <a:endParaRPr lang="en-US"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981200" y="4953001"/>
            <a:ext cx="8229600" cy="1219200"/>
          </a:xfrm>
        </p:spPr>
        <p:txBody>
          <a:bodyPr/>
          <a:lstStyle/>
          <a:p>
            <a:r>
              <a:rPr lang="en-US" dirty="0" smtClean="0"/>
              <a:t>The dark saturation current and the diode parameter, both measure of recombination, decreased</a:t>
            </a:r>
            <a:endParaRPr lang="en-US" dirty="0"/>
          </a:p>
        </p:txBody>
      </p:sp>
      <p:sp>
        <p:nvSpPr>
          <p:cNvPr id="5" name="Slide Number Placeholder 4"/>
          <p:cNvSpPr>
            <a:spLocks noGrp="1"/>
          </p:cNvSpPr>
          <p:nvPr>
            <p:ph type="sldNum" sz="quarter" idx="11"/>
          </p:nvPr>
        </p:nvSpPr>
        <p:spPr/>
        <p:txBody>
          <a:bodyPr/>
          <a:lstStyle/>
          <a:p>
            <a:fld id="{D32EC3B9-8CC7-4583-B35C-2CD541E66D1B}" type="slidenum">
              <a:rPr lang="en-US" smtClean="0"/>
              <a:pPr/>
              <a:t>24</a:t>
            </a:fld>
            <a:endParaRPr lang="en-US"/>
          </a:p>
        </p:txBody>
      </p:sp>
      <p:graphicFrame>
        <p:nvGraphicFramePr>
          <p:cNvPr id="6" name="Chart 5"/>
          <p:cNvGraphicFramePr>
            <a:graphicFrameLocks/>
          </p:cNvGraphicFramePr>
          <p:nvPr>
            <p:extLst/>
          </p:nvPr>
        </p:nvGraphicFramePr>
        <p:xfrm>
          <a:off x="6096000"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nvPr>
        </p:nvGraphicFramePr>
        <p:xfrm>
          <a:off x="1524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7426257" y="6413698"/>
            <a:ext cx="4372415" cy="307777"/>
          </a:xfrm>
          <a:prstGeom prst="rect">
            <a:avLst/>
          </a:prstGeom>
          <a:noFill/>
        </p:spPr>
        <p:txBody>
          <a:bodyPr wrap="none" rtlCol="0">
            <a:spAutoFit/>
          </a:bodyPr>
          <a:lstStyle/>
          <a:p>
            <a:r>
              <a:rPr lang="en-US" sz="1400" dirty="0" smtClean="0"/>
              <a:t>Murray, Shah </a:t>
            </a:r>
            <a:r>
              <a:rPr lang="en-US" sz="1400" dirty="0"/>
              <a:t>et al., J. Photon. Energy 3(1), </a:t>
            </a:r>
            <a:r>
              <a:rPr lang="en-US" sz="1400" dirty="0" smtClean="0"/>
              <a:t>032098 (2013)</a:t>
            </a:r>
            <a:endParaRPr lang="en-US" sz="1400" dirty="0"/>
          </a:p>
        </p:txBody>
      </p:sp>
    </p:spTree>
    <p:extLst>
      <p:ext uri="{BB962C8B-B14F-4D97-AF65-F5344CB8AC3E}">
        <p14:creationId xmlns:p14="http://schemas.microsoft.com/office/powerpoint/2010/main" val="6528386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effectLst>
                  <a:outerShdw blurRad="38100" dist="38100" dir="2700000" algn="tl">
                    <a:srgbClr val="000000">
                      <a:alpha val="43137"/>
                    </a:srgbClr>
                  </a:outerShdw>
                </a:effectLst>
              </a:rPr>
              <a:t>R-Corrected JV Curves</a:t>
            </a:r>
            <a:endParaRPr lang="en-US" dirty="0">
              <a:solidFill>
                <a:srgbClr val="FF000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1"/>
          </p:nvPr>
        </p:nvSpPr>
        <p:spPr/>
        <p:txBody>
          <a:bodyPr/>
          <a:lstStyle/>
          <a:p>
            <a:fld id="{D32EC3B9-8CC7-4583-B35C-2CD541E66D1B}" type="slidenum">
              <a:rPr lang="en-US" smtClean="0"/>
              <a:pPr/>
              <a:t>25</a:t>
            </a:fld>
            <a:endParaRPr lang="en-US"/>
          </a:p>
        </p:txBody>
      </p:sp>
      <p:sp>
        <p:nvSpPr>
          <p:cNvPr id="6"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nvPr>
        </p:nvGraphicFramePr>
        <p:xfrm>
          <a:off x="4200526" y="2286001"/>
          <a:ext cx="3343275" cy="2600325"/>
        </p:xfrm>
        <a:graphic>
          <a:graphicData uri="http://schemas.openxmlformats.org/presentationml/2006/ole">
            <mc:AlternateContent xmlns:mc="http://schemas.openxmlformats.org/markup-compatibility/2006">
              <mc:Choice xmlns:v="urn:schemas-microsoft-com:vml" Requires="v">
                <p:oleObj spid="_x0000_s10299" name="Graph" r:id="rId3" imgW="3901320" imgH="2986920" progId="Origin50.Graph">
                  <p:embed/>
                </p:oleObj>
              </mc:Choice>
              <mc:Fallback>
                <p:oleObj name="Graph" r:id="rId3" imgW="3901320" imgH="2986920" progId="Origin50.Graph">
                  <p:embed/>
                  <p:pic>
                    <p:nvPicPr>
                      <p:cNvPr id="0" name=""/>
                      <p:cNvPicPr>
                        <a:picLocks noChangeAspect="1" noChangeArrowheads="1"/>
                      </p:cNvPicPr>
                      <p:nvPr/>
                    </p:nvPicPr>
                    <p:blipFill>
                      <a:blip r:embed="rId4"/>
                      <a:srcRect/>
                      <a:stretch>
                        <a:fillRect/>
                      </a:stretch>
                    </p:blipFill>
                    <p:spPr bwMode="auto">
                      <a:xfrm>
                        <a:off x="4200526" y="2286001"/>
                        <a:ext cx="3343275" cy="26003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 name="Table 7"/>
          <p:cNvGraphicFramePr>
            <a:graphicFrameLocks noGrp="1"/>
          </p:cNvGraphicFramePr>
          <p:nvPr>
            <p:extLst/>
          </p:nvPr>
        </p:nvGraphicFramePr>
        <p:xfrm>
          <a:off x="2895601" y="5000509"/>
          <a:ext cx="6172200" cy="784331"/>
        </p:xfrm>
        <a:graphic>
          <a:graphicData uri="http://schemas.openxmlformats.org/drawingml/2006/table">
            <a:tbl>
              <a:tblPr firstRow="1" firstCol="1" bandRow="1" bandCol="1">
                <a:tableStyleId>{5C22544A-7EE6-4342-B048-85BDC9FD1C3A}</a:tableStyleId>
              </a:tblPr>
              <a:tblGrid>
                <a:gridCol w="612260"/>
                <a:gridCol w="652707"/>
                <a:gridCol w="310164"/>
                <a:gridCol w="559003"/>
                <a:gridCol w="619149"/>
                <a:gridCol w="392718"/>
                <a:gridCol w="399793"/>
                <a:gridCol w="436352"/>
                <a:gridCol w="680475"/>
                <a:gridCol w="345544"/>
                <a:gridCol w="763134"/>
                <a:gridCol w="400901"/>
              </a:tblGrid>
              <a:tr h="339347">
                <a:tc>
                  <a:txBody>
                    <a:bodyPr/>
                    <a:lstStyle/>
                    <a:p>
                      <a:pPr marL="0" marR="0" algn="ctr">
                        <a:lnSpc>
                          <a:spcPct val="115000"/>
                        </a:lnSpc>
                        <a:spcBef>
                          <a:spcPts val="0"/>
                        </a:spcBef>
                        <a:spcAft>
                          <a:spcPts val="0"/>
                        </a:spcAft>
                      </a:pPr>
                      <a:r>
                        <a:rPr lang="en-US" sz="800" dirty="0" smtClean="0">
                          <a:effectLst/>
                        </a:rPr>
                        <a:t>Device</a:t>
                      </a:r>
                      <a:endParaRPr lang="en-US" sz="1100"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effectLst/>
                        </a:rPr>
                        <a:t>J</a:t>
                      </a:r>
                      <a:r>
                        <a:rPr lang="en-US" sz="800" baseline="-25000">
                          <a:effectLst/>
                        </a:rPr>
                        <a:t>o</a:t>
                      </a:r>
                      <a:endParaRPr lang="en-US" sz="1100">
                        <a:effectLst/>
                      </a:endParaRPr>
                    </a:p>
                    <a:p>
                      <a:pPr marL="0" marR="0" algn="ctr">
                        <a:lnSpc>
                          <a:spcPct val="115000"/>
                        </a:lnSpc>
                        <a:spcBef>
                          <a:spcPts val="0"/>
                        </a:spcBef>
                        <a:spcAft>
                          <a:spcPts val="0"/>
                        </a:spcAft>
                      </a:pPr>
                      <a:r>
                        <a:rPr lang="en-US" sz="800">
                          <a:effectLst/>
                        </a:rPr>
                        <a:t>(mA/cm</a:t>
                      </a:r>
                      <a:r>
                        <a:rPr lang="en-US" sz="800" baseline="30000">
                          <a:effectLst/>
                        </a:rPr>
                        <a:t>2</a:t>
                      </a:r>
                      <a:r>
                        <a:rPr lang="en-US" sz="800">
                          <a:effectLst/>
                        </a:rPr>
                        <a:t>)</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effectLst/>
                        </a:rPr>
                        <a:t>A</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effectLst/>
                        </a:rPr>
                        <a:t>R</a:t>
                      </a:r>
                      <a:endParaRPr lang="en-US" sz="1100">
                        <a:effectLst/>
                      </a:endParaRPr>
                    </a:p>
                    <a:p>
                      <a:pPr marL="0" marR="0" algn="ctr">
                        <a:lnSpc>
                          <a:spcPct val="115000"/>
                        </a:lnSpc>
                        <a:spcBef>
                          <a:spcPts val="0"/>
                        </a:spcBef>
                        <a:spcAft>
                          <a:spcPts val="0"/>
                        </a:spcAft>
                      </a:pPr>
                      <a:r>
                        <a:rPr lang="en-US" sz="800">
                          <a:effectLst/>
                        </a:rPr>
                        <a:t>(Ω-cm</a:t>
                      </a:r>
                      <a:r>
                        <a:rPr lang="en-US" sz="800" baseline="30000">
                          <a:effectLst/>
                        </a:rPr>
                        <a:t>2</a:t>
                      </a:r>
                      <a:r>
                        <a:rPr lang="en-US" sz="800">
                          <a:effectLst/>
                        </a:rPr>
                        <a:t>)</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effectLst/>
                        </a:rPr>
                        <a:t>J</a:t>
                      </a:r>
                      <a:r>
                        <a:rPr lang="en-US" sz="800" baseline="-25000">
                          <a:effectLst/>
                        </a:rPr>
                        <a:t>Lo</a:t>
                      </a:r>
                      <a:endParaRPr lang="en-US" sz="1100">
                        <a:effectLst/>
                      </a:endParaRPr>
                    </a:p>
                    <a:p>
                      <a:pPr marL="0" marR="0" algn="ctr">
                        <a:lnSpc>
                          <a:spcPct val="115000"/>
                        </a:lnSpc>
                        <a:spcBef>
                          <a:spcPts val="0"/>
                        </a:spcBef>
                        <a:spcAft>
                          <a:spcPts val="0"/>
                        </a:spcAft>
                      </a:pPr>
                      <a:r>
                        <a:rPr lang="en-US" sz="800">
                          <a:effectLst/>
                        </a:rPr>
                        <a:t>(mA/cm</a:t>
                      </a:r>
                      <a:r>
                        <a:rPr lang="en-US" sz="800" baseline="30000">
                          <a:effectLst/>
                        </a:rPr>
                        <a:t>2</a:t>
                      </a:r>
                      <a:r>
                        <a:rPr lang="en-US" sz="800">
                          <a:effectLst/>
                        </a:rPr>
                        <a:t>)</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effectLst/>
                        </a:rPr>
                        <a:t>V</a:t>
                      </a:r>
                      <a:r>
                        <a:rPr lang="en-US" sz="800" baseline="-25000">
                          <a:effectLst/>
                        </a:rPr>
                        <a:t>oc</a:t>
                      </a:r>
                      <a:endParaRPr lang="en-US" sz="1100">
                        <a:effectLst/>
                      </a:endParaRPr>
                    </a:p>
                    <a:p>
                      <a:pPr marL="0" marR="0" algn="ctr">
                        <a:lnSpc>
                          <a:spcPct val="115000"/>
                        </a:lnSpc>
                        <a:spcBef>
                          <a:spcPts val="0"/>
                        </a:spcBef>
                        <a:spcAft>
                          <a:spcPts val="0"/>
                        </a:spcAft>
                      </a:pPr>
                      <a:r>
                        <a:rPr lang="en-US" sz="800">
                          <a:effectLst/>
                        </a:rPr>
                        <a:t>(mV)</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effectLst/>
                        </a:rPr>
                        <a:t>L</a:t>
                      </a:r>
                      <a:r>
                        <a:rPr lang="en-US" sz="800" baseline="-25000">
                          <a:effectLst/>
                        </a:rPr>
                        <a:t>c</a:t>
                      </a:r>
                      <a:r>
                        <a:rPr lang="en-US" sz="800">
                          <a:effectLst/>
                        </a:rPr>
                        <a:t>/D</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effectLst/>
                        </a:rPr>
                        <a:t>V</a:t>
                      </a:r>
                      <a:r>
                        <a:rPr lang="en-US" sz="800" baseline="-25000">
                          <a:effectLst/>
                        </a:rPr>
                        <a:t>fb</a:t>
                      </a:r>
                      <a:endParaRPr lang="en-US" sz="1100">
                        <a:effectLst/>
                      </a:endParaRPr>
                    </a:p>
                    <a:p>
                      <a:pPr marL="0" marR="0" algn="ctr">
                        <a:lnSpc>
                          <a:spcPct val="115000"/>
                        </a:lnSpc>
                        <a:spcBef>
                          <a:spcPts val="0"/>
                        </a:spcBef>
                        <a:spcAft>
                          <a:spcPts val="0"/>
                        </a:spcAft>
                      </a:pPr>
                      <a:r>
                        <a:rPr lang="en-US" sz="800">
                          <a:effectLst/>
                        </a:rPr>
                        <a:t>(mV)</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effectLst/>
                        </a:rPr>
                        <a:t>J</a:t>
                      </a:r>
                      <a:r>
                        <a:rPr lang="en-US" sz="800" baseline="-25000">
                          <a:effectLst/>
                        </a:rPr>
                        <a:t>sc</a:t>
                      </a:r>
                      <a:endParaRPr lang="en-US" sz="1100">
                        <a:effectLst/>
                      </a:endParaRPr>
                    </a:p>
                    <a:p>
                      <a:pPr marL="0" marR="0" algn="ctr">
                        <a:lnSpc>
                          <a:spcPct val="115000"/>
                        </a:lnSpc>
                        <a:spcBef>
                          <a:spcPts val="0"/>
                        </a:spcBef>
                        <a:spcAft>
                          <a:spcPts val="0"/>
                        </a:spcAft>
                      </a:pPr>
                      <a:r>
                        <a:rPr lang="en-US" sz="800">
                          <a:effectLst/>
                        </a:rPr>
                        <a:t>(mA/cm</a:t>
                      </a:r>
                      <a:r>
                        <a:rPr lang="en-US" sz="800" baseline="30000">
                          <a:effectLst/>
                        </a:rPr>
                        <a:t>2</a:t>
                      </a:r>
                      <a:r>
                        <a:rPr lang="en-US" sz="800">
                          <a:effectLst/>
                        </a:rPr>
                        <a:t>)</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effectLst/>
                        </a:rPr>
                        <a:t>FF</a:t>
                      </a:r>
                      <a:endParaRPr lang="en-US" sz="1100">
                        <a:effectLst/>
                      </a:endParaRPr>
                    </a:p>
                    <a:p>
                      <a:pPr marL="0" marR="0" algn="ctr">
                        <a:lnSpc>
                          <a:spcPct val="115000"/>
                        </a:lnSpc>
                        <a:spcBef>
                          <a:spcPts val="0"/>
                        </a:spcBef>
                        <a:spcAft>
                          <a:spcPts val="0"/>
                        </a:spcAft>
                      </a:pPr>
                      <a:r>
                        <a:rPr lang="en-US" sz="800">
                          <a:effectLst/>
                        </a:rPr>
                        <a:t>(%)</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effectLst/>
                        </a:rPr>
                        <a:t>μτ</a:t>
                      </a:r>
                      <a:endParaRPr lang="en-US" sz="1100">
                        <a:effectLst/>
                      </a:endParaRPr>
                    </a:p>
                    <a:p>
                      <a:pPr marL="0" marR="0" algn="ctr">
                        <a:lnSpc>
                          <a:spcPct val="115000"/>
                        </a:lnSpc>
                        <a:spcBef>
                          <a:spcPts val="0"/>
                        </a:spcBef>
                        <a:spcAft>
                          <a:spcPts val="0"/>
                        </a:spcAft>
                      </a:pPr>
                      <a:r>
                        <a:rPr lang="en-US" sz="800">
                          <a:effectLst/>
                        </a:rPr>
                        <a:t>(cm</a:t>
                      </a:r>
                      <a:r>
                        <a:rPr lang="en-US" sz="800" baseline="30000">
                          <a:effectLst/>
                        </a:rPr>
                        <a:t>2</a:t>
                      </a:r>
                      <a:r>
                        <a:rPr lang="en-US" sz="800">
                          <a:effectLst/>
                        </a:rPr>
                        <a:t>/V)</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effectLst/>
                        </a:rPr>
                        <a:t>PCE</a:t>
                      </a:r>
                      <a:endParaRPr lang="en-US" sz="1100">
                        <a:effectLst/>
                      </a:endParaRPr>
                    </a:p>
                    <a:p>
                      <a:pPr marL="0" marR="0" algn="ctr">
                        <a:lnSpc>
                          <a:spcPct val="115000"/>
                        </a:lnSpc>
                        <a:spcBef>
                          <a:spcPts val="0"/>
                        </a:spcBef>
                        <a:spcAft>
                          <a:spcPts val="0"/>
                        </a:spcAft>
                      </a:pPr>
                      <a:r>
                        <a:rPr lang="en-US" sz="800">
                          <a:effectLst/>
                        </a:rPr>
                        <a:t>(%)</a:t>
                      </a:r>
                      <a:endParaRPr lang="en-US" sz="1100">
                        <a:effectLst/>
                        <a:latin typeface="Calibri"/>
                        <a:ea typeface="Times New Roman"/>
                        <a:cs typeface="Times New Roman"/>
                      </a:endParaRPr>
                    </a:p>
                  </a:txBody>
                  <a:tcPr marL="68580" marR="68580" marT="0" marB="0" anchor="ctr"/>
                </a:tc>
              </a:tr>
              <a:tr h="164568">
                <a:tc>
                  <a:txBody>
                    <a:bodyPr/>
                    <a:lstStyle/>
                    <a:p>
                      <a:pPr marL="0" marR="0" algn="ctr">
                        <a:lnSpc>
                          <a:spcPct val="115000"/>
                        </a:lnSpc>
                        <a:spcBef>
                          <a:spcPts val="0"/>
                        </a:spcBef>
                        <a:spcAft>
                          <a:spcPts val="1000"/>
                        </a:spcAft>
                      </a:pPr>
                      <a:r>
                        <a:rPr lang="en-US" sz="800" dirty="0" smtClean="0">
                          <a:effectLst/>
                          <a:latin typeface="+mn-lt"/>
                          <a:ea typeface="+mn-ea"/>
                          <a:cs typeface="+mn-cs"/>
                        </a:rPr>
                        <a:t>Raw</a:t>
                      </a:r>
                      <a:r>
                        <a:rPr lang="en-US" sz="800" baseline="0" dirty="0" smtClean="0">
                          <a:effectLst/>
                          <a:latin typeface="+mn-lt"/>
                          <a:ea typeface="+mn-ea"/>
                          <a:cs typeface="+mn-cs"/>
                        </a:rPr>
                        <a:t> Data</a:t>
                      </a:r>
                      <a:endParaRPr lang="en-US" sz="1100" dirty="0">
                        <a:effectLst/>
                        <a:latin typeface="Calibri"/>
                        <a:ea typeface="Times New Roman"/>
                        <a:cs typeface="Times New Roman"/>
                      </a:endParaRPr>
                    </a:p>
                  </a:txBody>
                  <a:tcPr marL="68580" marR="68580" marT="0" marB="0" anchor="ctr"/>
                </a:tc>
                <a:tc>
                  <a:txBody>
                    <a:bodyPr/>
                    <a:lstStyle/>
                    <a:p>
                      <a:pPr algn="ctr"/>
                      <a:r>
                        <a:rPr lang="en-US" sz="800" dirty="0" smtClean="0"/>
                        <a:t>-</a:t>
                      </a:r>
                      <a:endParaRPr lang="en-US" sz="800" dirty="0"/>
                    </a:p>
                  </a:txBody>
                  <a:tcPr marL="68580" marR="68580" marT="0" marB="0" anchor="ctr"/>
                </a:tc>
                <a:tc>
                  <a:txBody>
                    <a:bodyPr/>
                    <a:lstStyle/>
                    <a:p>
                      <a:pPr algn="ctr"/>
                      <a:r>
                        <a:rPr lang="en-US" sz="800" dirty="0" smtClean="0"/>
                        <a:t>-</a:t>
                      </a:r>
                      <a:endParaRPr lang="en-US" sz="800" dirty="0"/>
                    </a:p>
                  </a:txBody>
                  <a:tcPr marL="68580" marR="68580" marT="0" marB="0" anchor="ctr"/>
                </a:tc>
                <a:tc>
                  <a:txBody>
                    <a:bodyPr/>
                    <a:lstStyle/>
                    <a:p>
                      <a:pPr algn="ctr"/>
                      <a:r>
                        <a:rPr lang="en-US" sz="800" dirty="0" smtClean="0"/>
                        <a:t>-</a:t>
                      </a:r>
                      <a:endParaRPr lang="en-US" sz="800" dirty="0"/>
                    </a:p>
                  </a:txBody>
                  <a:tcPr marL="68580" marR="68580" marT="0" marB="0" anchor="ctr"/>
                </a:tc>
                <a:tc>
                  <a:txBody>
                    <a:bodyPr/>
                    <a:lstStyle/>
                    <a:p>
                      <a:pPr algn="ctr"/>
                      <a:r>
                        <a:rPr lang="en-US" sz="800" dirty="0" smtClean="0"/>
                        <a:t>-</a:t>
                      </a:r>
                      <a:endParaRPr lang="en-US" sz="800" dirty="0"/>
                    </a:p>
                  </a:txBody>
                  <a:tcPr marL="68580" marR="68580" marT="0" marB="0" anchor="ctr"/>
                </a:tc>
                <a:tc>
                  <a:txBody>
                    <a:bodyPr/>
                    <a:lstStyle/>
                    <a:p>
                      <a:pPr algn="ctr"/>
                      <a:r>
                        <a:rPr lang="en-US" sz="800" dirty="0" smtClean="0"/>
                        <a:t>560</a:t>
                      </a:r>
                      <a:endParaRPr lang="en-US" sz="800" dirty="0"/>
                    </a:p>
                  </a:txBody>
                  <a:tcPr marL="68580" marR="68580" marT="0" marB="0" anchor="ctr"/>
                </a:tc>
                <a:tc>
                  <a:txBody>
                    <a:bodyPr/>
                    <a:lstStyle/>
                    <a:p>
                      <a:pPr algn="ctr"/>
                      <a:r>
                        <a:rPr lang="en-US" sz="800" dirty="0" smtClean="0"/>
                        <a:t>-</a:t>
                      </a:r>
                      <a:endParaRPr lang="en-US" sz="800" dirty="0"/>
                    </a:p>
                  </a:txBody>
                  <a:tcPr marL="68580" marR="68580" marT="0" marB="0" anchor="ctr"/>
                </a:tc>
                <a:tc>
                  <a:txBody>
                    <a:bodyPr/>
                    <a:lstStyle/>
                    <a:p>
                      <a:pPr algn="ctr"/>
                      <a:r>
                        <a:rPr lang="en-US" sz="800" dirty="0" smtClean="0"/>
                        <a:t>-</a:t>
                      </a:r>
                      <a:endParaRPr lang="en-US" sz="800" dirty="0"/>
                    </a:p>
                  </a:txBody>
                  <a:tcPr marL="68580" marR="68580" marT="0" marB="0" anchor="ctr"/>
                </a:tc>
                <a:tc>
                  <a:txBody>
                    <a:bodyPr/>
                    <a:lstStyle/>
                    <a:p>
                      <a:pPr algn="ctr"/>
                      <a:r>
                        <a:rPr lang="en-US" sz="800" dirty="0" smtClean="0"/>
                        <a:t>10.4</a:t>
                      </a:r>
                      <a:endParaRPr lang="en-US" sz="800" dirty="0"/>
                    </a:p>
                  </a:txBody>
                  <a:tcPr marL="68580" marR="68580" marT="0" marB="0" anchor="ctr"/>
                </a:tc>
                <a:tc>
                  <a:txBody>
                    <a:bodyPr/>
                    <a:lstStyle/>
                    <a:p>
                      <a:pPr algn="ctr"/>
                      <a:r>
                        <a:rPr lang="en-US" sz="800" dirty="0" smtClean="0"/>
                        <a:t>46</a:t>
                      </a:r>
                      <a:endParaRPr lang="en-US" sz="800" dirty="0"/>
                    </a:p>
                  </a:txBody>
                  <a:tcPr marL="68580" marR="68580" marT="0" marB="0" anchor="ctr"/>
                </a:tc>
                <a:tc>
                  <a:txBody>
                    <a:bodyPr/>
                    <a:lstStyle/>
                    <a:p>
                      <a:pPr algn="ctr"/>
                      <a:r>
                        <a:rPr lang="en-US" sz="800" dirty="0" smtClean="0"/>
                        <a:t>-</a:t>
                      </a:r>
                      <a:endParaRPr lang="en-US" sz="800" dirty="0"/>
                    </a:p>
                  </a:txBody>
                  <a:tcPr marL="68580" marR="68580" marT="0" marB="0" anchor="ctr"/>
                </a:tc>
                <a:tc>
                  <a:txBody>
                    <a:bodyPr/>
                    <a:lstStyle/>
                    <a:p>
                      <a:pPr algn="ctr"/>
                      <a:r>
                        <a:rPr lang="en-US" sz="800" dirty="0" smtClean="0"/>
                        <a:t>2.7</a:t>
                      </a:r>
                      <a:endParaRPr lang="en-US" sz="800" dirty="0"/>
                    </a:p>
                  </a:txBody>
                  <a:tcPr marL="68580" marR="68580" marT="0" marB="0" anchor="ctr"/>
                </a:tc>
              </a:tr>
              <a:tr h="164568">
                <a:tc>
                  <a:txBody>
                    <a:bodyPr/>
                    <a:lstStyle/>
                    <a:p>
                      <a:pPr marL="0" marR="0" algn="ctr">
                        <a:lnSpc>
                          <a:spcPct val="115000"/>
                        </a:lnSpc>
                        <a:spcBef>
                          <a:spcPts val="0"/>
                        </a:spcBef>
                        <a:spcAft>
                          <a:spcPts val="1000"/>
                        </a:spcAft>
                      </a:pPr>
                      <a:r>
                        <a:rPr lang="en-US" sz="800" dirty="0" smtClean="0">
                          <a:effectLst/>
                          <a:latin typeface="+mn-lt"/>
                          <a:ea typeface="+mn-ea"/>
                          <a:cs typeface="+mn-cs"/>
                        </a:rPr>
                        <a:t>R,</a:t>
                      </a:r>
                      <a:r>
                        <a:rPr lang="en-US" sz="800" baseline="0" dirty="0" smtClean="0">
                          <a:effectLst/>
                          <a:latin typeface="+mn-lt"/>
                          <a:ea typeface="+mn-ea"/>
                          <a:cs typeface="+mn-cs"/>
                        </a:rPr>
                        <a:t> </a:t>
                      </a:r>
                      <a:r>
                        <a:rPr lang="el-GR" sz="800" baseline="0" dirty="0" smtClean="0">
                          <a:effectLst/>
                          <a:latin typeface="+mn-lt"/>
                          <a:ea typeface="+mn-ea"/>
                          <a:cs typeface="+mn-cs"/>
                        </a:rPr>
                        <a:t>η</a:t>
                      </a:r>
                      <a:r>
                        <a:rPr lang="en-US" sz="800" baseline="0" dirty="0" smtClean="0">
                          <a:effectLst/>
                          <a:latin typeface="+mn-lt"/>
                          <a:ea typeface="+mn-ea"/>
                          <a:cs typeface="+mn-cs"/>
                        </a:rPr>
                        <a:t> corrected</a:t>
                      </a:r>
                      <a:endParaRPr lang="en-US" sz="1100"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1000"/>
                        </a:spcAft>
                      </a:pPr>
                      <a:r>
                        <a:rPr lang="en-US" sz="800" dirty="0" smtClean="0">
                          <a:effectLst/>
                        </a:rPr>
                        <a:t>7.8×10</a:t>
                      </a:r>
                      <a:r>
                        <a:rPr lang="en-US" sz="800" baseline="30000" dirty="0" smtClean="0">
                          <a:effectLst/>
                        </a:rPr>
                        <a:t>-7</a:t>
                      </a:r>
                      <a:endParaRPr lang="en-US" sz="1100"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1000"/>
                        </a:spcAft>
                      </a:pPr>
                      <a:r>
                        <a:rPr lang="en-US" sz="800" dirty="0" smtClean="0">
                          <a:effectLst/>
                        </a:rPr>
                        <a:t>1.4</a:t>
                      </a:r>
                      <a:endParaRPr lang="en-US" sz="1100"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1000"/>
                        </a:spcAft>
                      </a:pPr>
                      <a:r>
                        <a:rPr lang="en-US" sz="800" dirty="0" smtClean="0">
                          <a:effectLst/>
                        </a:rPr>
                        <a:t>14</a:t>
                      </a:r>
                      <a:endParaRPr lang="en-US" sz="1100"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1000"/>
                        </a:spcAft>
                      </a:pPr>
                      <a:r>
                        <a:rPr lang="en-US" sz="800" dirty="0" smtClean="0">
                          <a:effectLst/>
                        </a:rPr>
                        <a:t>11.8</a:t>
                      </a:r>
                      <a:endParaRPr lang="en-US" sz="1100"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1000"/>
                        </a:spcAft>
                      </a:pPr>
                      <a:r>
                        <a:rPr lang="en-US" sz="800" dirty="0" smtClean="0">
                          <a:effectLst/>
                        </a:rPr>
                        <a:t>577</a:t>
                      </a:r>
                      <a:endParaRPr lang="en-US" sz="1100"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1000"/>
                        </a:spcAft>
                      </a:pPr>
                      <a:r>
                        <a:rPr lang="en-US" sz="800" dirty="0" smtClean="0">
                          <a:effectLst/>
                        </a:rPr>
                        <a:t>5.5</a:t>
                      </a:r>
                      <a:endParaRPr lang="en-US" sz="1100"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1000"/>
                        </a:spcAft>
                      </a:pPr>
                      <a:r>
                        <a:rPr lang="en-US" sz="800" dirty="0" smtClean="0">
                          <a:effectLst/>
                        </a:rPr>
                        <a:t>590</a:t>
                      </a:r>
                      <a:endParaRPr lang="en-US" sz="1100"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1000"/>
                        </a:spcAft>
                      </a:pPr>
                      <a:r>
                        <a:rPr lang="en-US" sz="800" dirty="0" smtClean="0">
                          <a:effectLst/>
                        </a:rPr>
                        <a:t>10.8</a:t>
                      </a:r>
                      <a:endParaRPr lang="en-US" sz="1100"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1000"/>
                        </a:spcAft>
                      </a:pPr>
                      <a:r>
                        <a:rPr lang="en-US" sz="800" dirty="0" smtClean="0">
                          <a:effectLst/>
                        </a:rPr>
                        <a:t>83</a:t>
                      </a:r>
                      <a:endParaRPr lang="en-US" sz="1100"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1000"/>
                        </a:spcAft>
                      </a:pPr>
                      <a:r>
                        <a:rPr lang="en-US" sz="800" dirty="0" smtClean="0">
                          <a:effectLst/>
                        </a:rPr>
                        <a:t>1.7x10</a:t>
                      </a:r>
                      <a:r>
                        <a:rPr lang="en-US" sz="800" baseline="30000" dirty="0" smtClean="0">
                          <a:effectLst/>
                        </a:rPr>
                        <a:t>-13</a:t>
                      </a:r>
                      <a:endParaRPr lang="en-US" sz="1100"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1000"/>
                        </a:spcAft>
                      </a:pPr>
                      <a:r>
                        <a:rPr lang="en-US" sz="800" dirty="0" smtClean="0">
                          <a:effectLst/>
                        </a:rPr>
                        <a:t>6.0</a:t>
                      </a:r>
                      <a:endParaRPr lang="en-US" sz="1100" dirty="0">
                        <a:effectLst/>
                        <a:latin typeface="Calibri"/>
                        <a:ea typeface="Times New Roman"/>
                        <a:cs typeface="Times New Roman"/>
                      </a:endParaRPr>
                    </a:p>
                  </a:txBody>
                  <a:tcPr marL="68580" marR="68580" marT="0" marB="0" anchor="ctr"/>
                </a:tc>
              </a:tr>
            </a:tbl>
          </a:graphicData>
        </a:graphic>
      </p:graphicFrame>
      <p:sp>
        <p:nvSpPr>
          <p:cNvPr id="9" name="TextBox 8"/>
          <p:cNvSpPr txBox="1"/>
          <p:nvPr/>
        </p:nvSpPr>
        <p:spPr>
          <a:xfrm>
            <a:off x="8062824" y="6048573"/>
            <a:ext cx="3816879" cy="307777"/>
          </a:xfrm>
          <a:prstGeom prst="rect">
            <a:avLst/>
          </a:prstGeom>
          <a:noFill/>
        </p:spPr>
        <p:txBody>
          <a:bodyPr wrap="none" rtlCol="0">
            <a:spAutoFit/>
          </a:bodyPr>
          <a:lstStyle/>
          <a:p>
            <a:r>
              <a:rPr lang="en-US" sz="1400" dirty="0" smtClean="0"/>
              <a:t>Bakhtyar Ali, Shah, et. al., </a:t>
            </a:r>
            <a:r>
              <a:rPr lang="en-US" sz="1400" dirty="0"/>
              <a:t>JAP, 112, 114514 (2012)</a:t>
            </a:r>
          </a:p>
        </p:txBody>
      </p:sp>
    </p:spTree>
    <p:extLst>
      <p:ext uri="{BB962C8B-B14F-4D97-AF65-F5344CB8AC3E}">
        <p14:creationId xmlns:p14="http://schemas.microsoft.com/office/powerpoint/2010/main" val="35936507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effectLst>
                  <a:outerShdw blurRad="38100" dist="38100" dir="2700000" algn="tl">
                    <a:srgbClr val="000000">
                      <a:alpha val="43137"/>
                    </a:srgbClr>
                  </a:outerShdw>
                </a:effectLst>
              </a:rPr>
              <a:t>Finding the Limiting Carrier </a:t>
            </a:r>
            <a:r>
              <a:rPr lang="en-US" dirty="0" smtClean="0">
                <a:solidFill>
                  <a:srgbClr val="FF0000"/>
                </a:solidFill>
                <a:effectLst>
                  <a:outerShdw blurRad="38100" dist="38100" dir="2700000" algn="tl">
                    <a:srgbClr val="000000">
                      <a:alpha val="43137"/>
                    </a:srgbClr>
                  </a:outerShdw>
                </a:effectLst>
              </a:rPr>
              <a:t>Mobility-Lifetime </a:t>
            </a:r>
            <a:r>
              <a:rPr lang="en-US" dirty="0" smtClean="0">
                <a:solidFill>
                  <a:srgbClr val="FF0000"/>
                </a:solidFill>
                <a:effectLst>
                  <a:outerShdw blurRad="38100" dist="38100" dir="2700000" algn="tl">
                    <a:srgbClr val="000000">
                      <a:alpha val="43137"/>
                    </a:srgbClr>
                  </a:outerShdw>
                </a:effectLst>
              </a:rPr>
              <a:t>Product </a:t>
            </a:r>
            <a:r>
              <a:rPr lang="el-GR" dirty="0" smtClean="0">
                <a:solidFill>
                  <a:srgbClr val="FF0000"/>
                </a:solidFill>
                <a:effectLst>
                  <a:outerShdw blurRad="38100" dist="38100" dir="2700000" algn="tl">
                    <a:srgbClr val="000000">
                      <a:alpha val="43137"/>
                    </a:srgbClr>
                  </a:outerShdw>
                </a:effectLst>
              </a:rPr>
              <a:t>μτ</a:t>
            </a:r>
            <a:r>
              <a:rPr lang="en-US" dirty="0" smtClean="0">
                <a:solidFill>
                  <a:srgbClr val="FF0000"/>
                </a:solidFill>
                <a:effectLst>
                  <a:outerShdw blurRad="38100" dist="38100" dir="2700000" algn="tl">
                    <a:srgbClr val="000000">
                      <a:alpha val="43137"/>
                    </a:srgbClr>
                  </a:outerShdw>
                </a:effectLst>
              </a:rPr>
              <a:t> </a:t>
            </a:r>
            <a:endParaRPr lang="en-US" dirty="0">
              <a:solidFill>
                <a:srgbClr val="FF000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1"/>
          </p:nvPr>
        </p:nvSpPr>
        <p:spPr/>
        <p:txBody>
          <a:bodyPr/>
          <a:lstStyle/>
          <a:p>
            <a:fld id="{D32EC3B9-8CC7-4583-B35C-2CD541E66D1B}" type="slidenum">
              <a:rPr lang="en-US" smtClean="0"/>
              <a:pPr/>
              <a:t>26</a:t>
            </a:fld>
            <a:endParaRPr lang="en-US"/>
          </a:p>
        </p:txBody>
      </p:sp>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7" name="TextBox 6"/>
              <p:cNvSpPr txBox="1"/>
              <p:nvPr/>
            </p:nvSpPr>
            <p:spPr>
              <a:xfrm>
                <a:off x="6556343" y="2286000"/>
                <a:ext cx="1432636" cy="6338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a:rPr>
                                <m:t>𝐿</m:t>
                              </m:r>
                            </m:e>
                            <m:sub>
                              <m:r>
                                <a:rPr lang="en-US" i="1">
                                  <a:latin typeface="Cambria Math"/>
                                </a:rPr>
                                <m:t>𝑐</m:t>
                              </m:r>
                            </m:sub>
                          </m:sSub>
                        </m:num>
                        <m:den>
                          <m:r>
                            <a:rPr lang="en-US" i="1">
                              <a:latin typeface="Cambria Math"/>
                            </a:rPr>
                            <m:t>𝐷</m:t>
                          </m:r>
                        </m:den>
                      </m:f>
                      <m:r>
                        <a:rPr lang="en-US" i="1">
                          <a:latin typeface="Cambria Math"/>
                        </a:rPr>
                        <m:t>= </m:t>
                      </m:r>
                      <m:r>
                        <a:rPr lang="en-US" i="1">
                          <a:latin typeface="Cambria Math"/>
                          <a:ea typeface="Cambria Math"/>
                        </a:rPr>
                        <m:t>𝜇𝜏</m:t>
                      </m:r>
                      <m:f>
                        <m:fPr>
                          <m:ctrlPr>
                            <a:rPr lang="en-US" i="1">
                              <a:latin typeface="Cambria Math" panose="02040503050406030204" pitchFamily="18" charset="0"/>
                              <a:ea typeface="Cambria Math"/>
                            </a:rPr>
                          </m:ctrlPr>
                        </m:fPr>
                        <m:num>
                          <m:sSub>
                            <m:sSubPr>
                              <m:ctrlPr>
                                <a:rPr lang="en-US" i="1">
                                  <a:latin typeface="Cambria Math" panose="02040503050406030204" pitchFamily="18" charset="0"/>
                                  <a:ea typeface="Cambria Math"/>
                                </a:rPr>
                              </m:ctrlPr>
                            </m:sSubPr>
                            <m:e>
                              <m:r>
                                <a:rPr lang="en-US" i="1">
                                  <a:latin typeface="Cambria Math"/>
                                  <a:ea typeface="Cambria Math"/>
                                </a:rPr>
                                <m:t>𝑉</m:t>
                              </m:r>
                            </m:e>
                            <m:sub>
                              <m:r>
                                <a:rPr lang="en-US" i="1">
                                  <a:latin typeface="Cambria Math"/>
                                  <a:ea typeface="Cambria Math"/>
                                </a:rPr>
                                <m:t>𝑓𝑏</m:t>
                              </m:r>
                            </m:sub>
                          </m:sSub>
                        </m:num>
                        <m:den>
                          <m:sSup>
                            <m:sSupPr>
                              <m:ctrlPr>
                                <a:rPr lang="en-US" i="1">
                                  <a:latin typeface="Cambria Math" panose="02040503050406030204" pitchFamily="18" charset="0"/>
                                  <a:ea typeface="Cambria Math"/>
                                </a:rPr>
                              </m:ctrlPr>
                            </m:sSupPr>
                            <m:e>
                              <m:r>
                                <a:rPr lang="en-US" i="1">
                                  <a:latin typeface="Cambria Math"/>
                                  <a:ea typeface="Cambria Math"/>
                                </a:rPr>
                                <m:t>𝐷</m:t>
                              </m:r>
                            </m:e>
                            <m:sup>
                              <m:r>
                                <a:rPr lang="en-US" i="1">
                                  <a:latin typeface="Cambria Math"/>
                                  <a:ea typeface="Cambria Math"/>
                                </a:rPr>
                                <m:t>2</m:t>
                              </m:r>
                            </m:sup>
                          </m:sSup>
                        </m:den>
                      </m:f>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032343" y="2286000"/>
                <a:ext cx="1432636" cy="633828"/>
              </a:xfrm>
              <a:prstGeom prst="rect">
                <a:avLst/>
              </a:prstGeom>
              <a:blipFill rotWithShape="0">
                <a:blip r:embed="rId2"/>
                <a:stretch>
                  <a:fillRect/>
                </a:stretch>
              </a:blipFill>
            </p:spPr>
            <p:txBody>
              <a:bodyPr/>
              <a:lstStyle/>
              <a:p>
                <a:r>
                  <a:rPr lang="en-US">
                    <a:noFill/>
                  </a:rPr>
                  <a:t> </a:t>
                </a:r>
              </a:p>
            </p:txBody>
          </p:sp>
        </mc:Fallback>
      </mc:AlternateContent>
      <p:sp>
        <p:nvSpPr>
          <p:cNvPr id="8" name="TextBox 7"/>
          <p:cNvSpPr txBox="1"/>
          <p:nvPr/>
        </p:nvSpPr>
        <p:spPr>
          <a:xfrm>
            <a:off x="5839935" y="2955153"/>
            <a:ext cx="4648200" cy="1200329"/>
          </a:xfrm>
          <a:prstGeom prst="rect">
            <a:avLst/>
          </a:prstGeom>
          <a:noFill/>
        </p:spPr>
        <p:txBody>
          <a:bodyPr wrap="square" rtlCol="0">
            <a:spAutoFit/>
          </a:bodyPr>
          <a:lstStyle/>
          <a:p>
            <a:pPr marL="285750" indent="-285750">
              <a:buFont typeface="Arial" pitchFamily="34" charset="0"/>
              <a:buChar char="•"/>
            </a:pPr>
            <a:r>
              <a:rPr lang="en-US" dirty="0" err="1"/>
              <a:t>L</a:t>
            </a:r>
            <a:r>
              <a:rPr lang="en-US" baseline="-25000" dirty="0" err="1"/>
              <a:t>c</a:t>
            </a:r>
            <a:r>
              <a:rPr lang="en-US" dirty="0"/>
              <a:t> =zero bias drift collection length</a:t>
            </a:r>
          </a:p>
          <a:p>
            <a:pPr marL="285750" indent="-285750">
              <a:buFont typeface="Arial" pitchFamily="34" charset="0"/>
              <a:buChar char="•"/>
            </a:pPr>
            <a:r>
              <a:rPr lang="el-GR" dirty="0"/>
              <a:t>μτ</a:t>
            </a:r>
            <a:r>
              <a:rPr lang="en-US" dirty="0"/>
              <a:t> = </a:t>
            </a:r>
            <a:r>
              <a:rPr lang="en-US" dirty="0" smtClean="0"/>
              <a:t>mobility-lifetime </a:t>
            </a:r>
            <a:r>
              <a:rPr lang="en-US" dirty="0"/>
              <a:t>product</a:t>
            </a:r>
          </a:p>
          <a:p>
            <a:pPr marL="285750" indent="-285750">
              <a:buFont typeface="Arial" pitchFamily="34" charset="0"/>
              <a:buChar char="•"/>
            </a:pPr>
            <a:r>
              <a:rPr lang="en-US" dirty="0" err="1"/>
              <a:t>V</a:t>
            </a:r>
            <a:r>
              <a:rPr lang="en-US" baseline="-25000" dirty="0" err="1"/>
              <a:t>fb</a:t>
            </a:r>
            <a:r>
              <a:rPr lang="en-US" dirty="0"/>
              <a:t> = flat band potential</a:t>
            </a:r>
          </a:p>
          <a:p>
            <a:pPr marL="285750" indent="-285750">
              <a:buFont typeface="Arial" pitchFamily="34" charset="0"/>
              <a:buChar char="•"/>
            </a:pPr>
            <a:r>
              <a:rPr lang="en-US" dirty="0"/>
              <a:t>D = active layer thickness</a:t>
            </a:r>
          </a:p>
        </p:txBody>
      </p:sp>
      <p:sp>
        <p:nvSpPr>
          <p:cNvPr id="9" name="TextBox 8"/>
          <p:cNvSpPr txBox="1"/>
          <p:nvPr/>
        </p:nvSpPr>
        <p:spPr>
          <a:xfrm>
            <a:off x="6019800" y="4876801"/>
            <a:ext cx="4191000" cy="646331"/>
          </a:xfrm>
          <a:prstGeom prst="rect">
            <a:avLst/>
          </a:prstGeom>
          <a:noFill/>
        </p:spPr>
        <p:txBody>
          <a:bodyPr wrap="square" rtlCol="0">
            <a:spAutoFit/>
          </a:bodyPr>
          <a:lstStyle/>
          <a:p>
            <a:pPr marL="285750" indent="-285750">
              <a:buFont typeface="Arial" pitchFamily="34" charset="0"/>
              <a:buChar char="•"/>
            </a:pPr>
            <a:r>
              <a:rPr lang="el-GR" dirty="0"/>
              <a:t>μτ</a:t>
            </a:r>
            <a:r>
              <a:rPr lang="en-US" dirty="0"/>
              <a:t> has a weak dependence on T and a strong dependence on D</a:t>
            </a:r>
          </a:p>
        </p:txBody>
      </p:sp>
      <p:graphicFrame>
        <p:nvGraphicFramePr>
          <p:cNvPr id="11" name="Chart 10"/>
          <p:cNvGraphicFramePr>
            <a:graphicFrameLocks/>
          </p:cNvGraphicFramePr>
          <p:nvPr>
            <p:extLst/>
          </p:nvPr>
        </p:nvGraphicFramePr>
        <p:xfrm>
          <a:off x="1759906" y="2563167"/>
          <a:ext cx="4046738" cy="263679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7819585" y="6356350"/>
            <a:ext cx="4372415" cy="307777"/>
          </a:xfrm>
          <a:prstGeom prst="rect">
            <a:avLst/>
          </a:prstGeom>
          <a:noFill/>
        </p:spPr>
        <p:txBody>
          <a:bodyPr wrap="none" rtlCol="0">
            <a:spAutoFit/>
          </a:bodyPr>
          <a:lstStyle/>
          <a:p>
            <a:r>
              <a:rPr lang="en-US" sz="1400" dirty="0" smtClean="0"/>
              <a:t>Murray, Shah </a:t>
            </a:r>
            <a:r>
              <a:rPr lang="en-US" sz="1400" dirty="0"/>
              <a:t>et al., J. Photon. Energy 3(1), </a:t>
            </a:r>
            <a:r>
              <a:rPr lang="en-US" sz="1400" dirty="0" smtClean="0"/>
              <a:t>032098 (2013)</a:t>
            </a:r>
            <a:endParaRPr lang="en-US" sz="1400" dirty="0"/>
          </a:p>
        </p:txBody>
      </p:sp>
    </p:spTree>
    <p:extLst>
      <p:ext uri="{BB962C8B-B14F-4D97-AF65-F5344CB8AC3E}">
        <p14:creationId xmlns:p14="http://schemas.microsoft.com/office/powerpoint/2010/main" val="1854552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8872" y="2771895"/>
            <a:ext cx="5252049" cy="1325563"/>
          </a:xfrm>
        </p:spPr>
        <p:txBody>
          <a:bodyPr/>
          <a:lstStyle/>
          <a:p>
            <a:r>
              <a:rPr lang="en-US" dirty="0" smtClean="0">
                <a:solidFill>
                  <a:srgbClr val="FF0000"/>
                </a:solidFill>
                <a:effectLst>
                  <a:outerShdw blurRad="38100" dist="38100" dir="2700000" algn="tl">
                    <a:srgbClr val="000000">
                      <a:alpha val="43137"/>
                    </a:srgbClr>
                  </a:outerShdw>
                </a:effectLst>
              </a:rPr>
              <a:t>P3HT-PCBM Interface</a:t>
            </a:r>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815375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9"/>
          <p:cNvGrpSpPr/>
          <p:nvPr/>
        </p:nvGrpSpPr>
        <p:grpSpPr>
          <a:xfrm>
            <a:off x="1828800" y="1371600"/>
            <a:ext cx="8482738" cy="4191000"/>
            <a:chOff x="287216" y="76200"/>
            <a:chExt cx="8563813" cy="4548552"/>
          </a:xfrm>
        </p:grpSpPr>
        <p:pic>
          <p:nvPicPr>
            <p:cNvPr id="49189" name="Picture 37"/>
            <p:cNvPicPr>
              <a:picLocks noChangeAspect="1" noChangeArrowheads="1"/>
            </p:cNvPicPr>
            <p:nvPr/>
          </p:nvPicPr>
          <p:blipFill>
            <a:blip r:embed="rId2" cstate="print"/>
            <a:srcRect/>
            <a:stretch>
              <a:fillRect/>
            </a:stretch>
          </p:blipFill>
          <p:spPr bwMode="auto">
            <a:xfrm>
              <a:off x="304800" y="609600"/>
              <a:ext cx="8534400" cy="3825765"/>
            </a:xfrm>
            <a:prstGeom prst="rect">
              <a:avLst/>
            </a:prstGeom>
            <a:noFill/>
            <a:ln w="9525">
              <a:noFill/>
              <a:miter lim="800000"/>
              <a:headEnd/>
              <a:tailEnd/>
            </a:ln>
          </p:spPr>
        </p:pic>
        <p:cxnSp>
          <p:nvCxnSpPr>
            <p:cNvPr id="63" name="Straight Connector 62"/>
            <p:cNvCxnSpPr/>
            <p:nvPr/>
          </p:nvCxnSpPr>
          <p:spPr>
            <a:xfrm>
              <a:off x="5257800" y="99648"/>
              <a:ext cx="3429000" cy="0"/>
            </a:xfrm>
            <a:prstGeom prst="line">
              <a:avLst/>
            </a:prstGeom>
            <a:ln w="28575" cap="flat" cmpd="thickThin">
              <a:solidFill>
                <a:srgbClr val="FFC000"/>
              </a:solidFill>
              <a:prstDash val="dash"/>
              <a:round/>
              <a:tailEnd type="stealth"/>
            </a:ln>
            <a:effectLst>
              <a:outerShdw blurRad="101600" dist="50800" dir="5400000" sx="98000" sy="98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313592" y="76200"/>
              <a:ext cx="3572608" cy="8792"/>
            </a:xfrm>
            <a:prstGeom prst="straightConnector1">
              <a:avLst/>
            </a:prstGeom>
            <a:ln w="25400" cmpd="sng">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381000" y="4572000"/>
              <a:ext cx="3505200" cy="0"/>
            </a:xfrm>
            <a:prstGeom prst="straightConnector1">
              <a:avLst/>
            </a:prstGeom>
            <a:ln w="25400" cmpd="sng">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4214448" y="152400"/>
              <a:ext cx="725397" cy="400841"/>
            </a:xfrm>
            <a:prstGeom prst="rect">
              <a:avLst/>
            </a:prstGeom>
            <a:solidFill>
              <a:schemeClr val="bg1"/>
            </a:solidFill>
            <a:ln>
              <a:solidFill>
                <a:schemeClr val="tx1"/>
              </a:solidFill>
            </a:ln>
          </p:spPr>
          <p:txBody>
            <a:bodyPr wrap="none" rtlCol="0">
              <a:spAutoFit/>
            </a:bodyPr>
            <a:lstStyle/>
            <a:p>
              <a:r>
                <a:rPr lang="en-US" dirty="0"/>
                <a:t>Focus</a:t>
              </a:r>
            </a:p>
          </p:txBody>
        </p:sp>
        <p:sp>
          <p:nvSpPr>
            <p:cNvPr id="71" name="TextBox 70"/>
            <p:cNvSpPr txBox="1"/>
            <p:nvPr/>
          </p:nvSpPr>
          <p:spPr>
            <a:xfrm>
              <a:off x="1371600" y="152400"/>
              <a:ext cx="1482385" cy="400841"/>
            </a:xfrm>
            <a:prstGeom prst="rect">
              <a:avLst/>
            </a:prstGeom>
            <a:solidFill>
              <a:srgbClr val="0000FF"/>
            </a:solidFill>
            <a:ln>
              <a:solidFill>
                <a:schemeClr val="tx1"/>
              </a:solidFill>
            </a:ln>
          </p:spPr>
          <p:txBody>
            <a:bodyPr wrap="none" rtlCol="0">
              <a:spAutoFit/>
            </a:bodyPr>
            <a:lstStyle/>
            <a:p>
              <a:r>
                <a:rPr lang="en-US" b="1" dirty="0">
                  <a:solidFill>
                    <a:schemeClr val="bg1"/>
                  </a:solidFill>
                </a:rPr>
                <a:t>Defocus (-</a:t>
              </a:r>
              <a:r>
                <a:rPr lang="en-US" b="1" dirty="0">
                  <a:solidFill>
                    <a:schemeClr val="bg1"/>
                  </a:solidFill>
                  <a:sym typeface="Symbol"/>
                </a:rPr>
                <a:t>Z)</a:t>
              </a:r>
              <a:endParaRPr lang="en-US" b="1" dirty="0">
                <a:solidFill>
                  <a:schemeClr val="bg1"/>
                </a:solidFill>
              </a:endParaRPr>
            </a:p>
          </p:txBody>
        </p:sp>
        <p:sp>
          <p:nvSpPr>
            <p:cNvPr id="72" name="TextBox 71"/>
            <p:cNvSpPr txBox="1"/>
            <p:nvPr/>
          </p:nvSpPr>
          <p:spPr>
            <a:xfrm>
              <a:off x="6076922" y="152400"/>
              <a:ext cx="1889750" cy="400841"/>
            </a:xfrm>
            <a:prstGeom prst="rect">
              <a:avLst/>
            </a:prstGeom>
            <a:solidFill>
              <a:schemeClr val="accent6">
                <a:lumMod val="75000"/>
              </a:schemeClr>
            </a:solidFill>
            <a:ln>
              <a:solidFill>
                <a:schemeClr val="tx1"/>
              </a:solidFill>
            </a:ln>
          </p:spPr>
          <p:txBody>
            <a:bodyPr wrap="none" rtlCol="0">
              <a:spAutoFit/>
            </a:bodyPr>
            <a:lstStyle/>
            <a:p>
              <a:r>
                <a:rPr lang="en-US" b="1" dirty="0">
                  <a:solidFill>
                    <a:schemeClr val="bg1"/>
                  </a:solidFill>
                </a:rPr>
                <a:t>Over focus (+</a:t>
              </a:r>
              <a:r>
                <a:rPr lang="en-US" b="1" dirty="0">
                  <a:solidFill>
                    <a:schemeClr val="bg1"/>
                  </a:solidFill>
                  <a:sym typeface="Symbol"/>
                </a:rPr>
                <a:t> Z</a:t>
              </a:r>
              <a:r>
                <a:rPr lang="en-US" b="1" dirty="0">
                  <a:solidFill>
                    <a:schemeClr val="bg1"/>
                  </a:solidFill>
                </a:rPr>
                <a:t>) </a:t>
              </a:r>
            </a:p>
          </p:txBody>
        </p:sp>
        <p:sp>
          <p:nvSpPr>
            <p:cNvPr id="73" name="Rectangle 72"/>
            <p:cNvSpPr/>
            <p:nvPr/>
          </p:nvSpPr>
          <p:spPr>
            <a:xfrm>
              <a:off x="287216" y="1913792"/>
              <a:ext cx="1227992" cy="1219200"/>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a:off x="5257800" y="4572000"/>
              <a:ext cx="3429000" cy="0"/>
            </a:xfrm>
            <a:prstGeom prst="line">
              <a:avLst/>
            </a:prstGeom>
            <a:ln w="28575" cap="flat" cmpd="thickThin">
              <a:solidFill>
                <a:srgbClr val="FFC000"/>
              </a:solidFill>
              <a:prstDash val="dash"/>
              <a:round/>
              <a:tailEnd type="stealth"/>
            </a:ln>
            <a:effectLst>
              <a:outerShdw blurRad="101600" dist="50800" dir="5400000" sx="98000" sy="98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965328" y="205152"/>
              <a:ext cx="23448" cy="44196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181600" y="187568"/>
              <a:ext cx="23448" cy="44196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8" name="Rectangle 97"/>
            <p:cNvSpPr/>
            <p:nvPr/>
          </p:nvSpPr>
          <p:spPr>
            <a:xfrm>
              <a:off x="762000" y="4191000"/>
              <a:ext cx="741516" cy="267227"/>
            </a:xfrm>
            <a:prstGeom prst="rect">
              <a:avLst/>
            </a:prstGeom>
          </p:spPr>
          <p:txBody>
            <a:bodyPr wrap="none">
              <a:spAutoFit/>
            </a:bodyPr>
            <a:lstStyle/>
            <a:p>
              <a:r>
                <a:rPr lang="en-US" sz="1000" b="1" dirty="0">
                  <a:solidFill>
                    <a:schemeClr val="bg1"/>
                  </a:solidFill>
                  <a:sym typeface="Symbol"/>
                </a:rPr>
                <a:t>Z=-25µm</a:t>
              </a:r>
              <a:endParaRPr lang="en-US" sz="1000" b="1" dirty="0"/>
            </a:p>
          </p:txBody>
        </p:sp>
        <p:sp>
          <p:nvSpPr>
            <p:cNvPr id="99" name="Rectangle 98"/>
            <p:cNvSpPr/>
            <p:nvPr/>
          </p:nvSpPr>
          <p:spPr>
            <a:xfrm>
              <a:off x="1981200" y="4191000"/>
              <a:ext cx="741516" cy="267227"/>
            </a:xfrm>
            <a:prstGeom prst="rect">
              <a:avLst/>
            </a:prstGeom>
          </p:spPr>
          <p:txBody>
            <a:bodyPr wrap="none">
              <a:spAutoFit/>
            </a:bodyPr>
            <a:lstStyle/>
            <a:p>
              <a:r>
                <a:rPr lang="en-US" sz="1000" b="1" dirty="0">
                  <a:solidFill>
                    <a:schemeClr val="bg1"/>
                  </a:solidFill>
                  <a:sym typeface="Symbol"/>
                </a:rPr>
                <a:t>Z=-20µm</a:t>
              </a:r>
              <a:endParaRPr lang="en-US" sz="1000" b="1" dirty="0"/>
            </a:p>
          </p:txBody>
        </p:sp>
        <p:sp>
          <p:nvSpPr>
            <p:cNvPr id="100" name="Rectangle 99"/>
            <p:cNvSpPr/>
            <p:nvPr/>
          </p:nvSpPr>
          <p:spPr>
            <a:xfrm>
              <a:off x="3200400" y="4191000"/>
              <a:ext cx="741516" cy="267227"/>
            </a:xfrm>
            <a:prstGeom prst="rect">
              <a:avLst/>
            </a:prstGeom>
          </p:spPr>
          <p:txBody>
            <a:bodyPr wrap="none">
              <a:spAutoFit/>
            </a:bodyPr>
            <a:lstStyle/>
            <a:p>
              <a:r>
                <a:rPr lang="en-US" sz="1000" b="1" dirty="0">
                  <a:solidFill>
                    <a:schemeClr val="bg1"/>
                  </a:solidFill>
                  <a:sym typeface="Symbol"/>
                </a:rPr>
                <a:t>Z=-10µm</a:t>
              </a:r>
              <a:endParaRPr lang="en-US" sz="1000" b="1" dirty="0"/>
            </a:p>
          </p:txBody>
        </p:sp>
        <p:sp>
          <p:nvSpPr>
            <p:cNvPr id="101" name="Rectangle 100"/>
            <p:cNvSpPr/>
            <p:nvPr/>
          </p:nvSpPr>
          <p:spPr>
            <a:xfrm>
              <a:off x="762000" y="2877979"/>
              <a:ext cx="741516" cy="267227"/>
            </a:xfrm>
            <a:prstGeom prst="rect">
              <a:avLst/>
            </a:prstGeom>
          </p:spPr>
          <p:txBody>
            <a:bodyPr wrap="none">
              <a:spAutoFit/>
            </a:bodyPr>
            <a:lstStyle/>
            <a:p>
              <a:r>
                <a:rPr lang="en-US" sz="1000" b="1" dirty="0">
                  <a:solidFill>
                    <a:schemeClr val="bg1"/>
                  </a:solidFill>
                  <a:sym typeface="Symbol"/>
                </a:rPr>
                <a:t>Z=-25µm</a:t>
              </a:r>
              <a:endParaRPr lang="en-US" sz="1000" b="1" dirty="0"/>
            </a:p>
          </p:txBody>
        </p:sp>
        <p:sp>
          <p:nvSpPr>
            <p:cNvPr id="102" name="Rectangle 101"/>
            <p:cNvSpPr/>
            <p:nvPr/>
          </p:nvSpPr>
          <p:spPr>
            <a:xfrm>
              <a:off x="1981200" y="2877979"/>
              <a:ext cx="741516" cy="267227"/>
            </a:xfrm>
            <a:prstGeom prst="rect">
              <a:avLst/>
            </a:prstGeom>
          </p:spPr>
          <p:txBody>
            <a:bodyPr wrap="none">
              <a:spAutoFit/>
            </a:bodyPr>
            <a:lstStyle/>
            <a:p>
              <a:r>
                <a:rPr lang="en-US" sz="1000" b="1" dirty="0">
                  <a:solidFill>
                    <a:schemeClr val="bg1"/>
                  </a:solidFill>
                  <a:sym typeface="Symbol"/>
                </a:rPr>
                <a:t>Z=-20µm</a:t>
              </a:r>
              <a:endParaRPr lang="en-US" sz="1000" b="1" dirty="0"/>
            </a:p>
          </p:txBody>
        </p:sp>
        <p:sp>
          <p:nvSpPr>
            <p:cNvPr id="103" name="Rectangle 102"/>
            <p:cNvSpPr/>
            <p:nvPr/>
          </p:nvSpPr>
          <p:spPr>
            <a:xfrm>
              <a:off x="3200400" y="2877979"/>
              <a:ext cx="741516" cy="267227"/>
            </a:xfrm>
            <a:prstGeom prst="rect">
              <a:avLst/>
            </a:prstGeom>
          </p:spPr>
          <p:txBody>
            <a:bodyPr wrap="none">
              <a:spAutoFit/>
            </a:bodyPr>
            <a:lstStyle/>
            <a:p>
              <a:r>
                <a:rPr lang="en-US" sz="1000" b="1" dirty="0">
                  <a:solidFill>
                    <a:schemeClr val="bg1"/>
                  </a:solidFill>
                  <a:sym typeface="Symbol"/>
                </a:rPr>
                <a:t>Z=-10µm</a:t>
              </a:r>
              <a:endParaRPr lang="en-US" sz="1000" b="1" dirty="0"/>
            </a:p>
          </p:txBody>
        </p:sp>
        <p:sp>
          <p:nvSpPr>
            <p:cNvPr id="104" name="Rectangle 103"/>
            <p:cNvSpPr/>
            <p:nvPr/>
          </p:nvSpPr>
          <p:spPr>
            <a:xfrm>
              <a:off x="762000" y="1524001"/>
              <a:ext cx="741516" cy="267227"/>
            </a:xfrm>
            <a:prstGeom prst="rect">
              <a:avLst/>
            </a:prstGeom>
          </p:spPr>
          <p:txBody>
            <a:bodyPr wrap="none">
              <a:spAutoFit/>
            </a:bodyPr>
            <a:lstStyle/>
            <a:p>
              <a:r>
                <a:rPr lang="en-US" sz="1000" b="1" dirty="0">
                  <a:solidFill>
                    <a:schemeClr val="bg1"/>
                  </a:solidFill>
                  <a:sym typeface="Symbol"/>
                </a:rPr>
                <a:t>Z=-25µm</a:t>
              </a:r>
              <a:endParaRPr lang="en-US" sz="1000" b="1" dirty="0"/>
            </a:p>
          </p:txBody>
        </p:sp>
        <p:sp>
          <p:nvSpPr>
            <p:cNvPr id="105" name="Rectangle 104"/>
            <p:cNvSpPr/>
            <p:nvPr/>
          </p:nvSpPr>
          <p:spPr>
            <a:xfrm>
              <a:off x="1981200" y="1524001"/>
              <a:ext cx="741516" cy="267227"/>
            </a:xfrm>
            <a:prstGeom prst="rect">
              <a:avLst/>
            </a:prstGeom>
          </p:spPr>
          <p:txBody>
            <a:bodyPr wrap="none">
              <a:spAutoFit/>
            </a:bodyPr>
            <a:lstStyle/>
            <a:p>
              <a:r>
                <a:rPr lang="en-US" sz="1000" b="1" dirty="0">
                  <a:solidFill>
                    <a:schemeClr val="bg1"/>
                  </a:solidFill>
                  <a:sym typeface="Symbol"/>
                </a:rPr>
                <a:t>Z=-20µm</a:t>
              </a:r>
              <a:endParaRPr lang="en-US" sz="1000" b="1" dirty="0"/>
            </a:p>
          </p:txBody>
        </p:sp>
        <p:sp>
          <p:nvSpPr>
            <p:cNvPr id="106" name="Rectangle 105"/>
            <p:cNvSpPr/>
            <p:nvPr/>
          </p:nvSpPr>
          <p:spPr>
            <a:xfrm>
              <a:off x="3200400" y="1524001"/>
              <a:ext cx="741516" cy="267227"/>
            </a:xfrm>
            <a:prstGeom prst="rect">
              <a:avLst/>
            </a:prstGeom>
          </p:spPr>
          <p:txBody>
            <a:bodyPr wrap="none">
              <a:spAutoFit/>
            </a:bodyPr>
            <a:lstStyle/>
            <a:p>
              <a:r>
                <a:rPr lang="en-US" sz="1000" b="1" dirty="0">
                  <a:solidFill>
                    <a:schemeClr val="bg1"/>
                  </a:solidFill>
                  <a:sym typeface="Symbol"/>
                </a:rPr>
                <a:t>Z=-10µm</a:t>
              </a:r>
              <a:endParaRPr lang="en-US" sz="1000" b="1" dirty="0"/>
            </a:p>
          </p:txBody>
        </p:sp>
        <p:sp>
          <p:nvSpPr>
            <p:cNvPr id="107" name="Rectangle 106"/>
            <p:cNvSpPr/>
            <p:nvPr/>
          </p:nvSpPr>
          <p:spPr>
            <a:xfrm>
              <a:off x="5671113" y="4173378"/>
              <a:ext cx="741516" cy="267227"/>
            </a:xfrm>
            <a:prstGeom prst="rect">
              <a:avLst/>
            </a:prstGeom>
          </p:spPr>
          <p:txBody>
            <a:bodyPr wrap="none">
              <a:spAutoFit/>
            </a:bodyPr>
            <a:lstStyle/>
            <a:p>
              <a:r>
                <a:rPr lang="en-US" sz="1000" b="1" dirty="0">
                  <a:solidFill>
                    <a:schemeClr val="bg1"/>
                  </a:solidFill>
                  <a:sym typeface="Symbol"/>
                </a:rPr>
                <a:t>Z=-10µm</a:t>
              </a:r>
              <a:endParaRPr lang="en-US" sz="1000" b="1" dirty="0"/>
            </a:p>
          </p:txBody>
        </p:sp>
        <p:sp>
          <p:nvSpPr>
            <p:cNvPr id="108" name="Rectangle 107"/>
            <p:cNvSpPr/>
            <p:nvPr/>
          </p:nvSpPr>
          <p:spPr>
            <a:xfrm>
              <a:off x="6890313" y="4173378"/>
              <a:ext cx="741516" cy="267227"/>
            </a:xfrm>
            <a:prstGeom prst="rect">
              <a:avLst/>
            </a:prstGeom>
          </p:spPr>
          <p:txBody>
            <a:bodyPr wrap="none">
              <a:spAutoFit/>
            </a:bodyPr>
            <a:lstStyle/>
            <a:p>
              <a:r>
                <a:rPr lang="en-US" sz="1000" b="1" dirty="0">
                  <a:solidFill>
                    <a:schemeClr val="bg1"/>
                  </a:solidFill>
                  <a:sym typeface="Symbol"/>
                </a:rPr>
                <a:t>Z=-20µm</a:t>
              </a:r>
              <a:endParaRPr lang="en-US" sz="1000" b="1" dirty="0"/>
            </a:p>
          </p:txBody>
        </p:sp>
        <p:sp>
          <p:nvSpPr>
            <p:cNvPr id="109" name="Rectangle 108"/>
            <p:cNvSpPr/>
            <p:nvPr/>
          </p:nvSpPr>
          <p:spPr>
            <a:xfrm>
              <a:off x="8109513" y="4173378"/>
              <a:ext cx="741516" cy="267227"/>
            </a:xfrm>
            <a:prstGeom prst="rect">
              <a:avLst/>
            </a:prstGeom>
          </p:spPr>
          <p:txBody>
            <a:bodyPr wrap="none">
              <a:spAutoFit/>
            </a:bodyPr>
            <a:lstStyle/>
            <a:p>
              <a:r>
                <a:rPr lang="en-US" sz="1000" b="1" dirty="0">
                  <a:solidFill>
                    <a:schemeClr val="bg1"/>
                  </a:solidFill>
                  <a:sym typeface="Symbol"/>
                </a:rPr>
                <a:t>Z=-25µm</a:t>
              </a:r>
              <a:endParaRPr lang="en-US" sz="1000" b="1" dirty="0"/>
            </a:p>
          </p:txBody>
        </p:sp>
        <p:sp>
          <p:nvSpPr>
            <p:cNvPr id="110" name="Rectangle 109"/>
            <p:cNvSpPr/>
            <p:nvPr/>
          </p:nvSpPr>
          <p:spPr>
            <a:xfrm>
              <a:off x="5671113" y="2863360"/>
              <a:ext cx="741516" cy="267227"/>
            </a:xfrm>
            <a:prstGeom prst="rect">
              <a:avLst/>
            </a:prstGeom>
          </p:spPr>
          <p:txBody>
            <a:bodyPr wrap="none">
              <a:spAutoFit/>
            </a:bodyPr>
            <a:lstStyle/>
            <a:p>
              <a:r>
                <a:rPr lang="en-US" sz="1000" b="1" dirty="0">
                  <a:solidFill>
                    <a:schemeClr val="bg1"/>
                  </a:solidFill>
                  <a:sym typeface="Symbol"/>
                </a:rPr>
                <a:t>Z=-10µm</a:t>
              </a:r>
              <a:endParaRPr lang="en-US" sz="1000" b="1" dirty="0"/>
            </a:p>
          </p:txBody>
        </p:sp>
        <p:sp>
          <p:nvSpPr>
            <p:cNvPr id="111" name="Rectangle 110"/>
            <p:cNvSpPr/>
            <p:nvPr/>
          </p:nvSpPr>
          <p:spPr>
            <a:xfrm>
              <a:off x="6890313" y="2863360"/>
              <a:ext cx="741516" cy="267227"/>
            </a:xfrm>
            <a:prstGeom prst="rect">
              <a:avLst/>
            </a:prstGeom>
          </p:spPr>
          <p:txBody>
            <a:bodyPr wrap="none">
              <a:spAutoFit/>
            </a:bodyPr>
            <a:lstStyle/>
            <a:p>
              <a:r>
                <a:rPr lang="en-US" sz="1000" b="1" dirty="0">
                  <a:solidFill>
                    <a:schemeClr val="bg1"/>
                  </a:solidFill>
                  <a:sym typeface="Symbol"/>
                </a:rPr>
                <a:t>Z=-20µm</a:t>
              </a:r>
              <a:endParaRPr lang="en-US" sz="1000" b="1" dirty="0"/>
            </a:p>
          </p:txBody>
        </p:sp>
        <p:sp>
          <p:nvSpPr>
            <p:cNvPr id="112" name="Rectangle 111"/>
            <p:cNvSpPr/>
            <p:nvPr/>
          </p:nvSpPr>
          <p:spPr>
            <a:xfrm>
              <a:off x="8109513" y="2863360"/>
              <a:ext cx="741516" cy="267227"/>
            </a:xfrm>
            <a:prstGeom prst="rect">
              <a:avLst/>
            </a:prstGeom>
          </p:spPr>
          <p:txBody>
            <a:bodyPr wrap="none">
              <a:spAutoFit/>
            </a:bodyPr>
            <a:lstStyle/>
            <a:p>
              <a:r>
                <a:rPr lang="en-US" sz="1000" b="1" dirty="0">
                  <a:solidFill>
                    <a:schemeClr val="bg1"/>
                  </a:solidFill>
                  <a:sym typeface="Symbol"/>
                </a:rPr>
                <a:t>Z=-25µm</a:t>
              </a:r>
              <a:endParaRPr lang="en-US" sz="1000" b="1" dirty="0"/>
            </a:p>
          </p:txBody>
        </p:sp>
        <p:sp>
          <p:nvSpPr>
            <p:cNvPr id="113" name="Rectangle 112"/>
            <p:cNvSpPr/>
            <p:nvPr/>
          </p:nvSpPr>
          <p:spPr>
            <a:xfrm>
              <a:off x="5671113" y="1515208"/>
              <a:ext cx="741516" cy="267227"/>
            </a:xfrm>
            <a:prstGeom prst="rect">
              <a:avLst/>
            </a:prstGeom>
          </p:spPr>
          <p:txBody>
            <a:bodyPr wrap="none">
              <a:spAutoFit/>
            </a:bodyPr>
            <a:lstStyle/>
            <a:p>
              <a:r>
                <a:rPr lang="en-US" sz="1000" b="1" dirty="0">
                  <a:solidFill>
                    <a:schemeClr val="bg1"/>
                  </a:solidFill>
                  <a:sym typeface="Symbol"/>
                </a:rPr>
                <a:t>Z=-10µm</a:t>
              </a:r>
              <a:endParaRPr lang="en-US" sz="1000" b="1" dirty="0"/>
            </a:p>
          </p:txBody>
        </p:sp>
        <p:sp>
          <p:nvSpPr>
            <p:cNvPr id="114" name="Rectangle 113"/>
            <p:cNvSpPr/>
            <p:nvPr/>
          </p:nvSpPr>
          <p:spPr>
            <a:xfrm>
              <a:off x="6890313" y="1515208"/>
              <a:ext cx="741516" cy="267227"/>
            </a:xfrm>
            <a:prstGeom prst="rect">
              <a:avLst/>
            </a:prstGeom>
          </p:spPr>
          <p:txBody>
            <a:bodyPr wrap="none">
              <a:spAutoFit/>
            </a:bodyPr>
            <a:lstStyle/>
            <a:p>
              <a:r>
                <a:rPr lang="en-US" sz="1000" b="1" dirty="0">
                  <a:solidFill>
                    <a:schemeClr val="bg1"/>
                  </a:solidFill>
                  <a:sym typeface="Symbol"/>
                </a:rPr>
                <a:t>Z=-20µm</a:t>
              </a:r>
              <a:endParaRPr lang="en-US" sz="1000" b="1" dirty="0"/>
            </a:p>
          </p:txBody>
        </p:sp>
        <p:sp>
          <p:nvSpPr>
            <p:cNvPr id="115" name="Rectangle 114"/>
            <p:cNvSpPr/>
            <p:nvPr/>
          </p:nvSpPr>
          <p:spPr>
            <a:xfrm>
              <a:off x="8109513" y="1515208"/>
              <a:ext cx="741516" cy="267227"/>
            </a:xfrm>
            <a:prstGeom prst="rect">
              <a:avLst/>
            </a:prstGeom>
          </p:spPr>
          <p:txBody>
            <a:bodyPr wrap="none">
              <a:spAutoFit/>
            </a:bodyPr>
            <a:lstStyle/>
            <a:p>
              <a:r>
                <a:rPr lang="en-US" sz="1000" b="1" dirty="0">
                  <a:solidFill>
                    <a:schemeClr val="bg1"/>
                  </a:solidFill>
                  <a:sym typeface="Symbol"/>
                </a:rPr>
                <a:t>Z=-25µm</a:t>
              </a:r>
              <a:endParaRPr lang="en-US" sz="1000" b="1" dirty="0"/>
            </a:p>
          </p:txBody>
        </p:sp>
        <p:sp>
          <p:nvSpPr>
            <p:cNvPr id="116" name="Rectangle 115"/>
            <p:cNvSpPr/>
            <p:nvPr/>
          </p:nvSpPr>
          <p:spPr>
            <a:xfrm>
              <a:off x="4551299" y="1532792"/>
              <a:ext cx="636325" cy="267227"/>
            </a:xfrm>
            <a:prstGeom prst="rect">
              <a:avLst/>
            </a:prstGeom>
          </p:spPr>
          <p:txBody>
            <a:bodyPr wrap="none">
              <a:spAutoFit/>
            </a:bodyPr>
            <a:lstStyle/>
            <a:p>
              <a:r>
                <a:rPr lang="en-US" sz="1000" b="1" dirty="0">
                  <a:solidFill>
                    <a:schemeClr val="bg1"/>
                  </a:solidFill>
                  <a:sym typeface="Symbol"/>
                </a:rPr>
                <a:t>Z=0µm</a:t>
              </a:r>
              <a:endParaRPr lang="en-US" sz="1000" b="1" dirty="0"/>
            </a:p>
          </p:txBody>
        </p:sp>
        <p:sp>
          <p:nvSpPr>
            <p:cNvPr id="117" name="Rectangle 116"/>
            <p:cNvSpPr/>
            <p:nvPr/>
          </p:nvSpPr>
          <p:spPr>
            <a:xfrm>
              <a:off x="4504592" y="2851602"/>
              <a:ext cx="636325" cy="267227"/>
            </a:xfrm>
            <a:prstGeom prst="rect">
              <a:avLst/>
            </a:prstGeom>
          </p:spPr>
          <p:txBody>
            <a:bodyPr wrap="none">
              <a:spAutoFit/>
            </a:bodyPr>
            <a:lstStyle/>
            <a:p>
              <a:r>
                <a:rPr lang="en-US" sz="1000" b="1" dirty="0">
                  <a:solidFill>
                    <a:schemeClr val="bg1"/>
                  </a:solidFill>
                  <a:sym typeface="Symbol"/>
                </a:rPr>
                <a:t>Z=0µm</a:t>
              </a:r>
              <a:endParaRPr lang="en-US" sz="1000" b="1" dirty="0"/>
            </a:p>
          </p:txBody>
        </p:sp>
        <p:sp>
          <p:nvSpPr>
            <p:cNvPr id="118" name="Rectangle 117"/>
            <p:cNvSpPr/>
            <p:nvPr/>
          </p:nvSpPr>
          <p:spPr>
            <a:xfrm>
              <a:off x="4504592" y="4164587"/>
              <a:ext cx="636325" cy="267227"/>
            </a:xfrm>
            <a:prstGeom prst="rect">
              <a:avLst/>
            </a:prstGeom>
          </p:spPr>
          <p:txBody>
            <a:bodyPr wrap="none">
              <a:spAutoFit/>
            </a:bodyPr>
            <a:lstStyle/>
            <a:p>
              <a:r>
                <a:rPr lang="en-US" sz="1000" b="1" dirty="0">
                  <a:solidFill>
                    <a:schemeClr val="bg1"/>
                  </a:solidFill>
                  <a:sym typeface="Symbol"/>
                </a:rPr>
                <a:t>Z=0µm</a:t>
              </a:r>
              <a:endParaRPr lang="en-US" sz="1000" b="1" dirty="0"/>
            </a:p>
          </p:txBody>
        </p:sp>
      </p:grpSp>
      <p:sp>
        <p:nvSpPr>
          <p:cNvPr id="121" name="TextBox 120"/>
          <p:cNvSpPr txBox="1"/>
          <p:nvPr/>
        </p:nvSpPr>
        <p:spPr>
          <a:xfrm>
            <a:off x="1524001" y="5943600"/>
            <a:ext cx="2650021" cy="707886"/>
          </a:xfrm>
          <a:prstGeom prst="rect">
            <a:avLst/>
          </a:prstGeom>
          <a:noFill/>
        </p:spPr>
        <p:txBody>
          <a:bodyPr wrap="square" rtlCol="0">
            <a:spAutoFit/>
          </a:bodyPr>
          <a:lstStyle/>
          <a:p>
            <a:pPr marL="342900" indent="-342900">
              <a:buAutoNum type="alphaLcParenBoth"/>
            </a:pPr>
            <a:r>
              <a:rPr lang="en-US" sz="1000" b="1" dirty="0"/>
              <a:t>P3HT annealed at 160 C</a:t>
            </a:r>
          </a:p>
          <a:p>
            <a:pPr marL="342900" indent="-342900">
              <a:buAutoNum type="alphaLcParenBoth"/>
            </a:pPr>
            <a:r>
              <a:rPr lang="en-US" sz="1000" b="1" dirty="0"/>
              <a:t>P3HT:PCBM (1:1) annealed at 160 C</a:t>
            </a:r>
          </a:p>
          <a:p>
            <a:pPr marL="342900" indent="-342900">
              <a:buAutoNum type="alphaLcParenBoth"/>
            </a:pPr>
            <a:r>
              <a:rPr lang="en-US" sz="1000" b="1" dirty="0"/>
              <a:t>PCBM annealed at 160 C</a:t>
            </a:r>
          </a:p>
          <a:p>
            <a:pPr marL="342900" indent="-342900">
              <a:buAutoNum type="alphaLcParenBoth"/>
            </a:pPr>
            <a:endParaRPr lang="en-US" sz="1000" b="1" dirty="0"/>
          </a:p>
        </p:txBody>
      </p:sp>
      <p:sp>
        <p:nvSpPr>
          <p:cNvPr id="123" name="TextBox 122"/>
          <p:cNvSpPr txBox="1"/>
          <p:nvPr/>
        </p:nvSpPr>
        <p:spPr>
          <a:xfrm>
            <a:off x="1524000" y="2209801"/>
            <a:ext cx="356188" cy="276999"/>
          </a:xfrm>
          <a:prstGeom prst="rect">
            <a:avLst/>
          </a:prstGeom>
          <a:solidFill>
            <a:srgbClr val="0000FF"/>
          </a:solidFill>
          <a:ln>
            <a:noFill/>
          </a:ln>
        </p:spPr>
        <p:txBody>
          <a:bodyPr wrap="none" rtlCol="0">
            <a:spAutoFit/>
          </a:bodyPr>
          <a:lstStyle/>
          <a:p>
            <a:r>
              <a:rPr lang="en-US" sz="1200" b="1" dirty="0">
                <a:solidFill>
                  <a:schemeClr val="bg1"/>
                </a:solidFill>
              </a:rPr>
              <a:t>(a)</a:t>
            </a:r>
          </a:p>
        </p:txBody>
      </p:sp>
      <p:sp>
        <p:nvSpPr>
          <p:cNvPr id="124" name="TextBox 123"/>
          <p:cNvSpPr txBox="1"/>
          <p:nvPr/>
        </p:nvSpPr>
        <p:spPr>
          <a:xfrm>
            <a:off x="1524000" y="3429001"/>
            <a:ext cx="364202" cy="276999"/>
          </a:xfrm>
          <a:prstGeom prst="rect">
            <a:avLst/>
          </a:prstGeom>
          <a:solidFill>
            <a:srgbClr val="0000FF"/>
          </a:solidFill>
        </p:spPr>
        <p:txBody>
          <a:bodyPr wrap="none" rtlCol="0">
            <a:spAutoFit/>
          </a:bodyPr>
          <a:lstStyle/>
          <a:p>
            <a:r>
              <a:rPr lang="en-US" sz="1200" b="1" dirty="0">
                <a:solidFill>
                  <a:schemeClr val="bg1"/>
                </a:solidFill>
              </a:rPr>
              <a:t>(b)</a:t>
            </a:r>
          </a:p>
        </p:txBody>
      </p:sp>
      <p:sp>
        <p:nvSpPr>
          <p:cNvPr id="125" name="TextBox 124"/>
          <p:cNvSpPr txBox="1"/>
          <p:nvPr/>
        </p:nvSpPr>
        <p:spPr>
          <a:xfrm>
            <a:off x="1524000" y="4572001"/>
            <a:ext cx="344966" cy="276999"/>
          </a:xfrm>
          <a:prstGeom prst="rect">
            <a:avLst/>
          </a:prstGeom>
          <a:solidFill>
            <a:srgbClr val="0000FF"/>
          </a:solidFill>
        </p:spPr>
        <p:txBody>
          <a:bodyPr wrap="none" rtlCol="0">
            <a:spAutoFit/>
          </a:bodyPr>
          <a:lstStyle/>
          <a:p>
            <a:r>
              <a:rPr lang="en-US" sz="1200" b="1" dirty="0">
                <a:solidFill>
                  <a:schemeClr val="bg1"/>
                </a:solidFill>
              </a:rPr>
              <a:t>(c)</a:t>
            </a:r>
          </a:p>
        </p:txBody>
      </p:sp>
      <p:sp>
        <p:nvSpPr>
          <p:cNvPr id="126" name="Rectangle 125"/>
          <p:cNvSpPr/>
          <p:nvPr/>
        </p:nvSpPr>
        <p:spPr>
          <a:xfrm>
            <a:off x="3039208" y="1913792"/>
            <a:ext cx="1227992" cy="1219200"/>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4267200" y="1913792"/>
            <a:ext cx="1227992" cy="1219200"/>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Arrow Connector 90"/>
          <p:cNvCxnSpPr/>
          <p:nvPr/>
        </p:nvCxnSpPr>
        <p:spPr>
          <a:xfrm flipH="1">
            <a:off x="2411089" y="965092"/>
            <a:ext cx="81685" cy="134779"/>
          </a:xfrm>
          <a:prstGeom prst="straightConnector1">
            <a:avLst/>
          </a:prstGeom>
          <a:ln w="12700">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682998" y="661855"/>
            <a:ext cx="6482737" cy="646331"/>
          </a:xfrm>
          <a:prstGeom prst="rect">
            <a:avLst/>
          </a:prstGeom>
          <a:noFill/>
        </p:spPr>
        <p:txBody>
          <a:bodyPr wrap="none" rtlCol="0">
            <a:spAutoFit/>
          </a:bodyPr>
          <a:lstStyle/>
          <a:p>
            <a:r>
              <a:rPr lang="en-US" sz="3600" dirty="0" smtClean="0">
                <a:solidFill>
                  <a:srgbClr val="FF0000"/>
                </a:solidFill>
                <a:effectLst>
                  <a:outerShdw blurRad="38100" dist="38100" dir="2700000" algn="tl">
                    <a:srgbClr val="000000">
                      <a:alpha val="43137"/>
                    </a:srgbClr>
                  </a:outerShdw>
                </a:effectLst>
              </a:rPr>
              <a:t>Transmission </a:t>
            </a:r>
            <a:r>
              <a:rPr lang="en-US" sz="3600" dirty="0">
                <a:solidFill>
                  <a:srgbClr val="FF0000"/>
                </a:solidFill>
                <a:effectLst>
                  <a:outerShdw blurRad="38100" dist="38100" dir="2700000" algn="tl">
                    <a:srgbClr val="000000">
                      <a:alpha val="43137"/>
                    </a:srgbClr>
                  </a:outerShdw>
                </a:effectLst>
              </a:rPr>
              <a:t>Electron Microscopy</a:t>
            </a:r>
          </a:p>
        </p:txBody>
      </p:sp>
    </p:spTree>
    <p:extLst>
      <p:ext uri="{BB962C8B-B14F-4D97-AF65-F5344CB8AC3E}">
        <p14:creationId xmlns:p14="http://schemas.microsoft.com/office/powerpoint/2010/main" val="3732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blinds(horizontal)">
                                      <p:cBhvr>
                                        <p:cTn id="10" dur="500"/>
                                        <p:tgtEl>
                                          <p:spTgt spid="12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blinds(horizontal)">
                                      <p:cBhvr>
                                        <p:cTn id="13" dur="500"/>
                                        <p:tgtEl>
                                          <p:spTgt spid="12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4"/>
                                        </p:tgtEl>
                                        <p:attrNameLst>
                                          <p:attrName>style.visibility</p:attrName>
                                        </p:attrNameLst>
                                      </p:cBhvr>
                                      <p:to>
                                        <p:strVal val="visible"/>
                                      </p:to>
                                    </p:set>
                                    <p:animEffect transition="in" filter="blinds(horizontal)">
                                      <p:cBhvr>
                                        <p:cTn id="16" dur="500"/>
                                        <p:tgtEl>
                                          <p:spTgt spid="12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25"/>
                                        </p:tgtEl>
                                        <p:attrNameLst>
                                          <p:attrName>style.visibility</p:attrName>
                                        </p:attrNameLst>
                                      </p:cBhvr>
                                      <p:to>
                                        <p:strVal val="visible"/>
                                      </p:to>
                                    </p:set>
                                    <p:animEffect transition="in" filter="blinds(horizontal)">
                                      <p:cBhvr>
                                        <p:cTn id="19" dur="500"/>
                                        <p:tgtEl>
                                          <p:spTgt spid="12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blinds(horizontal)">
                                      <p:cBhvr>
                                        <p:cTn id="22" dur="500"/>
                                        <p:tgtEl>
                                          <p:spTgt spid="12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27"/>
                                        </p:tgtEl>
                                        <p:attrNameLst>
                                          <p:attrName>style.visibility</p:attrName>
                                        </p:attrNameLst>
                                      </p:cBhvr>
                                      <p:to>
                                        <p:strVal val="visible"/>
                                      </p:to>
                                    </p:set>
                                    <p:animEffect transition="in" filter="blinds(horizontal)">
                                      <p:cBhvr>
                                        <p:cTn id="25" dur="500"/>
                                        <p:tgtEl>
                                          <p:spTgt spid="127"/>
                                        </p:tgtEl>
                                      </p:cBhvr>
                                    </p:animEffect>
                                  </p:childTnLst>
                                </p:cTn>
                              </p:par>
                              <p:par>
                                <p:cTn id="26" presetID="3" presetClass="entr" presetSubtype="10" fill="hold" nodeType="with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blinds(horizontal)">
                                      <p:cBhvr>
                                        <p:cTn id="28"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3" grpId="0" animBg="1"/>
      <p:bldP spid="124" grpId="0" animBg="1"/>
      <p:bldP spid="125" grpId="0" animBg="1"/>
      <p:bldP spid="126" grpId="0" animBg="1"/>
      <p:bldP spid="1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p:cNvSpPr txBox="1"/>
          <p:nvPr/>
        </p:nvSpPr>
        <p:spPr>
          <a:xfrm>
            <a:off x="5791200" y="1676400"/>
            <a:ext cx="3810000" cy="738664"/>
          </a:xfrm>
          <a:prstGeom prst="rect">
            <a:avLst/>
          </a:prstGeom>
          <a:solidFill>
            <a:schemeClr val="accent6">
              <a:lumMod val="60000"/>
              <a:lumOff val="40000"/>
            </a:schemeClr>
          </a:solidFill>
          <a:ln>
            <a:noFill/>
          </a:ln>
        </p:spPr>
        <p:txBody>
          <a:bodyPr wrap="square" rtlCol="0">
            <a:spAutoFit/>
          </a:bodyPr>
          <a:lstStyle/>
          <a:p>
            <a:r>
              <a:rPr lang="en-US" sz="1400" b="1" dirty="0"/>
              <a:t>There are two modes in EELS</a:t>
            </a:r>
          </a:p>
          <a:p>
            <a:pPr>
              <a:buFontTx/>
              <a:buChar char="-"/>
            </a:pPr>
            <a:r>
              <a:rPr lang="en-US" sz="1400" dirty="0"/>
              <a:t> The Electron Energy-Loss Spectrum (</a:t>
            </a:r>
            <a:r>
              <a:rPr lang="en-US" sz="1400" b="1" dirty="0"/>
              <a:t>EELS</a:t>
            </a:r>
            <a:r>
              <a:rPr lang="en-US" sz="1400" dirty="0"/>
              <a:t>)</a:t>
            </a:r>
          </a:p>
          <a:p>
            <a:pPr>
              <a:buFontTx/>
              <a:buChar char="-"/>
            </a:pPr>
            <a:r>
              <a:rPr lang="en-US" sz="1400" dirty="0"/>
              <a:t> The Energy-Filtered image (</a:t>
            </a:r>
            <a:r>
              <a:rPr lang="en-US" sz="1400" b="1" dirty="0"/>
              <a:t>EFTEM</a:t>
            </a:r>
            <a:r>
              <a:rPr lang="en-US" sz="1400" dirty="0"/>
              <a:t>)</a:t>
            </a:r>
          </a:p>
        </p:txBody>
      </p:sp>
      <p:grpSp>
        <p:nvGrpSpPr>
          <p:cNvPr id="2" name="Group 84"/>
          <p:cNvGrpSpPr/>
          <p:nvPr/>
        </p:nvGrpSpPr>
        <p:grpSpPr>
          <a:xfrm>
            <a:off x="1524000" y="1066800"/>
            <a:ext cx="3733800" cy="3219510"/>
            <a:chOff x="0" y="1066800"/>
            <a:chExt cx="3733800" cy="3219510"/>
          </a:xfrm>
        </p:grpSpPr>
        <p:grpSp>
          <p:nvGrpSpPr>
            <p:cNvPr id="3" name="Group 54"/>
            <p:cNvGrpSpPr/>
            <p:nvPr/>
          </p:nvGrpSpPr>
          <p:grpSpPr>
            <a:xfrm>
              <a:off x="0" y="1066800"/>
              <a:ext cx="3733800" cy="3219510"/>
              <a:chOff x="0" y="762000"/>
              <a:chExt cx="3733800" cy="3219510"/>
            </a:xfrm>
          </p:grpSpPr>
          <p:sp>
            <p:nvSpPr>
              <p:cNvPr id="6" name="Rectangle 5"/>
              <p:cNvSpPr/>
              <p:nvPr/>
            </p:nvSpPr>
            <p:spPr>
              <a:xfrm>
                <a:off x="228600" y="2362200"/>
                <a:ext cx="2590800" cy="3048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8200" y="762000"/>
                <a:ext cx="1382110" cy="246221"/>
              </a:xfrm>
              <a:prstGeom prst="rect">
                <a:avLst/>
              </a:prstGeom>
              <a:noFill/>
            </p:spPr>
            <p:txBody>
              <a:bodyPr wrap="none" rtlCol="0">
                <a:spAutoFit/>
              </a:bodyPr>
              <a:lstStyle/>
              <a:p>
                <a:r>
                  <a:rPr lang="en-US" sz="1000" b="1" dirty="0"/>
                  <a:t>Incident high-kV beam</a:t>
                </a:r>
              </a:p>
            </p:txBody>
          </p:sp>
          <p:sp>
            <p:nvSpPr>
              <p:cNvPr id="8" name="TextBox 7"/>
              <p:cNvSpPr txBox="1"/>
              <p:nvPr/>
            </p:nvSpPr>
            <p:spPr>
              <a:xfrm>
                <a:off x="2133600" y="914400"/>
                <a:ext cx="856325" cy="400110"/>
              </a:xfrm>
              <a:prstGeom prst="rect">
                <a:avLst/>
              </a:prstGeom>
              <a:noFill/>
            </p:spPr>
            <p:txBody>
              <a:bodyPr wrap="none" rtlCol="0">
                <a:spAutoFit/>
              </a:bodyPr>
              <a:lstStyle/>
              <a:p>
                <a:r>
                  <a:rPr lang="en-US" sz="1000" b="1" dirty="0"/>
                  <a:t>Secondary</a:t>
                </a:r>
              </a:p>
              <a:p>
                <a:r>
                  <a:rPr lang="en-US" sz="1000" b="1" dirty="0"/>
                  <a:t>Electron (SE)</a:t>
                </a:r>
              </a:p>
            </p:txBody>
          </p:sp>
          <p:sp>
            <p:nvSpPr>
              <p:cNvPr id="9" name="TextBox 8"/>
              <p:cNvSpPr txBox="1"/>
              <p:nvPr/>
            </p:nvSpPr>
            <p:spPr>
              <a:xfrm>
                <a:off x="2514600" y="1295400"/>
                <a:ext cx="910827" cy="400110"/>
              </a:xfrm>
              <a:prstGeom prst="rect">
                <a:avLst/>
              </a:prstGeom>
              <a:noFill/>
            </p:spPr>
            <p:txBody>
              <a:bodyPr wrap="none" rtlCol="0">
                <a:spAutoFit/>
              </a:bodyPr>
              <a:lstStyle/>
              <a:p>
                <a:r>
                  <a:rPr lang="en-US" sz="1000" b="1" dirty="0"/>
                  <a:t>Characteristic</a:t>
                </a:r>
              </a:p>
              <a:p>
                <a:r>
                  <a:rPr lang="en-US" sz="1000" b="1" dirty="0"/>
                  <a:t>X-rays</a:t>
                </a:r>
              </a:p>
            </p:txBody>
          </p:sp>
          <p:sp>
            <p:nvSpPr>
              <p:cNvPr id="10" name="TextBox 9"/>
              <p:cNvSpPr txBox="1"/>
              <p:nvPr/>
            </p:nvSpPr>
            <p:spPr>
              <a:xfrm>
                <a:off x="2743200" y="1752600"/>
                <a:ext cx="540533" cy="400110"/>
              </a:xfrm>
              <a:prstGeom prst="rect">
                <a:avLst/>
              </a:prstGeom>
              <a:noFill/>
            </p:spPr>
            <p:txBody>
              <a:bodyPr wrap="none" rtlCol="0">
                <a:spAutoFit/>
              </a:bodyPr>
              <a:lstStyle/>
              <a:p>
                <a:r>
                  <a:rPr lang="en-US" sz="1000" b="1" dirty="0"/>
                  <a:t>Visible</a:t>
                </a:r>
              </a:p>
              <a:p>
                <a:r>
                  <a:rPr lang="en-US" sz="1000" b="1" dirty="0"/>
                  <a:t>Light</a:t>
                </a:r>
              </a:p>
            </p:txBody>
          </p:sp>
          <p:sp>
            <p:nvSpPr>
              <p:cNvPr id="11" name="TextBox 10"/>
              <p:cNvSpPr txBox="1"/>
              <p:nvPr/>
            </p:nvSpPr>
            <p:spPr>
              <a:xfrm>
                <a:off x="0" y="1066800"/>
                <a:ext cx="931665" cy="400110"/>
              </a:xfrm>
              <a:prstGeom prst="rect">
                <a:avLst/>
              </a:prstGeom>
              <a:noFill/>
            </p:spPr>
            <p:txBody>
              <a:bodyPr wrap="none" rtlCol="0">
                <a:spAutoFit/>
              </a:bodyPr>
              <a:lstStyle/>
              <a:p>
                <a:r>
                  <a:rPr lang="en-US" sz="1000" b="1" dirty="0"/>
                  <a:t>Backscattered</a:t>
                </a:r>
              </a:p>
              <a:p>
                <a:r>
                  <a:rPr lang="en-US" sz="1000" b="1" dirty="0"/>
                  <a:t>Electron (BSE)</a:t>
                </a:r>
              </a:p>
            </p:txBody>
          </p:sp>
          <p:sp>
            <p:nvSpPr>
              <p:cNvPr id="12" name="TextBox 11"/>
              <p:cNvSpPr txBox="1"/>
              <p:nvPr/>
            </p:nvSpPr>
            <p:spPr>
              <a:xfrm>
                <a:off x="0" y="1524000"/>
                <a:ext cx="676788" cy="400110"/>
              </a:xfrm>
              <a:prstGeom prst="rect">
                <a:avLst/>
              </a:prstGeom>
              <a:noFill/>
            </p:spPr>
            <p:txBody>
              <a:bodyPr wrap="none" rtlCol="0">
                <a:spAutoFit/>
              </a:bodyPr>
              <a:lstStyle/>
              <a:p>
                <a:r>
                  <a:rPr lang="en-US" sz="1000" b="1" dirty="0"/>
                  <a:t>Auger</a:t>
                </a:r>
              </a:p>
              <a:p>
                <a:r>
                  <a:rPr lang="en-US" sz="1000" b="1" dirty="0"/>
                  <a:t>electrons</a:t>
                </a:r>
              </a:p>
            </p:txBody>
          </p:sp>
          <p:sp>
            <p:nvSpPr>
              <p:cNvPr id="13" name="TextBox 12"/>
              <p:cNvSpPr txBox="1"/>
              <p:nvPr/>
            </p:nvSpPr>
            <p:spPr>
              <a:xfrm>
                <a:off x="152400" y="2286000"/>
                <a:ext cx="697627" cy="400110"/>
              </a:xfrm>
              <a:prstGeom prst="rect">
                <a:avLst/>
              </a:prstGeom>
              <a:noFill/>
            </p:spPr>
            <p:txBody>
              <a:bodyPr wrap="none" rtlCol="0">
                <a:spAutoFit/>
              </a:bodyPr>
              <a:lstStyle/>
              <a:p>
                <a:r>
                  <a:rPr lang="en-US" sz="1000" b="1" dirty="0"/>
                  <a:t>Absorbed</a:t>
                </a:r>
              </a:p>
              <a:p>
                <a:r>
                  <a:rPr lang="en-US" sz="1000" b="1" dirty="0"/>
                  <a:t>electrons</a:t>
                </a:r>
              </a:p>
            </p:txBody>
          </p:sp>
          <p:sp>
            <p:nvSpPr>
              <p:cNvPr id="14" name="TextBox 13"/>
              <p:cNvSpPr txBox="1"/>
              <p:nvPr/>
            </p:nvSpPr>
            <p:spPr>
              <a:xfrm>
                <a:off x="1981200" y="2286000"/>
                <a:ext cx="896399" cy="400110"/>
              </a:xfrm>
              <a:prstGeom prst="rect">
                <a:avLst/>
              </a:prstGeom>
              <a:noFill/>
            </p:spPr>
            <p:txBody>
              <a:bodyPr wrap="none" rtlCol="0">
                <a:spAutoFit/>
              </a:bodyPr>
              <a:lstStyle/>
              <a:p>
                <a:r>
                  <a:rPr lang="en-US" sz="1000" b="1" dirty="0"/>
                  <a:t>Electron-hole</a:t>
                </a:r>
              </a:p>
              <a:p>
                <a:r>
                  <a:rPr lang="en-US" sz="1000" b="1" dirty="0"/>
                  <a:t>pairs</a:t>
                </a:r>
              </a:p>
            </p:txBody>
          </p:sp>
          <p:sp>
            <p:nvSpPr>
              <p:cNvPr id="15" name="TextBox 14"/>
              <p:cNvSpPr txBox="1"/>
              <p:nvPr/>
            </p:nvSpPr>
            <p:spPr>
              <a:xfrm>
                <a:off x="2286000" y="2819400"/>
                <a:ext cx="1024639" cy="400110"/>
              </a:xfrm>
              <a:prstGeom prst="rect">
                <a:avLst/>
              </a:prstGeom>
              <a:noFill/>
            </p:spPr>
            <p:txBody>
              <a:bodyPr wrap="none" rtlCol="0">
                <a:spAutoFit/>
              </a:bodyPr>
              <a:lstStyle/>
              <a:p>
                <a:r>
                  <a:rPr lang="en-US" sz="1000" b="1" dirty="0" err="1"/>
                  <a:t>Bremsstrahlung</a:t>
                </a:r>
                <a:endParaRPr lang="en-US" sz="1000" b="1" dirty="0"/>
              </a:p>
              <a:p>
                <a:r>
                  <a:rPr lang="en-US" sz="1000" b="1" dirty="0"/>
                  <a:t>X-ray</a:t>
                </a:r>
              </a:p>
            </p:txBody>
          </p:sp>
          <p:sp>
            <p:nvSpPr>
              <p:cNvPr id="16" name="TextBox 15"/>
              <p:cNvSpPr txBox="1"/>
              <p:nvPr/>
            </p:nvSpPr>
            <p:spPr>
              <a:xfrm>
                <a:off x="2057400" y="3200400"/>
                <a:ext cx="1676400" cy="400110"/>
              </a:xfrm>
              <a:prstGeom prst="rect">
                <a:avLst/>
              </a:prstGeom>
              <a:solidFill>
                <a:srgbClr val="0000FF"/>
              </a:solidFill>
              <a:ln>
                <a:solidFill>
                  <a:srgbClr val="0000FF"/>
                </a:solidFill>
              </a:ln>
            </p:spPr>
            <p:txBody>
              <a:bodyPr wrap="square" rtlCol="0">
                <a:spAutoFit/>
              </a:bodyPr>
              <a:lstStyle/>
              <a:p>
                <a:r>
                  <a:rPr lang="en-US" sz="1000" b="1" dirty="0" err="1">
                    <a:solidFill>
                      <a:schemeClr val="bg1"/>
                    </a:solidFill>
                  </a:rPr>
                  <a:t>Inelastically</a:t>
                </a:r>
                <a:endParaRPr lang="en-US" sz="1000" b="1" dirty="0">
                  <a:solidFill>
                    <a:schemeClr val="bg1"/>
                  </a:solidFill>
                </a:endParaRPr>
              </a:p>
              <a:p>
                <a:r>
                  <a:rPr lang="en-US" sz="1000" b="1" dirty="0">
                    <a:solidFill>
                      <a:schemeClr val="bg1"/>
                    </a:solidFill>
                  </a:rPr>
                  <a:t>Scattered electrons (E</a:t>
                </a:r>
                <a:r>
                  <a:rPr lang="en-US" sz="1000" b="1" baseline="-25000" dirty="0">
                    <a:solidFill>
                      <a:schemeClr val="bg1"/>
                    </a:solidFill>
                  </a:rPr>
                  <a:t>0</a:t>
                </a:r>
                <a:r>
                  <a:rPr lang="en-US" sz="1000" b="1" dirty="0">
                    <a:solidFill>
                      <a:schemeClr val="bg1"/>
                    </a:solidFill>
                  </a:rPr>
                  <a:t> - </a:t>
                </a:r>
                <a:r>
                  <a:rPr lang="en-US" sz="1000" b="1" dirty="0">
                    <a:solidFill>
                      <a:schemeClr val="bg1"/>
                    </a:solidFill>
                    <a:sym typeface="Symbol"/>
                  </a:rPr>
                  <a:t>E</a:t>
                </a:r>
                <a:r>
                  <a:rPr lang="en-US" sz="1000" b="1" dirty="0">
                    <a:solidFill>
                      <a:schemeClr val="bg1"/>
                    </a:solidFill>
                  </a:rPr>
                  <a:t>)</a:t>
                </a:r>
              </a:p>
            </p:txBody>
          </p:sp>
          <p:sp>
            <p:nvSpPr>
              <p:cNvPr id="17" name="TextBox 16"/>
              <p:cNvSpPr txBox="1"/>
              <p:nvPr/>
            </p:nvSpPr>
            <p:spPr>
              <a:xfrm>
                <a:off x="1295400" y="3581400"/>
                <a:ext cx="503664" cy="400110"/>
              </a:xfrm>
              <a:prstGeom prst="rect">
                <a:avLst/>
              </a:prstGeom>
              <a:noFill/>
            </p:spPr>
            <p:txBody>
              <a:bodyPr wrap="none" rtlCol="0">
                <a:spAutoFit/>
              </a:bodyPr>
              <a:lstStyle/>
              <a:p>
                <a:r>
                  <a:rPr lang="en-US" sz="1000" b="1" dirty="0"/>
                  <a:t>Direct</a:t>
                </a:r>
              </a:p>
              <a:p>
                <a:r>
                  <a:rPr lang="en-US" sz="1000" b="1" dirty="0"/>
                  <a:t>Beam</a:t>
                </a:r>
              </a:p>
            </p:txBody>
          </p:sp>
          <p:sp>
            <p:nvSpPr>
              <p:cNvPr id="18" name="TextBox 17"/>
              <p:cNvSpPr txBox="1"/>
              <p:nvPr/>
            </p:nvSpPr>
            <p:spPr>
              <a:xfrm>
                <a:off x="135148" y="3217652"/>
                <a:ext cx="1213794" cy="400110"/>
              </a:xfrm>
              <a:prstGeom prst="rect">
                <a:avLst/>
              </a:prstGeom>
              <a:noFill/>
            </p:spPr>
            <p:txBody>
              <a:bodyPr wrap="none" rtlCol="0">
                <a:spAutoFit/>
              </a:bodyPr>
              <a:lstStyle/>
              <a:p>
                <a:r>
                  <a:rPr lang="en-US" sz="1000" b="1" dirty="0"/>
                  <a:t>Elastically</a:t>
                </a:r>
              </a:p>
              <a:p>
                <a:r>
                  <a:rPr lang="en-US" sz="1000" b="1" dirty="0"/>
                  <a:t>Scattered electrons</a:t>
                </a:r>
              </a:p>
            </p:txBody>
          </p:sp>
          <p:sp>
            <p:nvSpPr>
              <p:cNvPr id="19" name="Flowchart: Merge 18"/>
              <p:cNvSpPr/>
              <p:nvPr/>
            </p:nvSpPr>
            <p:spPr>
              <a:xfrm>
                <a:off x="1371600" y="1066800"/>
                <a:ext cx="304800" cy="144780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erge 19"/>
              <p:cNvSpPr/>
              <p:nvPr/>
            </p:nvSpPr>
            <p:spPr>
              <a:xfrm flipV="1">
                <a:off x="1413296" y="2549104"/>
                <a:ext cx="228600" cy="106680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V="1">
                <a:off x="1676400" y="1295400"/>
                <a:ext cx="533400" cy="7620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752600" y="1524000"/>
                <a:ext cx="609600" cy="6096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752600" y="1905000"/>
                <a:ext cx="838200" cy="3048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871270" y="1439174"/>
                <a:ext cx="533400" cy="7620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762000" y="1752600"/>
                <a:ext cx="609600" cy="5334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990600" y="2514600"/>
                <a:ext cx="304800" cy="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736782" y="2514600"/>
                <a:ext cx="304800" cy="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168878" y="2386644"/>
                <a:ext cx="700833" cy="246221"/>
              </a:xfrm>
              <a:prstGeom prst="rect">
                <a:avLst/>
              </a:prstGeom>
              <a:solidFill>
                <a:schemeClr val="bg1"/>
              </a:solidFill>
            </p:spPr>
            <p:txBody>
              <a:bodyPr wrap="none" rtlCol="0">
                <a:spAutoFit/>
              </a:bodyPr>
              <a:lstStyle/>
              <a:p>
                <a:r>
                  <a:rPr lang="en-US" sz="1000" b="1" dirty="0"/>
                  <a:t>Specimen</a:t>
                </a:r>
              </a:p>
            </p:txBody>
          </p:sp>
          <p:cxnSp>
            <p:nvCxnSpPr>
              <p:cNvPr id="44" name="Straight Arrow Connector 43"/>
              <p:cNvCxnSpPr/>
              <p:nvPr/>
            </p:nvCxnSpPr>
            <p:spPr>
              <a:xfrm>
                <a:off x="1676400" y="2743200"/>
                <a:ext cx="609600" cy="2286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990600" y="2743200"/>
                <a:ext cx="381001" cy="5334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600200" y="2743200"/>
                <a:ext cx="457199" cy="3810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grpSp>
          <p:nvGrpSpPr>
            <p:cNvPr id="5" name="Group 83"/>
            <p:cNvGrpSpPr/>
            <p:nvPr/>
          </p:nvGrpSpPr>
          <p:grpSpPr>
            <a:xfrm>
              <a:off x="1362974" y="1371600"/>
              <a:ext cx="374461" cy="2502932"/>
              <a:chOff x="1362974" y="1371600"/>
              <a:chExt cx="374461" cy="2502932"/>
            </a:xfrm>
          </p:grpSpPr>
          <p:sp>
            <p:nvSpPr>
              <p:cNvPr id="59" name="TextBox 58"/>
              <p:cNvSpPr txBox="1"/>
              <p:nvPr/>
            </p:nvSpPr>
            <p:spPr>
              <a:xfrm>
                <a:off x="1362974" y="1371600"/>
                <a:ext cx="374461" cy="369332"/>
              </a:xfrm>
              <a:prstGeom prst="rect">
                <a:avLst/>
              </a:prstGeom>
              <a:noFill/>
            </p:spPr>
            <p:txBody>
              <a:bodyPr wrap="none" rtlCol="0">
                <a:spAutoFit/>
              </a:bodyPr>
              <a:lstStyle/>
              <a:p>
                <a:r>
                  <a:rPr lang="en-US" b="1" dirty="0" err="1"/>
                  <a:t>E</a:t>
                </a:r>
                <a:r>
                  <a:rPr lang="en-US" b="1" baseline="-25000" dirty="0" err="1"/>
                  <a:t>o</a:t>
                </a:r>
                <a:endParaRPr lang="en-US" b="1" dirty="0"/>
              </a:p>
            </p:txBody>
          </p:sp>
          <p:sp>
            <p:nvSpPr>
              <p:cNvPr id="60" name="TextBox 59"/>
              <p:cNvSpPr txBox="1"/>
              <p:nvPr/>
            </p:nvSpPr>
            <p:spPr>
              <a:xfrm>
                <a:off x="1362974" y="3505200"/>
                <a:ext cx="374461" cy="369332"/>
              </a:xfrm>
              <a:prstGeom prst="rect">
                <a:avLst/>
              </a:prstGeom>
              <a:noFill/>
            </p:spPr>
            <p:txBody>
              <a:bodyPr wrap="none" rtlCol="0">
                <a:spAutoFit/>
              </a:bodyPr>
              <a:lstStyle/>
              <a:p>
                <a:r>
                  <a:rPr lang="en-US" b="1" dirty="0" err="1"/>
                  <a:t>E</a:t>
                </a:r>
                <a:r>
                  <a:rPr lang="en-US" b="1" baseline="-25000" dirty="0" err="1"/>
                  <a:t>o</a:t>
                </a:r>
                <a:endParaRPr lang="en-US" b="1" dirty="0"/>
              </a:p>
            </p:txBody>
          </p:sp>
        </p:grpSp>
      </p:grpSp>
      <p:sp>
        <p:nvSpPr>
          <p:cNvPr id="61" name="TextBox 60"/>
          <p:cNvSpPr txBox="1"/>
          <p:nvPr/>
        </p:nvSpPr>
        <p:spPr>
          <a:xfrm>
            <a:off x="5016824" y="1066801"/>
            <a:ext cx="5486400" cy="584775"/>
          </a:xfrm>
          <a:prstGeom prst="rect">
            <a:avLst/>
          </a:prstGeom>
          <a:noFill/>
        </p:spPr>
        <p:txBody>
          <a:bodyPr wrap="square" rtlCol="0">
            <a:spAutoFit/>
          </a:bodyPr>
          <a:lstStyle/>
          <a:p>
            <a:r>
              <a:rPr lang="en-US" sz="1600" dirty="0"/>
              <a:t>When electron penetrates a specimen, it can either be </a:t>
            </a:r>
            <a:r>
              <a:rPr lang="en-US" sz="1600" b="1" dirty="0"/>
              <a:t>elastically</a:t>
            </a:r>
            <a:r>
              <a:rPr lang="en-US" sz="1600" dirty="0"/>
              <a:t>  or </a:t>
            </a:r>
            <a:r>
              <a:rPr lang="en-US" sz="1600" b="1" dirty="0" err="1"/>
              <a:t>inelastically</a:t>
            </a:r>
            <a:r>
              <a:rPr lang="en-US" sz="1600" dirty="0"/>
              <a:t> scattered </a:t>
            </a:r>
            <a:r>
              <a:rPr lang="en-US" sz="1600" baseline="30000" dirty="0"/>
              <a:t>[1]</a:t>
            </a:r>
            <a:r>
              <a:rPr lang="en-US" sz="1600" dirty="0"/>
              <a:t>. </a:t>
            </a:r>
          </a:p>
        </p:txBody>
      </p:sp>
      <p:grpSp>
        <p:nvGrpSpPr>
          <p:cNvPr id="21" name="Group 82"/>
          <p:cNvGrpSpPr/>
          <p:nvPr/>
        </p:nvGrpSpPr>
        <p:grpSpPr>
          <a:xfrm>
            <a:off x="5715001" y="2725732"/>
            <a:ext cx="4760271" cy="3257840"/>
            <a:chOff x="3029314" y="2393131"/>
            <a:chExt cx="4209686" cy="2881030"/>
          </a:xfrm>
        </p:grpSpPr>
        <p:sp>
          <p:nvSpPr>
            <p:cNvPr id="70" name="TextBox 69"/>
            <p:cNvSpPr txBox="1"/>
            <p:nvPr/>
          </p:nvSpPr>
          <p:spPr>
            <a:xfrm>
              <a:off x="3029314" y="3733800"/>
              <a:ext cx="896204" cy="217742"/>
            </a:xfrm>
            <a:prstGeom prst="rect">
              <a:avLst/>
            </a:prstGeom>
            <a:noFill/>
          </p:spPr>
          <p:txBody>
            <a:bodyPr wrap="none" rtlCol="0">
              <a:spAutoFit/>
            </a:bodyPr>
            <a:lstStyle/>
            <a:p>
              <a:r>
                <a:rPr lang="en-US" sz="1000" b="1" dirty="0"/>
                <a:t>Magnetic prism</a:t>
              </a:r>
            </a:p>
          </p:txBody>
        </p:sp>
        <p:grpSp>
          <p:nvGrpSpPr>
            <p:cNvPr id="22" name="Group 81"/>
            <p:cNvGrpSpPr/>
            <p:nvPr/>
          </p:nvGrpSpPr>
          <p:grpSpPr>
            <a:xfrm>
              <a:off x="3950672" y="2393131"/>
              <a:ext cx="3288328" cy="2881030"/>
              <a:chOff x="3950672" y="2393131"/>
              <a:chExt cx="3288328" cy="2881030"/>
            </a:xfrm>
          </p:grpSpPr>
          <p:pic>
            <p:nvPicPr>
              <p:cNvPr id="67589" name="Picture 5"/>
              <p:cNvPicPr>
                <a:picLocks noChangeAspect="1" noChangeArrowheads="1"/>
              </p:cNvPicPr>
              <p:nvPr/>
            </p:nvPicPr>
            <p:blipFill>
              <a:blip r:embed="rId2" cstate="print"/>
              <a:srcRect/>
              <a:stretch>
                <a:fillRect/>
              </a:stretch>
            </p:blipFill>
            <p:spPr bwMode="auto">
              <a:xfrm>
                <a:off x="3962400" y="2393131"/>
                <a:ext cx="3276600" cy="2654389"/>
              </a:xfrm>
              <a:prstGeom prst="rect">
                <a:avLst/>
              </a:prstGeom>
              <a:noFill/>
              <a:ln w="9525">
                <a:noFill/>
                <a:miter lim="800000"/>
                <a:headEnd/>
                <a:tailEnd/>
              </a:ln>
            </p:spPr>
          </p:pic>
          <p:sp>
            <p:nvSpPr>
              <p:cNvPr id="69" name="TextBox 68"/>
              <p:cNvSpPr txBox="1"/>
              <p:nvPr/>
            </p:nvSpPr>
            <p:spPr>
              <a:xfrm>
                <a:off x="3950672" y="5029200"/>
                <a:ext cx="2915201" cy="244961"/>
              </a:xfrm>
              <a:prstGeom prst="rect">
                <a:avLst/>
              </a:prstGeom>
              <a:noFill/>
            </p:spPr>
            <p:txBody>
              <a:bodyPr wrap="none" rtlCol="0">
                <a:spAutoFit/>
              </a:bodyPr>
              <a:lstStyle/>
              <a:p>
                <a:r>
                  <a:rPr lang="en-US" sz="1200" b="1" dirty="0">
                    <a:solidFill>
                      <a:schemeClr val="accent6">
                        <a:lumMod val="75000"/>
                      </a:schemeClr>
                    </a:solidFill>
                  </a:rPr>
                  <a:t>In-Column Filters: </a:t>
                </a:r>
                <a:r>
                  <a:rPr lang="en-US" sz="1200" b="1" dirty="0" err="1">
                    <a:solidFill>
                      <a:schemeClr val="accent6">
                        <a:lumMod val="75000"/>
                      </a:schemeClr>
                    </a:solidFill>
                    <a:hlinkClick r:id="rId3"/>
                  </a:rPr>
                  <a:t>Zeiss</a:t>
                </a:r>
                <a:r>
                  <a:rPr lang="en-US" sz="1200" b="1" dirty="0">
                    <a:solidFill>
                      <a:schemeClr val="accent6">
                        <a:lumMod val="75000"/>
                      </a:schemeClr>
                    </a:solidFill>
                    <a:hlinkClick r:id="rId3"/>
                  </a:rPr>
                  <a:t> Libra® 120 Plus</a:t>
                </a:r>
                <a:r>
                  <a:rPr lang="en-US" sz="1200" b="1" dirty="0">
                    <a:solidFill>
                      <a:schemeClr val="accent6">
                        <a:lumMod val="75000"/>
                      </a:schemeClr>
                    </a:solidFill>
                  </a:rPr>
                  <a:t> at DBI [2]</a:t>
                </a:r>
              </a:p>
            </p:txBody>
          </p:sp>
          <p:cxnSp>
            <p:nvCxnSpPr>
              <p:cNvPr id="74" name="Straight Arrow Connector 73"/>
              <p:cNvCxnSpPr/>
              <p:nvPr/>
            </p:nvCxnSpPr>
            <p:spPr>
              <a:xfrm flipV="1">
                <a:off x="4038600" y="3657600"/>
                <a:ext cx="152400" cy="1524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4038600" y="3886200"/>
                <a:ext cx="228600" cy="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grpSp>
      <p:sp>
        <p:nvSpPr>
          <p:cNvPr id="81" name="Rectangle 80"/>
          <p:cNvSpPr/>
          <p:nvPr/>
        </p:nvSpPr>
        <p:spPr>
          <a:xfrm>
            <a:off x="1524000" y="6172200"/>
            <a:ext cx="4953000" cy="553998"/>
          </a:xfrm>
          <a:prstGeom prst="rect">
            <a:avLst/>
          </a:prstGeom>
          <a:ln>
            <a:solidFill>
              <a:schemeClr val="bg1"/>
            </a:solidFill>
          </a:ln>
        </p:spPr>
        <p:txBody>
          <a:bodyPr wrap="square">
            <a:spAutoFit/>
          </a:bodyPr>
          <a:lstStyle/>
          <a:p>
            <a:r>
              <a:rPr lang="en-US" sz="1000" dirty="0"/>
              <a:t>[1] Williams, D. B.; Carter, B. Transmission electron </a:t>
            </a:r>
            <a:r>
              <a:rPr lang="en-US" sz="1000" dirty="0" err="1"/>
              <a:t>microscopy;Springer</a:t>
            </a:r>
            <a:r>
              <a:rPr lang="en-US" sz="1000" dirty="0"/>
              <a:t>: New York, 1996</a:t>
            </a:r>
          </a:p>
          <a:p>
            <a:r>
              <a:rPr lang="en-US" sz="1000" dirty="0"/>
              <a:t>[2] </a:t>
            </a:r>
            <a:r>
              <a:rPr lang="en-US" sz="1000" dirty="0">
                <a:hlinkClick r:id="rId4"/>
              </a:rPr>
              <a:t>www.zeiss.com</a:t>
            </a:r>
            <a:endParaRPr lang="en-US" sz="1000" dirty="0"/>
          </a:p>
          <a:p>
            <a:endParaRPr lang="en-US" sz="1000" dirty="0"/>
          </a:p>
        </p:txBody>
      </p:sp>
      <p:sp>
        <p:nvSpPr>
          <p:cNvPr id="86" name="TextBox 85"/>
          <p:cNvSpPr txBox="1"/>
          <p:nvPr/>
        </p:nvSpPr>
        <p:spPr>
          <a:xfrm>
            <a:off x="1630558" y="4572001"/>
            <a:ext cx="5227442" cy="954107"/>
          </a:xfrm>
          <a:prstGeom prst="rect">
            <a:avLst/>
          </a:prstGeom>
          <a:solidFill>
            <a:schemeClr val="accent6">
              <a:lumMod val="60000"/>
              <a:lumOff val="40000"/>
            </a:schemeClr>
          </a:solidFill>
        </p:spPr>
        <p:txBody>
          <a:bodyPr wrap="square" rtlCol="0">
            <a:spAutoFit/>
          </a:bodyPr>
          <a:lstStyle/>
          <a:p>
            <a:r>
              <a:rPr lang="en-US" sz="1400" b="1" dirty="0"/>
              <a:t>The energy-loss events provide useful information about:</a:t>
            </a:r>
          </a:p>
          <a:p>
            <a:pPr>
              <a:buFontTx/>
              <a:buChar char="-"/>
            </a:pPr>
            <a:r>
              <a:rPr lang="en-US" sz="1400" b="1" dirty="0"/>
              <a:t>Chemistry—the bonding</a:t>
            </a:r>
          </a:p>
          <a:p>
            <a:pPr>
              <a:buFontTx/>
              <a:buChar char="-"/>
            </a:pPr>
            <a:r>
              <a:rPr lang="en-US" sz="1400" b="1" dirty="0"/>
              <a:t>Electronic structure—the nearest-neighbor atomic structure</a:t>
            </a:r>
          </a:p>
          <a:p>
            <a:endParaRPr lang="en-US" sz="1400" b="1" dirty="0"/>
          </a:p>
        </p:txBody>
      </p:sp>
      <p:sp>
        <p:nvSpPr>
          <p:cNvPr id="46" name="TextBox 45"/>
          <p:cNvSpPr txBox="1"/>
          <p:nvPr/>
        </p:nvSpPr>
        <p:spPr>
          <a:xfrm>
            <a:off x="2412204" y="575995"/>
            <a:ext cx="6257867" cy="523220"/>
          </a:xfrm>
          <a:prstGeom prst="rect">
            <a:avLst/>
          </a:prstGeom>
          <a:noFill/>
        </p:spPr>
        <p:txBody>
          <a:bodyPr wrap="none" rtlCol="0">
            <a:spAutoFit/>
          </a:bodyPr>
          <a:lstStyle/>
          <a:p>
            <a:r>
              <a:rPr lang="en-US" sz="2800" b="1" dirty="0">
                <a:solidFill>
                  <a:srgbClr val="FF0000"/>
                </a:solidFill>
                <a:effectLst>
                  <a:outerShdw blurRad="38100" dist="38100" dir="2700000" algn="tl">
                    <a:srgbClr val="000000">
                      <a:alpha val="43137"/>
                    </a:srgbClr>
                  </a:outerShdw>
                </a:effectLst>
              </a:rPr>
              <a:t>Electron Energy Loss Spectroscopy (EELS)</a:t>
            </a:r>
          </a:p>
        </p:txBody>
      </p:sp>
    </p:spTree>
    <p:extLst>
      <p:ext uri="{BB962C8B-B14F-4D97-AF65-F5344CB8AC3E}">
        <p14:creationId xmlns:p14="http://schemas.microsoft.com/office/powerpoint/2010/main" val="1502956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15988"/>
            <a:ext cx="8382000" cy="594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3"/>
          <p:cNvSpPr>
            <a:spLocks noChangeArrowheads="1"/>
          </p:cNvSpPr>
          <p:nvPr/>
        </p:nvSpPr>
        <p:spPr bwMode="auto">
          <a:xfrm>
            <a:off x="1981200" y="0"/>
            <a:ext cx="8229600" cy="1143000"/>
          </a:xfrm>
          <a:prstGeom prst="rect">
            <a:avLst/>
          </a:prstGeom>
          <a:noFill/>
          <a:ln w="9525">
            <a:noFill/>
            <a:miter lim="800000"/>
            <a:headEnd/>
            <a:tailEnd/>
          </a:ln>
          <a:effectLst/>
        </p:spPr>
        <p:txBody>
          <a:bodyPr anchor="ctr"/>
          <a:lstStyle/>
          <a:p>
            <a:pPr algn="ctr">
              <a:defRPr/>
            </a:pPr>
            <a:r>
              <a:rPr lang="en-US" sz="4400">
                <a:solidFill>
                  <a:srgbClr val="3333CC"/>
                </a:solidFill>
                <a:effectLst>
                  <a:outerShdw blurRad="38100" dist="38100" dir="2700000" algn="tl">
                    <a:srgbClr val="000000"/>
                  </a:outerShdw>
                </a:effectLst>
              </a:rPr>
              <a:t>Hashimoto Solution</a:t>
            </a:r>
          </a:p>
        </p:txBody>
      </p:sp>
      <p:pic>
        <p:nvPicPr>
          <p:cNvPr id="43012" name="Picture 4" descr="coac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9814" y="6019800"/>
            <a:ext cx="7381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3926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75897" y="135269"/>
            <a:ext cx="8741432"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alpha val="43137"/>
                    </a:srgbClr>
                  </a:outerShdw>
                </a:effectLst>
              </a:rPr>
              <a:t>Electron energy loss spectroscopy (EELS) and EFTEM image</a:t>
            </a:r>
          </a:p>
        </p:txBody>
      </p:sp>
      <p:sp>
        <p:nvSpPr>
          <p:cNvPr id="6" name="Cube 5"/>
          <p:cNvSpPr/>
          <p:nvPr/>
        </p:nvSpPr>
        <p:spPr>
          <a:xfrm>
            <a:off x="2133600" y="2781300"/>
            <a:ext cx="2667000" cy="228600"/>
          </a:xfrm>
          <a:prstGeom prst="cube">
            <a:avLst>
              <a:gd name="adj" fmla="val 40095"/>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2895600" y="1752600"/>
            <a:ext cx="0" cy="1028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200400" y="1752600"/>
            <a:ext cx="0" cy="1028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505200" y="1752600"/>
            <a:ext cx="0" cy="1028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810000" y="1752600"/>
            <a:ext cx="0" cy="1028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438401" y="1371600"/>
            <a:ext cx="1885131" cy="369332"/>
          </a:xfrm>
          <a:prstGeom prst="rect">
            <a:avLst/>
          </a:prstGeom>
          <a:noFill/>
        </p:spPr>
        <p:txBody>
          <a:bodyPr wrap="none" rtlCol="0">
            <a:spAutoFit/>
          </a:bodyPr>
          <a:lstStyle/>
          <a:p>
            <a:r>
              <a:rPr lang="en-US" dirty="0"/>
              <a:t>Incoming e </a:t>
            </a:r>
            <a:r>
              <a:rPr lang="en-US" baseline="30000" dirty="0"/>
              <a:t>- </a:t>
            </a:r>
            <a:r>
              <a:rPr lang="en-US" dirty="0"/>
              <a:t>beam</a:t>
            </a:r>
          </a:p>
        </p:txBody>
      </p:sp>
      <p:sp>
        <p:nvSpPr>
          <p:cNvPr id="18" name="TextBox 17"/>
          <p:cNvSpPr txBox="1"/>
          <p:nvPr/>
        </p:nvSpPr>
        <p:spPr>
          <a:xfrm>
            <a:off x="2971801" y="2877980"/>
            <a:ext cx="700833" cy="246221"/>
          </a:xfrm>
          <a:prstGeom prst="rect">
            <a:avLst/>
          </a:prstGeom>
          <a:solidFill>
            <a:schemeClr val="bg1"/>
          </a:solidFill>
        </p:spPr>
        <p:txBody>
          <a:bodyPr wrap="none" rtlCol="0">
            <a:spAutoFit/>
          </a:bodyPr>
          <a:lstStyle/>
          <a:p>
            <a:r>
              <a:rPr lang="en-US" sz="1000" b="1" dirty="0"/>
              <a:t>Specimen</a:t>
            </a:r>
          </a:p>
        </p:txBody>
      </p:sp>
      <p:sp>
        <p:nvSpPr>
          <p:cNvPr id="20" name="TextBox 19"/>
          <p:cNvSpPr txBox="1"/>
          <p:nvPr/>
        </p:nvSpPr>
        <p:spPr>
          <a:xfrm>
            <a:off x="3158861" y="1981201"/>
            <a:ext cx="332079" cy="307777"/>
          </a:xfrm>
          <a:prstGeom prst="rect">
            <a:avLst/>
          </a:prstGeom>
          <a:solidFill>
            <a:schemeClr val="bg1"/>
          </a:solidFill>
        </p:spPr>
        <p:txBody>
          <a:bodyPr wrap="none" rtlCol="0">
            <a:spAutoFit/>
          </a:bodyPr>
          <a:lstStyle/>
          <a:p>
            <a:r>
              <a:rPr lang="en-US" sz="1400" dirty="0" err="1"/>
              <a:t>E</a:t>
            </a:r>
            <a:r>
              <a:rPr lang="en-US" sz="1400" baseline="-25000" dirty="0" err="1"/>
              <a:t>o</a:t>
            </a:r>
            <a:endParaRPr lang="en-US" sz="1400" dirty="0"/>
          </a:p>
        </p:txBody>
      </p:sp>
      <p:sp>
        <p:nvSpPr>
          <p:cNvPr id="24" name="Isosceles Triangle 23"/>
          <p:cNvSpPr/>
          <p:nvPr/>
        </p:nvSpPr>
        <p:spPr>
          <a:xfrm rot="10800000">
            <a:off x="2514600" y="3767990"/>
            <a:ext cx="1676400" cy="1185010"/>
          </a:xfrm>
          <a:prstGeom prst="triangl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530827" y="3733801"/>
            <a:ext cx="1323567" cy="646331"/>
          </a:xfrm>
          <a:prstGeom prst="rect">
            <a:avLst/>
          </a:prstGeom>
          <a:noFill/>
        </p:spPr>
        <p:txBody>
          <a:bodyPr wrap="none" rtlCol="0">
            <a:spAutoFit/>
          </a:bodyPr>
          <a:lstStyle/>
          <a:p>
            <a:r>
              <a:rPr lang="en-US" dirty="0"/>
              <a:t>E</a:t>
            </a:r>
            <a:r>
              <a:rPr lang="en-US" dirty="0" smtClean="0"/>
              <a:t>nergy </a:t>
            </a:r>
            <a:r>
              <a:rPr lang="en-US" dirty="0"/>
              <a:t>filter</a:t>
            </a:r>
          </a:p>
          <a:p>
            <a:r>
              <a:rPr lang="en-US" dirty="0"/>
              <a:t>       unit</a:t>
            </a:r>
          </a:p>
        </p:txBody>
      </p:sp>
      <p:cxnSp>
        <p:nvCxnSpPr>
          <p:cNvPr id="27" name="Straight Connector 26"/>
          <p:cNvCxnSpPr/>
          <p:nvPr/>
        </p:nvCxnSpPr>
        <p:spPr>
          <a:xfrm flipV="1">
            <a:off x="3791886" y="3962400"/>
            <a:ext cx="1465915"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200400" y="3124200"/>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505200" y="3124200"/>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810000" y="3124200"/>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895600" y="3124200"/>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24" idx="1"/>
          </p:cNvCxnSpPr>
          <p:nvPr/>
        </p:nvCxnSpPr>
        <p:spPr>
          <a:xfrm flipV="1">
            <a:off x="3771900" y="4343401"/>
            <a:ext cx="1485900" cy="17095"/>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24" idx="1"/>
          </p:cNvCxnSpPr>
          <p:nvPr/>
        </p:nvCxnSpPr>
        <p:spPr>
          <a:xfrm>
            <a:off x="3771900" y="4360496"/>
            <a:ext cx="1485900" cy="363905"/>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24" idx="1"/>
          </p:cNvCxnSpPr>
          <p:nvPr/>
        </p:nvCxnSpPr>
        <p:spPr>
          <a:xfrm>
            <a:off x="3771900" y="4360496"/>
            <a:ext cx="1485900" cy="7449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1" name="Left Brace 40"/>
          <p:cNvSpPr/>
          <p:nvPr/>
        </p:nvSpPr>
        <p:spPr>
          <a:xfrm rot="16200000">
            <a:off x="4334345" y="4896786"/>
            <a:ext cx="322915" cy="1371599"/>
          </a:xfrm>
          <a:prstGeom prst="leftBrac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3771900" y="5802868"/>
            <a:ext cx="1553630" cy="369332"/>
          </a:xfrm>
          <a:prstGeom prst="rect">
            <a:avLst/>
          </a:prstGeom>
          <a:noFill/>
        </p:spPr>
        <p:txBody>
          <a:bodyPr wrap="none" rtlCol="0">
            <a:spAutoFit/>
          </a:bodyPr>
          <a:lstStyle/>
          <a:p>
            <a:r>
              <a:rPr lang="en-US" dirty="0"/>
              <a:t>EELS spectrum</a:t>
            </a:r>
          </a:p>
        </p:txBody>
      </p:sp>
      <p:sp>
        <p:nvSpPr>
          <p:cNvPr id="44" name="TextBox 43"/>
          <p:cNvSpPr txBox="1"/>
          <p:nvPr/>
        </p:nvSpPr>
        <p:spPr>
          <a:xfrm>
            <a:off x="5181601" y="3767990"/>
            <a:ext cx="487878" cy="307777"/>
          </a:xfrm>
          <a:prstGeom prst="rect">
            <a:avLst/>
          </a:prstGeom>
          <a:solidFill>
            <a:schemeClr val="bg1"/>
          </a:solidFill>
        </p:spPr>
        <p:txBody>
          <a:bodyPr wrap="square" rtlCol="0">
            <a:spAutoFit/>
          </a:bodyPr>
          <a:lstStyle/>
          <a:p>
            <a:r>
              <a:rPr lang="en-US" sz="1400" dirty="0" err="1"/>
              <a:t>E</a:t>
            </a:r>
            <a:r>
              <a:rPr lang="en-US" sz="1400" baseline="-25000" dirty="0" err="1"/>
              <a:t>o</a:t>
            </a:r>
            <a:endParaRPr lang="en-US" sz="1400" dirty="0"/>
          </a:p>
        </p:txBody>
      </p:sp>
      <p:sp>
        <p:nvSpPr>
          <p:cNvPr id="45" name="TextBox 44"/>
          <p:cNvSpPr txBox="1"/>
          <p:nvPr/>
        </p:nvSpPr>
        <p:spPr>
          <a:xfrm>
            <a:off x="5544230" y="4569024"/>
            <a:ext cx="856570" cy="307777"/>
          </a:xfrm>
          <a:prstGeom prst="rect">
            <a:avLst/>
          </a:prstGeom>
          <a:solidFill>
            <a:schemeClr val="bg1"/>
          </a:solidFill>
        </p:spPr>
        <p:txBody>
          <a:bodyPr wrap="square" rtlCol="0">
            <a:spAutoFit/>
          </a:bodyPr>
          <a:lstStyle/>
          <a:p>
            <a:r>
              <a:rPr lang="en-US" sz="1400" dirty="0" err="1"/>
              <a:t>E</a:t>
            </a:r>
            <a:r>
              <a:rPr lang="en-US" sz="1400" baseline="-25000" dirty="0" err="1"/>
              <a:t>o</a:t>
            </a:r>
            <a:r>
              <a:rPr lang="en-US" sz="1400" dirty="0"/>
              <a:t>-</a:t>
            </a:r>
            <a:r>
              <a:rPr lang="en-US" sz="1400" dirty="0">
                <a:sym typeface="Symbol"/>
              </a:rPr>
              <a:t>E</a:t>
            </a:r>
            <a:endParaRPr lang="en-US" sz="1400" dirty="0"/>
          </a:p>
        </p:txBody>
      </p:sp>
      <p:sp>
        <p:nvSpPr>
          <p:cNvPr id="46" name="Left Brace 45"/>
          <p:cNvSpPr/>
          <p:nvPr/>
        </p:nvSpPr>
        <p:spPr>
          <a:xfrm flipH="1">
            <a:off x="5257800" y="4360495"/>
            <a:ext cx="228600" cy="744905"/>
          </a:xfrm>
          <a:prstGeom prst="leftBrac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Cube 46"/>
          <p:cNvSpPr/>
          <p:nvPr/>
        </p:nvSpPr>
        <p:spPr>
          <a:xfrm>
            <a:off x="5638800" y="2810471"/>
            <a:ext cx="152399" cy="1225153"/>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Cube 47"/>
          <p:cNvSpPr/>
          <p:nvPr/>
        </p:nvSpPr>
        <p:spPr>
          <a:xfrm>
            <a:off x="5638800" y="5111115"/>
            <a:ext cx="152399" cy="1225153"/>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4876801" y="2209800"/>
            <a:ext cx="1935915" cy="369332"/>
          </a:xfrm>
          <a:prstGeom prst="rect">
            <a:avLst/>
          </a:prstGeom>
          <a:noFill/>
        </p:spPr>
        <p:txBody>
          <a:bodyPr wrap="none" rtlCol="0">
            <a:spAutoFit/>
          </a:bodyPr>
          <a:lstStyle/>
          <a:p>
            <a:r>
              <a:rPr lang="en-US" dirty="0"/>
              <a:t>An energy window</a:t>
            </a:r>
          </a:p>
        </p:txBody>
      </p:sp>
      <p:sp>
        <p:nvSpPr>
          <p:cNvPr id="50" name="Cube 49"/>
          <p:cNvSpPr/>
          <p:nvPr/>
        </p:nvSpPr>
        <p:spPr>
          <a:xfrm rot="16200000">
            <a:off x="5638801" y="4524193"/>
            <a:ext cx="2895601" cy="400415"/>
          </a:xfrm>
          <a:prstGeom prst="cube">
            <a:avLst>
              <a:gd name="adj" fmla="val 53608"/>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7286809" y="4230470"/>
            <a:ext cx="3381192" cy="1200329"/>
          </a:xfrm>
          <a:prstGeom prst="rect">
            <a:avLst/>
          </a:prstGeom>
          <a:noFill/>
        </p:spPr>
        <p:txBody>
          <a:bodyPr wrap="square" rtlCol="0">
            <a:spAutoFit/>
          </a:bodyPr>
          <a:lstStyle/>
          <a:p>
            <a:r>
              <a:rPr lang="en-US" dirty="0"/>
              <a:t>Image obtained by collecting electron with energy </a:t>
            </a:r>
            <a:r>
              <a:rPr lang="en-US" dirty="0">
                <a:sym typeface="Symbol"/>
              </a:rPr>
              <a:t>E,</a:t>
            </a:r>
          </a:p>
          <a:p>
            <a:r>
              <a:rPr lang="en-US" dirty="0">
                <a:sym typeface="Symbol"/>
              </a:rPr>
              <a:t>energy filtered TEM (EFTEM)</a:t>
            </a:r>
            <a:endParaRPr lang="en-US" dirty="0"/>
          </a:p>
          <a:p>
            <a:endParaRPr lang="en-US" dirty="0"/>
          </a:p>
        </p:txBody>
      </p:sp>
      <p:cxnSp>
        <p:nvCxnSpPr>
          <p:cNvPr id="53" name="Straight Arrow Connector 52"/>
          <p:cNvCxnSpPr/>
          <p:nvPr/>
        </p:nvCxnSpPr>
        <p:spPr>
          <a:xfrm>
            <a:off x="5364679" y="2702124"/>
            <a:ext cx="274121" cy="2462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Cube 53"/>
          <p:cNvSpPr/>
          <p:nvPr/>
        </p:nvSpPr>
        <p:spPr>
          <a:xfrm flipH="1">
            <a:off x="6886394" y="5009262"/>
            <a:ext cx="187811" cy="289074"/>
          </a:xfrm>
          <a:prstGeom prst="cub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Cube 54"/>
          <p:cNvSpPr/>
          <p:nvPr/>
        </p:nvSpPr>
        <p:spPr>
          <a:xfrm flipH="1">
            <a:off x="6895186" y="4085932"/>
            <a:ext cx="187811" cy="289074"/>
          </a:xfrm>
          <a:prstGeom prst="cub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Cube 55"/>
          <p:cNvSpPr/>
          <p:nvPr/>
        </p:nvSpPr>
        <p:spPr>
          <a:xfrm flipH="1">
            <a:off x="6895186" y="4527406"/>
            <a:ext cx="187811" cy="289074"/>
          </a:xfrm>
          <a:prstGeom prst="cub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2362401" y="3217652"/>
            <a:ext cx="1967205" cy="369332"/>
          </a:xfrm>
          <a:prstGeom prst="rect">
            <a:avLst/>
          </a:prstGeom>
          <a:solidFill>
            <a:schemeClr val="bg1"/>
          </a:solidFill>
        </p:spPr>
        <p:txBody>
          <a:bodyPr wrap="none" rtlCol="0">
            <a:spAutoFit/>
          </a:bodyPr>
          <a:lstStyle/>
          <a:p>
            <a:r>
              <a:rPr lang="en-US" dirty="0"/>
              <a:t>Out going e </a:t>
            </a:r>
            <a:r>
              <a:rPr lang="en-US" baseline="30000" dirty="0"/>
              <a:t>– </a:t>
            </a:r>
            <a:r>
              <a:rPr lang="en-US" dirty="0"/>
              <a:t>beam</a:t>
            </a:r>
          </a:p>
        </p:txBody>
      </p:sp>
    </p:spTree>
    <p:extLst>
      <p:ext uri="{BB962C8B-B14F-4D97-AF65-F5344CB8AC3E}">
        <p14:creationId xmlns:p14="http://schemas.microsoft.com/office/powerpoint/2010/main" val="398910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3"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par>
                                <p:cTn id="14" presetID="3" presetClass="entr" presetSubtype="1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linds(horizontal)">
                                      <p:cBhvr>
                                        <p:cTn id="16" dur="500"/>
                                        <p:tgtEl>
                                          <p:spTgt spid="35"/>
                                        </p:tgtEl>
                                      </p:cBhvr>
                                    </p:animEffect>
                                  </p:childTnLst>
                                </p:cTn>
                              </p:par>
                              <p:par>
                                <p:cTn id="17" presetID="3" presetClass="entr" presetSubtype="1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linds(horizontal)">
                                      <p:cBhvr>
                                        <p:cTn id="19" dur="500"/>
                                        <p:tgtEl>
                                          <p:spTgt spid="37"/>
                                        </p:tgtEl>
                                      </p:cBhvr>
                                    </p:animEffect>
                                  </p:childTnLst>
                                </p:cTn>
                              </p:par>
                              <p:par>
                                <p:cTn id="20" presetID="3" presetClass="entr" presetSubtype="1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500"/>
                                        <p:tgtEl>
                                          <p:spTgt spid="3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linds(horizontal)">
                                      <p:cBhvr>
                                        <p:cTn id="25" dur="500"/>
                                        <p:tgtEl>
                                          <p:spTgt spid="4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linds(horizontal)">
                                      <p:cBhvr>
                                        <p:cTn id="28" dur="500"/>
                                        <p:tgtEl>
                                          <p:spTgt spid="4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linds(horizontal)">
                                      <p:cBhvr>
                                        <p:cTn id="31" dur="500"/>
                                        <p:tgtEl>
                                          <p:spTgt spid="4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blinds(horizontal)">
                                      <p:cBhvr>
                                        <p:cTn id="34" dur="500"/>
                                        <p:tgtEl>
                                          <p:spTgt spid="45"/>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linds(horizontal)">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linds(horizontal)">
                                      <p:cBhvr>
                                        <p:cTn id="42" dur="500"/>
                                        <p:tgtEl>
                                          <p:spTgt spid="48"/>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linds(horizontal)">
                                      <p:cBhvr>
                                        <p:cTn id="45" dur="500"/>
                                        <p:tgtEl>
                                          <p:spTgt spid="47"/>
                                        </p:tgtEl>
                                      </p:cBhvr>
                                    </p:animEffect>
                                  </p:childTnLst>
                                </p:cTn>
                              </p:par>
                              <p:par>
                                <p:cTn id="46" presetID="3" presetClass="entr" presetSubtype="10" fill="hold"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blinds(horizontal)">
                                      <p:cBhvr>
                                        <p:cTn id="48" dur="500"/>
                                        <p:tgtEl>
                                          <p:spTgt spid="53"/>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linds(horizontal)">
                                      <p:cBhvr>
                                        <p:cTn id="51" dur="500"/>
                                        <p:tgtEl>
                                          <p:spTgt spid="49"/>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blinds(horizontal)">
                                      <p:cBhvr>
                                        <p:cTn id="54" dur="500"/>
                                        <p:tgtEl>
                                          <p:spTgt spid="50"/>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linds(horizontal)">
                                      <p:cBhvr>
                                        <p:cTn id="57" dur="500"/>
                                        <p:tgtEl>
                                          <p:spTgt spid="5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blinds(horizontal)">
                                      <p:cBhvr>
                                        <p:cTn id="60" dur="5000"/>
                                        <p:tgtEl>
                                          <p:spTgt spid="54"/>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linds(horizontal)">
                                      <p:cBhvr>
                                        <p:cTn id="63" dur="5000"/>
                                        <p:tgtEl>
                                          <p:spTgt spid="5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blinds(horizontal)">
                                      <p:cBhvr>
                                        <p:cTn id="66" dur="5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41" grpId="0" animBg="1"/>
      <p:bldP spid="42" grpId="0"/>
      <p:bldP spid="44" grpId="0" animBg="1"/>
      <p:bldP spid="45" grpId="0" animBg="1"/>
      <p:bldP spid="46" grpId="0" animBg="1"/>
      <p:bldP spid="47" grpId="0" animBg="1"/>
      <p:bldP spid="48" grpId="0" animBg="1"/>
      <p:bldP spid="49" grpId="0"/>
      <p:bldP spid="50" grpId="0" animBg="1"/>
      <p:bldP spid="51" grpId="0"/>
      <p:bldP spid="54" grpId="0" animBg="1"/>
      <p:bldP spid="55" grpId="0" animBg="1"/>
      <p:bldP spid="5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9036340" y="4629149"/>
            <a:ext cx="1828800" cy="646331"/>
          </a:xfrm>
          <a:prstGeom prst="rect">
            <a:avLst/>
          </a:prstGeom>
          <a:noFill/>
          <a:ln>
            <a:solidFill>
              <a:schemeClr val="tx1"/>
            </a:solidFill>
          </a:ln>
        </p:spPr>
        <p:txBody>
          <a:bodyPr wrap="square" rtlCol="0">
            <a:spAutoFit/>
          </a:bodyPr>
          <a:lstStyle/>
          <a:p>
            <a:r>
              <a:rPr lang="en-US" dirty="0"/>
              <a:t>P3HT: </a:t>
            </a:r>
            <a:r>
              <a:rPr lang="en-US" dirty="0">
                <a:sym typeface="Symbol"/>
              </a:rPr>
              <a:t> </a:t>
            </a:r>
            <a:r>
              <a:rPr lang="en-US" dirty="0"/>
              <a:t>19 </a:t>
            </a:r>
            <a:r>
              <a:rPr lang="en-US" dirty="0" err="1"/>
              <a:t>eV</a:t>
            </a:r>
            <a:endParaRPr lang="en-US" dirty="0"/>
          </a:p>
          <a:p>
            <a:r>
              <a:rPr lang="en-US" dirty="0"/>
              <a:t>PCBM: </a:t>
            </a:r>
            <a:r>
              <a:rPr lang="en-US" dirty="0">
                <a:sym typeface="Symbol"/>
              </a:rPr>
              <a:t> </a:t>
            </a:r>
            <a:r>
              <a:rPr lang="en-US" dirty="0"/>
              <a:t>25 </a:t>
            </a:r>
            <a:r>
              <a:rPr lang="en-US" dirty="0" err="1"/>
              <a:t>eV</a:t>
            </a:r>
            <a:endParaRPr lang="en-US" dirty="0"/>
          </a:p>
        </p:txBody>
      </p:sp>
      <p:sp>
        <p:nvSpPr>
          <p:cNvPr id="30" name="TextBox 29"/>
          <p:cNvSpPr txBox="1"/>
          <p:nvPr/>
        </p:nvSpPr>
        <p:spPr>
          <a:xfrm>
            <a:off x="8540951" y="3899782"/>
            <a:ext cx="2667000" cy="369332"/>
          </a:xfrm>
          <a:prstGeom prst="rect">
            <a:avLst/>
          </a:prstGeom>
          <a:noFill/>
        </p:spPr>
        <p:txBody>
          <a:bodyPr wrap="square" rtlCol="0">
            <a:spAutoFit/>
          </a:bodyPr>
          <a:lstStyle/>
          <a:p>
            <a:r>
              <a:rPr lang="en-US" dirty="0"/>
              <a:t>Plasmon peak positions</a:t>
            </a:r>
          </a:p>
        </p:txBody>
      </p:sp>
      <p:grpSp>
        <p:nvGrpSpPr>
          <p:cNvPr id="4" name="Group 15"/>
          <p:cNvGrpSpPr/>
          <p:nvPr/>
        </p:nvGrpSpPr>
        <p:grpSpPr>
          <a:xfrm rot="2044398">
            <a:off x="5113351" y="3800609"/>
            <a:ext cx="1192791" cy="1099775"/>
            <a:chOff x="5816377" y="2956330"/>
            <a:chExt cx="949624" cy="915858"/>
          </a:xfrm>
        </p:grpSpPr>
        <p:pic>
          <p:nvPicPr>
            <p:cNvPr id="17" name="Picture 3"/>
            <p:cNvPicPr>
              <a:picLocks noChangeAspect="1" noChangeArrowheads="1"/>
            </p:cNvPicPr>
            <p:nvPr/>
          </p:nvPicPr>
          <p:blipFill>
            <a:blip r:embed="rId2" cstate="print"/>
            <a:srcRect/>
            <a:stretch>
              <a:fillRect/>
            </a:stretch>
          </p:blipFill>
          <p:spPr bwMode="auto">
            <a:xfrm rot="3355602">
              <a:off x="5829272" y="2943435"/>
              <a:ext cx="823528" cy="849318"/>
            </a:xfrm>
            <a:prstGeom prst="rect">
              <a:avLst/>
            </a:prstGeom>
            <a:noFill/>
            <a:ln w="9525">
              <a:noFill/>
              <a:miter lim="800000"/>
              <a:headEnd/>
              <a:tailEnd/>
            </a:ln>
            <a:effectLst/>
          </p:spPr>
        </p:pic>
        <p:sp>
          <p:nvSpPr>
            <p:cNvPr id="18" name="TextBox 17"/>
            <p:cNvSpPr txBox="1"/>
            <p:nvPr/>
          </p:nvSpPr>
          <p:spPr>
            <a:xfrm rot="19555602">
              <a:off x="6312691" y="3641512"/>
              <a:ext cx="453310" cy="230676"/>
            </a:xfrm>
            <a:prstGeom prst="rect">
              <a:avLst/>
            </a:prstGeom>
            <a:noFill/>
          </p:spPr>
          <p:txBody>
            <a:bodyPr wrap="none" rtlCol="0">
              <a:spAutoFit/>
            </a:bodyPr>
            <a:lstStyle/>
            <a:p>
              <a:r>
                <a:rPr lang="en-US" sz="1200" b="1" dirty="0">
                  <a:solidFill>
                    <a:srgbClr val="0033CC"/>
                  </a:solidFill>
                </a:rPr>
                <a:t>PCBM</a:t>
              </a:r>
            </a:p>
          </p:txBody>
        </p:sp>
      </p:grpSp>
      <p:sp>
        <p:nvSpPr>
          <p:cNvPr id="50" name="TextBox 49"/>
          <p:cNvSpPr txBox="1"/>
          <p:nvPr/>
        </p:nvSpPr>
        <p:spPr>
          <a:xfrm>
            <a:off x="5029200" y="5943601"/>
            <a:ext cx="1447800" cy="646331"/>
          </a:xfrm>
          <a:prstGeom prst="rect">
            <a:avLst/>
          </a:prstGeom>
          <a:noFill/>
        </p:spPr>
        <p:txBody>
          <a:bodyPr wrap="square" rtlCol="0">
            <a:spAutoFit/>
          </a:bodyPr>
          <a:lstStyle/>
          <a:p>
            <a:r>
              <a:rPr lang="en-US" b="1" dirty="0"/>
              <a:t>Energy        (eV)</a:t>
            </a:r>
          </a:p>
        </p:txBody>
      </p:sp>
      <p:grpSp>
        <p:nvGrpSpPr>
          <p:cNvPr id="75" name="Group 74"/>
          <p:cNvGrpSpPr/>
          <p:nvPr/>
        </p:nvGrpSpPr>
        <p:grpSpPr>
          <a:xfrm>
            <a:off x="3200401" y="1295401"/>
            <a:ext cx="4680111" cy="4567229"/>
            <a:chOff x="90076" y="1466852"/>
            <a:chExt cx="4680111" cy="4567229"/>
          </a:xfrm>
        </p:grpSpPr>
        <p:pic>
          <p:nvPicPr>
            <p:cNvPr id="69635" name="Picture 3"/>
            <p:cNvPicPr>
              <a:picLocks noChangeAspect="1" noChangeArrowheads="1"/>
            </p:cNvPicPr>
            <p:nvPr/>
          </p:nvPicPr>
          <p:blipFill>
            <a:blip r:embed="rId3" cstate="print"/>
            <a:srcRect/>
            <a:stretch>
              <a:fillRect/>
            </a:stretch>
          </p:blipFill>
          <p:spPr bwMode="auto">
            <a:xfrm>
              <a:off x="304800" y="3733800"/>
              <a:ext cx="4465387" cy="2133600"/>
            </a:xfrm>
            <a:prstGeom prst="rect">
              <a:avLst/>
            </a:prstGeom>
            <a:noFill/>
            <a:ln w="9525">
              <a:noFill/>
              <a:miter lim="800000"/>
              <a:headEnd/>
              <a:tailEnd/>
            </a:ln>
          </p:spPr>
        </p:pic>
        <p:cxnSp>
          <p:nvCxnSpPr>
            <p:cNvPr id="68" name="Straight Arrow Connector 67"/>
            <p:cNvCxnSpPr/>
            <p:nvPr/>
          </p:nvCxnSpPr>
          <p:spPr>
            <a:xfrm>
              <a:off x="948904" y="5047777"/>
              <a:ext cx="381000" cy="0"/>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1702278" y="5047777"/>
              <a:ext cx="381000" cy="0"/>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2126408" y="4886751"/>
              <a:ext cx="1723229" cy="307777"/>
            </a:xfrm>
            <a:prstGeom prst="rect">
              <a:avLst/>
            </a:prstGeom>
            <a:noFill/>
          </p:spPr>
          <p:txBody>
            <a:bodyPr wrap="none" rtlCol="0">
              <a:spAutoFit/>
            </a:bodyPr>
            <a:lstStyle/>
            <a:p>
              <a:r>
                <a:rPr lang="en-US" sz="1400" b="1" dirty="0"/>
                <a:t>window width </a:t>
              </a:r>
              <a:r>
                <a:rPr lang="en-US" sz="1400" b="1" dirty="0">
                  <a:sym typeface="Symbol"/>
                </a:rPr>
                <a:t>7 </a:t>
              </a:r>
              <a:r>
                <a:rPr lang="en-US" sz="1400" b="1" dirty="0" err="1">
                  <a:sym typeface="Symbol"/>
                </a:rPr>
                <a:t>eV</a:t>
              </a:r>
              <a:endParaRPr lang="en-US" sz="1400" b="1" dirty="0"/>
            </a:p>
          </p:txBody>
        </p:sp>
        <p:cxnSp>
          <p:nvCxnSpPr>
            <p:cNvPr id="71" name="Straight Arrow Connector 70"/>
            <p:cNvCxnSpPr/>
            <p:nvPr/>
          </p:nvCxnSpPr>
          <p:spPr>
            <a:xfrm>
              <a:off x="634044" y="4646657"/>
              <a:ext cx="381000" cy="0"/>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1387418" y="4646657"/>
              <a:ext cx="381000" cy="0"/>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811548" y="4485631"/>
              <a:ext cx="1723229" cy="307777"/>
            </a:xfrm>
            <a:prstGeom prst="rect">
              <a:avLst/>
            </a:prstGeom>
            <a:noFill/>
          </p:spPr>
          <p:txBody>
            <a:bodyPr wrap="none" rtlCol="0">
              <a:spAutoFit/>
            </a:bodyPr>
            <a:lstStyle/>
            <a:p>
              <a:r>
                <a:rPr lang="en-US" sz="1400" b="1" dirty="0"/>
                <a:t>window width </a:t>
              </a:r>
              <a:r>
                <a:rPr lang="en-US" sz="1400" b="1" dirty="0">
                  <a:sym typeface="Symbol"/>
                </a:rPr>
                <a:t>7 </a:t>
              </a:r>
              <a:r>
                <a:rPr lang="en-US" sz="1400" b="1" dirty="0" err="1">
                  <a:sym typeface="Symbol"/>
                </a:rPr>
                <a:t>eV</a:t>
              </a:r>
              <a:endParaRPr lang="en-US" sz="1400" b="1" dirty="0"/>
            </a:p>
          </p:txBody>
        </p:sp>
        <p:pic>
          <p:nvPicPr>
            <p:cNvPr id="69634" name="Picture 2"/>
            <p:cNvPicPr>
              <a:picLocks noChangeAspect="1" noChangeArrowheads="1"/>
            </p:cNvPicPr>
            <p:nvPr/>
          </p:nvPicPr>
          <p:blipFill>
            <a:blip r:embed="rId4" cstate="print"/>
            <a:srcRect/>
            <a:stretch>
              <a:fillRect/>
            </a:stretch>
          </p:blipFill>
          <p:spPr bwMode="auto">
            <a:xfrm>
              <a:off x="283566" y="1600200"/>
              <a:ext cx="4465386" cy="2133600"/>
            </a:xfrm>
            <a:prstGeom prst="rect">
              <a:avLst/>
            </a:prstGeom>
            <a:noFill/>
            <a:ln w="9525">
              <a:noFill/>
              <a:miter lim="800000"/>
              <a:headEnd/>
              <a:tailEnd/>
            </a:ln>
          </p:spPr>
        </p:pic>
        <p:grpSp>
          <p:nvGrpSpPr>
            <p:cNvPr id="6" name="Group 12"/>
            <p:cNvGrpSpPr/>
            <p:nvPr/>
          </p:nvGrpSpPr>
          <p:grpSpPr>
            <a:xfrm>
              <a:off x="3531576" y="1638308"/>
              <a:ext cx="1143000" cy="1212304"/>
              <a:chOff x="5776881" y="3948487"/>
              <a:chExt cx="838200" cy="955896"/>
            </a:xfrm>
          </p:grpSpPr>
          <p:pic>
            <p:nvPicPr>
              <p:cNvPr id="14" name="Picture 4"/>
              <p:cNvPicPr>
                <a:picLocks noChangeAspect="1" noChangeArrowheads="1"/>
              </p:cNvPicPr>
              <p:nvPr/>
            </p:nvPicPr>
            <p:blipFill>
              <a:blip r:embed="rId5" cstate="print"/>
              <a:srcRect/>
              <a:stretch>
                <a:fillRect/>
              </a:stretch>
            </p:blipFill>
            <p:spPr bwMode="auto">
              <a:xfrm>
                <a:off x="5776881" y="3948487"/>
                <a:ext cx="838200" cy="766865"/>
              </a:xfrm>
              <a:prstGeom prst="rect">
                <a:avLst/>
              </a:prstGeom>
              <a:noFill/>
              <a:ln w="9525">
                <a:noFill/>
                <a:miter lim="800000"/>
                <a:headEnd/>
                <a:tailEnd/>
              </a:ln>
              <a:effectLst/>
            </p:spPr>
          </p:pic>
          <p:sp>
            <p:nvSpPr>
              <p:cNvPr id="15" name="TextBox 14"/>
              <p:cNvSpPr txBox="1"/>
              <p:nvPr/>
            </p:nvSpPr>
            <p:spPr>
              <a:xfrm>
                <a:off x="6079923" y="4685971"/>
                <a:ext cx="381109" cy="218412"/>
              </a:xfrm>
              <a:prstGeom prst="rect">
                <a:avLst/>
              </a:prstGeom>
              <a:noFill/>
            </p:spPr>
            <p:txBody>
              <a:bodyPr wrap="none" rtlCol="0">
                <a:spAutoFit/>
              </a:bodyPr>
              <a:lstStyle/>
              <a:p>
                <a:r>
                  <a:rPr lang="en-US" sz="1200" b="1" dirty="0">
                    <a:solidFill>
                      <a:srgbClr val="0033CC"/>
                    </a:solidFill>
                  </a:rPr>
                  <a:t>P3HT</a:t>
                </a:r>
              </a:p>
            </p:txBody>
          </p:sp>
        </p:grpSp>
        <p:cxnSp>
          <p:nvCxnSpPr>
            <p:cNvPr id="20" name="Straight Connector 19"/>
            <p:cNvCxnSpPr/>
            <p:nvPr/>
          </p:nvCxnSpPr>
          <p:spPr>
            <a:xfrm>
              <a:off x="1059657" y="1643058"/>
              <a:ext cx="7143" cy="198120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12057" y="3776658"/>
              <a:ext cx="7143" cy="198120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118556" y="1641896"/>
              <a:ext cx="771365" cy="338554"/>
            </a:xfrm>
            <a:prstGeom prst="rect">
              <a:avLst/>
            </a:prstGeom>
            <a:noFill/>
          </p:spPr>
          <p:txBody>
            <a:bodyPr wrap="none" rtlCol="0">
              <a:spAutoFit/>
            </a:bodyPr>
            <a:lstStyle/>
            <a:p>
              <a:r>
                <a:rPr lang="en-US" sz="1600" dirty="0">
                  <a:sym typeface="Symbol"/>
                </a:rPr>
                <a:t>19 </a:t>
              </a:r>
              <a:r>
                <a:rPr lang="en-US" sz="1600" dirty="0" err="1">
                  <a:sym typeface="Symbol"/>
                </a:rPr>
                <a:t>eV</a:t>
              </a:r>
              <a:endParaRPr lang="en-US" sz="1600" dirty="0"/>
            </a:p>
          </p:txBody>
        </p:sp>
        <p:sp>
          <p:nvSpPr>
            <p:cNvPr id="27" name="TextBox 26"/>
            <p:cNvSpPr txBox="1"/>
            <p:nvPr/>
          </p:nvSpPr>
          <p:spPr>
            <a:xfrm>
              <a:off x="1288208" y="3759678"/>
              <a:ext cx="771365" cy="338554"/>
            </a:xfrm>
            <a:prstGeom prst="rect">
              <a:avLst/>
            </a:prstGeom>
            <a:noFill/>
          </p:spPr>
          <p:txBody>
            <a:bodyPr wrap="none" rtlCol="0">
              <a:spAutoFit/>
            </a:bodyPr>
            <a:lstStyle/>
            <a:p>
              <a:r>
                <a:rPr lang="en-US" sz="1600" dirty="0">
                  <a:sym typeface="Symbol"/>
                </a:rPr>
                <a:t>25 </a:t>
              </a:r>
              <a:r>
                <a:rPr lang="en-US" sz="1600" dirty="0" err="1">
                  <a:sym typeface="Symbol"/>
                </a:rPr>
                <a:t>eV</a:t>
              </a:r>
              <a:endParaRPr lang="en-US" sz="1600" dirty="0"/>
            </a:p>
          </p:txBody>
        </p:sp>
        <p:sp>
          <p:nvSpPr>
            <p:cNvPr id="31" name="Rectangle 30"/>
            <p:cNvSpPr/>
            <p:nvPr/>
          </p:nvSpPr>
          <p:spPr>
            <a:xfrm>
              <a:off x="909621" y="1637404"/>
              <a:ext cx="304808" cy="19812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62021" y="3771904"/>
              <a:ext cx="304808" cy="1981200"/>
            </a:xfrm>
            <a:prstGeom prst="rect">
              <a:avLst/>
            </a:prstGeom>
            <a:no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500185" y="4448178"/>
              <a:ext cx="0" cy="129540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1347777" y="4419599"/>
              <a:ext cx="304808" cy="1338267"/>
            </a:xfrm>
            <a:prstGeom prst="rect">
              <a:avLst/>
            </a:prstGeom>
            <a:no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440608" y="4089672"/>
              <a:ext cx="771365" cy="338554"/>
            </a:xfrm>
            <a:prstGeom prst="rect">
              <a:avLst/>
            </a:prstGeom>
            <a:noFill/>
          </p:spPr>
          <p:txBody>
            <a:bodyPr wrap="none" rtlCol="0">
              <a:spAutoFit/>
            </a:bodyPr>
            <a:lstStyle/>
            <a:p>
              <a:r>
                <a:rPr lang="en-US" sz="1600" dirty="0">
                  <a:sym typeface="Symbol"/>
                </a:rPr>
                <a:t>30 </a:t>
              </a:r>
              <a:r>
                <a:rPr lang="en-US" sz="1600" dirty="0" err="1">
                  <a:sym typeface="Symbol"/>
                </a:rPr>
                <a:t>eV</a:t>
              </a:r>
              <a:endParaRPr lang="en-US" sz="1600" dirty="0"/>
            </a:p>
          </p:txBody>
        </p:sp>
        <p:cxnSp>
          <p:nvCxnSpPr>
            <p:cNvPr id="42" name="Straight Arrow Connector 41"/>
            <p:cNvCxnSpPr/>
            <p:nvPr/>
          </p:nvCxnSpPr>
          <p:spPr>
            <a:xfrm>
              <a:off x="498896" y="2751826"/>
              <a:ext cx="381000" cy="0"/>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1252270" y="2751826"/>
              <a:ext cx="381000" cy="0"/>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676400" y="2590800"/>
              <a:ext cx="1723229" cy="307777"/>
            </a:xfrm>
            <a:prstGeom prst="rect">
              <a:avLst/>
            </a:prstGeom>
            <a:noFill/>
          </p:spPr>
          <p:txBody>
            <a:bodyPr wrap="none" rtlCol="0">
              <a:spAutoFit/>
            </a:bodyPr>
            <a:lstStyle/>
            <a:p>
              <a:r>
                <a:rPr lang="en-US" sz="1400" b="1" dirty="0"/>
                <a:t>window width </a:t>
              </a:r>
              <a:r>
                <a:rPr lang="en-US" sz="1400" b="1" dirty="0">
                  <a:sym typeface="Symbol"/>
                </a:rPr>
                <a:t>7 </a:t>
              </a:r>
              <a:r>
                <a:rPr lang="en-US" sz="1400" b="1" dirty="0" err="1">
                  <a:sym typeface="Symbol"/>
                </a:rPr>
                <a:t>eV</a:t>
              </a:r>
              <a:endParaRPr lang="en-US" sz="1400" b="1" dirty="0"/>
            </a:p>
          </p:txBody>
        </p:sp>
        <p:sp>
          <p:nvSpPr>
            <p:cNvPr id="55" name="TextBox 54"/>
            <p:cNvSpPr txBox="1"/>
            <p:nvPr/>
          </p:nvSpPr>
          <p:spPr>
            <a:xfrm rot="16200000">
              <a:off x="-824887" y="2381815"/>
              <a:ext cx="2168479" cy="338554"/>
            </a:xfrm>
            <a:prstGeom prst="rect">
              <a:avLst/>
            </a:prstGeom>
            <a:solidFill>
              <a:schemeClr val="bg1"/>
            </a:solidFill>
          </p:spPr>
          <p:txBody>
            <a:bodyPr wrap="none" rtlCol="0">
              <a:spAutoFit/>
            </a:bodyPr>
            <a:lstStyle/>
            <a:p>
              <a:r>
                <a:rPr lang="en-US" sz="1600" b="1" dirty="0"/>
                <a:t>Counts (arbitrary units)</a:t>
              </a:r>
            </a:p>
          </p:txBody>
        </p:sp>
        <p:sp>
          <p:nvSpPr>
            <p:cNvPr id="57" name="TextBox 56"/>
            <p:cNvSpPr txBox="1"/>
            <p:nvPr/>
          </p:nvSpPr>
          <p:spPr>
            <a:xfrm rot="16200000">
              <a:off x="-805421" y="4577318"/>
              <a:ext cx="2168479" cy="338554"/>
            </a:xfrm>
            <a:prstGeom prst="rect">
              <a:avLst/>
            </a:prstGeom>
            <a:solidFill>
              <a:schemeClr val="bg1"/>
            </a:solidFill>
          </p:spPr>
          <p:txBody>
            <a:bodyPr wrap="none" rtlCol="0">
              <a:spAutoFit/>
            </a:bodyPr>
            <a:lstStyle/>
            <a:p>
              <a:r>
                <a:rPr lang="en-US" sz="1600" b="1" dirty="0"/>
                <a:t>Counts (arbitrary units)</a:t>
              </a:r>
            </a:p>
          </p:txBody>
        </p:sp>
        <p:sp>
          <p:nvSpPr>
            <p:cNvPr id="60" name="TextBox 59"/>
            <p:cNvSpPr txBox="1"/>
            <p:nvPr/>
          </p:nvSpPr>
          <p:spPr>
            <a:xfrm>
              <a:off x="371474" y="5783097"/>
              <a:ext cx="316112" cy="246221"/>
            </a:xfrm>
            <a:prstGeom prst="rect">
              <a:avLst/>
            </a:prstGeom>
            <a:solidFill>
              <a:schemeClr val="bg1"/>
            </a:solidFill>
          </p:spPr>
          <p:txBody>
            <a:bodyPr wrap="none" rtlCol="0">
              <a:spAutoFit/>
            </a:bodyPr>
            <a:lstStyle/>
            <a:p>
              <a:r>
                <a:rPr lang="en-US" sz="1000" b="1" dirty="0"/>
                <a:t>12</a:t>
              </a:r>
            </a:p>
          </p:txBody>
        </p:sp>
        <p:sp>
          <p:nvSpPr>
            <p:cNvPr id="62" name="TextBox 61"/>
            <p:cNvSpPr txBox="1"/>
            <p:nvPr/>
          </p:nvSpPr>
          <p:spPr>
            <a:xfrm>
              <a:off x="1033459" y="5786429"/>
              <a:ext cx="316112" cy="246221"/>
            </a:xfrm>
            <a:prstGeom prst="rect">
              <a:avLst/>
            </a:prstGeom>
            <a:solidFill>
              <a:schemeClr val="bg1"/>
            </a:solidFill>
          </p:spPr>
          <p:txBody>
            <a:bodyPr wrap="none" rtlCol="0">
              <a:spAutoFit/>
            </a:bodyPr>
            <a:lstStyle/>
            <a:p>
              <a:r>
                <a:rPr lang="en-US" sz="1000" b="1" dirty="0"/>
                <a:t>24</a:t>
              </a:r>
            </a:p>
          </p:txBody>
        </p:sp>
        <p:sp>
          <p:nvSpPr>
            <p:cNvPr id="64" name="TextBox 63"/>
            <p:cNvSpPr txBox="1"/>
            <p:nvPr/>
          </p:nvSpPr>
          <p:spPr>
            <a:xfrm>
              <a:off x="1676400" y="5786437"/>
              <a:ext cx="316112" cy="246221"/>
            </a:xfrm>
            <a:prstGeom prst="rect">
              <a:avLst/>
            </a:prstGeom>
            <a:solidFill>
              <a:schemeClr val="bg1"/>
            </a:solidFill>
          </p:spPr>
          <p:txBody>
            <a:bodyPr wrap="none" rtlCol="0">
              <a:spAutoFit/>
            </a:bodyPr>
            <a:lstStyle/>
            <a:p>
              <a:r>
                <a:rPr lang="en-US" sz="1000" b="1" dirty="0"/>
                <a:t>36</a:t>
              </a:r>
            </a:p>
          </p:txBody>
        </p:sp>
        <p:sp>
          <p:nvSpPr>
            <p:cNvPr id="65" name="TextBox 64"/>
            <p:cNvSpPr txBox="1"/>
            <p:nvPr/>
          </p:nvSpPr>
          <p:spPr>
            <a:xfrm>
              <a:off x="2343148" y="5786429"/>
              <a:ext cx="316112" cy="246221"/>
            </a:xfrm>
            <a:prstGeom prst="rect">
              <a:avLst/>
            </a:prstGeom>
            <a:solidFill>
              <a:schemeClr val="bg1"/>
            </a:solidFill>
          </p:spPr>
          <p:txBody>
            <a:bodyPr wrap="none" rtlCol="0">
              <a:spAutoFit/>
            </a:bodyPr>
            <a:lstStyle/>
            <a:p>
              <a:r>
                <a:rPr lang="en-US" sz="1000" b="1" dirty="0"/>
                <a:t>48</a:t>
              </a:r>
            </a:p>
          </p:txBody>
        </p:sp>
        <p:sp>
          <p:nvSpPr>
            <p:cNvPr id="66" name="TextBox 65"/>
            <p:cNvSpPr txBox="1"/>
            <p:nvPr/>
          </p:nvSpPr>
          <p:spPr>
            <a:xfrm>
              <a:off x="2998576" y="5786437"/>
              <a:ext cx="316112" cy="246221"/>
            </a:xfrm>
            <a:prstGeom prst="rect">
              <a:avLst/>
            </a:prstGeom>
            <a:solidFill>
              <a:schemeClr val="bg1"/>
            </a:solidFill>
          </p:spPr>
          <p:txBody>
            <a:bodyPr wrap="none" rtlCol="0">
              <a:spAutoFit/>
            </a:bodyPr>
            <a:lstStyle/>
            <a:p>
              <a:r>
                <a:rPr lang="en-US" sz="1000" b="1" dirty="0"/>
                <a:t>60</a:t>
              </a:r>
            </a:p>
          </p:txBody>
        </p:sp>
        <p:sp>
          <p:nvSpPr>
            <p:cNvPr id="74" name="TextBox 73"/>
            <p:cNvSpPr txBox="1"/>
            <p:nvPr/>
          </p:nvSpPr>
          <p:spPr>
            <a:xfrm>
              <a:off x="3646288" y="5787860"/>
              <a:ext cx="316112" cy="246221"/>
            </a:xfrm>
            <a:prstGeom prst="rect">
              <a:avLst/>
            </a:prstGeom>
            <a:solidFill>
              <a:schemeClr val="bg1"/>
            </a:solidFill>
          </p:spPr>
          <p:txBody>
            <a:bodyPr wrap="none" rtlCol="0">
              <a:spAutoFit/>
            </a:bodyPr>
            <a:lstStyle/>
            <a:p>
              <a:r>
                <a:rPr lang="en-US" sz="1000" b="1" dirty="0"/>
                <a:t>72</a:t>
              </a:r>
            </a:p>
          </p:txBody>
        </p:sp>
        <p:sp>
          <p:nvSpPr>
            <p:cNvPr id="76" name="TextBox 75"/>
            <p:cNvSpPr txBox="1"/>
            <p:nvPr/>
          </p:nvSpPr>
          <p:spPr>
            <a:xfrm>
              <a:off x="4298747" y="5783097"/>
              <a:ext cx="316112" cy="246221"/>
            </a:xfrm>
            <a:prstGeom prst="rect">
              <a:avLst/>
            </a:prstGeom>
            <a:solidFill>
              <a:schemeClr val="bg1"/>
            </a:solidFill>
          </p:spPr>
          <p:txBody>
            <a:bodyPr wrap="none" rtlCol="0">
              <a:spAutoFit/>
            </a:bodyPr>
            <a:lstStyle/>
            <a:p>
              <a:r>
                <a:rPr lang="en-US" sz="1000" b="1" dirty="0"/>
                <a:t>84</a:t>
              </a:r>
            </a:p>
          </p:txBody>
        </p:sp>
      </p:grpSp>
      <p:sp>
        <p:nvSpPr>
          <p:cNvPr id="77" name="TextBox 76"/>
          <p:cNvSpPr txBox="1"/>
          <p:nvPr/>
        </p:nvSpPr>
        <p:spPr>
          <a:xfrm>
            <a:off x="2514601" y="634453"/>
            <a:ext cx="6257867" cy="523220"/>
          </a:xfrm>
          <a:prstGeom prst="rect">
            <a:avLst/>
          </a:prstGeom>
          <a:noFill/>
        </p:spPr>
        <p:txBody>
          <a:bodyPr wrap="none" rtlCol="0">
            <a:spAutoFit/>
          </a:bodyPr>
          <a:lstStyle/>
          <a:p>
            <a:r>
              <a:rPr lang="en-US" sz="2800" b="1" dirty="0">
                <a:solidFill>
                  <a:srgbClr val="FF0000"/>
                </a:solidFill>
                <a:effectLst>
                  <a:outerShdw blurRad="38100" dist="38100" dir="2700000" algn="tl">
                    <a:srgbClr val="000000">
                      <a:alpha val="43137"/>
                    </a:srgbClr>
                  </a:outerShdw>
                </a:effectLst>
              </a:rPr>
              <a:t>Electron Energy Loss Spectroscopy (EELS)</a:t>
            </a:r>
          </a:p>
        </p:txBody>
      </p:sp>
      <p:grpSp>
        <p:nvGrpSpPr>
          <p:cNvPr id="78" name="Group 122"/>
          <p:cNvGrpSpPr/>
          <p:nvPr/>
        </p:nvGrpSpPr>
        <p:grpSpPr>
          <a:xfrm>
            <a:off x="6858000" y="3657602"/>
            <a:ext cx="990600" cy="989807"/>
            <a:chOff x="5854250" y="3135136"/>
            <a:chExt cx="849314" cy="986979"/>
          </a:xfrm>
        </p:grpSpPr>
        <p:pic>
          <p:nvPicPr>
            <p:cNvPr id="79" name="Picture 3"/>
            <p:cNvPicPr>
              <a:picLocks noChangeAspect="1" noChangeArrowheads="1"/>
            </p:cNvPicPr>
            <p:nvPr/>
          </p:nvPicPr>
          <p:blipFill>
            <a:blip r:embed="rId2" cstate="print"/>
            <a:srcRect/>
            <a:stretch>
              <a:fillRect/>
            </a:stretch>
          </p:blipFill>
          <p:spPr bwMode="auto">
            <a:xfrm rot="3458644">
              <a:off x="5867140" y="3122246"/>
              <a:ext cx="823534" cy="849314"/>
            </a:xfrm>
            <a:prstGeom prst="rect">
              <a:avLst/>
            </a:prstGeom>
            <a:noFill/>
            <a:ln w="9525">
              <a:noFill/>
              <a:miter lim="800000"/>
              <a:headEnd/>
              <a:tailEnd/>
            </a:ln>
            <a:effectLst/>
          </p:spPr>
        </p:pic>
        <p:sp>
          <p:nvSpPr>
            <p:cNvPr id="80" name="TextBox 79"/>
            <p:cNvSpPr txBox="1"/>
            <p:nvPr/>
          </p:nvSpPr>
          <p:spPr>
            <a:xfrm>
              <a:off x="6089478" y="3845907"/>
              <a:ext cx="488177" cy="276208"/>
            </a:xfrm>
            <a:prstGeom prst="rect">
              <a:avLst/>
            </a:prstGeom>
            <a:noFill/>
          </p:spPr>
          <p:txBody>
            <a:bodyPr wrap="none" rtlCol="0">
              <a:spAutoFit/>
            </a:bodyPr>
            <a:lstStyle/>
            <a:p>
              <a:r>
                <a:rPr lang="en-US" sz="1200" b="1" dirty="0">
                  <a:solidFill>
                    <a:srgbClr val="0033CC"/>
                  </a:solidFill>
                </a:rPr>
                <a:t>PCBM</a:t>
              </a:r>
            </a:p>
          </p:txBody>
        </p:sp>
      </p:grpSp>
      <p:grpSp>
        <p:nvGrpSpPr>
          <p:cNvPr id="46" name="Group 45"/>
          <p:cNvGrpSpPr/>
          <p:nvPr/>
        </p:nvGrpSpPr>
        <p:grpSpPr>
          <a:xfrm>
            <a:off x="8198140" y="1363867"/>
            <a:ext cx="3505200" cy="1830700"/>
            <a:chOff x="6781800" y="2362200"/>
            <a:chExt cx="3505200" cy="1830700"/>
          </a:xfrm>
        </p:grpSpPr>
        <p:sp>
          <p:nvSpPr>
            <p:cNvPr id="47" name="TextBox 46"/>
            <p:cNvSpPr txBox="1"/>
            <p:nvPr/>
          </p:nvSpPr>
          <p:spPr>
            <a:xfrm>
              <a:off x="6934200" y="2438400"/>
              <a:ext cx="3047822" cy="369332"/>
            </a:xfrm>
            <a:prstGeom prst="rect">
              <a:avLst/>
            </a:prstGeom>
            <a:noFill/>
          </p:spPr>
          <p:txBody>
            <a:bodyPr wrap="none" rtlCol="0">
              <a:spAutoFit/>
            </a:bodyPr>
            <a:lstStyle/>
            <a:p>
              <a:r>
                <a:rPr lang="en-US" b="1" dirty="0"/>
                <a:t>Plasmon peak is a</a:t>
              </a:r>
              <a:r>
                <a:rPr lang="en-US" b="1" dirty="0">
                  <a:solidFill>
                    <a:srgbClr val="0000FF"/>
                  </a:solidFill>
                </a:rPr>
                <a:t> Fingerprint</a:t>
              </a:r>
            </a:p>
          </p:txBody>
        </p:sp>
        <p:grpSp>
          <p:nvGrpSpPr>
            <p:cNvPr id="48" name="Group 121"/>
            <p:cNvGrpSpPr/>
            <p:nvPr/>
          </p:nvGrpSpPr>
          <p:grpSpPr>
            <a:xfrm>
              <a:off x="6934200" y="2971802"/>
              <a:ext cx="1143000" cy="1221098"/>
              <a:chOff x="5757538" y="4038600"/>
              <a:chExt cx="838200" cy="962828"/>
            </a:xfrm>
          </p:grpSpPr>
          <p:pic>
            <p:nvPicPr>
              <p:cNvPr id="54" name="Picture 4"/>
              <p:cNvPicPr>
                <a:picLocks noChangeAspect="1" noChangeArrowheads="1"/>
              </p:cNvPicPr>
              <p:nvPr/>
            </p:nvPicPr>
            <p:blipFill>
              <a:blip r:embed="rId5" cstate="print"/>
              <a:srcRect/>
              <a:stretch>
                <a:fillRect/>
              </a:stretch>
            </p:blipFill>
            <p:spPr bwMode="auto">
              <a:xfrm>
                <a:off x="5757538" y="4038600"/>
                <a:ext cx="838200" cy="766864"/>
              </a:xfrm>
              <a:prstGeom prst="rect">
                <a:avLst/>
              </a:prstGeom>
              <a:noFill/>
              <a:ln w="9525">
                <a:noFill/>
                <a:miter lim="800000"/>
                <a:headEnd/>
                <a:tailEnd/>
              </a:ln>
              <a:effectLst/>
            </p:spPr>
          </p:pic>
          <p:sp>
            <p:nvSpPr>
              <p:cNvPr id="56" name="TextBox 55"/>
              <p:cNvSpPr txBox="1"/>
              <p:nvPr/>
            </p:nvSpPr>
            <p:spPr>
              <a:xfrm>
                <a:off x="6079922" y="4783016"/>
                <a:ext cx="381109" cy="218412"/>
              </a:xfrm>
              <a:prstGeom prst="rect">
                <a:avLst/>
              </a:prstGeom>
              <a:noFill/>
            </p:spPr>
            <p:txBody>
              <a:bodyPr wrap="none" rtlCol="0">
                <a:spAutoFit/>
              </a:bodyPr>
              <a:lstStyle/>
              <a:p>
                <a:r>
                  <a:rPr lang="en-US" sz="1200" b="1" dirty="0">
                    <a:solidFill>
                      <a:srgbClr val="0033CC"/>
                    </a:solidFill>
                  </a:rPr>
                  <a:t>P3HT</a:t>
                </a:r>
              </a:p>
            </p:txBody>
          </p:sp>
        </p:grpSp>
        <p:grpSp>
          <p:nvGrpSpPr>
            <p:cNvPr id="49" name="Group 122"/>
            <p:cNvGrpSpPr/>
            <p:nvPr/>
          </p:nvGrpSpPr>
          <p:grpSpPr>
            <a:xfrm>
              <a:off x="8686800" y="3048013"/>
              <a:ext cx="1066800" cy="1130498"/>
              <a:chOff x="5854250" y="3135136"/>
              <a:chExt cx="849314" cy="941449"/>
            </a:xfrm>
          </p:grpSpPr>
          <p:pic>
            <p:nvPicPr>
              <p:cNvPr id="52" name="Picture 3"/>
              <p:cNvPicPr>
                <a:picLocks noChangeAspect="1" noChangeArrowheads="1"/>
              </p:cNvPicPr>
              <p:nvPr/>
            </p:nvPicPr>
            <p:blipFill>
              <a:blip r:embed="rId2" cstate="print"/>
              <a:srcRect/>
              <a:stretch>
                <a:fillRect/>
              </a:stretch>
            </p:blipFill>
            <p:spPr bwMode="auto">
              <a:xfrm rot="3458644">
                <a:off x="5867140" y="3122246"/>
                <a:ext cx="823534" cy="849314"/>
              </a:xfrm>
              <a:prstGeom prst="rect">
                <a:avLst/>
              </a:prstGeom>
              <a:noFill/>
              <a:ln w="9525">
                <a:noFill/>
                <a:miter lim="800000"/>
                <a:headEnd/>
                <a:tailEnd/>
              </a:ln>
              <a:effectLst/>
            </p:spPr>
          </p:pic>
          <p:sp>
            <p:nvSpPr>
              <p:cNvPr id="53" name="TextBox 52"/>
              <p:cNvSpPr txBox="1"/>
              <p:nvPr/>
            </p:nvSpPr>
            <p:spPr>
              <a:xfrm>
                <a:off x="6089478" y="3845907"/>
                <a:ext cx="453307" cy="230678"/>
              </a:xfrm>
              <a:prstGeom prst="rect">
                <a:avLst/>
              </a:prstGeom>
              <a:noFill/>
            </p:spPr>
            <p:txBody>
              <a:bodyPr wrap="none" rtlCol="0">
                <a:spAutoFit/>
              </a:bodyPr>
              <a:lstStyle/>
              <a:p>
                <a:r>
                  <a:rPr lang="en-US" sz="1200" b="1" dirty="0">
                    <a:solidFill>
                      <a:srgbClr val="0033CC"/>
                    </a:solidFill>
                  </a:rPr>
                  <a:t>PCBM</a:t>
                </a:r>
              </a:p>
            </p:txBody>
          </p:sp>
        </p:grpSp>
        <p:sp>
          <p:nvSpPr>
            <p:cNvPr id="51" name="Rectangle 50"/>
            <p:cNvSpPr/>
            <p:nvPr/>
          </p:nvSpPr>
          <p:spPr>
            <a:xfrm>
              <a:off x="6781800" y="2362200"/>
              <a:ext cx="35052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395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718066"/>
            <a:ext cx="1638590" cy="369332"/>
          </a:xfrm>
          <a:prstGeom prst="rect">
            <a:avLst/>
          </a:prstGeom>
          <a:noFill/>
        </p:spPr>
        <p:txBody>
          <a:bodyPr wrap="none" rtlCol="0">
            <a:spAutoFit/>
          </a:bodyPr>
          <a:lstStyle/>
          <a:p>
            <a:r>
              <a:rPr lang="en-US" b="1" dirty="0"/>
              <a:t>EFTEM imaging</a:t>
            </a:r>
            <a:endParaRPr lang="en-US" b="1" dirty="0"/>
          </a:p>
        </p:txBody>
      </p:sp>
      <p:grpSp>
        <p:nvGrpSpPr>
          <p:cNvPr id="46" name="Group 45"/>
          <p:cNvGrpSpPr/>
          <p:nvPr/>
        </p:nvGrpSpPr>
        <p:grpSpPr>
          <a:xfrm>
            <a:off x="4355314" y="1371600"/>
            <a:ext cx="2197887" cy="2209800"/>
            <a:chOff x="2069313" y="4419600"/>
            <a:chExt cx="2197887" cy="2209800"/>
          </a:xfrm>
        </p:grpSpPr>
        <p:pic>
          <p:nvPicPr>
            <p:cNvPr id="47" name="Picture 3"/>
            <p:cNvPicPr>
              <a:picLocks noChangeAspect="1" noChangeArrowheads="1"/>
            </p:cNvPicPr>
            <p:nvPr/>
          </p:nvPicPr>
          <p:blipFill>
            <a:blip r:embed="rId2" cstate="print"/>
            <a:srcRect/>
            <a:stretch>
              <a:fillRect/>
            </a:stretch>
          </p:blipFill>
          <p:spPr bwMode="auto">
            <a:xfrm>
              <a:off x="2209800" y="4419600"/>
              <a:ext cx="2057400" cy="2057400"/>
            </a:xfrm>
            <a:prstGeom prst="rect">
              <a:avLst/>
            </a:prstGeom>
            <a:noFill/>
            <a:ln w="9525">
              <a:noFill/>
              <a:miter lim="800000"/>
              <a:headEnd/>
              <a:tailEnd/>
            </a:ln>
          </p:spPr>
        </p:pic>
        <p:sp>
          <p:nvSpPr>
            <p:cNvPr id="48" name="TextBox 47"/>
            <p:cNvSpPr txBox="1"/>
            <p:nvPr/>
          </p:nvSpPr>
          <p:spPr>
            <a:xfrm>
              <a:off x="2209800" y="6200001"/>
              <a:ext cx="663964" cy="276999"/>
            </a:xfrm>
            <a:prstGeom prst="rect">
              <a:avLst/>
            </a:prstGeom>
            <a:solidFill>
              <a:schemeClr val="bg1"/>
            </a:solidFill>
          </p:spPr>
          <p:txBody>
            <a:bodyPr wrap="none" rtlCol="0">
              <a:spAutoFit/>
            </a:bodyPr>
            <a:lstStyle/>
            <a:p>
              <a:r>
                <a:rPr lang="en-US" sz="1200" b="1" dirty="0"/>
                <a:t>100 nm</a:t>
              </a:r>
              <a:endParaRPr lang="en-US" sz="1200" b="1" dirty="0"/>
            </a:p>
          </p:txBody>
        </p:sp>
        <p:sp>
          <p:nvSpPr>
            <p:cNvPr id="49" name="TextBox 48"/>
            <p:cNvSpPr txBox="1"/>
            <p:nvPr/>
          </p:nvSpPr>
          <p:spPr>
            <a:xfrm>
              <a:off x="2209800" y="4419600"/>
              <a:ext cx="2057400" cy="276999"/>
            </a:xfrm>
            <a:prstGeom prst="rect">
              <a:avLst/>
            </a:prstGeom>
            <a:solidFill>
              <a:schemeClr val="bg1"/>
            </a:solidFill>
          </p:spPr>
          <p:txBody>
            <a:bodyPr wrap="square" rtlCol="0">
              <a:spAutoFit/>
            </a:bodyPr>
            <a:lstStyle/>
            <a:p>
              <a:r>
                <a:rPr lang="en-US" sz="1200" b="1" dirty="0"/>
                <a:t>19 </a:t>
              </a:r>
              <a:r>
                <a:rPr lang="en-US" sz="1200" b="1" dirty="0" err="1"/>
                <a:t>eV</a:t>
              </a:r>
              <a:r>
                <a:rPr lang="en-US" sz="1200" b="1" dirty="0"/>
                <a:t> with 7 </a:t>
              </a:r>
              <a:r>
                <a:rPr lang="en-US" sz="1200" b="1" dirty="0" err="1"/>
                <a:t>eV</a:t>
              </a:r>
              <a:r>
                <a:rPr lang="en-US" sz="1200" b="1" dirty="0"/>
                <a:t> slit width</a:t>
              </a:r>
              <a:endParaRPr lang="en-US" sz="1200" b="1" dirty="0"/>
            </a:p>
          </p:txBody>
        </p:sp>
        <p:sp>
          <p:nvSpPr>
            <p:cNvPr id="50" name="Flowchart: Connector 49"/>
            <p:cNvSpPr/>
            <p:nvPr/>
          </p:nvSpPr>
          <p:spPr>
            <a:xfrm>
              <a:off x="3505200" y="5257800"/>
              <a:ext cx="381000" cy="5334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p:cNvSpPr/>
            <p:nvPr/>
          </p:nvSpPr>
          <p:spPr>
            <a:xfrm>
              <a:off x="2895600" y="5715000"/>
              <a:ext cx="381000" cy="5334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p:cNvSpPr/>
            <p:nvPr/>
          </p:nvSpPr>
          <p:spPr>
            <a:xfrm>
              <a:off x="2311878" y="5266426"/>
              <a:ext cx="381000" cy="5334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68"/>
            <p:cNvGrpSpPr/>
            <p:nvPr/>
          </p:nvGrpSpPr>
          <p:grpSpPr>
            <a:xfrm>
              <a:off x="2069313" y="6493667"/>
              <a:ext cx="683411" cy="135733"/>
              <a:chOff x="2069313" y="6493667"/>
              <a:chExt cx="683411" cy="135733"/>
            </a:xfrm>
          </p:grpSpPr>
          <p:grpSp>
            <p:nvGrpSpPr>
              <p:cNvPr id="55" name="Group 64"/>
              <p:cNvGrpSpPr/>
              <p:nvPr/>
            </p:nvGrpSpPr>
            <p:grpSpPr>
              <a:xfrm>
                <a:off x="2243134" y="6496048"/>
                <a:ext cx="509590" cy="133352"/>
                <a:chOff x="114304" y="6496048"/>
                <a:chExt cx="509590" cy="133352"/>
              </a:xfrm>
            </p:grpSpPr>
            <p:sp>
              <p:nvSpPr>
                <p:cNvPr id="57" name="Rectangle 56"/>
                <p:cNvSpPr/>
                <p:nvPr/>
              </p:nvSpPr>
              <p:spPr>
                <a:xfrm>
                  <a:off x="114304" y="6531771"/>
                  <a:ext cx="45720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471494" y="6496048"/>
                  <a:ext cx="152400" cy="133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p:cNvSpPr/>
              <p:nvPr/>
            </p:nvSpPr>
            <p:spPr>
              <a:xfrm>
                <a:off x="2069313" y="6493667"/>
                <a:ext cx="152400" cy="133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 name="Group 58"/>
          <p:cNvGrpSpPr/>
          <p:nvPr/>
        </p:nvGrpSpPr>
        <p:grpSpPr>
          <a:xfrm>
            <a:off x="2209801" y="1371600"/>
            <a:ext cx="2116925" cy="2209800"/>
            <a:chOff x="16675" y="4419600"/>
            <a:chExt cx="2116925" cy="2209800"/>
          </a:xfrm>
        </p:grpSpPr>
        <p:grpSp>
          <p:nvGrpSpPr>
            <p:cNvPr id="60" name="Group 91"/>
            <p:cNvGrpSpPr/>
            <p:nvPr/>
          </p:nvGrpSpPr>
          <p:grpSpPr>
            <a:xfrm>
              <a:off x="76200" y="4419600"/>
              <a:ext cx="2057400" cy="2057400"/>
              <a:chOff x="76200" y="4419600"/>
              <a:chExt cx="2057400" cy="2057400"/>
            </a:xfrm>
          </p:grpSpPr>
          <p:pic>
            <p:nvPicPr>
              <p:cNvPr id="69" name="Picture 6"/>
              <p:cNvPicPr>
                <a:picLocks noChangeAspect="1" noChangeArrowheads="1"/>
              </p:cNvPicPr>
              <p:nvPr/>
            </p:nvPicPr>
            <p:blipFill>
              <a:blip r:embed="rId3" cstate="print"/>
              <a:srcRect/>
              <a:stretch>
                <a:fillRect/>
              </a:stretch>
            </p:blipFill>
            <p:spPr bwMode="auto">
              <a:xfrm>
                <a:off x="76200" y="4419600"/>
                <a:ext cx="2057400" cy="2057400"/>
              </a:xfrm>
              <a:prstGeom prst="rect">
                <a:avLst/>
              </a:prstGeom>
              <a:noFill/>
              <a:ln w="9525">
                <a:noFill/>
                <a:miter lim="800000"/>
                <a:headEnd/>
                <a:tailEnd/>
              </a:ln>
            </p:spPr>
          </p:pic>
          <p:sp>
            <p:nvSpPr>
              <p:cNvPr id="70" name="TextBox 69"/>
              <p:cNvSpPr txBox="1"/>
              <p:nvPr/>
            </p:nvSpPr>
            <p:spPr>
              <a:xfrm>
                <a:off x="76200" y="6200001"/>
                <a:ext cx="663964" cy="276999"/>
              </a:xfrm>
              <a:prstGeom prst="rect">
                <a:avLst/>
              </a:prstGeom>
              <a:solidFill>
                <a:schemeClr val="bg1"/>
              </a:solidFill>
            </p:spPr>
            <p:txBody>
              <a:bodyPr wrap="none" rtlCol="0">
                <a:spAutoFit/>
              </a:bodyPr>
              <a:lstStyle/>
              <a:p>
                <a:r>
                  <a:rPr lang="en-US" sz="1200" b="1" dirty="0"/>
                  <a:t>100 nm</a:t>
                </a:r>
                <a:endParaRPr lang="en-US" sz="1200" b="1" dirty="0"/>
              </a:p>
            </p:txBody>
          </p:sp>
        </p:grpSp>
        <p:sp>
          <p:nvSpPr>
            <p:cNvPr id="61" name="TextBox 60"/>
            <p:cNvSpPr txBox="1"/>
            <p:nvPr/>
          </p:nvSpPr>
          <p:spPr>
            <a:xfrm>
              <a:off x="76198" y="4419600"/>
              <a:ext cx="2057401" cy="276999"/>
            </a:xfrm>
            <a:prstGeom prst="rect">
              <a:avLst/>
            </a:prstGeom>
            <a:solidFill>
              <a:schemeClr val="bg1"/>
            </a:solidFill>
          </p:spPr>
          <p:txBody>
            <a:bodyPr wrap="square" rtlCol="0">
              <a:spAutoFit/>
            </a:bodyPr>
            <a:lstStyle/>
            <a:p>
              <a:r>
                <a:rPr lang="en-US" sz="1200" b="1" dirty="0"/>
                <a:t>0 </a:t>
              </a:r>
              <a:r>
                <a:rPr lang="en-US" sz="1200" b="1" dirty="0" err="1"/>
                <a:t>eV</a:t>
              </a:r>
              <a:r>
                <a:rPr lang="en-US" sz="1200" b="1" dirty="0"/>
                <a:t> with 7 </a:t>
              </a:r>
              <a:r>
                <a:rPr lang="en-US" sz="1200" b="1" dirty="0" err="1"/>
                <a:t>eV</a:t>
              </a:r>
              <a:r>
                <a:rPr lang="en-US" sz="1200" b="1" dirty="0"/>
                <a:t> slit width</a:t>
              </a:r>
              <a:endParaRPr lang="en-US" sz="1200" b="1" dirty="0"/>
            </a:p>
          </p:txBody>
        </p:sp>
        <p:grpSp>
          <p:nvGrpSpPr>
            <p:cNvPr id="64" name="Group 70"/>
            <p:cNvGrpSpPr/>
            <p:nvPr/>
          </p:nvGrpSpPr>
          <p:grpSpPr>
            <a:xfrm>
              <a:off x="16675" y="6470170"/>
              <a:ext cx="554829" cy="159230"/>
              <a:chOff x="16675" y="6470170"/>
              <a:chExt cx="554829" cy="159230"/>
            </a:xfrm>
          </p:grpSpPr>
          <p:grpSp>
            <p:nvGrpSpPr>
              <p:cNvPr id="65" name="Group 63"/>
              <p:cNvGrpSpPr/>
              <p:nvPr/>
            </p:nvGrpSpPr>
            <p:grpSpPr>
              <a:xfrm>
                <a:off x="114304" y="6470170"/>
                <a:ext cx="457200" cy="133352"/>
                <a:chOff x="114304" y="6470170"/>
                <a:chExt cx="457200" cy="133352"/>
              </a:xfrm>
            </p:grpSpPr>
            <p:sp>
              <p:nvSpPr>
                <p:cNvPr id="67" name="Rectangle 66"/>
                <p:cNvSpPr/>
                <p:nvPr/>
              </p:nvSpPr>
              <p:spPr>
                <a:xfrm>
                  <a:off x="114304" y="6531771"/>
                  <a:ext cx="45720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493549" y="6470170"/>
                  <a:ext cx="76200" cy="133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16675" y="6496048"/>
                <a:ext cx="76200" cy="133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 name="Group 83"/>
          <p:cNvGrpSpPr/>
          <p:nvPr/>
        </p:nvGrpSpPr>
        <p:grpSpPr>
          <a:xfrm>
            <a:off x="2133601" y="3876676"/>
            <a:ext cx="2193133" cy="2219324"/>
            <a:chOff x="1905000" y="3876676"/>
            <a:chExt cx="2193133" cy="2219324"/>
          </a:xfrm>
        </p:grpSpPr>
        <p:pic>
          <p:nvPicPr>
            <p:cNvPr id="35" name="Picture 4"/>
            <p:cNvPicPr>
              <a:picLocks noChangeAspect="1" noChangeArrowheads="1"/>
            </p:cNvPicPr>
            <p:nvPr/>
          </p:nvPicPr>
          <p:blipFill>
            <a:blip r:embed="rId4" cstate="print"/>
            <a:srcRect/>
            <a:stretch>
              <a:fillRect/>
            </a:stretch>
          </p:blipFill>
          <p:spPr bwMode="auto">
            <a:xfrm>
              <a:off x="2040733" y="3876676"/>
              <a:ext cx="2057400" cy="2057400"/>
            </a:xfrm>
            <a:prstGeom prst="rect">
              <a:avLst/>
            </a:prstGeom>
            <a:noFill/>
            <a:ln w="9525">
              <a:noFill/>
              <a:miter lim="800000"/>
              <a:headEnd/>
              <a:tailEnd/>
            </a:ln>
          </p:spPr>
        </p:pic>
        <p:sp>
          <p:nvSpPr>
            <p:cNvPr id="36" name="TextBox 35"/>
            <p:cNvSpPr txBox="1"/>
            <p:nvPr/>
          </p:nvSpPr>
          <p:spPr>
            <a:xfrm>
              <a:off x="2040733" y="5657077"/>
              <a:ext cx="663964" cy="276999"/>
            </a:xfrm>
            <a:prstGeom prst="rect">
              <a:avLst/>
            </a:prstGeom>
            <a:solidFill>
              <a:schemeClr val="bg1"/>
            </a:solidFill>
          </p:spPr>
          <p:txBody>
            <a:bodyPr wrap="none" rtlCol="0">
              <a:spAutoFit/>
            </a:bodyPr>
            <a:lstStyle/>
            <a:p>
              <a:r>
                <a:rPr lang="en-US" sz="1200" b="1" dirty="0"/>
                <a:t>100 nm</a:t>
              </a:r>
              <a:endParaRPr lang="en-US" sz="1200" b="1" dirty="0"/>
            </a:p>
          </p:txBody>
        </p:sp>
        <p:sp>
          <p:nvSpPr>
            <p:cNvPr id="38" name="TextBox 37"/>
            <p:cNvSpPr txBox="1"/>
            <p:nvPr/>
          </p:nvSpPr>
          <p:spPr>
            <a:xfrm>
              <a:off x="2040733" y="3876676"/>
              <a:ext cx="2057400" cy="276999"/>
            </a:xfrm>
            <a:prstGeom prst="rect">
              <a:avLst/>
            </a:prstGeom>
            <a:solidFill>
              <a:schemeClr val="bg1"/>
            </a:solidFill>
          </p:spPr>
          <p:txBody>
            <a:bodyPr wrap="square" rtlCol="0">
              <a:spAutoFit/>
            </a:bodyPr>
            <a:lstStyle/>
            <a:p>
              <a:r>
                <a:rPr lang="en-US" sz="1200" b="1" dirty="0"/>
                <a:t>30 </a:t>
              </a:r>
              <a:r>
                <a:rPr lang="en-US" sz="1200" b="1" dirty="0" err="1"/>
                <a:t>eV</a:t>
              </a:r>
              <a:r>
                <a:rPr lang="en-US" sz="1200" b="1" dirty="0"/>
                <a:t> with 7 </a:t>
              </a:r>
              <a:r>
                <a:rPr lang="en-US" sz="1200" b="1" dirty="0" err="1"/>
                <a:t>eV</a:t>
              </a:r>
              <a:r>
                <a:rPr lang="en-US" sz="1200" b="1" dirty="0"/>
                <a:t> slit width</a:t>
              </a:r>
              <a:endParaRPr lang="en-US" sz="1200" b="1" dirty="0"/>
            </a:p>
          </p:txBody>
        </p:sp>
        <p:sp>
          <p:nvSpPr>
            <p:cNvPr id="39" name="Flowchart: Connector 38"/>
            <p:cNvSpPr/>
            <p:nvPr/>
          </p:nvSpPr>
          <p:spPr>
            <a:xfrm>
              <a:off x="3336133" y="4714876"/>
              <a:ext cx="381000" cy="5334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p:cNvSpPr/>
            <p:nvPr/>
          </p:nvSpPr>
          <p:spPr>
            <a:xfrm>
              <a:off x="2726533" y="5172076"/>
              <a:ext cx="381000" cy="5334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p:cNvSpPr/>
            <p:nvPr/>
          </p:nvSpPr>
          <p:spPr>
            <a:xfrm>
              <a:off x="2142811" y="4723502"/>
              <a:ext cx="381000" cy="5334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1905000" y="5960267"/>
              <a:ext cx="683411" cy="135733"/>
              <a:chOff x="2069313" y="6493667"/>
              <a:chExt cx="683411" cy="135733"/>
            </a:xfrm>
          </p:grpSpPr>
          <p:grpSp>
            <p:nvGrpSpPr>
              <p:cNvPr id="72" name="Group 64"/>
              <p:cNvGrpSpPr/>
              <p:nvPr/>
            </p:nvGrpSpPr>
            <p:grpSpPr>
              <a:xfrm>
                <a:off x="2243134" y="6496048"/>
                <a:ext cx="509590" cy="133352"/>
                <a:chOff x="114304" y="6496048"/>
                <a:chExt cx="509590" cy="133352"/>
              </a:xfrm>
            </p:grpSpPr>
            <p:sp>
              <p:nvSpPr>
                <p:cNvPr id="74" name="Rectangle 73"/>
                <p:cNvSpPr/>
                <p:nvPr/>
              </p:nvSpPr>
              <p:spPr>
                <a:xfrm>
                  <a:off x="114304" y="6531771"/>
                  <a:ext cx="45720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71494" y="6496048"/>
                  <a:ext cx="152400" cy="133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Rectangle 72"/>
              <p:cNvSpPr/>
              <p:nvPr/>
            </p:nvSpPr>
            <p:spPr>
              <a:xfrm>
                <a:off x="2069313" y="6493667"/>
                <a:ext cx="152400" cy="133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p:cNvGrpSpPr/>
          <p:nvPr/>
        </p:nvGrpSpPr>
        <p:grpSpPr>
          <a:xfrm>
            <a:off x="4348170" y="3876676"/>
            <a:ext cx="2205030" cy="2219324"/>
            <a:chOff x="4038600" y="3876676"/>
            <a:chExt cx="2205030" cy="2219324"/>
          </a:xfrm>
        </p:grpSpPr>
        <p:pic>
          <p:nvPicPr>
            <p:cNvPr id="33" name="Picture 5"/>
            <p:cNvPicPr>
              <a:picLocks noChangeAspect="1" noChangeArrowheads="1"/>
            </p:cNvPicPr>
            <p:nvPr/>
          </p:nvPicPr>
          <p:blipFill>
            <a:blip r:embed="rId5" cstate="print"/>
            <a:srcRect/>
            <a:stretch>
              <a:fillRect/>
            </a:stretch>
          </p:blipFill>
          <p:spPr bwMode="auto">
            <a:xfrm>
              <a:off x="4186230" y="3876676"/>
              <a:ext cx="2057400" cy="2057400"/>
            </a:xfrm>
            <a:prstGeom prst="rect">
              <a:avLst/>
            </a:prstGeom>
            <a:noFill/>
            <a:ln w="9525">
              <a:noFill/>
              <a:miter lim="800000"/>
              <a:headEnd/>
              <a:tailEnd/>
            </a:ln>
          </p:spPr>
        </p:pic>
        <p:sp>
          <p:nvSpPr>
            <p:cNvPr id="34" name="TextBox 33"/>
            <p:cNvSpPr txBox="1"/>
            <p:nvPr/>
          </p:nvSpPr>
          <p:spPr>
            <a:xfrm>
              <a:off x="4169563" y="5657077"/>
              <a:ext cx="663964" cy="276999"/>
            </a:xfrm>
            <a:prstGeom prst="rect">
              <a:avLst/>
            </a:prstGeom>
            <a:solidFill>
              <a:schemeClr val="bg1"/>
            </a:solidFill>
          </p:spPr>
          <p:txBody>
            <a:bodyPr wrap="none" rtlCol="0">
              <a:spAutoFit/>
            </a:bodyPr>
            <a:lstStyle/>
            <a:p>
              <a:r>
                <a:rPr lang="en-US" sz="1200" b="1" dirty="0"/>
                <a:t>100 nm</a:t>
              </a:r>
              <a:endParaRPr lang="en-US" sz="1200" b="1" dirty="0"/>
            </a:p>
          </p:txBody>
        </p:sp>
        <p:sp>
          <p:nvSpPr>
            <p:cNvPr id="37" name="TextBox 36"/>
            <p:cNvSpPr txBox="1"/>
            <p:nvPr/>
          </p:nvSpPr>
          <p:spPr>
            <a:xfrm>
              <a:off x="4169562" y="3876676"/>
              <a:ext cx="2074067" cy="276999"/>
            </a:xfrm>
            <a:prstGeom prst="rect">
              <a:avLst/>
            </a:prstGeom>
            <a:solidFill>
              <a:schemeClr val="bg1"/>
            </a:solidFill>
          </p:spPr>
          <p:txBody>
            <a:bodyPr wrap="square" rtlCol="0">
              <a:spAutoFit/>
            </a:bodyPr>
            <a:lstStyle/>
            <a:p>
              <a:r>
                <a:rPr lang="en-US" sz="1200" b="1" dirty="0"/>
                <a:t>25 </a:t>
              </a:r>
              <a:r>
                <a:rPr lang="en-US" sz="1200" b="1" dirty="0" err="1"/>
                <a:t>eV</a:t>
              </a:r>
              <a:r>
                <a:rPr lang="en-US" sz="1200" b="1" dirty="0"/>
                <a:t> with 7 </a:t>
              </a:r>
              <a:r>
                <a:rPr lang="en-US" sz="1200" b="1" dirty="0" err="1"/>
                <a:t>eV</a:t>
              </a:r>
              <a:r>
                <a:rPr lang="en-US" sz="1200" b="1" dirty="0"/>
                <a:t> slit width</a:t>
              </a:r>
              <a:endParaRPr lang="en-US" sz="1200" b="1" dirty="0"/>
            </a:p>
          </p:txBody>
        </p:sp>
        <p:sp>
          <p:nvSpPr>
            <p:cNvPr id="42" name="Flowchart: Connector 41"/>
            <p:cNvSpPr/>
            <p:nvPr/>
          </p:nvSpPr>
          <p:spPr>
            <a:xfrm>
              <a:off x="5469733" y="4714876"/>
              <a:ext cx="381000" cy="5334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p:cNvSpPr/>
            <p:nvPr/>
          </p:nvSpPr>
          <p:spPr>
            <a:xfrm>
              <a:off x="4860133" y="5172076"/>
              <a:ext cx="381000" cy="5334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p:cNvSpPr/>
            <p:nvPr/>
          </p:nvSpPr>
          <p:spPr>
            <a:xfrm>
              <a:off x="4276411" y="4723502"/>
              <a:ext cx="381000" cy="5334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a:off x="4038600" y="5960267"/>
              <a:ext cx="683411" cy="135733"/>
              <a:chOff x="2069313" y="6493667"/>
              <a:chExt cx="683411" cy="135733"/>
            </a:xfrm>
          </p:grpSpPr>
          <p:grpSp>
            <p:nvGrpSpPr>
              <p:cNvPr id="77" name="Group 64"/>
              <p:cNvGrpSpPr/>
              <p:nvPr/>
            </p:nvGrpSpPr>
            <p:grpSpPr>
              <a:xfrm>
                <a:off x="2243134" y="6496048"/>
                <a:ext cx="509590" cy="133352"/>
                <a:chOff x="114304" y="6496048"/>
                <a:chExt cx="509590" cy="133352"/>
              </a:xfrm>
            </p:grpSpPr>
            <p:sp>
              <p:nvSpPr>
                <p:cNvPr id="79" name="Rectangle 78"/>
                <p:cNvSpPr/>
                <p:nvPr/>
              </p:nvSpPr>
              <p:spPr>
                <a:xfrm>
                  <a:off x="114304" y="6531771"/>
                  <a:ext cx="45720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471494" y="6496048"/>
                  <a:ext cx="152400" cy="133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2069313" y="6493667"/>
                <a:ext cx="152400" cy="133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2" name="TextBox 81"/>
          <p:cNvSpPr txBox="1"/>
          <p:nvPr/>
        </p:nvSpPr>
        <p:spPr>
          <a:xfrm>
            <a:off x="1524000" y="6096000"/>
            <a:ext cx="4569200" cy="369332"/>
          </a:xfrm>
          <a:prstGeom prst="rect">
            <a:avLst/>
          </a:prstGeom>
          <a:noFill/>
        </p:spPr>
        <p:txBody>
          <a:bodyPr wrap="none" rtlCol="0">
            <a:spAutoFit/>
          </a:bodyPr>
          <a:lstStyle/>
          <a:p>
            <a:r>
              <a:rPr lang="en-US" dirty="0"/>
              <a:t>P3HT:PCBM (1:1) annealed at 160</a:t>
            </a:r>
            <a:r>
              <a:rPr lang="en-US" baseline="30000" dirty="0"/>
              <a:t>o</a:t>
            </a:r>
            <a:r>
              <a:rPr lang="en-US" dirty="0"/>
              <a:t>C for 60 min</a:t>
            </a:r>
            <a:endParaRPr lang="en-US" dirty="0"/>
          </a:p>
        </p:txBody>
      </p:sp>
      <p:grpSp>
        <p:nvGrpSpPr>
          <p:cNvPr id="100" name="Group 99"/>
          <p:cNvGrpSpPr/>
          <p:nvPr/>
        </p:nvGrpSpPr>
        <p:grpSpPr>
          <a:xfrm>
            <a:off x="7239000" y="1600201"/>
            <a:ext cx="2895600" cy="2903517"/>
            <a:chOff x="5715000" y="1600200"/>
            <a:chExt cx="2895600" cy="2903517"/>
          </a:xfrm>
        </p:grpSpPr>
        <p:grpSp>
          <p:nvGrpSpPr>
            <p:cNvPr id="92" name="Group 91"/>
            <p:cNvGrpSpPr/>
            <p:nvPr/>
          </p:nvGrpSpPr>
          <p:grpSpPr>
            <a:xfrm>
              <a:off x="5715000" y="1600200"/>
              <a:ext cx="2895600" cy="2903517"/>
              <a:chOff x="5791200" y="2209800"/>
              <a:chExt cx="2895600" cy="2903517"/>
            </a:xfrm>
          </p:grpSpPr>
          <p:pic>
            <p:nvPicPr>
              <p:cNvPr id="88" name="Picture 2"/>
              <p:cNvPicPr>
                <a:picLocks noChangeAspect="1" noChangeArrowheads="1"/>
              </p:cNvPicPr>
              <p:nvPr/>
            </p:nvPicPr>
            <p:blipFill>
              <a:blip r:embed="rId6" cstate="print"/>
              <a:srcRect/>
              <a:stretch>
                <a:fillRect/>
              </a:stretch>
            </p:blipFill>
            <p:spPr bwMode="auto">
              <a:xfrm>
                <a:off x="5867400" y="2209800"/>
                <a:ext cx="2819400" cy="2819400"/>
              </a:xfrm>
              <a:prstGeom prst="rect">
                <a:avLst/>
              </a:prstGeom>
              <a:noFill/>
              <a:ln w="9525">
                <a:noFill/>
                <a:miter lim="800000"/>
                <a:headEnd/>
                <a:tailEnd/>
              </a:ln>
            </p:spPr>
          </p:pic>
          <p:sp>
            <p:nvSpPr>
              <p:cNvPr id="89" name="TextBox 88"/>
              <p:cNvSpPr txBox="1"/>
              <p:nvPr/>
            </p:nvSpPr>
            <p:spPr>
              <a:xfrm>
                <a:off x="5791200" y="2209800"/>
                <a:ext cx="2057400" cy="276999"/>
              </a:xfrm>
              <a:prstGeom prst="rect">
                <a:avLst/>
              </a:prstGeom>
              <a:solidFill>
                <a:schemeClr val="bg1"/>
              </a:solidFill>
            </p:spPr>
            <p:txBody>
              <a:bodyPr wrap="square" rtlCol="0">
                <a:spAutoFit/>
              </a:bodyPr>
              <a:lstStyle/>
              <a:p>
                <a:r>
                  <a:rPr lang="en-US" sz="1200" b="1" dirty="0"/>
                  <a:t>19 </a:t>
                </a:r>
                <a:r>
                  <a:rPr lang="en-US" sz="1200" b="1" dirty="0" err="1"/>
                  <a:t>eV</a:t>
                </a:r>
                <a:r>
                  <a:rPr lang="en-US" sz="1200" b="1" dirty="0"/>
                  <a:t> with 7 </a:t>
                </a:r>
                <a:r>
                  <a:rPr lang="en-US" sz="1200" b="1" dirty="0" err="1"/>
                  <a:t>eV</a:t>
                </a:r>
                <a:r>
                  <a:rPr lang="en-US" sz="1200" b="1" dirty="0"/>
                  <a:t> slit width</a:t>
                </a:r>
                <a:endParaRPr lang="en-US" sz="1200" b="1" dirty="0"/>
              </a:p>
            </p:txBody>
          </p:sp>
          <p:sp>
            <p:nvSpPr>
              <p:cNvPr id="90" name="Rectangle 89"/>
              <p:cNvSpPr/>
              <p:nvPr/>
            </p:nvSpPr>
            <p:spPr>
              <a:xfrm>
                <a:off x="5917393" y="5062518"/>
                <a:ext cx="762000" cy="507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5867400" y="4690646"/>
                <a:ext cx="821059" cy="338554"/>
              </a:xfrm>
              <a:prstGeom prst="rect">
                <a:avLst/>
              </a:prstGeom>
              <a:solidFill>
                <a:schemeClr val="bg1"/>
              </a:solidFill>
            </p:spPr>
            <p:txBody>
              <a:bodyPr wrap="none" rtlCol="0">
                <a:spAutoFit/>
              </a:bodyPr>
              <a:lstStyle/>
              <a:p>
                <a:r>
                  <a:rPr lang="en-US" sz="1600" b="1" dirty="0"/>
                  <a:t>500 nm</a:t>
                </a:r>
                <a:endParaRPr lang="en-US" sz="1600" b="1" dirty="0"/>
              </a:p>
            </p:txBody>
          </p:sp>
        </p:grpSp>
        <p:cxnSp>
          <p:nvCxnSpPr>
            <p:cNvPr id="94" name="Straight Arrow Connector 93"/>
            <p:cNvCxnSpPr/>
            <p:nvPr/>
          </p:nvCxnSpPr>
          <p:spPr>
            <a:xfrm flipH="1">
              <a:off x="6299603" y="2209800"/>
              <a:ext cx="202393" cy="2961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a:off x="6781800" y="2357887"/>
              <a:ext cx="202393" cy="2961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a:off x="7924800" y="3274083"/>
              <a:ext cx="202393" cy="2961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a:off x="7239000" y="2977909"/>
              <a:ext cx="202393" cy="2961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6680603" y="3381403"/>
              <a:ext cx="202393" cy="2961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99" name="TextBox 98"/>
          <p:cNvSpPr txBox="1"/>
          <p:nvPr/>
        </p:nvSpPr>
        <p:spPr>
          <a:xfrm>
            <a:off x="7239000" y="953870"/>
            <a:ext cx="3124200" cy="646331"/>
          </a:xfrm>
          <a:prstGeom prst="rect">
            <a:avLst/>
          </a:prstGeom>
          <a:noFill/>
        </p:spPr>
        <p:txBody>
          <a:bodyPr wrap="square" rtlCol="0">
            <a:spAutoFit/>
          </a:bodyPr>
          <a:lstStyle/>
          <a:p>
            <a:r>
              <a:rPr lang="en-US" dirty="0"/>
              <a:t>Brighter regions correspond to P3HT rich domains</a:t>
            </a:r>
            <a:endParaRPr lang="en-US" dirty="0"/>
          </a:p>
        </p:txBody>
      </p:sp>
      <p:sp>
        <p:nvSpPr>
          <p:cNvPr id="101" name="TextBox 100"/>
          <p:cNvSpPr txBox="1"/>
          <p:nvPr/>
        </p:nvSpPr>
        <p:spPr>
          <a:xfrm>
            <a:off x="6896100" y="4876800"/>
            <a:ext cx="3733800" cy="923330"/>
          </a:xfrm>
          <a:prstGeom prst="rect">
            <a:avLst/>
          </a:prstGeom>
          <a:noFill/>
        </p:spPr>
        <p:txBody>
          <a:bodyPr wrap="square" rtlCol="0">
            <a:spAutoFit/>
          </a:bodyPr>
          <a:lstStyle/>
          <a:p>
            <a:r>
              <a:rPr lang="en-US" dirty="0"/>
              <a:t>Similar morphology, i.e. P3HT fibril structure, is observed on a sample annealed for 20 min</a:t>
            </a:r>
            <a:endParaRPr lang="en-US" dirty="0"/>
          </a:p>
        </p:txBody>
      </p:sp>
      <p:sp>
        <p:nvSpPr>
          <p:cNvPr id="3" name="Slide Number Placeholder 2"/>
          <p:cNvSpPr>
            <a:spLocks noGrp="1"/>
          </p:cNvSpPr>
          <p:nvPr>
            <p:ph type="sldNum" sz="quarter" idx="10"/>
          </p:nvPr>
        </p:nvSpPr>
        <p:spPr/>
        <p:txBody>
          <a:bodyPr/>
          <a:lstStyle/>
          <a:p>
            <a:fld id="{7071931E-795E-4B97-95DB-BEA80E3E01B6}" type="slidenum">
              <a:rPr lang="en-US" smtClean="0"/>
              <a:pPr/>
              <a:t>32</a:t>
            </a:fld>
            <a:endParaRPr lang="en-US"/>
          </a:p>
        </p:txBody>
      </p:sp>
      <p:sp>
        <p:nvSpPr>
          <p:cNvPr id="85" name="TextBox 84"/>
          <p:cNvSpPr txBox="1"/>
          <p:nvPr/>
        </p:nvSpPr>
        <p:spPr>
          <a:xfrm>
            <a:off x="1524001" y="6472536"/>
            <a:ext cx="5049524" cy="461665"/>
          </a:xfrm>
          <a:prstGeom prst="rect">
            <a:avLst/>
          </a:prstGeom>
          <a:noFill/>
        </p:spPr>
        <p:txBody>
          <a:bodyPr wrap="none" rtlCol="0">
            <a:spAutoFit/>
          </a:bodyPr>
          <a:lstStyle/>
          <a:p>
            <a:r>
              <a:rPr lang="en-US" sz="1200" dirty="0"/>
              <a:t>[1]  Rujisamphan </a:t>
            </a:r>
            <a:r>
              <a:rPr lang="en-US" sz="1200" dirty="0" smtClean="0"/>
              <a:t>N and Shah. </a:t>
            </a:r>
            <a:r>
              <a:rPr lang="en-US" sz="1200" dirty="0"/>
              <a:t>et al. </a:t>
            </a:r>
            <a:r>
              <a:rPr lang="en-US" sz="1200" dirty="0" smtClean="0"/>
              <a:t>(ACS Surface and Interfaces, under </a:t>
            </a:r>
            <a:r>
              <a:rPr lang="en-US" sz="1200" dirty="0"/>
              <a:t>review)</a:t>
            </a:r>
          </a:p>
          <a:p>
            <a:endParaRPr lang="en-US" sz="1200" dirty="0"/>
          </a:p>
        </p:txBody>
      </p:sp>
    </p:spTree>
    <p:extLst>
      <p:ext uri="{BB962C8B-B14F-4D97-AF65-F5344CB8AC3E}">
        <p14:creationId xmlns:p14="http://schemas.microsoft.com/office/powerpoint/2010/main" val="229732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linds(horizontal)">
                                      <p:cBhvr>
                                        <p:cTn id="7" dur="500"/>
                                        <p:tgtEl>
                                          <p:spTgt spid="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blinds(horizontal)">
                                      <p:cBhvr>
                                        <p:cTn id="10" dur="500"/>
                                        <p:tgtEl>
                                          <p:spTgt spid="9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blinds(horizontal)">
                                      <p:cBhvr>
                                        <p:cTn id="13" dur="500"/>
                                        <p:tgtEl>
                                          <p:spTgt spid="101"/>
                                        </p:tgtEl>
                                      </p:cBhvr>
                                    </p:animEffect>
                                  </p:childTnLst>
                                </p:cTn>
                              </p:par>
                              <p:par>
                                <p:cTn id="14" presetID="3" presetClass="entr" presetSubtype="10" fill="hold"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blinds(horizontal)">
                                      <p:cBhvr>
                                        <p:cTn id="16" dur="500"/>
                                        <p:tgtEl>
                                          <p:spTgt spid="10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blinds(horizontal)">
                                      <p:cBhvr>
                                        <p:cTn id="21" dur="500"/>
                                        <p:tgtEl>
                                          <p:spTgt spid="8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blinds(horizontal)">
                                      <p:cBhvr>
                                        <p:cTn id="26"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A7922525-9F29-4904-8851-A2EB7C303843}" type="slidenum">
              <a:rPr lang="en-US"/>
              <a:pPr/>
              <a:t>33</a:t>
            </a:fld>
            <a:endParaRPr lang="en-US"/>
          </a:p>
        </p:txBody>
      </p:sp>
      <p:grpSp>
        <p:nvGrpSpPr>
          <p:cNvPr id="125" name="Group 124"/>
          <p:cNvGrpSpPr/>
          <p:nvPr/>
        </p:nvGrpSpPr>
        <p:grpSpPr>
          <a:xfrm>
            <a:off x="1828800" y="752240"/>
            <a:ext cx="6477000" cy="3438761"/>
            <a:chOff x="3078953" y="902258"/>
            <a:chExt cx="6477000" cy="3438761"/>
          </a:xfrm>
        </p:grpSpPr>
        <p:grpSp>
          <p:nvGrpSpPr>
            <p:cNvPr id="98" name="Group 18"/>
            <p:cNvGrpSpPr/>
            <p:nvPr/>
          </p:nvGrpSpPr>
          <p:grpSpPr>
            <a:xfrm>
              <a:off x="3124199" y="902258"/>
              <a:ext cx="6431754" cy="3264932"/>
              <a:chOff x="3124199" y="468868"/>
              <a:chExt cx="6431754" cy="3264932"/>
            </a:xfrm>
          </p:grpSpPr>
          <p:grpSp>
            <p:nvGrpSpPr>
              <p:cNvPr id="111" name="Group 14"/>
              <p:cNvGrpSpPr/>
              <p:nvPr/>
            </p:nvGrpSpPr>
            <p:grpSpPr>
              <a:xfrm>
                <a:off x="3124200" y="838200"/>
                <a:ext cx="5943600" cy="2895600"/>
                <a:chOff x="3200400" y="838200"/>
                <a:chExt cx="5943600" cy="2895600"/>
              </a:xfrm>
            </p:grpSpPr>
            <p:pic>
              <p:nvPicPr>
                <p:cNvPr id="116" name="Picture 5"/>
                <p:cNvPicPr>
                  <a:picLocks noChangeAspect="1" noChangeArrowheads="1"/>
                </p:cNvPicPr>
                <p:nvPr/>
              </p:nvPicPr>
              <p:blipFill>
                <a:blip r:embed="rId2" cstate="print"/>
                <a:srcRect/>
                <a:stretch>
                  <a:fillRect/>
                </a:stretch>
              </p:blipFill>
              <p:spPr bwMode="auto">
                <a:xfrm>
                  <a:off x="3200400" y="838200"/>
                  <a:ext cx="2895600" cy="2895600"/>
                </a:xfrm>
                <a:prstGeom prst="rect">
                  <a:avLst/>
                </a:prstGeom>
                <a:noFill/>
                <a:ln w="9525">
                  <a:noFill/>
                  <a:miter lim="800000"/>
                  <a:headEnd/>
                  <a:tailEnd/>
                </a:ln>
              </p:spPr>
            </p:pic>
            <p:sp>
              <p:nvSpPr>
                <p:cNvPr id="117" name="TextBox 116"/>
                <p:cNvSpPr txBox="1"/>
                <p:nvPr/>
              </p:nvSpPr>
              <p:spPr>
                <a:xfrm>
                  <a:off x="3200400" y="838200"/>
                  <a:ext cx="2353529" cy="338554"/>
                </a:xfrm>
                <a:prstGeom prst="rect">
                  <a:avLst/>
                </a:prstGeom>
                <a:solidFill>
                  <a:schemeClr val="bg1"/>
                </a:solidFill>
              </p:spPr>
              <p:txBody>
                <a:bodyPr wrap="none" rtlCol="0">
                  <a:spAutoFit/>
                </a:bodyPr>
                <a:lstStyle/>
                <a:p>
                  <a:r>
                    <a:rPr lang="en-US" sz="1600" b="1" dirty="0"/>
                    <a:t>19 </a:t>
                  </a:r>
                  <a:r>
                    <a:rPr lang="en-US" sz="1600" b="1" dirty="0" err="1"/>
                    <a:t>eV</a:t>
                  </a:r>
                  <a:r>
                    <a:rPr lang="en-US" sz="1600" b="1" dirty="0"/>
                    <a:t> with 7 </a:t>
                  </a:r>
                  <a:r>
                    <a:rPr lang="en-US" sz="1600" b="1" dirty="0" err="1"/>
                    <a:t>eV</a:t>
                  </a:r>
                  <a:r>
                    <a:rPr lang="en-US" sz="1600" b="1" dirty="0"/>
                    <a:t> slit width</a:t>
                  </a:r>
                </a:p>
              </p:txBody>
            </p:sp>
            <p:pic>
              <p:nvPicPr>
                <p:cNvPr id="119" name="Picture 3"/>
                <p:cNvPicPr>
                  <a:picLocks noChangeAspect="1" noChangeArrowheads="1"/>
                </p:cNvPicPr>
                <p:nvPr/>
              </p:nvPicPr>
              <p:blipFill>
                <a:blip r:embed="rId3" cstate="print"/>
                <a:srcRect/>
                <a:stretch>
                  <a:fillRect/>
                </a:stretch>
              </p:blipFill>
              <p:spPr bwMode="auto">
                <a:xfrm>
                  <a:off x="6248400" y="838200"/>
                  <a:ext cx="2895600" cy="2895600"/>
                </a:xfrm>
                <a:prstGeom prst="rect">
                  <a:avLst/>
                </a:prstGeom>
                <a:noFill/>
                <a:ln w="9525">
                  <a:noFill/>
                  <a:miter lim="800000"/>
                  <a:headEnd/>
                  <a:tailEnd/>
                </a:ln>
              </p:spPr>
            </p:pic>
            <p:sp>
              <p:nvSpPr>
                <p:cNvPr id="120" name="TextBox 119"/>
                <p:cNvSpPr txBox="1"/>
                <p:nvPr/>
              </p:nvSpPr>
              <p:spPr>
                <a:xfrm>
                  <a:off x="6248401" y="838202"/>
                  <a:ext cx="2393152" cy="338554"/>
                </a:xfrm>
                <a:prstGeom prst="rect">
                  <a:avLst/>
                </a:prstGeom>
                <a:solidFill>
                  <a:schemeClr val="bg1"/>
                </a:solidFill>
              </p:spPr>
              <p:txBody>
                <a:bodyPr wrap="square" rtlCol="0">
                  <a:spAutoFit/>
                </a:bodyPr>
                <a:lstStyle/>
                <a:p>
                  <a:r>
                    <a:rPr lang="en-US" sz="1600" b="1" dirty="0"/>
                    <a:t>19 </a:t>
                  </a:r>
                  <a:r>
                    <a:rPr lang="en-US" sz="1600" b="1" dirty="0" err="1"/>
                    <a:t>eV</a:t>
                  </a:r>
                  <a:r>
                    <a:rPr lang="en-US" sz="1600" b="1" dirty="0"/>
                    <a:t> with 7 </a:t>
                  </a:r>
                  <a:r>
                    <a:rPr lang="en-US" sz="1600" b="1" dirty="0" err="1"/>
                    <a:t>eV</a:t>
                  </a:r>
                  <a:r>
                    <a:rPr lang="en-US" sz="1600" b="1" dirty="0"/>
                    <a:t> slit width</a:t>
                  </a:r>
                </a:p>
              </p:txBody>
            </p:sp>
          </p:grpSp>
          <p:sp>
            <p:nvSpPr>
              <p:cNvPr id="113" name="TextBox 112"/>
              <p:cNvSpPr txBox="1"/>
              <p:nvPr/>
            </p:nvSpPr>
            <p:spPr>
              <a:xfrm>
                <a:off x="3124199" y="468868"/>
                <a:ext cx="3231353" cy="369332"/>
              </a:xfrm>
              <a:prstGeom prst="rect">
                <a:avLst/>
              </a:prstGeom>
              <a:noFill/>
              <a:ln>
                <a:noFill/>
              </a:ln>
            </p:spPr>
            <p:txBody>
              <a:bodyPr wrap="square" rtlCol="0">
                <a:spAutoFit/>
              </a:bodyPr>
              <a:lstStyle/>
              <a:p>
                <a:r>
                  <a:rPr lang="en-US" b="1" dirty="0">
                    <a:solidFill>
                      <a:schemeClr val="bg1"/>
                    </a:solidFill>
                  </a:rPr>
                  <a:t>Annealed at 160 </a:t>
                </a:r>
                <a:r>
                  <a:rPr lang="en-US" b="1" baseline="30000" dirty="0" err="1">
                    <a:solidFill>
                      <a:schemeClr val="bg1"/>
                    </a:solidFill>
                  </a:rPr>
                  <a:t>o</a:t>
                </a:r>
                <a:r>
                  <a:rPr lang="en-US" b="1" dirty="0" err="1">
                    <a:solidFill>
                      <a:schemeClr val="bg1"/>
                    </a:solidFill>
                  </a:rPr>
                  <a:t>C</a:t>
                </a:r>
                <a:r>
                  <a:rPr lang="en-US" b="1" dirty="0">
                    <a:solidFill>
                      <a:schemeClr val="bg1"/>
                    </a:solidFill>
                  </a:rPr>
                  <a:t> for 20 min</a:t>
                </a:r>
              </a:p>
            </p:txBody>
          </p:sp>
          <p:sp>
            <p:nvSpPr>
              <p:cNvPr id="114" name="TextBox 113"/>
              <p:cNvSpPr txBox="1"/>
              <p:nvPr/>
            </p:nvSpPr>
            <p:spPr>
              <a:xfrm>
                <a:off x="6172199" y="481010"/>
                <a:ext cx="3383754" cy="369332"/>
              </a:xfrm>
              <a:prstGeom prst="rect">
                <a:avLst/>
              </a:prstGeom>
              <a:noFill/>
              <a:ln>
                <a:noFill/>
              </a:ln>
            </p:spPr>
            <p:txBody>
              <a:bodyPr wrap="square" rtlCol="0">
                <a:spAutoFit/>
              </a:bodyPr>
              <a:lstStyle/>
              <a:p>
                <a:r>
                  <a:rPr lang="en-US" b="1" dirty="0">
                    <a:solidFill>
                      <a:schemeClr val="bg1"/>
                    </a:solidFill>
                  </a:rPr>
                  <a:t>Annealed at 160 </a:t>
                </a:r>
                <a:r>
                  <a:rPr lang="en-US" b="1" baseline="30000" dirty="0" err="1">
                    <a:solidFill>
                      <a:schemeClr val="bg1"/>
                    </a:solidFill>
                  </a:rPr>
                  <a:t>o</a:t>
                </a:r>
                <a:r>
                  <a:rPr lang="en-US" b="1" dirty="0" err="1">
                    <a:solidFill>
                      <a:schemeClr val="bg1"/>
                    </a:solidFill>
                  </a:rPr>
                  <a:t>C</a:t>
                </a:r>
                <a:r>
                  <a:rPr lang="en-US" b="1" dirty="0">
                    <a:solidFill>
                      <a:schemeClr val="bg1"/>
                    </a:solidFill>
                  </a:rPr>
                  <a:t> for 60 min</a:t>
                </a:r>
              </a:p>
            </p:txBody>
          </p:sp>
        </p:grpSp>
        <p:grpSp>
          <p:nvGrpSpPr>
            <p:cNvPr id="100" name="Group 49"/>
            <p:cNvGrpSpPr/>
            <p:nvPr/>
          </p:nvGrpSpPr>
          <p:grpSpPr>
            <a:xfrm>
              <a:off x="3078953" y="4181476"/>
              <a:ext cx="661990" cy="159543"/>
              <a:chOff x="28580" y="3750467"/>
              <a:chExt cx="661990" cy="159543"/>
            </a:xfrm>
          </p:grpSpPr>
          <p:sp>
            <p:nvSpPr>
              <p:cNvPr id="105" name="Rectangle 104"/>
              <p:cNvSpPr/>
              <p:nvPr/>
            </p:nvSpPr>
            <p:spPr>
              <a:xfrm>
                <a:off x="126201" y="3764753"/>
                <a:ext cx="533400" cy="719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614370" y="3750467"/>
                <a:ext cx="76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28580" y="3757610"/>
                <a:ext cx="76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54"/>
            <p:cNvGrpSpPr/>
            <p:nvPr/>
          </p:nvGrpSpPr>
          <p:grpSpPr>
            <a:xfrm>
              <a:off x="6126953" y="4181476"/>
              <a:ext cx="661990" cy="159543"/>
              <a:chOff x="28580" y="3750467"/>
              <a:chExt cx="661990" cy="159543"/>
            </a:xfrm>
          </p:grpSpPr>
          <p:sp>
            <p:nvSpPr>
              <p:cNvPr id="102" name="Rectangle 101"/>
              <p:cNvSpPr/>
              <p:nvPr/>
            </p:nvSpPr>
            <p:spPr>
              <a:xfrm>
                <a:off x="126201" y="3764753"/>
                <a:ext cx="533400" cy="719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614370" y="3750467"/>
                <a:ext cx="76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28580" y="3757610"/>
                <a:ext cx="76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p:cNvGrpSpPr/>
            <p:nvPr/>
          </p:nvGrpSpPr>
          <p:grpSpPr>
            <a:xfrm>
              <a:off x="3124200" y="3797858"/>
              <a:ext cx="3942797" cy="369332"/>
              <a:chOff x="3124200" y="3364468"/>
              <a:chExt cx="3942797" cy="369332"/>
            </a:xfrm>
          </p:grpSpPr>
          <p:sp>
            <p:nvSpPr>
              <p:cNvPr id="123" name="TextBox 122"/>
              <p:cNvSpPr txBox="1"/>
              <p:nvPr/>
            </p:nvSpPr>
            <p:spPr>
              <a:xfrm>
                <a:off x="3124200" y="3364468"/>
                <a:ext cx="894797" cy="369332"/>
              </a:xfrm>
              <a:prstGeom prst="rect">
                <a:avLst/>
              </a:prstGeom>
              <a:solidFill>
                <a:schemeClr val="bg1"/>
              </a:solidFill>
            </p:spPr>
            <p:txBody>
              <a:bodyPr wrap="none" rtlCol="0">
                <a:spAutoFit/>
              </a:bodyPr>
              <a:lstStyle/>
              <a:p>
                <a:r>
                  <a:rPr lang="en-US" b="1" dirty="0"/>
                  <a:t>100 nm</a:t>
                </a:r>
              </a:p>
            </p:txBody>
          </p:sp>
          <p:sp>
            <p:nvSpPr>
              <p:cNvPr id="124" name="TextBox 123"/>
              <p:cNvSpPr txBox="1"/>
              <p:nvPr/>
            </p:nvSpPr>
            <p:spPr>
              <a:xfrm>
                <a:off x="6172200" y="3364468"/>
                <a:ext cx="894797" cy="369332"/>
              </a:xfrm>
              <a:prstGeom prst="rect">
                <a:avLst/>
              </a:prstGeom>
              <a:solidFill>
                <a:schemeClr val="bg1"/>
              </a:solidFill>
            </p:spPr>
            <p:txBody>
              <a:bodyPr wrap="none" rtlCol="0">
                <a:spAutoFit/>
              </a:bodyPr>
              <a:lstStyle/>
              <a:p>
                <a:r>
                  <a:rPr lang="en-US" b="1" dirty="0"/>
                  <a:t>100 nm</a:t>
                </a:r>
              </a:p>
            </p:txBody>
          </p:sp>
        </p:grpSp>
      </p:grpSp>
      <p:grpSp>
        <p:nvGrpSpPr>
          <p:cNvPr id="128" name="Group 127"/>
          <p:cNvGrpSpPr/>
          <p:nvPr/>
        </p:nvGrpSpPr>
        <p:grpSpPr>
          <a:xfrm>
            <a:off x="3144688" y="4767234"/>
            <a:ext cx="1550164" cy="1772014"/>
            <a:chOff x="1219200" y="4615130"/>
            <a:chExt cx="1931164" cy="2242870"/>
          </a:xfrm>
        </p:grpSpPr>
        <p:grpSp>
          <p:nvGrpSpPr>
            <p:cNvPr id="129" name="Group 27"/>
            <p:cNvGrpSpPr/>
            <p:nvPr/>
          </p:nvGrpSpPr>
          <p:grpSpPr>
            <a:xfrm>
              <a:off x="1219200" y="4686300"/>
              <a:ext cx="1931164" cy="2171700"/>
              <a:chOff x="2133600" y="4495800"/>
              <a:chExt cx="1931164" cy="2171700"/>
            </a:xfrm>
          </p:grpSpPr>
          <p:pic>
            <p:nvPicPr>
              <p:cNvPr id="132" name="Picture 2"/>
              <p:cNvPicPr>
                <a:picLocks noChangeAspect="1" noChangeArrowheads="1"/>
              </p:cNvPicPr>
              <p:nvPr/>
            </p:nvPicPr>
            <p:blipFill>
              <a:blip r:embed="rId4" cstate="print"/>
              <a:srcRect/>
              <a:stretch>
                <a:fillRect/>
              </a:stretch>
            </p:blipFill>
            <p:spPr bwMode="auto">
              <a:xfrm>
                <a:off x="2133600" y="4495800"/>
                <a:ext cx="1931164" cy="2171700"/>
              </a:xfrm>
              <a:prstGeom prst="rect">
                <a:avLst/>
              </a:prstGeom>
              <a:noFill/>
              <a:ln w="9525">
                <a:noFill/>
                <a:miter lim="800000"/>
                <a:headEnd/>
                <a:tailEnd/>
              </a:ln>
            </p:spPr>
          </p:pic>
          <p:cxnSp>
            <p:nvCxnSpPr>
              <p:cNvPr id="133" name="Straight Connector 132"/>
              <p:cNvCxnSpPr/>
              <p:nvPr/>
            </p:nvCxnSpPr>
            <p:spPr>
              <a:xfrm flipH="1" flipV="1">
                <a:off x="2235964" y="4520244"/>
                <a:ext cx="8340" cy="93345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flipV="1">
                <a:off x="3455164" y="4520244"/>
                <a:ext cx="24158" cy="93345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a:off x="2286000" y="4572000"/>
                <a:ext cx="304800" cy="0"/>
              </a:xfrm>
              <a:prstGeom prst="straightConnector1">
                <a:avLst/>
              </a:prstGeom>
              <a:ln w="15875">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3124200" y="4572000"/>
                <a:ext cx="304800" cy="0"/>
              </a:xfrm>
              <a:prstGeom prst="straightConnector1">
                <a:avLst/>
              </a:prstGeom>
              <a:ln w="15875">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grpSp>
        <p:sp>
          <p:nvSpPr>
            <p:cNvPr id="130" name="TextBox 129"/>
            <p:cNvSpPr txBox="1"/>
            <p:nvPr/>
          </p:nvSpPr>
          <p:spPr>
            <a:xfrm>
              <a:off x="1606063" y="4615130"/>
              <a:ext cx="815171" cy="389559"/>
            </a:xfrm>
            <a:prstGeom prst="rect">
              <a:avLst/>
            </a:prstGeom>
            <a:solidFill>
              <a:schemeClr val="bg1"/>
            </a:solidFill>
          </p:spPr>
          <p:txBody>
            <a:bodyPr wrap="none" rtlCol="0">
              <a:spAutoFit/>
            </a:bodyPr>
            <a:lstStyle/>
            <a:p>
              <a:r>
                <a:rPr lang="en-US" sz="1400" dirty="0">
                  <a:sym typeface="Symbol"/>
                </a:rPr>
                <a:t></a:t>
              </a:r>
              <a:r>
                <a:rPr lang="en-US" sz="1400" dirty="0"/>
                <a:t>8.0 Å</a:t>
              </a:r>
            </a:p>
          </p:txBody>
        </p:sp>
        <p:sp>
          <p:nvSpPr>
            <p:cNvPr id="131" name="Rectangle 130"/>
            <p:cNvSpPr/>
            <p:nvPr/>
          </p:nvSpPr>
          <p:spPr>
            <a:xfrm>
              <a:off x="1337096" y="5613858"/>
              <a:ext cx="1219200" cy="294740"/>
            </a:xfrm>
            <a:prstGeom prst="rect">
              <a:avLst/>
            </a:prstGeom>
            <a:solidFill>
              <a:schemeClr val="bg1">
                <a:lumMod val="85000"/>
                <a:alpha val="27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5666506" y="4107658"/>
            <a:ext cx="2844084" cy="2629744"/>
            <a:chOff x="4267200" y="228600"/>
            <a:chExt cx="4409856" cy="4077518"/>
          </a:xfrm>
        </p:grpSpPr>
        <p:grpSp>
          <p:nvGrpSpPr>
            <p:cNvPr id="138" name="Group 118"/>
            <p:cNvGrpSpPr/>
            <p:nvPr/>
          </p:nvGrpSpPr>
          <p:grpSpPr>
            <a:xfrm>
              <a:off x="4267200" y="228600"/>
              <a:ext cx="4409856" cy="3653726"/>
              <a:chOff x="4744536" y="2971800"/>
              <a:chExt cx="4409856" cy="3653726"/>
            </a:xfrm>
          </p:grpSpPr>
          <p:grpSp>
            <p:nvGrpSpPr>
              <p:cNvPr id="143" name="Group 114"/>
              <p:cNvGrpSpPr/>
              <p:nvPr/>
            </p:nvGrpSpPr>
            <p:grpSpPr>
              <a:xfrm>
                <a:off x="4744536" y="2971800"/>
                <a:ext cx="3485064" cy="3653726"/>
                <a:chOff x="4744536" y="3204274"/>
                <a:chExt cx="3485064" cy="3653726"/>
              </a:xfrm>
            </p:grpSpPr>
            <p:pic>
              <p:nvPicPr>
                <p:cNvPr id="146" name="Picture 3"/>
                <p:cNvPicPr>
                  <a:picLocks noChangeAspect="1" noChangeArrowheads="1"/>
                </p:cNvPicPr>
                <p:nvPr/>
              </p:nvPicPr>
              <p:blipFill>
                <a:blip r:embed="rId5" cstate="print"/>
                <a:srcRect/>
                <a:stretch>
                  <a:fillRect/>
                </a:stretch>
              </p:blipFill>
              <p:spPr bwMode="auto">
                <a:xfrm>
                  <a:off x="5105400" y="3204274"/>
                  <a:ext cx="3124200" cy="3653726"/>
                </a:xfrm>
                <a:prstGeom prst="rect">
                  <a:avLst/>
                </a:prstGeom>
                <a:noFill/>
                <a:ln w="9525">
                  <a:noFill/>
                  <a:miter lim="800000"/>
                  <a:headEnd/>
                  <a:tailEnd/>
                </a:ln>
              </p:spPr>
            </p:pic>
            <p:cxnSp>
              <p:nvCxnSpPr>
                <p:cNvPr id="147" name="Straight Connector 146"/>
                <p:cNvCxnSpPr/>
                <p:nvPr/>
              </p:nvCxnSpPr>
              <p:spPr>
                <a:xfrm>
                  <a:off x="5029200" y="4343400"/>
                  <a:ext cx="0" cy="1524000"/>
                </a:xfrm>
                <a:prstGeom prst="line">
                  <a:avLst/>
                </a:prstGeom>
                <a:ln w="19050">
                  <a:solidFill>
                    <a:schemeClr val="tx1"/>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4744536" y="4953000"/>
                  <a:ext cx="1106551" cy="524941"/>
                </a:xfrm>
                <a:prstGeom prst="rect">
                  <a:avLst/>
                </a:prstGeom>
                <a:solidFill>
                  <a:schemeClr val="bg1"/>
                </a:solidFill>
              </p:spPr>
              <p:txBody>
                <a:bodyPr wrap="none" rtlCol="0">
                  <a:spAutoFit/>
                </a:bodyPr>
                <a:lstStyle/>
                <a:p>
                  <a:r>
                    <a:rPr lang="en-US" sz="1600" dirty="0"/>
                    <a:t>16.4 Å</a:t>
                  </a:r>
                </a:p>
              </p:txBody>
            </p:sp>
          </p:grpSp>
          <p:cxnSp>
            <p:nvCxnSpPr>
              <p:cNvPr id="144" name="Straight Arrow Connector 143"/>
              <p:cNvCxnSpPr/>
              <p:nvPr/>
            </p:nvCxnSpPr>
            <p:spPr>
              <a:xfrm rot="5400000">
                <a:off x="7898214" y="5522796"/>
                <a:ext cx="309094" cy="236302"/>
              </a:xfrm>
              <a:prstGeom prst="straightConnector1">
                <a:avLst/>
              </a:prstGeom>
              <a:ln w="15875">
                <a:solidFill>
                  <a:schemeClr val="tx1"/>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8209399" y="5493378"/>
                <a:ext cx="944993" cy="524941"/>
              </a:xfrm>
              <a:prstGeom prst="rect">
                <a:avLst/>
              </a:prstGeom>
              <a:solidFill>
                <a:schemeClr val="bg1"/>
              </a:solidFill>
            </p:spPr>
            <p:txBody>
              <a:bodyPr wrap="none" rtlCol="0">
                <a:spAutoFit/>
              </a:bodyPr>
              <a:lstStyle/>
              <a:p>
                <a:r>
                  <a:rPr lang="en-US" sz="1600" dirty="0">
                    <a:latin typeface="+mj-lt"/>
                  </a:rPr>
                  <a:t>3.8 Å</a:t>
                </a:r>
              </a:p>
            </p:txBody>
          </p:sp>
        </p:grpSp>
        <p:sp>
          <p:nvSpPr>
            <p:cNvPr id="139" name="Cube 138"/>
            <p:cNvSpPr/>
            <p:nvPr/>
          </p:nvSpPr>
          <p:spPr>
            <a:xfrm>
              <a:off x="4639574" y="3863190"/>
              <a:ext cx="3124200" cy="304800"/>
            </a:xfrm>
            <a:prstGeom prst="cube">
              <a:avLst>
                <a:gd name="adj" fmla="val 52170"/>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TextBox 139"/>
            <p:cNvSpPr txBox="1"/>
            <p:nvPr/>
          </p:nvSpPr>
          <p:spPr>
            <a:xfrm>
              <a:off x="5472554" y="3828898"/>
              <a:ext cx="1380753" cy="477220"/>
            </a:xfrm>
            <a:prstGeom prst="rect">
              <a:avLst/>
            </a:prstGeom>
            <a:noFill/>
          </p:spPr>
          <p:txBody>
            <a:bodyPr wrap="none" rtlCol="0">
              <a:spAutoFit/>
            </a:bodyPr>
            <a:lstStyle/>
            <a:p>
              <a:r>
                <a:rPr lang="en-US" sz="1400" b="1" dirty="0"/>
                <a:t>Substrate</a:t>
              </a:r>
            </a:p>
          </p:txBody>
        </p:sp>
        <p:sp>
          <p:nvSpPr>
            <p:cNvPr id="141" name="Rectangle 140"/>
            <p:cNvSpPr/>
            <p:nvPr/>
          </p:nvSpPr>
          <p:spPr>
            <a:xfrm>
              <a:off x="4741652" y="2767644"/>
              <a:ext cx="2514600" cy="204156"/>
            </a:xfrm>
            <a:prstGeom prst="rect">
              <a:avLst/>
            </a:prstGeom>
            <a:solidFill>
              <a:srgbClr val="FF3399">
                <a:alpha val="2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4942674" y="2648314"/>
              <a:ext cx="2514600" cy="204156"/>
            </a:xfrm>
            <a:prstGeom prst="rect">
              <a:avLst/>
            </a:prstGeom>
            <a:solidFill>
              <a:srgbClr val="FF3399">
                <a:alpha val="2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TextBox 148"/>
          <p:cNvSpPr txBox="1"/>
          <p:nvPr/>
        </p:nvSpPr>
        <p:spPr>
          <a:xfrm>
            <a:off x="2758286" y="4262877"/>
            <a:ext cx="1890261" cy="338554"/>
          </a:xfrm>
          <a:prstGeom prst="rect">
            <a:avLst/>
          </a:prstGeom>
          <a:solidFill>
            <a:schemeClr val="accent6">
              <a:lumMod val="40000"/>
              <a:lumOff val="60000"/>
            </a:schemeClr>
          </a:solidFill>
        </p:spPr>
        <p:txBody>
          <a:bodyPr wrap="none" rtlCol="0">
            <a:spAutoFit/>
          </a:bodyPr>
          <a:lstStyle/>
          <a:p>
            <a:r>
              <a:rPr lang="en-US" sz="1600" b="1" dirty="0"/>
              <a:t>1 monomer of P3HT</a:t>
            </a:r>
          </a:p>
        </p:txBody>
      </p:sp>
      <p:sp>
        <p:nvSpPr>
          <p:cNvPr id="150" name="TextBox 149"/>
          <p:cNvSpPr txBox="1"/>
          <p:nvPr/>
        </p:nvSpPr>
        <p:spPr>
          <a:xfrm>
            <a:off x="7817648" y="1352453"/>
            <a:ext cx="2850353" cy="1631216"/>
          </a:xfrm>
          <a:prstGeom prst="rect">
            <a:avLst/>
          </a:prstGeom>
          <a:noFill/>
        </p:spPr>
        <p:txBody>
          <a:bodyPr wrap="square" rtlCol="0">
            <a:spAutoFit/>
          </a:bodyPr>
          <a:lstStyle/>
          <a:p>
            <a:r>
              <a:rPr lang="en-US" sz="2000" dirty="0"/>
              <a:t>The average length of fibril is 70</a:t>
            </a:r>
            <a:r>
              <a:rPr lang="en-US" sz="2000" dirty="0">
                <a:sym typeface="Symbol"/>
              </a:rPr>
              <a:t>5</a:t>
            </a:r>
            <a:r>
              <a:rPr lang="en-US" sz="2000" dirty="0"/>
              <a:t> nm</a:t>
            </a:r>
          </a:p>
          <a:p>
            <a:endParaRPr lang="en-US" sz="2000" dirty="0"/>
          </a:p>
          <a:p>
            <a:r>
              <a:rPr lang="en-US" sz="2000" dirty="0"/>
              <a:t>The average diameter of fibril is 15</a:t>
            </a:r>
            <a:r>
              <a:rPr lang="en-US" sz="2000" dirty="0">
                <a:sym typeface="Symbol"/>
              </a:rPr>
              <a:t>2 nm</a:t>
            </a:r>
            <a:endParaRPr lang="en-US" sz="2000" dirty="0"/>
          </a:p>
        </p:txBody>
      </p:sp>
      <p:sp>
        <p:nvSpPr>
          <p:cNvPr id="48" name="Rectangle 47"/>
          <p:cNvSpPr/>
          <p:nvPr/>
        </p:nvSpPr>
        <p:spPr>
          <a:xfrm>
            <a:off x="8491577" y="6604576"/>
            <a:ext cx="3623108" cy="215444"/>
          </a:xfrm>
          <a:prstGeom prst="rect">
            <a:avLst/>
          </a:prstGeom>
        </p:spPr>
        <p:txBody>
          <a:bodyPr wrap="none">
            <a:spAutoFit/>
          </a:bodyPr>
          <a:lstStyle/>
          <a:p>
            <a:r>
              <a:rPr lang="en-US" sz="800" dirty="0" smtClean="0">
                <a:solidFill>
                  <a:srgbClr val="000065"/>
                </a:solidFill>
                <a:latin typeface="KJIKA N+ Adv P 4 D F 60 E"/>
              </a:rPr>
              <a:t>Nopporn and Shah, Solar </a:t>
            </a:r>
            <a:r>
              <a:rPr lang="en-US" sz="800" dirty="0">
                <a:solidFill>
                  <a:srgbClr val="000065"/>
                </a:solidFill>
                <a:latin typeface="KJIKA N+ Adv P 4 D F 60 E"/>
              </a:rPr>
              <a:t>Energy Materials &amp; Solar Cells 109 (2013) 56–62</a:t>
            </a:r>
            <a:endParaRPr lang="en-US" dirty="0"/>
          </a:p>
        </p:txBody>
      </p:sp>
      <p:sp>
        <p:nvSpPr>
          <p:cNvPr id="49" name="TextBox 48"/>
          <p:cNvSpPr txBox="1"/>
          <p:nvPr/>
        </p:nvSpPr>
        <p:spPr>
          <a:xfrm>
            <a:off x="2263277" y="277713"/>
            <a:ext cx="7418441" cy="523220"/>
          </a:xfrm>
          <a:prstGeom prst="rect">
            <a:avLst/>
          </a:prstGeom>
          <a:noFill/>
        </p:spPr>
        <p:txBody>
          <a:bodyPr wrap="none" rtlCol="0">
            <a:spAutoFit/>
          </a:bodyPr>
          <a:lstStyle/>
          <a:p>
            <a:r>
              <a:rPr lang="en-US" sz="2800" b="1" dirty="0">
                <a:solidFill>
                  <a:srgbClr val="FF0000"/>
                </a:solidFill>
                <a:effectLst>
                  <a:outerShdw blurRad="38100" dist="38100" dir="2700000" algn="tl">
                    <a:srgbClr val="000000">
                      <a:alpha val="43137"/>
                    </a:srgbClr>
                  </a:outerShdw>
                </a:effectLst>
              </a:rPr>
              <a:t>Electron Energy Loss Spectroscopy (EELS</a:t>
            </a:r>
            <a:r>
              <a:rPr lang="en-US" sz="2800" b="1" dirty="0" smtClean="0">
                <a:solidFill>
                  <a:srgbClr val="FF0000"/>
                </a:solidFill>
                <a:effectLst>
                  <a:outerShdw blurRad="38100" dist="38100" dir="2700000" algn="tl">
                    <a:srgbClr val="000000">
                      <a:alpha val="43137"/>
                    </a:srgbClr>
                  </a:outerShdw>
                </a:effectLst>
              </a:rPr>
              <a:t>)/EFTEM</a:t>
            </a:r>
            <a:endParaRPr lang="en-US"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37586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1828800" y="3426209"/>
            <a:ext cx="3886200" cy="3142867"/>
          </a:xfrm>
          <a:prstGeom prst="rect">
            <a:avLst/>
          </a:prstGeom>
          <a:noFill/>
          <a:ln w="9525">
            <a:noFill/>
            <a:miter lim="800000"/>
            <a:headEnd/>
            <a:tailEnd/>
          </a:ln>
        </p:spPr>
      </p:pic>
      <p:pic>
        <p:nvPicPr>
          <p:cNvPr id="74754" name="Picture 2"/>
          <p:cNvPicPr>
            <a:picLocks noChangeAspect="1" noChangeArrowheads="1"/>
          </p:cNvPicPr>
          <p:nvPr/>
        </p:nvPicPr>
        <p:blipFill>
          <a:blip r:embed="rId3"/>
          <a:srcRect/>
          <a:stretch>
            <a:fillRect/>
          </a:stretch>
        </p:blipFill>
        <p:spPr bwMode="auto">
          <a:xfrm>
            <a:off x="3418075" y="358991"/>
            <a:ext cx="5346655" cy="2511808"/>
          </a:xfrm>
          <a:prstGeom prst="rect">
            <a:avLst/>
          </a:prstGeom>
          <a:noFill/>
          <a:ln w="9525">
            <a:noFill/>
            <a:miter lim="800000"/>
            <a:headEnd/>
            <a:tailEnd/>
          </a:ln>
        </p:spPr>
      </p:pic>
      <p:sp>
        <p:nvSpPr>
          <p:cNvPr id="7" name="TextBox 6"/>
          <p:cNvSpPr txBox="1"/>
          <p:nvPr/>
        </p:nvSpPr>
        <p:spPr>
          <a:xfrm>
            <a:off x="1600200" y="545068"/>
            <a:ext cx="1814920" cy="369332"/>
          </a:xfrm>
          <a:prstGeom prst="rect">
            <a:avLst/>
          </a:prstGeom>
          <a:noFill/>
        </p:spPr>
        <p:txBody>
          <a:bodyPr wrap="none" rtlCol="0">
            <a:spAutoFit/>
          </a:bodyPr>
          <a:lstStyle/>
          <a:p>
            <a:r>
              <a:rPr lang="en-US" dirty="0"/>
              <a:t>Out-of plane XRD</a:t>
            </a:r>
          </a:p>
        </p:txBody>
      </p:sp>
      <p:sp>
        <p:nvSpPr>
          <p:cNvPr id="8" name="TextBox 7"/>
          <p:cNvSpPr txBox="1"/>
          <p:nvPr/>
        </p:nvSpPr>
        <p:spPr>
          <a:xfrm>
            <a:off x="1641779" y="3056876"/>
            <a:ext cx="2544479" cy="369332"/>
          </a:xfrm>
          <a:prstGeom prst="rect">
            <a:avLst/>
          </a:prstGeom>
          <a:noFill/>
        </p:spPr>
        <p:txBody>
          <a:bodyPr wrap="none" rtlCol="0">
            <a:spAutoFit/>
          </a:bodyPr>
          <a:lstStyle/>
          <a:p>
            <a:r>
              <a:rPr lang="en-US" dirty="0"/>
              <a:t>Out-of plane XRD results </a:t>
            </a:r>
          </a:p>
        </p:txBody>
      </p:sp>
      <p:pic>
        <p:nvPicPr>
          <p:cNvPr id="74759" name="Picture 7"/>
          <p:cNvPicPr>
            <a:picLocks noChangeAspect="1" noChangeArrowheads="1"/>
          </p:cNvPicPr>
          <p:nvPr/>
        </p:nvPicPr>
        <p:blipFill>
          <a:blip r:embed="rId4"/>
          <a:srcRect/>
          <a:stretch>
            <a:fillRect/>
          </a:stretch>
        </p:blipFill>
        <p:spPr bwMode="auto">
          <a:xfrm>
            <a:off x="6490896" y="3614646"/>
            <a:ext cx="2161977" cy="2100354"/>
          </a:xfrm>
          <a:prstGeom prst="rect">
            <a:avLst/>
          </a:prstGeom>
          <a:noFill/>
          <a:ln w="9525">
            <a:noFill/>
            <a:miter lim="800000"/>
            <a:headEnd/>
            <a:tailEnd/>
          </a:ln>
        </p:spPr>
      </p:pic>
      <p:sp>
        <p:nvSpPr>
          <p:cNvPr id="10" name="TextBox 9"/>
          <p:cNvSpPr txBox="1"/>
          <p:nvPr/>
        </p:nvSpPr>
        <p:spPr>
          <a:xfrm>
            <a:off x="8489160" y="5357336"/>
            <a:ext cx="723275" cy="369332"/>
          </a:xfrm>
          <a:prstGeom prst="rect">
            <a:avLst/>
          </a:prstGeom>
          <a:solidFill>
            <a:schemeClr val="bg1"/>
          </a:solidFill>
          <a:ln>
            <a:solidFill>
              <a:schemeClr val="bg1"/>
            </a:solidFill>
          </a:ln>
        </p:spPr>
        <p:txBody>
          <a:bodyPr wrap="square" rtlCol="0">
            <a:spAutoFit/>
          </a:bodyPr>
          <a:lstStyle/>
          <a:p>
            <a:r>
              <a:rPr lang="en-US" dirty="0"/>
              <a:t>(020)</a:t>
            </a:r>
          </a:p>
        </p:txBody>
      </p:sp>
      <p:cxnSp>
        <p:nvCxnSpPr>
          <p:cNvPr id="23" name="Straight Arrow Connector 22"/>
          <p:cNvCxnSpPr/>
          <p:nvPr/>
        </p:nvCxnSpPr>
        <p:spPr>
          <a:xfrm flipH="1" flipV="1">
            <a:off x="8281988" y="5357337"/>
            <a:ext cx="152399" cy="1179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626392" y="3614646"/>
            <a:ext cx="436338" cy="369332"/>
          </a:xfrm>
          <a:prstGeom prst="rect">
            <a:avLst/>
          </a:prstGeom>
          <a:noFill/>
        </p:spPr>
        <p:txBody>
          <a:bodyPr wrap="none" rtlCol="0">
            <a:spAutoFit/>
          </a:bodyPr>
          <a:lstStyle/>
          <a:p>
            <a:r>
              <a:rPr lang="en-US" dirty="0">
                <a:solidFill>
                  <a:schemeClr val="bg1"/>
                </a:solidFill>
              </a:rPr>
              <a:t>(a)</a:t>
            </a:r>
          </a:p>
        </p:txBody>
      </p:sp>
      <p:sp>
        <p:nvSpPr>
          <p:cNvPr id="32" name="TextBox 31"/>
          <p:cNvSpPr txBox="1"/>
          <p:nvPr/>
        </p:nvSpPr>
        <p:spPr>
          <a:xfrm>
            <a:off x="2999112" y="4029671"/>
            <a:ext cx="2667000" cy="830997"/>
          </a:xfrm>
          <a:prstGeom prst="rect">
            <a:avLst/>
          </a:prstGeom>
          <a:noFill/>
        </p:spPr>
        <p:txBody>
          <a:bodyPr wrap="square" rtlCol="0">
            <a:spAutoFit/>
          </a:bodyPr>
          <a:lstStyle/>
          <a:p>
            <a:r>
              <a:rPr lang="en-US" sz="1600" dirty="0"/>
              <a:t>d-spacing value perpendicular to a P3HTfibril (16.4 Angstrom )</a:t>
            </a:r>
          </a:p>
        </p:txBody>
      </p:sp>
      <p:sp>
        <p:nvSpPr>
          <p:cNvPr id="33" name="TextBox 32"/>
          <p:cNvSpPr txBox="1"/>
          <p:nvPr/>
        </p:nvSpPr>
        <p:spPr>
          <a:xfrm>
            <a:off x="6401240" y="3056876"/>
            <a:ext cx="1352550" cy="369332"/>
          </a:xfrm>
          <a:prstGeom prst="rect">
            <a:avLst/>
          </a:prstGeom>
          <a:noFill/>
        </p:spPr>
        <p:txBody>
          <a:bodyPr wrap="none" rtlCol="0">
            <a:spAutoFit/>
          </a:bodyPr>
          <a:lstStyle/>
          <a:p>
            <a:r>
              <a:rPr lang="en-US" dirty="0"/>
              <a:t>SEAD results</a:t>
            </a:r>
          </a:p>
        </p:txBody>
      </p:sp>
      <p:sp>
        <p:nvSpPr>
          <p:cNvPr id="34" name="TextBox 33"/>
          <p:cNvSpPr txBox="1"/>
          <p:nvPr/>
        </p:nvSpPr>
        <p:spPr>
          <a:xfrm>
            <a:off x="6626392" y="5726669"/>
            <a:ext cx="3699026" cy="646331"/>
          </a:xfrm>
          <a:prstGeom prst="rect">
            <a:avLst/>
          </a:prstGeom>
          <a:noFill/>
        </p:spPr>
        <p:txBody>
          <a:bodyPr wrap="none" rtlCol="0">
            <a:spAutoFit/>
          </a:bodyPr>
          <a:lstStyle/>
          <a:p>
            <a:r>
              <a:rPr lang="en-US" dirty="0"/>
              <a:t>pi-pi stacking distance (3.8 Angstrom)</a:t>
            </a:r>
          </a:p>
          <a:p>
            <a:r>
              <a:rPr lang="en-US" dirty="0"/>
              <a:t>along the P3HT fibril </a:t>
            </a:r>
          </a:p>
        </p:txBody>
      </p:sp>
      <p:sp>
        <p:nvSpPr>
          <p:cNvPr id="35" name="TextBox 34"/>
          <p:cNvSpPr txBox="1"/>
          <p:nvPr/>
        </p:nvSpPr>
        <p:spPr>
          <a:xfrm>
            <a:off x="7829532" y="6519446"/>
            <a:ext cx="2525820" cy="338554"/>
          </a:xfrm>
          <a:prstGeom prst="rect">
            <a:avLst/>
          </a:prstGeom>
          <a:noFill/>
        </p:spPr>
        <p:txBody>
          <a:bodyPr wrap="none" rtlCol="0">
            <a:spAutoFit/>
          </a:bodyPr>
          <a:lstStyle/>
          <a:p>
            <a:r>
              <a:rPr lang="en-US" sz="1600" dirty="0"/>
              <a:t>(a) A spun cast P3HT sample</a:t>
            </a:r>
          </a:p>
        </p:txBody>
      </p:sp>
      <p:cxnSp>
        <p:nvCxnSpPr>
          <p:cNvPr id="19" name="Straight Arrow Connector 18"/>
          <p:cNvCxnSpPr/>
          <p:nvPr/>
        </p:nvCxnSpPr>
        <p:spPr>
          <a:xfrm flipH="1" flipV="1">
            <a:off x="2743200" y="4191000"/>
            <a:ext cx="228600" cy="94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208707" y="81290"/>
            <a:ext cx="6847003" cy="523220"/>
          </a:xfrm>
          <a:prstGeom prst="rect">
            <a:avLst/>
          </a:prstGeom>
          <a:noFill/>
        </p:spPr>
        <p:txBody>
          <a:bodyPr wrap="none" rtlCol="0">
            <a:spAutoFit/>
          </a:bodyPr>
          <a:lstStyle/>
          <a:p>
            <a:r>
              <a:rPr lang="en-US" sz="2800" b="1" dirty="0" smtClean="0">
                <a:solidFill>
                  <a:srgbClr val="FF0000"/>
                </a:solidFill>
                <a:effectLst>
                  <a:outerShdw blurRad="38100" dist="38100" dir="2700000" algn="tl">
                    <a:srgbClr val="000000">
                      <a:alpha val="43137"/>
                    </a:srgbClr>
                  </a:outerShdw>
                </a:effectLst>
              </a:rPr>
              <a:t>Other techniques to determine the structure</a:t>
            </a:r>
            <a:endParaRPr lang="en-US"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255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par>
                                <p:cTn id="14" presetID="3"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74759"/>
                                        </p:tgtEl>
                                        <p:attrNameLst>
                                          <p:attrName>style.visibility</p:attrName>
                                        </p:attrNameLst>
                                      </p:cBhvr>
                                      <p:to>
                                        <p:strVal val="visible"/>
                                      </p:to>
                                    </p:set>
                                    <p:animEffect transition="in" filter="blinds(horizontal)">
                                      <p:cBhvr>
                                        <p:cTn id="21" dur="500"/>
                                        <p:tgtEl>
                                          <p:spTgt spid="7475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par>
                                <p:cTn id="25" presetID="3" presetClass="entr" presetSubtype="1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linds(horizontal)">
                                      <p:cBhvr>
                                        <p:cTn id="27" dur="500"/>
                                        <p:tgtEl>
                                          <p:spTgt spid="2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linds(horizontal)">
                                      <p:cBhvr>
                                        <p:cTn id="30" dur="500"/>
                                        <p:tgtEl>
                                          <p:spTgt spid="2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linds(horizontal)">
                                      <p:cBhvr>
                                        <p:cTn id="33" dur="500"/>
                                        <p:tgtEl>
                                          <p:spTgt spid="3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linds(horizontal)">
                                      <p:cBhvr>
                                        <p:cTn id="36" dur="500"/>
                                        <p:tgtEl>
                                          <p:spTgt spid="34"/>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linds(horizontal)">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25" grpId="0"/>
      <p:bldP spid="32" grpId="0"/>
      <p:bldP spid="33" grpId="0"/>
      <p:bldP spid="34" grpId="0"/>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002456" y="69008"/>
            <a:ext cx="6630533" cy="523220"/>
          </a:xfrm>
          <a:prstGeom prst="rect">
            <a:avLst/>
          </a:prstGeom>
          <a:noFill/>
        </p:spPr>
        <p:txBody>
          <a:bodyPr wrap="none" rtlCol="0">
            <a:spAutoFit/>
          </a:bodyPr>
          <a:lstStyle/>
          <a:p>
            <a:r>
              <a:rPr lang="en-US" sz="2800" dirty="0">
                <a:solidFill>
                  <a:srgbClr val="FF0000"/>
                </a:solidFill>
                <a:effectLst>
                  <a:outerShdw blurRad="38100" dist="38100" dir="2700000" algn="tl">
                    <a:srgbClr val="000000">
                      <a:alpha val="43137"/>
                    </a:srgbClr>
                  </a:outerShdw>
                </a:effectLst>
              </a:rPr>
              <a:t>Chains orientation/packing in the P3HT fibril</a:t>
            </a:r>
          </a:p>
        </p:txBody>
      </p:sp>
      <p:pic>
        <p:nvPicPr>
          <p:cNvPr id="55297" name="Picture 1" descr="B:\My papers\ACS\Figure new\Fig7_correction.tif"/>
          <p:cNvPicPr>
            <a:picLocks noChangeAspect="1" noChangeArrowheads="1"/>
          </p:cNvPicPr>
          <p:nvPr/>
        </p:nvPicPr>
        <p:blipFill>
          <a:blip r:embed="rId2"/>
          <a:srcRect/>
          <a:stretch>
            <a:fillRect/>
          </a:stretch>
        </p:blipFill>
        <p:spPr bwMode="auto">
          <a:xfrm>
            <a:off x="1828800" y="1752600"/>
            <a:ext cx="6879102" cy="4267200"/>
          </a:xfrm>
          <a:prstGeom prst="rect">
            <a:avLst/>
          </a:prstGeom>
          <a:noFill/>
        </p:spPr>
      </p:pic>
      <p:grpSp>
        <p:nvGrpSpPr>
          <p:cNvPr id="23" name="Group 22"/>
          <p:cNvGrpSpPr/>
          <p:nvPr/>
        </p:nvGrpSpPr>
        <p:grpSpPr>
          <a:xfrm>
            <a:off x="8584436" y="914400"/>
            <a:ext cx="1931164" cy="2375856"/>
            <a:chOff x="1219200" y="4482144"/>
            <a:chExt cx="1931164" cy="2375856"/>
          </a:xfrm>
        </p:grpSpPr>
        <p:grpSp>
          <p:nvGrpSpPr>
            <p:cNvPr id="24" name="Group 27"/>
            <p:cNvGrpSpPr/>
            <p:nvPr/>
          </p:nvGrpSpPr>
          <p:grpSpPr>
            <a:xfrm>
              <a:off x="1219200" y="4482144"/>
              <a:ext cx="1931164" cy="2375856"/>
              <a:chOff x="2133600" y="4291644"/>
              <a:chExt cx="1931164" cy="2375856"/>
            </a:xfrm>
          </p:grpSpPr>
          <p:pic>
            <p:nvPicPr>
              <p:cNvPr id="26" name="Picture 2"/>
              <p:cNvPicPr>
                <a:picLocks noChangeAspect="1" noChangeArrowheads="1"/>
              </p:cNvPicPr>
              <p:nvPr/>
            </p:nvPicPr>
            <p:blipFill>
              <a:blip r:embed="rId3" cstate="print"/>
              <a:srcRect/>
              <a:stretch>
                <a:fillRect/>
              </a:stretch>
            </p:blipFill>
            <p:spPr bwMode="auto">
              <a:xfrm>
                <a:off x="2133600" y="4495800"/>
                <a:ext cx="1931164" cy="2171700"/>
              </a:xfrm>
              <a:prstGeom prst="rect">
                <a:avLst/>
              </a:prstGeom>
              <a:noFill/>
              <a:ln w="9525">
                <a:noFill/>
                <a:miter lim="800000"/>
                <a:headEnd/>
                <a:tailEnd/>
              </a:ln>
            </p:spPr>
          </p:pic>
          <p:cxnSp>
            <p:nvCxnSpPr>
              <p:cNvPr id="27" name="Straight Connector 26"/>
              <p:cNvCxnSpPr/>
              <p:nvPr/>
            </p:nvCxnSpPr>
            <p:spPr>
              <a:xfrm flipV="1">
                <a:off x="2244304" y="4291644"/>
                <a:ext cx="0" cy="116205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479322" y="4291644"/>
                <a:ext cx="0" cy="116205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286000" y="4572000"/>
                <a:ext cx="304800" cy="0"/>
              </a:xfrm>
              <a:prstGeom prst="straightConnector1">
                <a:avLst/>
              </a:prstGeom>
              <a:ln w="15875">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124200" y="4572000"/>
                <a:ext cx="304800" cy="0"/>
              </a:xfrm>
              <a:prstGeom prst="straightConnector1">
                <a:avLst/>
              </a:prstGeom>
              <a:ln w="15875">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1676400" y="4615130"/>
              <a:ext cx="554960" cy="276999"/>
            </a:xfrm>
            <a:prstGeom prst="rect">
              <a:avLst/>
            </a:prstGeom>
            <a:solidFill>
              <a:schemeClr val="bg1"/>
            </a:solidFill>
          </p:spPr>
          <p:txBody>
            <a:bodyPr wrap="none" rtlCol="0">
              <a:spAutoFit/>
            </a:bodyPr>
            <a:lstStyle/>
            <a:p>
              <a:r>
                <a:rPr lang="en-US" sz="1200" b="1" dirty="0"/>
                <a:t>8.07Å</a:t>
              </a:r>
            </a:p>
          </p:txBody>
        </p:sp>
      </p:grpSp>
      <p:sp>
        <p:nvSpPr>
          <p:cNvPr id="31" name="TextBox 30"/>
          <p:cNvSpPr txBox="1"/>
          <p:nvPr/>
        </p:nvSpPr>
        <p:spPr>
          <a:xfrm>
            <a:off x="8564195" y="533400"/>
            <a:ext cx="1523430" cy="369332"/>
          </a:xfrm>
          <a:prstGeom prst="rect">
            <a:avLst/>
          </a:prstGeom>
          <a:noFill/>
        </p:spPr>
        <p:txBody>
          <a:bodyPr wrap="none" rtlCol="0">
            <a:spAutoFit/>
          </a:bodyPr>
          <a:lstStyle/>
          <a:p>
            <a:r>
              <a:rPr lang="en-US" dirty="0"/>
              <a:t>Ordered chain</a:t>
            </a:r>
          </a:p>
        </p:txBody>
      </p:sp>
      <p:sp>
        <p:nvSpPr>
          <p:cNvPr id="33" name="Rectangle 32"/>
          <p:cNvSpPr/>
          <p:nvPr/>
        </p:nvSpPr>
        <p:spPr>
          <a:xfrm>
            <a:off x="8736836" y="2102328"/>
            <a:ext cx="1397764" cy="209550"/>
          </a:xfrm>
          <a:prstGeom prst="rect">
            <a:avLst/>
          </a:prstGeom>
          <a:solidFill>
            <a:schemeClr val="bg1">
              <a:lumMod val="65000"/>
              <a:alpha val="54000"/>
            </a:schemeClr>
          </a:solid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036787" y="1324385"/>
            <a:ext cx="1160895" cy="369332"/>
          </a:xfrm>
          <a:prstGeom prst="rect">
            <a:avLst/>
          </a:prstGeom>
          <a:noFill/>
        </p:spPr>
        <p:txBody>
          <a:bodyPr wrap="none" rtlCol="0">
            <a:spAutoFit/>
          </a:bodyPr>
          <a:lstStyle/>
          <a:p>
            <a:r>
              <a:rPr lang="en-US" dirty="0"/>
              <a:t>P3HT fibril</a:t>
            </a:r>
          </a:p>
        </p:txBody>
      </p:sp>
      <p:cxnSp>
        <p:nvCxnSpPr>
          <p:cNvPr id="18" name="Straight Arrow Connector 17"/>
          <p:cNvCxnSpPr/>
          <p:nvPr/>
        </p:nvCxnSpPr>
        <p:spPr>
          <a:xfrm flipH="1">
            <a:off x="5893490" y="1693718"/>
            <a:ext cx="583510" cy="61816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617234" y="6480352"/>
            <a:ext cx="5658152" cy="523220"/>
          </a:xfrm>
          <a:prstGeom prst="rect">
            <a:avLst/>
          </a:prstGeom>
          <a:noFill/>
        </p:spPr>
        <p:txBody>
          <a:bodyPr wrap="none" rtlCol="0">
            <a:spAutoFit/>
          </a:bodyPr>
          <a:lstStyle/>
          <a:p>
            <a:r>
              <a:rPr lang="en-US" dirty="0" smtClean="0"/>
              <a:t>Shah </a:t>
            </a:r>
            <a:r>
              <a:rPr lang="en-US" dirty="0"/>
              <a:t>I. et al. </a:t>
            </a:r>
            <a:r>
              <a:rPr lang="en-US" i="1" dirty="0"/>
              <a:t>ACS</a:t>
            </a:r>
            <a:r>
              <a:rPr lang="en-US" dirty="0" smtClean="0"/>
              <a:t>, Appl. Mat. Int. </a:t>
            </a:r>
            <a:r>
              <a:rPr lang="en-US" dirty="0"/>
              <a:t>under review, ACS (2014).</a:t>
            </a:r>
          </a:p>
          <a:p>
            <a:endParaRPr lang="en-US" sz="1000" dirty="0"/>
          </a:p>
        </p:txBody>
      </p:sp>
    </p:spTree>
    <p:extLst>
      <p:ext uri="{BB962C8B-B14F-4D97-AF65-F5344CB8AC3E}">
        <p14:creationId xmlns:p14="http://schemas.microsoft.com/office/powerpoint/2010/main" val="39043955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147" y="2806400"/>
            <a:ext cx="6046577" cy="1325563"/>
          </a:xfrm>
        </p:spPr>
        <p:txBody>
          <a:bodyPr/>
          <a:lstStyle/>
          <a:p>
            <a:r>
              <a:rPr lang="en-US" dirty="0" smtClean="0">
                <a:solidFill>
                  <a:srgbClr val="FF0000"/>
                </a:solidFill>
                <a:effectLst>
                  <a:outerShdw blurRad="38100" dist="38100" dir="2700000" algn="tl">
                    <a:srgbClr val="000000">
                      <a:alpha val="43137"/>
                    </a:srgbClr>
                  </a:outerShdw>
                </a:effectLst>
              </a:rPr>
              <a:t>Al – Active layer Interface</a:t>
            </a:r>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58153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059" y="610131"/>
            <a:ext cx="8229600" cy="1143000"/>
          </a:xfrm>
        </p:spPr>
        <p:txBody>
          <a:bodyPr/>
          <a:lstStyle/>
          <a:p>
            <a:r>
              <a:rPr lang="en-US" dirty="0" smtClean="0">
                <a:solidFill>
                  <a:srgbClr val="FF0000"/>
                </a:solidFill>
                <a:effectLst>
                  <a:outerShdw blurRad="38100" dist="38100" dir="2700000" algn="tl">
                    <a:srgbClr val="000000">
                      <a:alpha val="43137"/>
                    </a:srgbClr>
                  </a:outerShdw>
                </a:effectLst>
              </a:rPr>
              <a:t>Focused Ion Beam (FIB) Machine</a:t>
            </a:r>
            <a:endParaRPr lang="en-US" dirty="0">
              <a:solidFill>
                <a:srgbClr val="FF0000"/>
              </a:solidFill>
              <a:effectLst>
                <a:outerShdw blurRad="38100" dist="38100" dir="2700000" algn="tl">
                  <a:srgbClr val="000000">
                    <a:alpha val="43137"/>
                  </a:srgbClr>
                </a:outerShdw>
              </a:effectLst>
            </a:endParaRPr>
          </a:p>
        </p:txBody>
      </p:sp>
      <p:grpSp>
        <p:nvGrpSpPr>
          <p:cNvPr id="4" name="Group 31"/>
          <p:cNvGrpSpPr/>
          <p:nvPr/>
        </p:nvGrpSpPr>
        <p:grpSpPr>
          <a:xfrm>
            <a:off x="1752600" y="1600200"/>
            <a:ext cx="6178064" cy="4619288"/>
            <a:chOff x="-82064" y="1476712"/>
            <a:chExt cx="4483705" cy="3323888"/>
          </a:xfrm>
        </p:grpSpPr>
        <p:pic>
          <p:nvPicPr>
            <p:cNvPr id="5" name="Picture 3" descr="ZEISS Auriga neue Legex mM vU kl 20090126"/>
            <p:cNvPicPr>
              <a:picLocks noChangeAspect="1" noChangeArrowheads="1"/>
            </p:cNvPicPr>
            <p:nvPr/>
          </p:nvPicPr>
          <p:blipFill>
            <a:blip r:embed="rId2" cstate="print"/>
            <a:srcRect l="39359" t="11485" r="18182" b="42731"/>
            <a:stretch>
              <a:fillRect/>
            </a:stretch>
          </p:blipFill>
          <p:spPr>
            <a:xfrm>
              <a:off x="342901" y="1476712"/>
              <a:ext cx="4058740" cy="3323888"/>
            </a:xfrm>
            <a:prstGeom prst="rect">
              <a:avLst/>
            </a:prstGeom>
            <a:noFill/>
            <a:ln/>
          </p:spPr>
        </p:pic>
        <p:grpSp>
          <p:nvGrpSpPr>
            <p:cNvPr id="6" name="Group 30"/>
            <p:cNvGrpSpPr/>
            <p:nvPr/>
          </p:nvGrpSpPr>
          <p:grpSpPr>
            <a:xfrm>
              <a:off x="-82064" y="1981200"/>
              <a:ext cx="4469913" cy="2458943"/>
              <a:chOff x="-82064" y="2209800"/>
              <a:chExt cx="4469913" cy="2458943"/>
            </a:xfrm>
          </p:grpSpPr>
          <p:sp>
            <p:nvSpPr>
              <p:cNvPr id="7" name="Text Box 4"/>
              <p:cNvSpPr txBox="1">
                <a:spLocks noChangeArrowheads="1"/>
              </p:cNvSpPr>
              <p:nvPr/>
            </p:nvSpPr>
            <p:spPr bwMode="auto">
              <a:xfrm>
                <a:off x="0" y="2209800"/>
                <a:ext cx="1038225" cy="199319"/>
              </a:xfrm>
              <a:prstGeom prst="rect">
                <a:avLst/>
              </a:prstGeom>
              <a:noFill/>
              <a:ln w="12700">
                <a:noFill/>
                <a:miter lim="800000"/>
                <a:headEnd type="none" w="sm" len="sm"/>
                <a:tailEnd type="none" w="sm" len="sm"/>
              </a:ln>
              <a:effectLst/>
            </p:spPr>
            <p:txBody>
              <a:bodyPr wrap="square">
                <a:spAutoFit/>
              </a:bodyPr>
              <a:lstStyle/>
              <a:p>
                <a:pPr defTabSz="762000"/>
                <a:r>
                  <a:rPr lang="en-GB" sz="1200" b="1" dirty="0"/>
                  <a:t>FIB column</a:t>
                </a:r>
              </a:p>
            </p:txBody>
          </p:sp>
          <p:sp>
            <p:nvSpPr>
              <p:cNvPr id="8" name="Text Box 5"/>
              <p:cNvSpPr txBox="1">
                <a:spLocks noChangeArrowheads="1"/>
              </p:cNvSpPr>
              <p:nvPr/>
            </p:nvSpPr>
            <p:spPr bwMode="auto">
              <a:xfrm>
                <a:off x="0" y="4469424"/>
                <a:ext cx="1905000" cy="199319"/>
              </a:xfrm>
              <a:prstGeom prst="rect">
                <a:avLst/>
              </a:prstGeom>
              <a:noFill/>
              <a:ln w="12700">
                <a:noFill/>
                <a:miter lim="800000"/>
                <a:headEnd type="none" w="sm" len="sm"/>
                <a:tailEnd type="none" w="sm" len="sm"/>
              </a:ln>
              <a:effectLst/>
            </p:spPr>
            <p:txBody>
              <a:bodyPr wrap="square">
                <a:spAutoFit/>
              </a:bodyPr>
              <a:lstStyle/>
              <a:p>
                <a:pPr defTabSz="762000"/>
                <a:r>
                  <a:rPr lang="en-GB" sz="1200" b="1" dirty="0"/>
                  <a:t>Gas Injection System (GIS)</a:t>
                </a:r>
              </a:p>
            </p:txBody>
          </p:sp>
          <p:sp>
            <p:nvSpPr>
              <p:cNvPr id="9" name="Text Box 6"/>
              <p:cNvSpPr txBox="1">
                <a:spLocks noChangeArrowheads="1"/>
              </p:cNvSpPr>
              <p:nvPr/>
            </p:nvSpPr>
            <p:spPr bwMode="auto">
              <a:xfrm>
                <a:off x="-82064" y="3089040"/>
                <a:ext cx="1463675" cy="332199"/>
              </a:xfrm>
              <a:prstGeom prst="rect">
                <a:avLst/>
              </a:prstGeom>
              <a:noFill/>
              <a:ln w="12700">
                <a:noFill/>
                <a:miter lim="800000"/>
                <a:headEnd type="none" w="sm" len="sm"/>
                <a:tailEnd type="none" w="sm" len="sm"/>
              </a:ln>
              <a:effectLst/>
            </p:spPr>
            <p:txBody>
              <a:bodyPr wrap="square">
                <a:spAutoFit/>
              </a:bodyPr>
              <a:lstStyle/>
              <a:p>
                <a:pPr defTabSz="762000"/>
                <a:r>
                  <a:rPr lang="en-GB" sz="1200" b="1" dirty="0"/>
                  <a:t>CCD camera </a:t>
                </a:r>
              </a:p>
              <a:p>
                <a:pPr defTabSz="762000"/>
                <a:r>
                  <a:rPr lang="en-GB" sz="1200" b="1" dirty="0"/>
                  <a:t>&amp; illumination</a:t>
                </a:r>
              </a:p>
            </p:txBody>
          </p:sp>
          <p:sp>
            <p:nvSpPr>
              <p:cNvPr id="10" name="Line 7"/>
              <p:cNvSpPr>
                <a:spLocks noChangeShapeType="1"/>
              </p:cNvSpPr>
              <p:nvPr/>
            </p:nvSpPr>
            <p:spPr bwMode="auto">
              <a:xfrm>
                <a:off x="457200" y="2514600"/>
                <a:ext cx="128586" cy="339525"/>
              </a:xfrm>
              <a:prstGeom prst="line">
                <a:avLst/>
              </a:prstGeom>
              <a:noFill/>
              <a:ln w="19050">
                <a:solidFill>
                  <a:srgbClr val="0000FF"/>
                </a:solidFill>
                <a:round/>
                <a:headEnd type="none" w="sm" len="sm"/>
                <a:tailEnd type="triangle" w="sm" len="sm"/>
              </a:ln>
              <a:effectLst/>
            </p:spPr>
            <p:txBody>
              <a:bodyPr/>
              <a:lstStyle/>
              <a:p>
                <a:endParaRPr lang="en-US"/>
              </a:p>
            </p:txBody>
          </p:sp>
          <p:sp>
            <p:nvSpPr>
              <p:cNvPr id="11" name="Line 9"/>
              <p:cNvSpPr>
                <a:spLocks noChangeShapeType="1"/>
              </p:cNvSpPr>
              <p:nvPr/>
            </p:nvSpPr>
            <p:spPr bwMode="auto">
              <a:xfrm>
                <a:off x="457200" y="3505200"/>
                <a:ext cx="838200" cy="304800"/>
              </a:xfrm>
              <a:prstGeom prst="line">
                <a:avLst/>
              </a:prstGeom>
              <a:noFill/>
              <a:ln w="19050">
                <a:solidFill>
                  <a:srgbClr val="0000FF"/>
                </a:solidFill>
                <a:round/>
                <a:headEnd type="none" w="sm" len="sm"/>
                <a:tailEnd type="triangle" w="sm" len="sm"/>
              </a:ln>
              <a:effectLst/>
            </p:spPr>
            <p:txBody>
              <a:bodyPr/>
              <a:lstStyle/>
              <a:p>
                <a:endParaRPr lang="en-US"/>
              </a:p>
            </p:txBody>
          </p:sp>
          <p:sp>
            <p:nvSpPr>
              <p:cNvPr id="12" name="Line 10"/>
              <p:cNvSpPr>
                <a:spLocks noChangeShapeType="1"/>
              </p:cNvSpPr>
              <p:nvPr/>
            </p:nvSpPr>
            <p:spPr bwMode="auto">
              <a:xfrm flipH="1">
                <a:off x="2895600" y="3429000"/>
                <a:ext cx="299527" cy="101756"/>
              </a:xfrm>
              <a:prstGeom prst="line">
                <a:avLst/>
              </a:prstGeom>
              <a:noFill/>
              <a:ln w="19050">
                <a:solidFill>
                  <a:srgbClr val="0000FF"/>
                </a:solidFill>
                <a:round/>
                <a:headEnd type="none" w="sm" len="sm"/>
                <a:tailEnd type="triangle" w="sm" len="sm"/>
              </a:ln>
              <a:effectLst/>
            </p:spPr>
            <p:txBody>
              <a:bodyPr/>
              <a:lstStyle/>
              <a:p>
                <a:endParaRPr lang="en-US"/>
              </a:p>
            </p:txBody>
          </p:sp>
          <p:sp>
            <p:nvSpPr>
              <p:cNvPr id="13" name="Text Box 11"/>
              <p:cNvSpPr txBox="1">
                <a:spLocks noChangeArrowheads="1"/>
              </p:cNvSpPr>
              <p:nvPr/>
            </p:nvSpPr>
            <p:spPr bwMode="auto">
              <a:xfrm>
                <a:off x="2971800" y="3124200"/>
                <a:ext cx="1416049" cy="199319"/>
              </a:xfrm>
              <a:prstGeom prst="rect">
                <a:avLst/>
              </a:prstGeom>
              <a:noFill/>
              <a:ln w="12700">
                <a:noFill/>
                <a:miter lim="800000"/>
                <a:headEnd type="none" w="sm" len="sm"/>
                <a:tailEnd type="none" w="sm" len="sm"/>
              </a:ln>
              <a:effectLst/>
            </p:spPr>
            <p:txBody>
              <a:bodyPr wrap="square">
                <a:spAutoFit/>
              </a:bodyPr>
              <a:lstStyle/>
              <a:p>
                <a:pPr defTabSz="762000"/>
                <a:r>
                  <a:rPr lang="en-GB" sz="1200" b="1" dirty="0" err="1"/>
                  <a:t>Inlens</a:t>
                </a:r>
                <a:r>
                  <a:rPr lang="en-GB" sz="1200" b="1" dirty="0"/>
                  <a:t> - Detector</a:t>
                </a:r>
              </a:p>
            </p:txBody>
          </p:sp>
          <p:sp>
            <p:nvSpPr>
              <p:cNvPr id="14" name="Line 15"/>
              <p:cNvSpPr>
                <a:spLocks noChangeShapeType="1"/>
              </p:cNvSpPr>
              <p:nvPr/>
            </p:nvSpPr>
            <p:spPr bwMode="auto">
              <a:xfrm flipV="1">
                <a:off x="568568" y="4375639"/>
                <a:ext cx="152400" cy="171159"/>
              </a:xfrm>
              <a:prstGeom prst="line">
                <a:avLst/>
              </a:prstGeom>
              <a:noFill/>
              <a:ln w="19050">
                <a:solidFill>
                  <a:srgbClr val="0000FF"/>
                </a:solidFill>
                <a:round/>
                <a:headEnd type="none" w="sm" len="sm"/>
                <a:tailEnd type="triangle" w="sm" len="sm"/>
              </a:ln>
              <a:effectLst/>
            </p:spPr>
            <p:txBody>
              <a:bodyPr/>
              <a:lstStyle/>
              <a:p>
                <a:endParaRPr lang="en-US"/>
              </a:p>
            </p:txBody>
          </p:sp>
          <p:sp>
            <p:nvSpPr>
              <p:cNvPr id="15" name="Text Box 16"/>
              <p:cNvSpPr txBox="1">
                <a:spLocks noChangeArrowheads="1"/>
              </p:cNvSpPr>
              <p:nvPr/>
            </p:nvSpPr>
            <p:spPr bwMode="auto">
              <a:xfrm>
                <a:off x="-82064" y="3979984"/>
                <a:ext cx="1099407" cy="199319"/>
              </a:xfrm>
              <a:prstGeom prst="rect">
                <a:avLst/>
              </a:prstGeom>
              <a:noFill/>
              <a:ln w="12700">
                <a:noFill/>
                <a:miter lim="800000"/>
                <a:headEnd type="none" w="sm" len="sm"/>
                <a:tailEnd type="none" w="sm" len="sm"/>
              </a:ln>
              <a:effectLst/>
            </p:spPr>
            <p:txBody>
              <a:bodyPr wrap="square">
                <a:spAutoFit/>
              </a:bodyPr>
              <a:lstStyle/>
              <a:p>
                <a:pPr defTabSz="762000"/>
                <a:r>
                  <a:rPr lang="en-GB" sz="1200" b="1" dirty="0"/>
                  <a:t>SE -Detector</a:t>
                </a:r>
              </a:p>
            </p:txBody>
          </p:sp>
          <p:sp>
            <p:nvSpPr>
              <p:cNvPr id="16" name="Text Box 17"/>
              <p:cNvSpPr txBox="1">
                <a:spLocks noChangeArrowheads="1"/>
              </p:cNvSpPr>
              <p:nvPr/>
            </p:nvSpPr>
            <p:spPr bwMode="auto">
              <a:xfrm>
                <a:off x="3505200" y="4114800"/>
                <a:ext cx="738186" cy="199319"/>
              </a:xfrm>
              <a:prstGeom prst="rect">
                <a:avLst/>
              </a:prstGeom>
              <a:noFill/>
              <a:ln w="12700">
                <a:noFill/>
                <a:miter lim="800000"/>
                <a:headEnd type="none" w="sm" len="sm"/>
                <a:tailEnd type="none" w="sm" len="sm"/>
              </a:ln>
              <a:effectLst/>
            </p:spPr>
            <p:txBody>
              <a:bodyPr wrap="square">
                <a:spAutoFit/>
              </a:bodyPr>
              <a:lstStyle/>
              <a:p>
                <a:pPr defTabSz="762000"/>
                <a:r>
                  <a:rPr lang="en-GB" sz="1200" b="1" dirty="0"/>
                  <a:t>Airlock</a:t>
                </a:r>
              </a:p>
            </p:txBody>
          </p:sp>
          <p:sp>
            <p:nvSpPr>
              <p:cNvPr id="17" name="Line 18"/>
              <p:cNvSpPr>
                <a:spLocks noChangeShapeType="1"/>
              </p:cNvSpPr>
              <p:nvPr/>
            </p:nvSpPr>
            <p:spPr bwMode="auto">
              <a:xfrm flipH="1" flipV="1">
                <a:off x="3200400" y="4038600"/>
                <a:ext cx="259717" cy="187393"/>
              </a:xfrm>
              <a:prstGeom prst="line">
                <a:avLst/>
              </a:prstGeom>
              <a:noFill/>
              <a:ln w="19050">
                <a:solidFill>
                  <a:srgbClr val="0000FF"/>
                </a:solidFill>
                <a:round/>
                <a:headEnd type="none" w="sm" len="sm"/>
                <a:tailEnd type="triangle" w="sm" len="sm"/>
              </a:ln>
              <a:effectLst/>
            </p:spPr>
            <p:txBody>
              <a:bodyPr/>
              <a:lstStyle/>
              <a:p>
                <a:endParaRPr lang="en-US"/>
              </a:p>
            </p:txBody>
          </p:sp>
          <p:sp>
            <p:nvSpPr>
              <p:cNvPr id="18" name="Line 15"/>
              <p:cNvSpPr>
                <a:spLocks noChangeShapeType="1"/>
              </p:cNvSpPr>
              <p:nvPr/>
            </p:nvSpPr>
            <p:spPr bwMode="auto">
              <a:xfrm flipV="1">
                <a:off x="685800" y="3962399"/>
                <a:ext cx="457200" cy="94956"/>
              </a:xfrm>
              <a:prstGeom prst="line">
                <a:avLst/>
              </a:prstGeom>
              <a:noFill/>
              <a:ln w="19050">
                <a:solidFill>
                  <a:srgbClr val="0000FF"/>
                </a:solidFill>
                <a:round/>
                <a:headEnd type="none" w="sm" len="sm"/>
                <a:tailEnd type="triangle" w="sm" len="sm"/>
              </a:ln>
              <a:effectLst/>
            </p:spPr>
            <p:txBody>
              <a:bodyPr/>
              <a:lstStyle/>
              <a:p>
                <a:endParaRPr lang="en-US"/>
              </a:p>
            </p:txBody>
          </p:sp>
        </p:grpSp>
      </p:grpSp>
      <p:grpSp>
        <p:nvGrpSpPr>
          <p:cNvPr id="19" name="Group 45"/>
          <p:cNvGrpSpPr/>
          <p:nvPr/>
        </p:nvGrpSpPr>
        <p:grpSpPr>
          <a:xfrm>
            <a:off x="8077200" y="2362201"/>
            <a:ext cx="2590800" cy="2760567"/>
            <a:chOff x="5628402" y="3024552"/>
            <a:chExt cx="2590800" cy="2760567"/>
          </a:xfrm>
        </p:grpSpPr>
        <p:sp>
          <p:nvSpPr>
            <p:cNvPr id="20" name="AutoShape 5"/>
            <p:cNvSpPr>
              <a:spLocks noChangeArrowheads="1"/>
            </p:cNvSpPr>
            <p:nvPr/>
          </p:nvSpPr>
          <p:spPr bwMode="auto">
            <a:xfrm rot="10800000">
              <a:off x="5770230" y="3423135"/>
              <a:ext cx="325769" cy="1538542"/>
            </a:xfrm>
            <a:prstGeom prst="triangle">
              <a:avLst>
                <a:gd name="adj" fmla="val 50000"/>
              </a:avLst>
            </a:prstGeom>
            <a:gradFill rotWithShape="1">
              <a:gsLst>
                <a:gs pos="0">
                  <a:srgbClr val="66FF33">
                    <a:gamma/>
                    <a:shade val="46275"/>
                    <a:invGamma/>
                  </a:srgbClr>
                </a:gs>
                <a:gs pos="50000">
                  <a:srgbClr val="66FF33"/>
                </a:gs>
                <a:gs pos="100000">
                  <a:srgbClr val="66FF33">
                    <a:gamma/>
                    <a:shade val="46275"/>
                    <a:invGamma/>
                  </a:srgbClr>
                </a:gs>
              </a:gsLst>
              <a:lin ang="0" scaled="1"/>
            </a:gradFill>
            <a:ln w="12700">
              <a:noFill/>
              <a:miter lim="800000"/>
              <a:headEnd/>
              <a:tailEnd/>
            </a:ln>
            <a:effectLst/>
          </p:spPr>
          <p:txBody>
            <a:bodyPr wrap="none" lIns="0" tIns="0" rIns="0" bIns="0" anchor="ctr"/>
            <a:lstStyle/>
            <a:p>
              <a:endParaRPr lang="en-US"/>
            </a:p>
          </p:txBody>
        </p:sp>
        <p:sp>
          <p:nvSpPr>
            <p:cNvPr id="21" name="AutoShape 6"/>
            <p:cNvSpPr>
              <a:spLocks noChangeArrowheads="1"/>
            </p:cNvSpPr>
            <p:nvPr/>
          </p:nvSpPr>
          <p:spPr bwMode="auto">
            <a:xfrm rot="14040000">
              <a:off x="6438448" y="3744429"/>
              <a:ext cx="239714" cy="1533847"/>
            </a:xfrm>
            <a:prstGeom prst="triangle">
              <a:avLst>
                <a:gd name="adj" fmla="val 50000"/>
              </a:avLst>
            </a:prstGeom>
            <a:gradFill rotWithShape="1">
              <a:gsLst>
                <a:gs pos="0">
                  <a:srgbClr val="FF0000">
                    <a:gamma/>
                    <a:shade val="46275"/>
                    <a:invGamma/>
                  </a:srgbClr>
                </a:gs>
                <a:gs pos="50000">
                  <a:srgbClr val="FF0000"/>
                </a:gs>
                <a:gs pos="100000">
                  <a:srgbClr val="FF0000">
                    <a:gamma/>
                    <a:shade val="46275"/>
                    <a:invGamma/>
                  </a:srgbClr>
                </a:gs>
              </a:gsLst>
              <a:lin ang="0" scaled="1"/>
            </a:gradFill>
            <a:ln w="12700">
              <a:noFill/>
              <a:miter lim="800000"/>
              <a:headEnd/>
              <a:tailEnd/>
            </a:ln>
            <a:effectLst/>
          </p:spPr>
          <p:txBody>
            <a:bodyPr wrap="none" lIns="0" tIns="0" rIns="0" bIns="0" anchor="ctr"/>
            <a:lstStyle/>
            <a:p>
              <a:endParaRPr lang="en-US"/>
            </a:p>
          </p:txBody>
        </p:sp>
        <p:sp>
          <p:nvSpPr>
            <p:cNvPr id="22" name="Text Box 8"/>
            <p:cNvSpPr txBox="1">
              <a:spLocks noChangeArrowheads="1"/>
            </p:cNvSpPr>
            <p:nvPr/>
          </p:nvSpPr>
          <p:spPr bwMode="auto">
            <a:xfrm>
              <a:off x="5628402" y="3024552"/>
              <a:ext cx="914400" cy="276999"/>
            </a:xfrm>
            <a:prstGeom prst="rect">
              <a:avLst/>
            </a:prstGeom>
            <a:noFill/>
            <a:ln w="12700">
              <a:noFill/>
              <a:miter lim="800000"/>
              <a:headEnd/>
              <a:tailEnd/>
            </a:ln>
            <a:effectLst/>
          </p:spPr>
          <p:txBody>
            <a:bodyPr wrap="square" lIns="0" tIns="0" rIns="0" bIns="0">
              <a:spAutoFit/>
            </a:bodyPr>
            <a:lstStyle/>
            <a:p>
              <a:r>
                <a:rPr lang="de-DE" b="1" dirty="0"/>
                <a:t>SEM</a:t>
              </a:r>
            </a:p>
          </p:txBody>
        </p:sp>
        <p:sp>
          <p:nvSpPr>
            <p:cNvPr id="23" name="Text Box 9"/>
            <p:cNvSpPr txBox="1">
              <a:spLocks noChangeArrowheads="1"/>
            </p:cNvSpPr>
            <p:nvPr/>
          </p:nvSpPr>
          <p:spPr bwMode="auto">
            <a:xfrm>
              <a:off x="6960575" y="3481752"/>
              <a:ext cx="1258627" cy="276999"/>
            </a:xfrm>
            <a:prstGeom prst="rect">
              <a:avLst/>
            </a:prstGeom>
            <a:noFill/>
            <a:ln w="12700">
              <a:noFill/>
              <a:miter lim="800000"/>
              <a:headEnd/>
              <a:tailEnd/>
            </a:ln>
            <a:effectLst/>
          </p:spPr>
          <p:txBody>
            <a:bodyPr wrap="square" lIns="0" tIns="0" rIns="0" bIns="0">
              <a:spAutoFit/>
            </a:bodyPr>
            <a:lstStyle/>
            <a:p>
              <a:r>
                <a:rPr lang="de-DE" b="1" dirty="0"/>
                <a:t>FIB– Ga</a:t>
              </a:r>
              <a:r>
                <a:rPr lang="de-DE" b="1" baseline="30000" dirty="0"/>
                <a:t>+</a:t>
              </a:r>
              <a:r>
                <a:rPr lang="de-DE" b="1" dirty="0"/>
                <a:t> ion</a:t>
              </a:r>
            </a:p>
          </p:txBody>
        </p:sp>
        <p:sp>
          <p:nvSpPr>
            <p:cNvPr id="24" name="Rectangle 10"/>
            <p:cNvSpPr>
              <a:spLocks noChangeArrowheads="1"/>
            </p:cNvSpPr>
            <p:nvPr/>
          </p:nvSpPr>
          <p:spPr bwMode="auto">
            <a:xfrm rot="3240000">
              <a:off x="5094436" y="4917739"/>
              <a:ext cx="1401347" cy="333413"/>
            </a:xfrm>
            <a:prstGeom prst="rect">
              <a:avLst/>
            </a:prstGeom>
            <a:solidFill>
              <a:schemeClr val="bg2"/>
            </a:solidFill>
            <a:ln w="12700" algn="ctr">
              <a:noFill/>
              <a:miter lim="800000"/>
              <a:headEnd/>
              <a:tailEnd/>
            </a:ln>
            <a:effectLst/>
          </p:spPr>
          <p:txBody>
            <a:bodyPr wrap="none" lIns="0" tIns="0" rIns="0" bIns="0" anchor="ctr"/>
            <a:lstStyle/>
            <a:p>
              <a:endParaRPr lang="en-US"/>
            </a:p>
          </p:txBody>
        </p:sp>
        <p:sp>
          <p:nvSpPr>
            <p:cNvPr id="25" name="TextBox 24"/>
            <p:cNvSpPr txBox="1"/>
            <p:nvPr/>
          </p:nvSpPr>
          <p:spPr>
            <a:xfrm rot="3116639">
              <a:off x="5387245" y="4953677"/>
              <a:ext cx="859531" cy="369332"/>
            </a:xfrm>
            <a:prstGeom prst="rect">
              <a:avLst/>
            </a:prstGeom>
            <a:noFill/>
          </p:spPr>
          <p:txBody>
            <a:bodyPr wrap="none" rtlCol="0">
              <a:spAutoFit/>
            </a:bodyPr>
            <a:lstStyle/>
            <a:p>
              <a:r>
                <a:rPr lang="en-US" dirty="0"/>
                <a:t>sample</a:t>
              </a:r>
            </a:p>
          </p:txBody>
        </p:sp>
      </p:grpSp>
    </p:spTree>
    <p:extLst>
      <p:ext uri="{BB962C8B-B14F-4D97-AF65-F5344CB8AC3E}">
        <p14:creationId xmlns:p14="http://schemas.microsoft.com/office/powerpoint/2010/main" val="24272734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71500"/>
            <a:ext cx="8229600" cy="1143000"/>
          </a:xfrm>
        </p:spPr>
        <p:txBody>
          <a:bodyPr/>
          <a:lstStyle/>
          <a:p>
            <a:pPr>
              <a:defRPr/>
            </a:pPr>
            <a:r>
              <a:rPr lang="en-US" dirty="0" smtClean="0">
                <a:solidFill>
                  <a:srgbClr val="FF0000"/>
                </a:solidFill>
                <a:effectLst>
                  <a:outerShdw blurRad="38100" dist="38100" dir="2700000" algn="tl">
                    <a:srgbClr val="000000">
                      <a:alpha val="43137"/>
                    </a:srgbClr>
                  </a:outerShdw>
                </a:effectLst>
              </a:rPr>
              <a:t>Organic Photovoltaic Device</a:t>
            </a:r>
            <a:endParaRPr lang="en-US" dirty="0">
              <a:solidFill>
                <a:srgbClr val="FF0000"/>
              </a:solidFill>
              <a:effectLst>
                <a:outerShdw blurRad="38100" dist="38100" dir="2700000" algn="tl">
                  <a:srgbClr val="000000">
                    <a:alpha val="43137"/>
                  </a:srgbClr>
                </a:outerShdw>
              </a:effectLst>
            </a:endParaRPr>
          </a:p>
        </p:txBody>
      </p:sp>
      <p:pic>
        <p:nvPicPr>
          <p:cNvPr id="82947" name="Picture 3"/>
          <p:cNvPicPr>
            <a:picLocks noChangeAspect="1" noChangeArrowheads="1"/>
          </p:cNvPicPr>
          <p:nvPr/>
        </p:nvPicPr>
        <p:blipFill>
          <a:blip r:embed="rId2" cstate="print"/>
          <a:srcRect/>
          <a:stretch>
            <a:fillRect/>
          </a:stretch>
        </p:blipFill>
        <p:spPr bwMode="auto">
          <a:xfrm>
            <a:off x="1524000" y="1714500"/>
            <a:ext cx="9144000" cy="3810000"/>
          </a:xfrm>
          <a:prstGeom prst="rect">
            <a:avLst/>
          </a:prstGeom>
          <a:noFill/>
          <a:ln w="9525">
            <a:noFill/>
            <a:miter lim="800000"/>
            <a:headEnd/>
            <a:tailEnd/>
          </a:ln>
        </p:spPr>
      </p:pic>
      <p:sp>
        <p:nvSpPr>
          <p:cNvPr id="6" name="TextBox 5"/>
          <p:cNvSpPr txBox="1"/>
          <p:nvPr/>
        </p:nvSpPr>
        <p:spPr>
          <a:xfrm>
            <a:off x="8073465" y="6482834"/>
            <a:ext cx="4211281" cy="369332"/>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rPr>
              <a:t>Shah and Nopporn, Adv. Energy Mat.  2013</a:t>
            </a:r>
          </a:p>
        </p:txBody>
      </p:sp>
    </p:spTree>
    <p:extLst>
      <p:ext uri="{BB962C8B-B14F-4D97-AF65-F5344CB8AC3E}">
        <p14:creationId xmlns:p14="http://schemas.microsoft.com/office/powerpoint/2010/main" val="38538988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1"/>
          <p:cNvPicPr>
            <a:picLocks noChangeAspect="1" noChangeArrowheads="1"/>
          </p:cNvPicPr>
          <p:nvPr/>
        </p:nvPicPr>
        <p:blipFill>
          <a:blip r:embed="rId2"/>
          <a:srcRect/>
          <a:stretch>
            <a:fillRect/>
          </a:stretch>
        </p:blipFill>
        <p:spPr bwMode="auto">
          <a:xfrm>
            <a:off x="8423980" y="774532"/>
            <a:ext cx="2167821" cy="2349669"/>
          </a:xfrm>
          <a:prstGeom prst="rect">
            <a:avLst/>
          </a:prstGeom>
          <a:noFill/>
          <a:ln w="9525">
            <a:noFill/>
            <a:miter lim="800000"/>
            <a:headEnd/>
            <a:tailEnd/>
          </a:ln>
        </p:spPr>
      </p:pic>
      <p:sp>
        <p:nvSpPr>
          <p:cNvPr id="3" name="TextBox 2"/>
          <p:cNvSpPr txBox="1"/>
          <p:nvPr/>
        </p:nvSpPr>
        <p:spPr>
          <a:xfrm>
            <a:off x="2902227" y="179257"/>
            <a:ext cx="5279396" cy="523220"/>
          </a:xfrm>
          <a:prstGeom prst="rect">
            <a:avLst/>
          </a:prstGeom>
          <a:noFill/>
        </p:spPr>
        <p:txBody>
          <a:bodyPr wrap="square" rtlCol="0">
            <a:spAutoFit/>
          </a:bodyPr>
          <a:lstStyle/>
          <a:p>
            <a:r>
              <a:rPr lang="en-US" sz="2800" dirty="0" smtClean="0">
                <a:solidFill>
                  <a:srgbClr val="FF0000"/>
                </a:solidFill>
                <a:effectLst>
                  <a:outerShdw blurRad="38100" dist="38100" dir="2700000" algn="tl">
                    <a:srgbClr val="000000">
                      <a:alpha val="43137"/>
                    </a:srgbClr>
                  </a:outerShdw>
                </a:effectLst>
              </a:rPr>
              <a:t>TEM Sample preparation with FIB</a:t>
            </a:r>
            <a:endParaRPr lang="en-US" sz="2800" dirty="0">
              <a:solidFill>
                <a:srgbClr val="FF0000"/>
              </a:solidFill>
              <a:effectLst>
                <a:outerShdw blurRad="38100" dist="38100" dir="2700000" algn="tl">
                  <a:srgbClr val="000000">
                    <a:alpha val="43137"/>
                  </a:srgbClr>
                </a:outerShdw>
              </a:effectLst>
            </a:endParaRPr>
          </a:p>
        </p:txBody>
      </p:sp>
      <p:grpSp>
        <p:nvGrpSpPr>
          <p:cNvPr id="4" name="Group 3"/>
          <p:cNvGrpSpPr/>
          <p:nvPr/>
        </p:nvGrpSpPr>
        <p:grpSpPr>
          <a:xfrm>
            <a:off x="1333770" y="1669435"/>
            <a:ext cx="7108538" cy="3253474"/>
            <a:chOff x="167056" y="364835"/>
            <a:chExt cx="7108538" cy="3253474"/>
          </a:xfrm>
        </p:grpSpPr>
        <p:pic>
          <p:nvPicPr>
            <p:cNvPr id="5" name="Picture 7"/>
            <p:cNvPicPr>
              <a:picLocks noChangeAspect="1" noChangeArrowheads="1"/>
            </p:cNvPicPr>
            <p:nvPr/>
          </p:nvPicPr>
          <p:blipFill>
            <a:blip r:embed="rId3" cstate="print"/>
            <a:srcRect/>
            <a:stretch>
              <a:fillRect/>
            </a:stretch>
          </p:blipFill>
          <p:spPr bwMode="auto">
            <a:xfrm>
              <a:off x="228600" y="762000"/>
              <a:ext cx="2228249" cy="1308100"/>
            </a:xfrm>
            <a:prstGeom prst="rect">
              <a:avLst/>
            </a:prstGeom>
            <a:noFill/>
            <a:ln w="9525">
              <a:noFill/>
              <a:miter lim="800000"/>
              <a:headEnd/>
              <a:tailEnd/>
            </a:ln>
          </p:spPr>
        </p:pic>
        <p:pic>
          <p:nvPicPr>
            <p:cNvPr id="6" name="Picture 8"/>
            <p:cNvPicPr>
              <a:picLocks noChangeAspect="1" noChangeArrowheads="1"/>
            </p:cNvPicPr>
            <p:nvPr/>
          </p:nvPicPr>
          <p:blipFill>
            <a:blip r:embed="rId4" cstate="print"/>
            <a:srcRect/>
            <a:stretch>
              <a:fillRect/>
            </a:stretch>
          </p:blipFill>
          <p:spPr bwMode="auto">
            <a:xfrm>
              <a:off x="2514600" y="762000"/>
              <a:ext cx="2209800" cy="1322928"/>
            </a:xfrm>
            <a:prstGeom prst="rect">
              <a:avLst/>
            </a:prstGeom>
            <a:noFill/>
            <a:ln w="9525">
              <a:noFill/>
              <a:miter lim="800000"/>
              <a:headEnd/>
              <a:tailEnd/>
            </a:ln>
          </p:spPr>
        </p:pic>
        <p:pic>
          <p:nvPicPr>
            <p:cNvPr id="7" name="Picture 9"/>
            <p:cNvPicPr>
              <a:picLocks noChangeAspect="1" noChangeArrowheads="1"/>
            </p:cNvPicPr>
            <p:nvPr/>
          </p:nvPicPr>
          <p:blipFill>
            <a:blip r:embed="rId5" cstate="print"/>
            <a:srcRect/>
            <a:stretch>
              <a:fillRect/>
            </a:stretch>
          </p:blipFill>
          <p:spPr bwMode="auto">
            <a:xfrm>
              <a:off x="4774918" y="763343"/>
              <a:ext cx="2387882" cy="1321292"/>
            </a:xfrm>
            <a:prstGeom prst="rect">
              <a:avLst/>
            </a:prstGeom>
            <a:noFill/>
            <a:ln w="9525">
              <a:noFill/>
              <a:miter lim="800000"/>
              <a:headEnd/>
              <a:tailEnd/>
            </a:ln>
          </p:spPr>
        </p:pic>
        <p:pic>
          <p:nvPicPr>
            <p:cNvPr id="8" name="Picture 10"/>
            <p:cNvPicPr>
              <a:picLocks noChangeAspect="1" noChangeArrowheads="1"/>
            </p:cNvPicPr>
            <p:nvPr/>
          </p:nvPicPr>
          <p:blipFill>
            <a:blip r:embed="rId6" cstate="print"/>
            <a:srcRect/>
            <a:stretch>
              <a:fillRect/>
            </a:stretch>
          </p:blipFill>
          <p:spPr bwMode="auto">
            <a:xfrm>
              <a:off x="242889" y="2133600"/>
              <a:ext cx="2209800" cy="1484709"/>
            </a:xfrm>
            <a:prstGeom prst="rect">
              <a:avLst/>
            </a:prstGeom>
            <a:noFill/>
            <a:ln w="9525">
              <a:noFill/>
              <a:miter lim="800000"/>
              <a:headEnd/>
              <a:tailEnd/>
            </a:ln>
          </p:spPr>
        </p:pic>
        <p:pic>
          <p:nvPicPr>
            <p:cNvPr id="9" name="Picture 11"/>
            <p:cNvPicPr>
              <a:picLocks noChangeAspect="1" noChangeArrowheads="1"/>
            </p:cNvPicPr>
            <p:nvPr/>
          </p:nvPicPr>
          <p:blipFill>
            <a:blip r:embed="rId7" cstate="print"/>
            <a:srcRect/>
            <a:stretch>
              <a:fillRect/>
            </a:stretch>
          </p:blipFill>
          <p:spPr bwMode="auto">
            <a:xfrm>
              <a:off x="2514600" y="2133600"/>
              <a:ext cx="2209800" cy="1458813"/>
            </a:xfrm>
            <a:prstGeom prst="rect">
              <a:avLst/>
            </a:prstGeom>
            <a:noFill/>
            <a:ln w="9525">
              <a:noFill/>
              <a:miter lim="800000"/>
              <a:headEnd/>
              <a:tailEnd/>
            </a:ln>
          </p:spPr>
        </p:pic>
        <p:sp>
          <p:nvSpPr>
            <p:cNvPr id="10" name="TextBox 9"/>
            <p:cNvSpPr txBox="1"/>
            <p:nvPr/>
          </p:nvSpPr>
          <p:spPr>
            <a:xfrm>
              <a:off x="2106142" y="1775646"/>
              <a:ext cx="461986" cy="246221"/>
            </a:xfrm>
            <a:prstGeom prst="rect">
              <a:avLst/>
            </a:prstGeom>
            <a:noFill/>
          </p:spPr>
          <p:txBody>
            <a:bodyPr wrap="none" rtlCol="0">
              <a:spAutoFit/>
            </a:bodyPr>
            <a:lstStyle/>
            <a:p>
              <a:r>
                <a:rPr lang="en-US" sz="1000" b="1" dirty="0">
                  <a:solidFill>
                    <a:schemeClr val="bg1"/>
                  </a:solidFill>
                  <a:latin typeface="Times New Roman" pitchFamily="18" charset="0"/>
                  <a:cs typeface="Times New Roman" pitchFamily="18" charset="0"/>
                </a:rPr>
                <a:t>2µm </a:t>
              </a:r>
            </a:p>
          </p:txBody>
        </p:sp>
        <p:sp>
          <p:nvSpPr>
            <p:cNvPr id="11" name="TextBox 10"/>
            <p:cNvSpPr txBox="1"/>
            <p:nvPr/>
          </p:nvSpPr>
          <p:spPr>
            <a:xfrm>
              <a:off x="4367215" y="1811179"/>
              <a:ext cx="461986" cy="246221"/>
            </a:xfrm>
            <a:prstGeom prst="rect">
              <a:avLst/>
            </a:prstGeom>
            <a:noFill/>
          </p:spPr>
          <p:txBody>
            <a:bodyPr wrap="none" rtlCol="0">
              <a:spAutoFit/>
            </a:bodyPr>
            <a:lstStyle/>
            <a:p>
              <a:r>
                <a:rPr lang="en-US" sz="1000" b="1" dirty="0">
                  <a:solidFill>
                    <a:schemeClr val="bg1"/>
                  </a:solidFill>
                  <a:latin typeface="Times New Roman" pitchFamily="18" charset="0"/>
                  <a:cs typeface="Times New Roman" pitchFamily="18" charset="0"/>
                </a:rPr>
                <a:t>2µm </a:t>
              </a:r>
            </a:p>
          </p:txBody>
        </p:sp>
        <p:sp>
          <p:nvSpPr>
            <p:cNvPr id="12" name="TextBox 11"/>
            <p:cNvSpPr txBox="1"/>
            <p:nvPr/>
          </p:nvSpPr>
          <p:spPr>
            <a:xfrm>
              <a:off x="2095504" y="3357563"/>
              <a:ext cx="461986" cy="246221"/>
            </a:xfrm>
            <a:prstGeom prst="rect">
              <a:avLst/>
            </a:prstGeom>
            <a:noFill/>
          </p:spPr>
          <p:txBody>
            <a:bodyPr wrap="none" rtlCol="0">
              <a:spAutoFit/>
            </a:bodyPr>
            <a:lstStyle/>
            <a:p>
              <a:r>
                <a:rPr lang="en-US" sz="1000" b="1" dirty="0">
                  <a:solidFill>
                    <a:schemeClr val="bg1"/>
                  </a:solidFill>
                  <a:latin typeface="Times New Roman" pitchFamily="18" charset="0"/>
                  <a:cs typeface="Times New Roman" pitchFamily="18" charset="0"/>
                </a:rPr>
                <a:t>1µm </a:t>
              </a:r>
            </a:p>
          </p:txBody>
        </p:sp>
        <p:sp>
          <p:nvSpPr>
            <p:cNvPr id="13" name="TextBox 12"/>
            <p:cNvSpPr txBox="1"/>
            <p:nvPr/>
          </p:nvSpPr>
          <p:spPr>
            <a:xfrm>
              <a:off x="4376741" y="3324710"/>
              <a:ext cx="461986" cy="246221"/>
            </a:xfrm>
            <a:prstGeom prst="rect">
              <a:avLst/>
            </a:prstGeom>
            <a:noFill/>
          </p:spPr>
          <p:txBody>
            <a:bodyPr wrap="none" rtlCol="0">
              <a:spAutoFit/>
            </a:bodyPr>
            <a:lstStyle/>
            <a:p>
              <a:r>
                <a:rPr lang="en-US" sz="1000" b="1" dirty="0">
                  <a:solidFill>
                    <a:schemeClr val="bg1"/>
                  </a:solidFill>
                  <a:latin typeface="Times New Roman" pitchFamily="18" charset="0"/>
                  <a:cs typeface="Times New Roman" pitchFamily="18" charset="0"/>
                </a:rPr>
                <a:t>1µm </a:t>
              </a:r>
            </a:p>
          </p:txBody>
        </p:sp>
        <p:sp>
          <p:nvSpPr>
            <p:cNvPr id="14" name="TextBox 13"/>
            <p:cNvSpPr txBox="1"/>
            <p:nvPr/>
          </p:nvSpPr>
          <p:spPr>
            <a:xfrm>
              <a:off x="6813608" y="1838326"/>
              <a:ext cx="461986" cy="246221"/>
            </a:xfrm>
            <a:prstGeom prst="rect">
              <a:avLst/>
            </a:prstGeom>
            <a:noFill/>
          </p:spPr>
          <p:txBody>
            <a:bodyPr wrap="none" rtlCol="0">
              <a:spAutoFit/>
            </a:bodyPr>
            <a:lstStyle/>
            <a:p>
              <a:r>
                <a:rPr lang="en-US" sz="1000" b="1" dirty="0">
                  <a:solidFill>
                    <a:schemeClr val="bg1"/>
                  </a:solidFill>
                  <a:latin typeface="Times New Roman" pitchFamily="18" charset="0"/>
                  <a:cs typeface="Times New Roman" pitchFamily="18" charset="0"/>
                </a:rPr>
                <a:t>2µm </a:t>
              </a:r>
            </a:p>
          </p:txBody>
        </p:sp>
        <p:pic>
          <p:nvPicPr>
            <p:cNvPr id="15" name="Picture 2" descr="C:\Users\nopporn\Desktop\3paper\FIB-SEM.tif"/>
            <p:cNvPicPr>
              <a:picLocks noChangeAspect="1" noChangeArrowheads="1"/>
            </p:cNvPicPr>
            <p:nvPr/>
          </p:nvPicPr>
          <p:blipFill>
            <a:blip r:embed="rId8" cstate="print"/>
            <a:srcRect/>
            <a:stretch>
              <a:fillRect/>
            </a:stretch>
          </p:blipFill>
          <p:spPr bwMode="auto">
            <a:xfrm>
              <a:off x="4781548" y="2133600"/>
              <a:ext cx="2395209" cy="1447800"/>
            </a:xfrm>
            <a:prstGeom prst="rect">
              <a:avLst/>
            </a:prstGeom>
            <a:noFill/>
          </p:spPr>
        </p:pic>
        <p:sp>
          <p:nvSpPr>
            <p:cNvPr id="16" name="TextBox 15"/>
            <p:cNvSpPr txBox="1"/>
            <p:nvPr/>
          </p:nvSpPr>
          <p:spPr>
            <a:xfrm>
              <a:off x="2013440" y="762000"/>
              <a:ext cx="453970" cy="369332"/>
            </a:xfrm>
            <a:prstGeom prst="rect">
              <a:avLst/>
            </a:prstGeom>
            <a:noFill/>
          </p:spPr>
          <p:txBody>
            <a:bodyPr wrap="none" rtlCol="0">
              <a:spAutoFit/>
            </a:bodyPr>
            <a:lstStyle/>
            <a:p>
              <a:r>
                <a:rPr lang="en-US" b="1" dirty="0">
                  <a:solidFill>
                    <a:schemeClr val="bg1"/>
                  </a:solidFill>
                  <a:latin typeface="Times New Roman" pitchFamily="18" charset="0"/>
                  <a:cs typeface="Times New Roman" pitchFamily="18" charset="0"/>
                </a:rPr>
                <a:t>(a)</a:t>
              </a:r>
              <a:endParaRPr lang="en-US" b="1" dirty="0">
                <a:solidFill>
                  <a:schemeClr val="bg1"/>
                </a:solidFill>
              </a:endParaRPr>
            </a:p>
          </p:txBody>
        </p:sp>
        <p:sp>
          <p:nvSpPr>
            <p:cNvPr id="17" name="TextBox 16"/>
            <p:cNvSpPr txBox="1"/>
            <p:nvPr/>
          </p:nvSpPr>
          <p:spPr>
            <a:xfrm>
              <a:off x="4265670" y="762000"/>
              <a:ext cx="466794" cy="369332"/>
            </a:xfrm>
            <a:prstGeom prst="rect">
              <a:avLst/>
            </a:prstGeom>
            <a:noFill/>
          </p:spPr>
          <p:txBody>
            <a:bodyPr wrap="none" rtlCol="0">
              <a:spAutoFit/>
            </a:bodyPr>
            <a:lstStyle/>
            <a:p>
              <a:r>
                <a:rPr lang="en-US" b="1" dirty="0">
                  <a:solidFill>
                    <a:schemeClr val="bg1"/>
                  </a:solidFill>
                  <a:latin typeface="Times New Roman" pitchFamily="18" charset="0"/>
                  <a:cs typeface="Times New Roman" pitchFamily="18" charset="0"/>
                </a:rPr>
                <a:t>(b)</a:t>
              </a:r>
              <a:endParaRPr lang="en-US" b="1" dirty="0">
                <a:solidFill>
                  <a:schemeClr val="bg1"/>
                </a:solidFill>
              </a:endParaRPr>
            </a:p>
          </p:txBody>
        </p:sp>
        <p:sp>
          <p:nvSpPr>
            <p:cNvPr id="18" name="TextBox 17"/>
            <p:cNvSpPr txBox="1"/>
            <p:nvPr/>
          </p:nvSpPr>
          <p:spPr>
            <a:xfrm>
              <a:off x="6721654" y="762000"/>
              <a:ext cx="441146" cy="369332"/>
            </a:xfrm>
            <a:prstGeom prst="rect">
              <a:avLst/>
            </a:prstGeom>
            <a:noFill/>
          </p:spPr>
          <p:txBody>
            <a:bodyPr wrap="none" rtlCol="0">
              <a:spAutoFit/>
            </a:bodyPr>
            <a:lstStyle/>
            <a:p>
              <a:r>
                <a:rPr lang="en-US" b="1" dirty="0">
                  <a:solidFill>
                    <a:schemeClr val="bg1"/>
                  </a:solidFill>
                  <a:latin typeface="Times New Roman" pitchFamily="18" charset="0"/>
                  <a:cs typeface="Times New Roman" pitchFamily="18" charset="0"/>
                </a:rPr>
                <a:t>(c)</a:t>
              </a:r>
            </a:p>
          </p:txBody>
        </p:sp>
        <p:sp>
          <p:nvSpPr>
            <p:cNvPr id="19" name="TextBox 18"/>
            <p:cNvSpPr txBox="1"/>
            <p:nvPr/>
          </p:nvSpPr>
          <p:spPr>
            <a:xfrm>
              <a:off x="1995489" y="2133600"/>
              <a:ext cx="466794" cy="369332"/>
            </a:xfrm>
            <a:prstGeom prst="rect">
              <a:avLst/>
            </a:prstGeom>
            <a:noFill/>
          </p:spPr>
          <p:txBody>
            <a:bodyPr wrap="none" rtlCol="0">
              <a:spAutoFit/>
            </a:bodyPr>
            <a:lstStyle/>
            <a:p>
              <a:r>
                <a:rPr lang="en-US" b="1" dirty="0">
                  <a:solidFill>
                    <a:schemeClr val="bg1"/>
                  </a:solidFill>
                  <a:latin typeface="Times New Roman" pitchFamily="18" charset="0"/>
                  <a:cs typeface="Times New Roman" pitchFamily="18" charset="0"/>
                </a:rPr>
                <a:t>(d)</a:t>
              </a:r>
            </a:p>
          </p:txBody>
        </p:sp>
        <p:sp>
          <p:nvSpPr>
            <p:cNvPr id="20" name="TextBox 19"/>
            <p:cNvSpPr txBox="1"/>
            <p:nvPr/>
          </p:nvSpPr>
          <p:spPr>
            <a:xfrm>
              <a:off x="4267200" y="2133600"/>
              <a:ext cx="441146" cy="369332"/>
            </a:xfrm>
            <a:prstGeom prst="rect">
              <a:avLst/>
            </a:prstGeom>
            <a:noFill/>
          </p:spPr>
          <p:txBody>
            <a:bodyPr wrap="none" rtlCol="0">
              <a:spAutoFit/>
            </a:bodyPr>
            <a:lstStyle/>
            <a:p>
              <a:r>
                <a:rPr lang="en-US" b="1" dirty="0">
                  <a:solidFill>
                    <a:schemeClr val="bg1"/>
                  </a:solidFill>
                  <a:latin typeface="Times New Roman" pitchFamily="18" charset="0"/>
                  <a:cs typeface="Times New Roman" pitchFamily="18" charset="0"/>
                </a:rPr>
                <a:t>(e)</a:t>
              </a:r>
            </a:p>
          </p:txBody>
        </p:sp>
        <p:sp>
          <p:nvSpPr>
            <p:cNvPr id="21" name="TextBox 20"/>
            <p:cNvSpPr txBox="1"/>
            <p:nvPr/>
          </p:nvSpPr>
          <p:spPr>
            <a:xfrm>
              <a:off x="6736372" y="2133600"/>
              <a:ext cx="432537" cy="369332"/>
            </a:xfrm>
            <a:prstGeom prst="rect">
              <a:avLst/>
            </a:prstGeom>
            <a:noFill/>
          </p:spPr>
          <p:txBody>
            <a:bodyPr wrap="square" rtlCol="0">
              <a:spAutoFit/>
            </a:bodyPr>
            <a:lstStyle/>
            <a:p>
              <a:r>
                <a:rPr lang="en-US" b="1" dirty="0">
                  <a:solidFill>
                    <a:schemeClr val="bg1"/>
                  </a:solidFill>
                  <a:latin typeface="Times New Roman" pitchFamily="18" charset="0"/>
                  <a:cs typeface="Times New Roman" pitchFamily="18" charset="0"/>
                </a:rPr>
                <a:t>(f)</a:t>
              </a:r>
            </a:p>
          </p:txBody>
        </p:sp>
        <p:sp>
          <p:nvSpPr>
            <p:cNvPr id="22" name="TextBox 21"/>
            <p:cNvSpPr txBox="1"/>
            <p:nvPr/>
          </p:nvSpPr>
          <p:spPr>
            <a:xfrm>
              <a:off x="436680" y="1204544"/>
              <a:ext cx="352982" cy="307777"/>
            </a:xfrm>
            <a:prstGeom prst="rect">
              <a:avLst/>
            </a:prstGeom>
            <a:noFill/>
          </p:spPr>
          <p:txBody>
            <a:bodyPr wrap="none" rtlCol="0">
              <a:spAutoFit/>
            </a:bodyPr>
            <a:lstStyle/>
            <a:p>
              <a:r>
                <a:rPr lang="en-US" sz="1400" b="1" dirty="0">
                  <a:solidFill>
                    <a:schemeClr val="bg1"/>
                  </a:solidFill>
                  <a:latin typeface="Times New Roman" pitchFamily="18" charset="0"/>
                  <a:cs typeface="Times New Roman" pitchFamily="18" charset="0"/>
                </a:rPr>
                <a:t>Pt</a:t>
              </a:r>
            </a:p>
          </p:txBody>
        </p:sp>
        <p:cxnSp>
          <p:nvCxnSpPr>
            <p:cNvPr id="23" name="Straight Arrow Connector 22"/>
            <p:cNvCxnSpPr/>
            <p:nvPr/>
          </p:nvCxnSpPr>
          <p:spPr>
            <a:xfrm>
              <a:off x="717674" y="1376017"/>
              <a:ext cx="220174" cy="13167"/>
            </a:xfrm>
            <a:prstGeom prst="straightConnector1">
              <a:avLst/>
            </a:prstGeom>
            <a:ln w="15875">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14144" y="1066800"/>
              <a:ext cx="0" cy="228600"/>
            </a:xfrm>
            <a:prstGeom prst="straightConnector1">
              <a:avLst/>
            </a:prstGeom>
            <a:ln w="15875">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822936" y="1465384"/>
              <a:ext cx="0" cy="228600"/>
            </a:xfrm>
            <a:prstGeom prst="straightConnector1">
              <a:avLst/>
            </a:prstGeom>
            <a:ln w="15875">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00208" y="1245576"/>
              <a:ext cx="453970" cy="246221"/>
            </a:xfrm>
            <a:prstGeom prst="rect">
              <a:avLst/>
            </a:prstGeom>
            <a:noFill/>
          </p:spPr>
          <p:txBody>
            <a:bodyPr wrap="none" rtlCol="0">
              <a:spAutoFit/>
            </a:bodyPr>
            <a:lstStyle/>
            <a:p>
              <a:r>
                <a:rPr lang="en-US" sz="1000" dirty="0">
                  <a:solidFill>
                    <a:schemeClr val="bg1"/>
                  </a:solidFill>
                  <a:latin typeface="Times New Roman" pitchFamily="18" charset="0"/>
                  <a:cs typeface="Times New Roman" pitchFamily="18" charset="0"/>
                </a:rPr>
                <a:t>3µm </a:t>
              </a:r>
            </a:p>
          </p:txBody>
        </p:sp>
        <p:sp>
          <p:nvSpPr>
            <p:cNvPr id="27" name="TextBox 26"/>
            <p:cNvSpPr txBox="1"/>
            <p:nvPr/>
          </p:nvSpPr>
          <p:spPr>
            <a:xfrm>
              <a:off x="1046280" y="1515208"/>
              <a:ext cx="614271" cy="276999"/>
            </a:xfrm>
            <a:prstGeom prst="rect">
              <a:avLst/>
            </a:prstGeom>
            <a:noFill/>
          </p:spPr>
          <p:txBody>
            <a:bodyPr wrap="none" rtlCol="0">
              <a:spAutoFit/>
            </a:bodyPr>
            <a:lstStyle/>
            <a:p>
              <a:r>
                <a:rPr lang="en-US" sz="1200" b="1" dirty="0">
                  <a:solidFill>
                    <a:schemeClr val="bg1"/>
                  </a:solidFill>
                </a:rPr>
                <a:t>Trench</a:t>
              </a:r>
            </a:p>
          </p:txBody>
        </p:sp>
        <p:sp>
          <p:nvSpPr>
            <p:cNvPr id="28" name="TextBox 27"/>
            <p:cNvSpPr txBox="1"/>
            <p:nvPr/>
          </p:nvSpPr>
          <p:spPr>
            <a:xfrm>
              <a:off x="1016976" y="899744"/>
              <a:ext cx="614271" cy="276999"/>
            </a:xfrm>
            <a:prstGeom prst="rect">
              <a:avLst/>
            </a:prstGeom>
            <a:noFill/>
          </p:spPr>
          <p:txBody>
            <a:bodyPr wrap="none" rtlCol="0">
              <a:spAutoFit/>
            </a:bodyPr>
            <a:lstStyle/>
            <a:p>
              <a:r>
                <a:rPr lang="en-US" sz="1200" b="1" dirty="0">
                  <a:solidFill>
                    <a:schemeClr val="bg1"/>
                  </a:solidFill>
                </a:rPr>
                <a:t>Trench</a:t>
              </a:r>
            </a:p>
          </p:txBody>
        </p:sp>
        <p:sp>
          <p:nvSpPr>
            <p:cNvPr id="29" name="TextBox 28"/>
            <p:cNvSpPr txBox="1"/>
            <p:nvPr/>
          </p:nvSpPr>
          <p:spPr>
            <a:xfrm>
              <a:off x="1631247" y="364835"/>
              <a:ext cx="1794146" cy="307777"/>
            </a:xfrm>
            <a:prstGeom prst="rect">
              <a:avLst/>
            </a:prstGeom>
            <a:noFill/>
          </p:spPr>
          <p:txBody>
            <a:bodyPr wrap="none" rtlCol="0">
              <a:spAutoFit/>
            </a:bodyPr>
            <a:lstStyle/>
            <a:p>
              <a:r>
                <a:rPr lang="en-US" sz="1400" b="1" dirty="0"/>
                <a:t>S</a:t>
              </a:r>
              <a:r>
                <a:rPr lang="en-US" sz="1400" b="1" dirty="0" smtClean="0"/>
                <a:t>ample </a:t>
              </a:r>
              <a:r>
                <a:rPr lang="en-US" sz="1400" b="1" dirty="0"/>
                <a:t>after thinning</a:t>
              </a:r>
            </a:p>
          </p:txBody>
        </p:sp>
        <p:sp>
          <p:nvSpPr>
            <p:cNvPr id="30" name="TextBox 29"/>
            <p:cNvSpPr txBox="1"/>
            <p:nvPr/>
          </p:nvSpPr>
          <p:spPr>
            <a:xfrm>
              <a:off x="4713336" y="718040"/>
              <a:ext cx="1939634" cy="646331"/>
            </a:xfrm>
            <a:prstGeom prst="rect">
              <a:avLst/>
            </a:prstGeom>
            <a:noFill/>
          </p:spPr>
          <p:txBody>
            <a:bodyPr wrap="none" rtlCol="0">
              <a:spAutoFit/>
            </a:bodyPr>
            <a:lstStyle/>
            <a:p>
              <a:r>
                <a:rPr lang="en-US" sz="1200" b="1" dirty="0">
                  <a:solidFill>
                    <a:schemeClr val="bg1"/>
                  </a:solidFill>
                </a:rPr>
                <a:t>Milling through the bottom</a:t>
              </a:r>
            </a:p>
            <a:p>
              <a:r>
                <a:rPr lang="en-US" sz="1200" b="1" dirty="0">
                  <a:solidFill>
                    <a:schemeClr val="bg1"/>
                  </a:solidFill>
                </a:rPr>
                <a:t>and side wall</a:t>
              </a:r>
            </a:p>
            <a:p>
              <a:endParaRPr lang="en-US" sz="1200" b="1" dirty="0">
                <a:solidFill>
                  <a:schemeClr val="bg1"/>
                </a:solidFill>
              </a:endParaRPr>
            </a:p>
          </p:txBody>
        </p:sp>
        <p:sp>
          <p:nvSpPr>
            <p:cNvPr id="31" name="TextBox 30"/>
            <p:cNvSpPr txBox="1"/>
            <p:nvPr/>
          </p:nvSpPr>
          <p:spPr>
            <a:xfrm>
              <a:off x="167056" y="2098432"/>
              <a:ext cx="2028119" cy="276999"/>
            </a:xfrm>
            <a:prstGeom prst="rect">
              <a:avLst/>
            </a:prstGeom>
            <a:noFill/>
          </p:spPr>
          <p:txBody>
            <a:bodyPr wrap="none" rtlCol="0">
              <a:spAutoFit/>
            </a:bodyPr>
            <a:lstStyle/>
            <a:p>
              <a:r>
                <a:rPr lang="en-US" sz="1200" b="1" dirty="0">
                  <a:solidFill>
                    <a:schemeClr val="bg1"/>
                  </a:solidFill>
                </a:rPr>
                <a:t>In-situ picking up the sample</a:t>
              </a:r>
            </a:p>
          </p:txBody>
        </p:sp>
        <p:sp>
          <p:nvSpPr>
            <p:cNvPr id="32" name="TextBox 31"/>
            <p:cNvSpPr txBox="1"/>
            <p:nvPr/>
          </p:nvSpPr>
          <p:spPr>
            <a:xfrm>
              <a:off x="2435472" y="2089640"/>
              <a:ext cx="1282723" cy="276999"/>
            </a:xfrm>
            <a:prstGeom prst="rect">
              <a:avLst/>
            </a:prstGeom>
            <a:noFill/>
          </p:spPr>
          <p:txBody>
            <a:bodyPr wrap="none" rtlCol="0">
              <a:spAutoFit/>
            </a:bodyPr>
            <a:lstStyle/>
            <a:p>
              <a:r>
                <a:rPr lang="en-US" sz="1200" b="1" dirty="0">
                  <a:solidFill>
                    <a:schemeClr val="bg1"/>
                  </a:solidFill>
                </a:rPr>
                <a:t>Lifting sample up</a:t>
              </a:r>
            </a:p>
          </p:txBody>
        </p:sp>
      </p:grpSp>
      <p:grpSp>
        <p:nvGrpSpPr>
          <p:cNvPr id="40" name="Group 39"/>
          <p:cNvGrpSpPr/>
          <p:nvPr/>
        </p:nvGrpSpPr>
        <p:grpSpPr>
          <a:xfrm>
            <a:off x="8415610" y="76200"/>
            <a:ext cx="609600" cy="369332"/>
            <a:chOff x="585793" y="1720308"/>
            <a:chExt cx="609600" cy="369332"/>
          </a:xfrm>
        </p:grpSpPr>
        <p:sp>
          <p:nvSpPr>
            <p:cNvPr id="36" name="Can 35"/>
            <p:cNvSpPr/>
            <p:nvPr/>
          </p:nvSpPr>
          <p:spPr>
            <a:xfrm rot="7549816">
              <a:off x="719301" y="1612702"/>
              <a:ext cx="342583" cy="609600"/>
            </a:xfrm>
            <a:prstGeom prst="can">
              <a:avLst>
                <a:gd name="adj" fmla="val 2798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612491" y="1720308"/>
              <a:ext cx="553357" cy="369332"/>
            </a:xfrm>
            <a:prstGeom prst="rect">
              <a:avLst/>
            </a:prstGeom>
            <a:noFill/>
          </p:spPr>
          <p:txBody>
            <a:bodyPr wrap="none" rtlCol="0">
              <a:spAutoFit/>
            </a:bodyPr>
            <a:lstStyle/>
            <a:p>
              <a:r>
                <a:rPr lang="en-US" dirty="0" err="1"/>
                <a:t>Ga</a:t>
              </a:r>
              <a:r>
                <a:rPr lang="en-US" baseline="30000" dirty="0"/>
                <a:t>+ </a:t>
              </a:r>
              <a:endParaRPr lang="en-US" dirty="0"/>
            </a:p>
          </p:txBody>
        </p:sp>
      </p:grpSp>
      <p:sp>
        <p:nvSpPr>
          <p:cNvPr id="45" name="Cube 44"/>
          <p:cNvSpPr/>
          <p:nvPr/>
        </p:nvSpPr>
        <p:spPr>
          <a:xfrm>
            <a:off x="9214336" y="864576"/>
            <a:ext cx="914400" cy="15240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8997464" y="496902"/>
            <a:ext cx="609600" cy="432170"/>
          </a:xfrm>
          <a:prstGeom prst="line">
            <a:avLst/>
          </a:prstGeom>
          <a:ln w="22225">
            <a:prstDash val="sysDash"/>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9806988" y="808157"/>
            <a:ext cx="304892" cy="246221"/>
          </a:xfrm>
          <a:prstGeom prst="rect">
            <a:avLst/>
          </a:prstGeom>
          <a:noFill/>
        </p:spPr>
        <p:txBody>
          <a:bodyPr wrap="none" rtlCol="0">
            <a:spAutoFit/>
          </a:bodyPr>
          <a:lstStyle/>
          <a:p>
            <a:r>
              <a:rPr lang="en-US" sz="1000" dirty="0"/>
              <a:t>Pt</a:t>
            </a:r>
          </a:p>
        </p:txBody>
      </p:sp>
      <p:sp>
        <p:nvSpPr>
          <p:cNvPr id="59" name="TextBox 58"/>
          <p:cNvSpPr txBox="1"/>
          <p:nvPr/>
        </p:nvSpPr>
        <p:spPr>
          <a:xfrm>
            <a:off x="5949639" y="5271345"/>
            <a:ext cx="2791149" cy="307777"/>
          </a:xfrm>
          <a:prstGeom prst="rect">
            <a:avLst/>
          </a:prstGeom>
          <a:noFill/>
        </p:spPr>
        <p:txBody>
          <a:bodyPr wrap="none" rtlCol="0">
            <a:spAutoFit/>
          </a:bodyPr>
          <a:lstStyle/>
          <a:p>
            <a:r>
              <a:rPr lang="en-US" sz="1400" b="1" dirty="0"/>
              <a:t>A lamella TEM </a:t>
            </a:r>
            <a:r>
              <a:rPr lang="en-US" sz="1400" b="1" dirty="0" smtClean="0"/>
              <a:t>sample: 50 </a:t>
            </a:r>
            <a:r>
              <a:rPr lang="en-US" sz="1400" b="1" dirty="0"/>
              <a:t>nm thick</a:t>
            </a:r>
          </a:p>
        </p:txBody>
      </p:sp>
      <p:cxnSp>
        <p:nvCxnSpPr>
          <p:cNvPr id="61" name="Straight Arrow Connector 60"/>
          <p:cNvCxnSpPr/>
          <p:nvPr/>
        </p:nvCxnSpPr>
        <p:spPr>
          <a:xfrm>
            <a:off x="4434109" y="1949366"/>
            <a:ext cx="634592" cy="74083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2351524" y="5376353"/>
            <a:ext cx="2385846" cy="307777"/>
          </a:xfrm>
          <a:prstGeom prst="rect">
            <a:avLst/>
          </a:prstGeom>
          <a:noFill/>
        </p:spPr>
        <p:txBody>
          <a:bodyPr wrap="none" rtlCol="0">
            <a:spAutoFit/>
          </a:bodyPr>
          <a:lstStyle/>
          <a:p>
            <a:r>
              <a:rPr lang="en-US" sz="1400" b="1" dirty="0"/>
              <a:t>Detaching the lamella sample</a:t>
            </a:r>
          </a:p>
        </p:txBody>
      </p:sp>
      <p:sp>
        <p:nvSpPr>
          <p:cNvPr id="63" name="Left Brace 62"/>
          <p:cNvSpPr/>
          <p:nvPr/>
        </p:nvSpPr>
        <p:spPr>
          <a:xfrm rot="16200000">
            <a:off x="3502968" y="3142407"/>
            <a:ext cx="252058" cy="3940062"/>
          </a:xfrm>
          <a:prstGeom prst="leftBrace">
            <a:avLst>
              <a:gd name="adj1" fmla="val 8333"/>
              <a:gd name="adj2" fmla="val 49561"/>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TextBox 63"/>
          <p:cNvSpPr txBox="1"/>
          <p:nvPr/>
        </p:nvSpPr>
        <p:spPr>
          <a:xfrm rot="2296227">
            <a:off x="8996647" y="333479"/>
            <a:ext cx="997389" cy="338554"/>
          </a:xfrm>
          <a:prstGeom prst="rect">
            <a:avLst/>
          </a:prstGeom>
          <a:noFill/>
        </p:spPr>
        <p:txBody>
          <a:bodyPr wrap="none" rtlCol="0">
            <a:spAutoFit/>
          </a:bodyPr>
          <a:lstStyle/>
          <a:p>
            <a:r>
              <a:rPr lang="en-US" sz="1600" dirty="0" err="1">
                <a:solidFill>
                  <a:srgbClr val="FF0000"/>
                </a:solidFill>
              </a:rPr>
              <a:t>Ga</a:t>
            </a:r>
            <a:r>
              <a:rPr lang="en-US" sz="1600" baseline="30000" dirty="0">
                <a:solidFill>
                  <a:srgbClr val="FF0000"/>
                </a:solidFill>
              </a:rPr>
              <a:t>+</a:t>
            </a:r>
            <a:r>
              <a:rPr lang="en-US" sz="1600" dirty="0">
                <a:solidFill>
                  <a:srgbClr val="FF0000"/>
                </a:solidFill>
              </a:rPr>
              <a:t> beam</a:t>
            </a:r>
          </a:p>
        </p:txBody>
      </p:sp>
      <p:cxnSp>
        <p:nvCxnSpPr>
          <p:cNvPr id="47" name="Straight Arrow Connector 46"/>
          <p:cNvCxnSpPr/>
          <p:nvPr/>
        </p:nvCxnSpPr>
        <p:spPr>
          <a:xfrm flipV="1">
            <a:off x="7257553" y="4403908"/>
            <a:ext cx="0" cy="7678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998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blinds(horizontal)">
                                      <p:cBhvr>
                                        <p:cTn id="10" dur="500"/>
                                        <p:tgtEl>
                                          <p:spTgt spid="59"/>
                                        </p:tgtEl>
                                      </p:cBhvr>
                                    </p:animEffect>
                                  </p:childTnLst>
                                </p:cTn>
                              </p:par>
                              <p:par>
                                <p:cTn id="11" presetID="3" presetClass="entr" presetSubtype="1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linds(horizontal)">
                                      <p:cBhvr>
                                        <p:cTn id="13" dur="500"/>
                                        <p:tgtEl>
                                          <p:spTgt spid="6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blinds(horizontal)">
                                      <p:cBhvr>
                                        <p:cTn id="16" dur="500"/>
                                        <p:tgtEl>
                                          <p:spTgt spid="6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linds(horizontal)">
                                      <p:cBhvr>
                                        <p:cTn id="19" dur="500"/>
                                        <p:tgtEl>
                                          <p:spTgt spid="63"/>
                                        </p:tgtEl>
                                      </p:cBhvr>
                                    </p:animEffect>
                                  </p:childTnLst>
                                </p:cTn>
                              </p:par>
                              <p:par>
                                <p:cTn id="20" presetID="3" presetClass="entr" presetSubtype="10"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linds(horizontal)">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2" grpId="0"/>
      <p:bldP spid="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516" y="0"/>
            <a:ext cx="7115355" cy="1325563"/>
          </a:xfrm>
        </p:spPr>
        <p:txBody>
          <a:bodyPr/>
          <a:lstStyle/>
          <a:p>
            <a:r>
              <a:rPr lang="en-US" dirty="0" smtClean="0">
                <a:solidFill>
                  <a:srgbClr val="FF0000"/>
                </a:solidFill>
                <a:effectLst>
                  <a:outerShdw blurRad="38100" dist="38100" dir="2700000" algn="tl">
                    <a:srgbClr val="000000">
                      <a:alpha val="43137"/>
                    </a:srgbClr>
                  </a:outerShdw>
                </a:effectLst>
              </a:rPr>
              <a:t>95% Renewable Energy World</a:t>
            </a:r>
            <a:endParaRPr lang="en-US" dirty="0">
              <a:solidFill>
                <a:srgbClr val="FF0000"/>
              </a:solidFill>
              <a:effectLst>
                <a:outerShdw blurRad="38100" dist="38100" dir="2700000" algn="tl">
                  <a:srgbClr val="000000">
                    <a:alpha val="43137"/>
                  </a:srgbClr>
                </a:outerShdw>
              </a:effectLst>
            </a:endParaRPr>
          </a:p>
        </p:txBody>
      </p:sp>
      <p:pic>
        <p:nvPicPr>
          <p:cNvPr id="14338" name="Picture 2" descr="http://www.desmogblog.com/sites/beta.desmogblog.com/files/1-s2.0-S2211467X12000314-gr1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718" y="1181819"/>
            <a:ext cx="11008225" cy="5581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594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pPr>
              <a:defRPr/>
            </a:pPr>
            <a:r>
              <a:rPr lang="en-US" dirty="0" smtClean="0">
                <a:solidFill>
                  <a:srgbClr val="FF0000"/>
                </a:solidFill>
                <a:effectLst>
                  <a:outerShdw blurRad="38100" dist="38100" dir="2700000" algn="tl">
                    <a:srgbClr val="000000">
                      <a:alpha val="43137"/>
                    </a:srgbClr>
                  </a:outerShdw>
                </a:effectLst>
              </a:rPr>
              <a:t/>
            </a:r>
            <a:br>
              <a:rPr lang="en-US" dirty="0" smtClean="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
            </a:r>
            <a:br>
              <a:rPr lang="en-US" dirty="0">
                <a:solidFill>
                  <a:srgbClr val="FF0000"/>
                </a:solidFill>
                <a:effectLst>
                  <a:outerShdw blurRad="38100" dist="38100" dir="2700000" algn="tl">
                    <a:srgbClr val="000000">
                      <a:alpha val="43137"/>
                    </a:srgbClr>
                  </a:outerShdw>
                </a:effectLst>
              </a:rPr>
            </a:br>
            <a:r>
              <a:rPr lang="en-US" dirty="0" err="1" smtClean="0">
                <a:solidFill>
                  <a:srgbClr val="FF0000"/>
                </a:solidFill>
                <a:effectLst>
                  <a:outerShdw blurRad="38100" dist="38100" dir="2700000" algn="tl">
                    <a:srgbClr val="000000">
                      <a:alpha val="43137"/>
                    </a:srgbClr>
                  </a:outerShdw>
                </a:effectLst>
              </a:rPr>
              <a:t>Crossection</a:t>
            </a:r>
            <a:r>
              <a:rPr lang="en-US" dirty="0" smtClean="0">
                <a:solidFill>
                  <a:srgbClr val="FF0000"/>
                </a:solidFill>
                <a:effectLst>
                  <a:outerShdw blurRad="38100" dist="38100" dir="2700000" algn="tl">
                    <a:srgbClr val="000000">
                      <a:alpha val="43137"/>
                    </a:srgbClr>
                  </a:outerShdw>
                </a:effectLst>
              </a:rPr>
              <a:t> TEM of interfaces in OPV</a:t>
            </a:r>
            <a:endParaRPr lang="en-US" dirty="0">
              <a:solidFill>
                <a:srgbClr val="FF0000"/>
              </a:solidFill>
              <a:effectLst>
                <a:outerShdw blurRad="38100" dist="38100" dir="2700000" algn="tl">
                  <a:srgbClr val="000000">
                    <a:alpha val="43137"/>
                  </a:srgbClr>
                </a:outerShdw>
              </a:effectLst>
            </a:endParaRPr>
          </a:p>
        </p:txBody>
      </p:sp>
      <p:sp>
        <p:nvSpPr>
          <p:cNvPr id="83971" name="Content Placeholder 2"/>
          <p:cNvSpPr>
            <a:spLocks noGrp="1"/>
          </p:cNvSpPr>
          <p:nvPr>
            <p:ph idx="1"/>
          </p:nvPr>
        </p:nvSpPr>
        <p:spPr/>
        <p:txBody>
          <a:bodyPr/>
          <a:lstStyle/>
          <a:p>
            <a:endParaRPr lang="en-US" smtClean="0"/>
          </a:p>
        </p:txBody>
      </p:sp>
      <p:pic>
        <p:nvPicPr>
          <p:cNvPr id="83972" name="Picture 3"/>
          <p:cNvPicPr>
            <a:picLocks noChangeAspect="1" noChangeArrowheads="1"/>
          </p:cNvPicPr>
          <p:nvPr/>
        </p:nvPicPr>
        <p:blipFill>
          <a:blip r:embed="rId3" cstate="print"/>
          <a:srcRect/>
          <a:stretch>
            <a:fillRect/>
          </a:stretch>
        </p:blipFill>
        <p:spPr bwMode="auto">
          <a:xfrm>
            <a:off x="1515533" y="1200666"/>
            <a:ext cx="9144000" cy="5029200"/>
          </a:xfrm>
          <a:prstGeom prst="rect">
            <a:avLst/>
          </a:prstGeom>
          <a:noFill/>
          <a:ln w="9525">
            <a:noFill/>
            <a:miter lim="800000"/>
            <a:headEnd/>
            <a:tailEnd/>
          </a:ln>
        </p:spPr>
      </p:pic>
      <p:sp>
        <p:nvSpPr>
          <p:cNvPr id="6" name="TextBox 5"/>
          <p:cNvSpPr txBox="1"/>
          <p:nvPr/>
        </p:nvSpPr>
        <p:spPr>
          <a:xfrm>
            <a:off x="8154836" y="6543159"/>
            <a:ext cx="4158382" cy="369332"/>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rPr>
              <a:t>Shah and Nopporn, Adv. Energy Mat. 2013</a:t>
            </a:r>
          </a:p>
        </p:txBody>
      </p:sp>
      <p:sp>
        <p:nvSpPr>
          <p:cNvPr id="3" name="TextBox 2"/>
          <p:cNvSpPr txBox="1"/>
          <p:nvPr/>
        </p:nvSpPr>
        <p:spPr>
          <a:xfrm>
            <a:off x="2590800" y="5901016"/>
            <a:ext cx="1324402" cy="369332"/>
          </a:xfrm>
          <a:prstGeom prst="rect">
            <a:avLst/>
          </a:prstGeom>
          <a:noFill/>
        </p:spPr>
        <p:txBody>
          <a:bodyPr wrap="none" rtlCol="0">
            <a:spAutoFit/>
          </a:bodyPr>
          <a:lstStyle/>
          <a:p>
            <a:r>
              <a:rPr lang="en-US" dirty="0" err="1"/>
              <a:t>Unannealed</a:t>
            </a:r>
            <a:endParaRPr lang="en-US" dirty="0"/>
          </a:p>
        </p:txBody>
      </p:sp>
      <p:sp>
        <p:nvSpPr>
          <p:cNvPr id="4" name="TextBox 3"/>
          <p:cNvSpPr txBox="1"/>
          <p:nvPr/>
        </p:nvSpPr>
        <p:spPr>
          <a:xfrm>
            <a:off x="7696201" y="5941497"/>
            <a:ext cx="1077539" cy="369332"/>
          </a:xfrm>
          <a:prstGeom prst="rect">
            <a:avLst/>
          </a:prstGeom>
          <a:noFill/>
        </p:spPr>
        <p:txBody>
          <a:bodyPr wrap="none" rtlCol="0">
            <a:spAutoFit/>
          </a:bodyPr>
          <a:lstStyle/>
          <a:p>
            <a:r>
              <a:rPr lang="en-US" dirty="0"/>
              <a:t>Annealed</a:t>
            </a:r>
          </a:p>
        </p:txBody>
      </p:sp>
    </p:spTree>
    <p:extLst>
      <p:ext uri="{BB962C8B-B14F-4D97-AF65-F5344CB8AC3E}">
        <p14:creationId xmlns:p14="http://schemas.microsoft.com/office/powerpoint/2010/main" val="33582057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p:cNvPicPr>
            <a:picLocks noChangeAspect="1" noChangeArrowheads="1"/>
          </p:cNvPicPr>
          <p:nvPr/>
        </p:nvPicPr>
        <p:blipFill>
          <a:blip r:embed="rId2" cstate="print"/>
          <a:srcRect/>
          <a:stretch>
            <a:fillRect/>
          </a:stretch>
        </p:blipFill>
        <p:spPr bwMode="auto">
          <a:xfrm>
            <a:off x="1524000" y="1143000"/>
            <a:ext cx="9144000" cy="5029200"/>
          </a:xfrm>
          <a:prstGeom prst="rect">
            <a:avLst/>
          </a:prstGeom>
          <a:noFill/>
          <a:ln w="9525">
            <a:noFill/>
            <a:miter lim="800000"/>
            <a:headEnd/>
            <a:tailEnd/>
          </a:ln>
        </p:spPr>
      </p:pic>
      <p:sp>
        <p:nvSpPr>
          <p:cNvPr id="5" name="Title 1"/>
          <p:cNvSpPr>
            <a:spLocks noGrp="1"/>
          </p:cNvSpPr>
          <p:nvPr>
            <p:ph type="title"/>
          </p:nvPr>
        </p:nvSpPr>
        <p:spPr>
          <a:xfrm>
            <a:off x="1524000" y="274638"/>
            <a:ext cx="9144000" cy="1143000"/>
          </a:xfrm>
        </p:spPr>
        <p:txBody>
          <a:bodyPr/>
          <a:lstStyle/>
          <a:p>
            <a:pPr>
              <a:defRPr/>
            </a:pPr>
            <a:r>
              <a:rPr lang="en-US" dirty="0" smtClean="0">
                <a:solidFill>
                  <a:srgbClr val="FF0000"/>
                </a:solidFill>
                <a:effectLst>
                  <a:outerShdw blurRad="38100" dist="38100" dir="2700000" algn="tl">
                    <a:srgbClr val="000000">
                      <a:alpha val="43137"/>
                    </a:srgbClr>
                  </a:outerShdw>
                </a:effectLst>
              </a:rPr>
              <a:t>Crossection TEM of interfaces in OPV</a:t>
            </a:r>
            <a:endParaRPr lang="en-US"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6101750" y="6488668"/>
            <a:ext cx="4158382" cy="369332"/>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rPr>
              <a:t>Shah and Nopporn, Adv. Energy Mat. 2013</a:t>
            </a:r>
          </a:p>
        </p:txBody>
      </p:sp>
    </p:spTree>
    <p:extLst>
      <p:ext uri="{BB962C8B-B14F-4D97-AF65-F5344CB8AC3E}">
        <p14:creationId xmlns:p14="http://schemas.microsoft.com/office/powerpoint/2010/main" val="36206572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p:cNvPicPr>
            <a:picLocks noChangeAspect="1" noChangeArrowheads="1"/>
          </p:cNvPicPr>
          <p:nvPr/>
        </p:nvPicPr>
        <p:blipFill>
          <a:blip r:embed="rId2" cstate="print"/>
          <a:srcRect/>
          <a:stretch>
            <a:fillRect/>
          </a:stretch>
        </p:blipFill>
        <p:spPr bwMode="auto">
          <a:xfrm>
            <a:off x="3581401" y="990600"/>
            <a:ext cx="4943475" cy="5200650"/>
          </a:xfrm>
          <a:prstGeom prst="rect">
            <a:avLst/>
          </a:prstGeom>
          <a:noFill/>
          <a:ln w="9525">
            <a:noFill/>
            <a:miter lim="800000"/>
            <a:headEnd/>
            <a:tailEnd/>
          </a:ln>
        </p:spPr>
      </p:pic>
      <p:sp>
        <p:nvSpPr>
          <p:cNvPr id="5" name="Title 1"/>
          <p:cNvSpPr>
            <a:spLocks noGrp="1"/>
          </p:cNvSpPr>
          <p:nvPr>
            <p:ph type="title"/>
          </p:nvPr>
        </p:nvSpPr>
        <p:spPr>
          <a:xfrm>
            <a:off x="1524000" y="0"/>
            <a:ext cx="9144000" cy="1143000"/>
          </a:xfrm>
        </p:spPr>
        <p:txBody>
          <a:bodyPr/>
          <a:lstStyle/>
          <a:p>
            <a:pPr>
              <a:defRPr/>
            </a:pPr>
            <a:r>
              <a:rPr lang="en-US" dirty="0" smtClean="0">
                <a:solidFill>
                  <a:srgbClr val="FF0000"/>
                </a:solidFill>
                <a:effectLst>
                  <a:outerShdw blurRad="38100" dist="38100" dir="2700000" algn="tl">
                    <a:srgbClr val="000000">
                      <a:alpha val="43137"/>
                    </a:srgbClr>
                  </a:outerShdw>
                </a:effectLst>
              </a:rPr>
              <a:t>Elemental map of the interfaces in OPV</a:t>
            </a:r>
            <a:endParaRPr lang="en-US"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6101750" y="6488668"/>
            <a:ext cx="4158382" cy="369332"/>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rPr>
              <a:t>Shah and Nopporn, Adv. Energy Mat. 2013</a:t>
            </a:r>
          </a:p>
        </p:txBody>
      </p:sp>
    </p:spTree>
    <p:extLst>
      <p:ext uri="{BB962C8B-B14F-4D97-AF65-F5344CB8AC3E}">
        <p14:creationId xmlns:p14="http://schemas.microsoft.com/office/powerpoint/2010/main" val="36378787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effectLst>
                  <a:outerShdw blurRad="38100" dist="38100" dir="2700000" algn="tl">
                    <a:srgbClr val="000000">
                      <a:alpha val="43137"/>
                    </a:srgbClr>
                  </a:outerShdw>
                </a:effectLst>
              </a:rPr>
              <a:t>Al Elemental Map (pixelated) and Measured Depth profile</a:t>
            </a:r>
            <a:endParaRPr lang="en-US" dirty="0">
              <a:solidFill>
                <a:srgbClr val="FF0000"/>
              </a:solidFill>
              <a:effectLst>
                <a:outerShdw blurRad="38100" dist="38100" dir="2700000" algn="tl">
                  <a:srgbClr val="000000">
                    <a:alpha val="43137"/>
                  </a:srgbClr>
                </a:outerShdw>
              </a:effectLst>
            </a:endParaRPr>
          </a:p>
        </p:txBody>
      </p:sp>
      <p:pic>
        <p:nvPicPr>
          <p:cNvPr id="4" name="Picture 3" descr="Macintosh HD:Users:haileycramer:Desktop:elementalmapresult.png"/>
          <p:cNvPicPr/>
          <p:nvPr/>
        </p:nvPicPr>
        <p:blipFill rotWithShape="1">
          <a:blip r:embed="rId2">
            <a:extLst>
              <a:ext uri="{28A0092B-C50C-407E-A947-70E740481C1C}">
                <a14:useLocalDpi xmlns:a14="http://schemas.microsoft.com/office/drawing/2010/main" val="0"/>
              </a:ext>
            </a:extLst>
          </a:blip>
          <a:srcRect r="4914"/>
          <a:stretch/>
        </p:blipFill>
        <p:spPr bwMode="auto">
          <a:xfrm>
            <a:off x="776377" y="1492371"/>
            <a:ext cx="10256808" cy="5365630"/>
          </a:xfrm>
          <a:prstGeom prst="rect">
            <a:avLst/>
          </a:prstGeom>
          <a:noFill/>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6" name="TextBox 5"/>
          <p:cNvSpPr txBox="1"/>
          <p:nvPr/>
        </p:nvSpPr>
        <p:spPr>
          <a:xfrm>
            <a:off x="7504980" y="6488668"/>
            <a:ext cx="3133999" cy="369332"/>
          </a:xfrm>
          <a:prstGeom prst="rect">
            <a:avLst/>
          </a:prstGeom>
          <a:noFill/>
        </p:spPr>
        <p:txBody>
          <a:bodyPr wrap="none" rtlCol="0">
            <a:spAutoFit/>
          </a:bodyPr>
          <a:lstStyle/>
          <a:p>
            <a:r>
              <a:rPr lang="en-US" dirty="0" smtClean="0"/>
              <a:t>Cramer, Shah, et. al. ACS (2014)</a:t>
            </a:r>
            <a:endParaRPr lang="en-US" dirty="0"/>
          </a:p>
        </p:txBody>
      </p:sp>
    </p:spTree>
    <p:extLst>
      <p:ext uri="{BB962C8B-B14F-4D97-AF65-F5344CB8AC3E}">
        <p14:creationId xmlns:p14="http://schemas.microsoft.com/office/powerpoint/2010/main" val="17212983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90514" y="2329132"/>
            <a:ext cx="5272898" cy="1406106"/>
          </a:xfrm>
          <a:prstGeom prst="rect">
            <a:avLst/>
          </a:prstGeom>
        </p:spPr>
      </p:pic>
      <p:sp>
        <p:nvSpPr>
          <p:cNvPr id="2" name="Title 1"/>
          <p:cNvSpPr>
            <a:spLocks noGrp="1"/>
          </p:cNvSpPr>
          <p:nvPr>
            <p:ph type="title"/>
          </p:nvPr>
        </p:nvSpPr>
        <p:spPr/>
        <p:txBody>
          <a:bodyPr/>
          <a:lstStyle/>
          <a:p>
            <a:pPr algn="ctr"/>
            <a:r>
              <a:rPr lang="en-US" b="1" dirty="0" smtClean="0">
                <a:solidFill>
                  <a:srgbClr val="FF0000"/>
                </a:solidFill>
                <a:effectLst>
                  <a:outerShdw blurRad="38100" dist="38100" dir="2700000" algn="tl">
                    <a:srgbClr val="000000">
                      <a:alpha val="43137"/>
                    </a:srgbClr>
                  </a:outerShdw>
                </a:effectLst>
              </a:rPr>
              <a:t>Fick’s Second Law</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7169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6030" y="6364070"/>
            <a:ext cx="6052683" cy="646331"/>
          </a:xfrm>
          <a:prstGeom prst="rect">
            <a:avLst/>
          </a:prstGeom>
          <a:noFill/>
        </p:spPr>
        <p:txBody>
          <a:bodyPr wrap="none" rtlCol="0">
            <a:spAutoFit/>
          </a:bodyPr>
          <a:lstStyle/>
          <a:p>
            <a:r>
              <a:rPr lang="en-US" dirty="0"/>
              <a:t>Work </a:t>
            </a:r>
            <a:r>
              <a:rPr lang="en-US" dirty="0" smtClean="0"/>
              <a:t>of Hailey </a:t>
            </a:r>
            <a:r>
              <a:rPr lang="en-US" dirty="0" err="1"/>
              <a:t>Carmer</a:t>
            </a:r>
            <a:r>
              <a:rPr lang="en-US" dirty="0"/>
              <a:t>, </a:t>
            </a:r>
            <a:r>
              <a:rPr lang="en-US" dirty="0" smtClean="0"/>
              <a:t>an </a:t>
            </a:r>
            <a:r>
              <a:rPr lang="en-US" dirty="0"/>
              <a:t>undergraduate student in the group</a:t>
            </a:r>
            <a:endParaRPr lang="en-US" b="1" dirty="0"/>
          </a:p>
          <a:p>
            <a:r>
              <a:rPr lang="en-US" dirty="0"/>
              <a:t>  </a:t>
            </a:r>
          </a:p>
        </p:txBody>
      </p:sp>
      <p:grpSp>
        <p:nvGrpSpPr>
          <p:cNvPr id="128002" name="Group 8"/>
          <p:cNvGrpSpPr>
            <a:grpSpLocks noChangeAspect="1"/>
          </p:cNvGrpSpPr>
          <p:nvPr/>
        </p:nvGrpSpPr>
        <p:grpSpPr bwMode="auto">
          <a:xfrm>
            <a:off x="6270372" y="1219200"/>
            <a:ext cx="4321429" cy="3467367"/>
            <a:chOff x="2819400" y="0"/>
            <a:chExt cx="3076943" cy="2468880"/>
          </a:xfrm>
        </p:grpSpPr>
        <p:pic>
          <p:nvPicPr>
            <p:cNvPr id="4120" name="Picture 4120" descr="ElementalFitFinal.tiff"/>
            <p:cNvPicPr>
              <a:picLocks noChangeAspect="1"/>
            </p:cNvPicPr>
            <p:nvPr/>
          </p:nvPicPr>
          <p:blipFill>
            <a:blip r:embed="rId2"/>
            <a:srcRect l="3857"/>
            <a:stretch>
              <a:fillRect/>
            </a:stretch>
          </p:blipFill>
          <p:spPr bwMode="auto">
            <a:xfrm>
              <a:off x="2819400" y="0"/>
              <a:ext cx="3076943" cy="2468880"/>
            </a:xfrm>
            <a:prstGeom prst="rect">
              <a:avLst/>
            </a:prstGeom>
            <a:noFill/>
          </p:spPr>
        </p:pic>
        <p:sp>
          <p:nvSpPr>
            <p:cNvPr id="4122" name="Text Box 4122"/>
            <p:cNvSpPr txBox="1">
              <a:spLocks noChangeArrowheads="1"/>
            </p:cNvSpPr>
            <p:nvPr/>
          </p:nvSpPr>
          <p:spPr bwMode="auto">
            <a:xfrm>
              <a:off x="3600907" y="614934"/>
              <a:ext cx="1818172" cy="4182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fontAlgn="base">
                <a:spcBef>
                  <a:spcPts val="500"/>
                </a:spcBef>
                <a:spcAft>
                  <a:spcPts val="500"/>
                </a:spcAft>
              </a:pPr>
              <a:r>
                <a:rPr lang="en-US" sz="1000" b="1">
                  <a:solidFill>
                    <a:srgbClr val="000000"/>
                  </a:solidFill>
                  <a:latin typeface="Arial" pitchFamily="34" charset="0"/>
                  <a:ea typeface="Arial" pitchFamily="34" charset="0"/>
                  <a:cs typeface="Cordia New" pitchFamily="34" charset="-34"/>
                </a:rPr>
                <a:t>D = 1.8 x 10</a:t>
              </a:r>
              <a:r>
                <a:rPr lang="en-US" sz="1000" b="1" baseline="30000">
                  <a:solidFill>
                    <a:srgbClr val="000000"/>
                  </a:solidFill>
                  <a:latin typeface="Arial" pitchFamily="34" charset="0"/>
                  <a:ea typeface="Arial" pitchFamily="34" charset="0"/>
                  <a:cs typeface="Cordia New" pitchFamily="34" charset="-34"/>
                </a:rPr>
                <a:t>-17</a:t>
              </a:r>
              <a:r>
                <a:rPr lang="en-US" sz="1000" b="1">
                  <a:solidFill>
                    <a:srgbClr val="000000"/>
                  </a:solidFill>
                  <a:latin typeface="Arial" pitchFamily="34" charset="0"/>
                  <a:ea typeface="Arial" pitchFamily="34" charset="0"/>
                  <a:cs typeface="Cordia New" pitchFamily="34" charset="-34"/>
                </a:rPr>
                <a:t> ± 6 x 10</a:t>
              </a:r>
              <a:r>
                <a:rPr lang="en-US" sz="1000" b="1" baseline="30000">
                  <a:solidFill>
                    <a:srgbClr val="000000"/>
                  </a:solidFill>
                  <a:latin typeface="Arial" pitchFamily="34" charset="0"/>
                  <a:ea typeface="Arial" pitchFamily="34" charset="0"/>
                  <a:cs typeface="Cordia New" pitchFamily="34" charset="-34"/>
                </a:rPr>
                <a:t>-18</a:t>
              </a:r>
              <a:r>
                <a:rPr lang="en-US" sz="1000">
                  <a:solidFill>
                    <a:srgbClr val="000000"/>
                  </a:solidFill>
                  <a:latin typeface="Arial" pitchFamily="34" charset="0"/>
                  <a:ea typeface="Arial" pitchFamily="34" charset="0"/>
                  <a:cs typeface="Cordia New" pitchFamily="34" charset="-34"/>
                </a:rPr>
                <a:t> </a:t>
              </a:r>
              <a:r>
                <a:rPr lang="en-US" sz="1000" b="1">
                  <a:latin typeface="Arial" pitchFamily="34" charset="0"/>
                  <a:ea typeface="Arial" pitchFamily="34" charset="0"/>
                  <a:cs typeface="Cordia New" pitchFamily="34" charset="-34"/>
                </a:rPr>
                <a:t>cm</a:t>
              </a:r>
              <a:r>
                <a:rPr lang="en-US" sz="1000" b="1" baseline="30000">
                  <a:latin typeface="Arial" pitchFamily="34" charset="0"/>
                  <a:ea typeface="Arial" pitchFamily="34" charset="0"/>
                  <a:cs typeface="Cordia New" pitchFamily="34" charset="-34"/>
                </a:rPr>
                <a:t>2</a:t>
              </a:r>
              <a:r>
                <a:rPr lang="en-US" sz="1000" b="1">
                  <a:latin typeface="Arial" pitchFamily="34" charset="0"/>
                  <a:ea typeface="Arial" pitchFamily="34" charset="0"/>
                  <a:cs typeface="Cordia New" pitchFamily="34" charset="-34"/>
                </a:rPr>
                <a:t>/s</a:t>
              </a:r>
              <a:endParaRPr lang="en-US" sz="1000">
                <a:latin typeface="Arial" pitchFamily="34" charset="0"/>
                <a:ea typeface="Arial" pitchFamily="34" charset="0"/>
                <a:cs typeface="Cordia New" pitchFamily="34" charset="-34"/>
              </a:endParaRPr>
            </a:p>
            <a:p>
              <a:pPr fontAlgn="base">
                <a:spcBef>
                  <a:spcPct val="0"/>
                </a:spcBef>
                <a:spcAft>
                  <a:spcPct val="0"/>
                </a:spcAft>
              </a:pPr>
              <a:endParaRPr lang="en-US">
                <a:latin typeface="Arial" pitchFamily="34" charset="0"/>
                <a:cs typeface="Arial" pitchFamily="34" charset="0"/>
              </a:endParaRPr>
            </a:p>
          </p:txBody>
        </p:sp>
      </p:grpSp>
      <p:sp>
        <p:nvSpPr>
          <p:cNvPr id="128007" name="Rectangle 7"/>
          <p:cNvSpPr>
            <a:spLocks noChangeArrowheads="1"/>
          </p:cNvSpPr>
          <p:nvPr/>
        </p:nvSpPr>
        <p:spPr bwMode="auto">
          <a:xfrm>
            <a:off x="1905001" y="4572001"/>
            <a:ext cx="6126731"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dirty="0">
                <a:latin typeface="Arial" pitchFamily="34" charset="0"/>
                <a:ea typeface="Times New Roman" pitchFamily="18" charset="0"/>
                <a:cs typeface="Arial" pitchFamily="34" charset="0"/>
              </a:rPr>
              <a:t>White pixels represent Al and black pixels represent P3HT. </a:t>
            </a:r>
          </a:p>
          <a:p>
            <a:pPr fontAlgn="base">
              <a:spcBef>
                <a:spcPct val="0"/>
              </a:spcBef>
              <a:spcAft>
                <a:spcPct val="0"/>
              </a:spcAft>
            </a:pPr>
            <a:r>
              <a:rPr lang="en-US" dirty="0">
                <a:latin typeface="Arial" pitchFamily="34" charset="0"/>
                <a:ea typeface="Times New Roman" pitchFamily="18" charset="0"/>
                <a:cs typeface="Arial" pitchFamily="34" charset="0"/>
              </a:rPr>
              <a:t>This image has dimensions 22.53 x 19.57 nm. </a:t>
            </a:r>
            <a:endParaRPr lang="en-US" dirty="0">
              <a:latin typeface="Arial" pitchFamily="34" charset="0"/>
              <a:cs typeface="Arial" pitchFamily="34" charset="0"/>
            </a:endParaRPr>
          </a:p>
        </p:txBody>
      </p:sp>
      <p:sp>
        <p:nvSpPr>
          <p:cNvPr id="128009" name="Rectangle 9"/>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28008" name="Picture 8"/>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672388" y="2572294"/>
            <a:ext cx="2081213" cy="475706"/>
          </a:xfrm>
          <a:prstGeom prst="rect">
            <a:avLst/>
          </a:prstGeom>
          <a:noFill/>
        </p:spPr>
      </p:pic>
      <p:sp>
        <p:nvSpPr>
          <p:cNvPr id="16" name="TextBox 15"/>
          <p:cNvSpPr txBox="1"/>
          <p:nvPr/>
        </p:nvSpPr>
        <p:spPr>
          <a:xfrm>
            <a:off x="1546030" y="5410200"/>
            <a:ext cx="9045770" cy="369332"/>
          </a:xfrm>
          <a:prstGeom prst="rect">
            <a:avLst/>
          </a:prstGeom>
          <a:noFill/>
        </p:spPr>
        <p:txBody>
          <a:bodyPr wrap="square" rtlCol="0">
            <a:spAutoFit/>
          </a:bodyPr>
          <a:lstStyle/>
          <a:p>
            <a:r>
              <a:rPr lang="en-US" dirty="0"/>
              <a:t>D (diffusivity) of (1.8 x 10</a:t>
            </a:r>
            <a:r>
              <a:rPr lang="en-US" baseline="30000" dirty="0"/>
              <a:t>-17</a:t>
            </a:r>
            <a:r>
              <a:rPr lang="en-US" dirty="0"/>
              <a:t> ± 6 x10</a:t>
            </a:r>
            <a:r>
              <a:rPr lang="en-US" baseline="30000" dirty="0"/>
              <a:t>-18</a:t>
            </a:r>
            <a:r>
              <a:rPr lang="en-US" dirty="0"/>
              <a:t>) cm</a:t>
            </a:r>
            <a:r>
              <a:rPr lang="en-US" baseline="30000" dirty="0"/>
              <a:t>2</a:t>
            </a:r>
            <a:r>
              <a:rPr lang="en-US" dirty="0"/>
              <a:t>/s for Al in P3HT:PCBM was determined. </a:t>
            </a:r>
          </a:p>
        </p:txBody>
      </p:sp>
      <p:pic>
        <p:nvPicPr>
          <p:cNvPr id="4191" name="Picture 4191" descr="2.tif"/>
          <p:cNvPicPr>
            <a:picLocks noChangeAspect="1"/>
          </p:cNvPicPr>
          <p:nvPr/>
        </p:nvPicPr>
        <p:blipFill>
          <a:blip r:embed="rId4"/>
          <a:srcRect/>
          <a:stretch>
            <a:fillRect/>
          </a:stretch>
        </p:blipFill>
        <p:spPr bwMode="auto">
          <a:xfrm>
            <a:off x="9320213" y="0"/>
            <a:ext cx="1347788" cy="1417020"/>
          </a:xfrm>
          <a:prstGeom prst="rect">
            <a:avLst/>
          </a:prstGeom>
          <a:noFill/>
        </p:spPr>
      </p:pic>
      <p:pic>
        <p:nvPicPr>
          <p:cNvPr id="6" name="Picture 5"/>
          <p:cNvPicPr/>
          <p:nvPr/>
        </p:nvPicPr>
        <p:blipFill rotWithShape="1">
          <a:blip r:embed="rId5">
            <a:extLst>
              <a:ext uri="{28A0092B-C50C-407E-A947-70E740481C1C}">
                <a14:useLocalDpi xmlns:a14="http://schemas.microsoft.com/office/drawing/2010/main" val="0"/>
              </a:ext>
            </a:extLst>
          </a:blip>
          <a:srcRect t="5609" b="3526"/>
          <a:stretch/>
        </p:blipFill>
        <p:spPr bwMode="auto">
          <a:xfrm>
            <a:off x="1851694" y="1410335"/>
            <a:ext cx="4418678" cy="3161666"/>
          </a:xfrm>
          <a:prstGeom prst="rect">
            <a:avLst/>
          </a:prstGeom>
          <a:noFill/>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pic="http://schemas.openxmlformats.org/drawingml/2006/picture" xmlns:lc="http://schemas.openxmlformats.org/drawingml/2006/lockedCanvas"/>
            </a:ext>
          </a:extLst>
        </p:spPr>
      </p:pic>
      <p:sp>
        <p:nvSpPr>
          <p:cNvPr id="37" name="TextBox 36"/>
          <p:cNvSpPr txBox="1"/>
          <p:nvPr/>
        </p:nvSpPr>
        <p:spPr>
          <a:xfrm>
            <a:off x="3247446" y="202802"/>
            <a:ext cx="5857244"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alpha val="43137"/>
                    </a:srgbClr>
                  </a:outerShdw>
                </a:effectLst>
              </a:rPr>
              <a:t>Aluminum </a:t>
            </a:r>
            <a:r>
              <a:rPr lang="en-US" sz="2800" dirty="0">
                <a:solidFill>
                  <a:srgbClr val="FF0000"/>
                </a:solidFill>
                <a:effectLst>
                  <a:outerShdw blurRad="38100" dist="38100" dir="2700000" algn="tl">
                    <a:srgbClr val="000000">
                      <a:alpha val="43137"/>
                    </a:srgbClr>
                  </a:outerShdw>
                </a:effectLst>
              </a:rPr>
              <a:t>diffusivity </a:t>
            </a:r>
            <a:r>
              <a:rPr lang="en-US" sz="2800" dirty="0" smtClean="0">
                <a:solidFill>
                  <a:srgbClr val="FF0000"/>
                </a:solidFill>
                <a:effectLst>
                  <a:outerShdw blurRad="38100" dist="38100" dir="2700000" algn="tl">
                    <a:srgbClr val="000000">
                      <a:alpha val="43137"/>
                    </a:srgbClr>
                  </a:outerShdw>
                </a:effectLst>
              </a:rPr>
              <a:t>in the active layer</a:t>
            </a:r>
            <a:endParaRPr lang="en-US" sz="2800" dirty="0">
              <a:solidFill>
                <a:srgbClr val="FF0000"/>
              </a:solidFill>
              <a:effectLst>
                <a:outerShdw blurRad="38100" dist="38100" dir="2700000" algn="tl">
                  <a:srgbClr val="000000">
                    <a:alpha val="43137"/>
                  </a:srgbClr>
                </a:outerShdw>
              </a:effectLst>
            </a:endParaRPr>
          </a:p>
        </p:txBody>
      </p:sp>
      <p:sp>
        <p:nvSpPr>
          <p:cNvPr id="38" name="TextBox 37"/>
          <p:cNvSpPr txBox="1"/>
          <p:nvPr/>
        </p:nvSpPr>
        <p:spPr>
          <a:xfrm>
            <a:off x="9340892" y="0"/>
            <a:ext cx="1245854" cy="369332"/>
          </a:xfrm>
          <a:prstGeom prst="rect">
            <a:avLst/>
          </a:prstGeom>
          <a:noFill/>
        </p:spPr>
        <p:txBody>
          <a:bodyPr wrap="none" rtlCol="0">
            <a:spAutoFit/>
          </a:bodyPr>
          <a:lstStyle/>
          <a:p>
            <a:r>
              <a:rPr lang="en-US" dirty="0">
                <a:solidFill>
                  <a:schemeClr val="bg1"/>
                </a:solidFill>
              </a:rPr>
              <a:t>Al mapping</a:t>
            </a:r>
          </a:p>
        </p:txBody>
      </p:sp>
    </p:spTree>
    <p:extLst>
      <p:ext uri="{BB962C8B-B14F-4D97-AF65-F5344CB8AC3E}">
        <p14:creationId xmlns:p14="http://schemas.microsoft.com/office/powerpoint/2010/main" val="368166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8008"/>
                                        </p:tgtEl>
                                        <p:attrNameLst>
                                          <p:attrName>style.visibility</p:attrName>
                                        </p:attrNameLst>
                                      </p:cBhvr>
                                      <p:to>
                                        <p:strVal val="visible"/>
                                      </p:to>
                                    </p:set>
                                    <p:animEffect transition="in" filter="blinds(horizontal)">
                                      <p:cBhvr>
                                        <p:cTn id="7" dur="500"/>
                                        <p:tgtEl>
                                          <p:spTgt spid="128008"/>
                                        </p:tgtEl>
                                      </p:cBhvr>
                                    </p:animEffect>
                                  </p:childTnLst>
                                </p:cTn>
                              </p:par>
                              <p:par>
                                <p:cTn id="8" presetID="3" presetClass="entr" presetSubtype="10" fill="hold" nodeType="withEffect">
                                  <p:stCondLst>
                                    <p:cond delay="0"/>
                                  </p:stCondLst>
                                  <p:childTnLst>
                                    <p:set>
                                      <p:cBhvr>
                                        <p:cTn id="9" dur="1" fill="hold">
                                          <p:stCondLst>
                                            <p:cond delay="0"/>
                                          </p:stCondLst>
                                        </p:cTn>
                                        <p:tgtEl>
                                          <p:spTgt spid="128002"/>
                                        </p:tgtEl>
                                        <p:attrNameLst>
                                          <p:attrName>style.visibility</p:attrName>
                                        </p:attrNameLst>
                                      </p:cBhvr>
                                      <p:to>
                                        <p:strVal val="visible"/>
                                      </p:to>
                                    </p:set>
                                    <p:animEffect transition="in" filter="blinds(horizontal)">
                                      <p:cBhvr>
                                        <p:cTn id="10" dur="500"/>
                                        <p:tgtEl>
                                          <p:spTgt spid="128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2557971"/>
            <a:ext cx="9144000" cy="2387600"/>
          </a:xfrm>
        </p:spPr>
        <p:txBody>
          <a:bodyPr>
            <a:normAutofit fontScale="90000"/>
          </a:bodyPr>
          <a:lstStyle/>
          <a:p>
            <a:r>
              <a:rPr lang="en-US" dirty="0" smtClean="0">
                <a:solidFill>
                  <a:srgbClr val="FF0000"/>
                </a:solidFill>
                <a:effectLst>
                  <a:outerShdw blurRad="38100" dist="38100" dir="2700000" algn="tl">
                    <a:srgbClr val="000000">
                      <a:alpha val="43137"/>
                    </a:srgbClr>
                  </a:outerShdw>
                </a:effectLst>
              </a:rPr>
              <a:t>Predicting </a:t>
            </a:r>
            <a:r>
              <a:rPr lang="en-US" dirty="0" err="1" smtClean="0">
                <a:solidFill>
                  <a:srgbClr val="FF0000"/>
                </a:solidFill>
                <a:effectLst>
                  <a:outerShdw blurRad="38100" dist="38100" dir="2700000" algn="tl">
                    <a:srgbClr val="000000">
                      <a:alpha val="43137"/>
                    </a:srgbClr>
                  </a:outerShdw>
                </a:effectLst>
              </a:rPr>
              <a:t>J</a:t>
            </a:r>
            <a:r>
              <a:rPr lang="en-US" baseline="-25000" dirty="0" err="1" smtClean="0">
                <a:solidFill>
                  <a:srgbClr val="FF0000"/>
                </a:solidFill>
                <a:effectLst>
                  <a:outerShdw blurRad="38100" dist="38100" dir="2700000" algn="tl">
                    <a:srgbClr val="000000">
                      <a:alpha val="43137"/>
                    </a:srgbClr>
                  </a:outerShdw>
                </a:effectLst>
              </a:rPr>
              <a:t>sc</a:t>
            </a:r>
            <a:r>
              <a:rPr lang="en-US" dirty="0" smtClean="0">
                <a:solidFill>
                  <a:srgbClr val="FF0000"/>
                </a:solidFill>
                <a:effectLst>
                  <a:outerShdw blurRad="38100" dist="38100" dir="2700000" algn="tl">
                    <a:srgbClr val="000000">
                      <a:alpha val="43137"/>
                    </a:srgbClr>
                  </a:outerShdw>
                </a:effectLst>
              </a:rPr>
              <a:t> from EFTEM Images</a:t>
            </a:r>
            <a:br>
              <a:rPr lang="en-US" dirty="0" smtClean="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
            </a:r>
            <a:br>
              <a:rPr lang="en-US" dirty="0">
                <a:solidFill>
                  <a:srgbClr val="FF0000"/>
                </a:solidFill>
                <a:effectLst>
                  <a:outerShdw blurRad="38100" dist="38100" dir="2700000" algn="tl">
                    <a:srgbClr val="000000">
                      <a:alpha val="43137"/>
                    </a:srgbClr>
                  </a:outerShdw>
                </a:effectLst>
              </a:rPr>
            </a:br>
            <a:r>
              <a:rPr lang="en-US" dirty="0" smtClean="0">
                <a:solidFill>
                  <a:srgbClr val="FF0000"/>
                </a:solidFill>
                <a:effectLst>
                  <a:outerShdw blurRad="38100" dist="38100" dir="2700000" algn="tl">
                    <a:srgbClr val="000000">
                      <a:alpha val="43137"/>
                    </a:srgbClr>
                  </a:outerShdw>
                </a:effectLst>
              </a:rPr>
              <a:t>(TEM and EFTEM)</a:t>
            </a:r>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83593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5832" y="0"/>
            <a:ext cx="7272528" cy="1325563"/>
          </a:xfrm>
        </p:spPr>
        <p:txBody>
          <a:bodyPr/>
          <a:lstStyle/>
          <a:p>
            <a:r>
              <a:rPr lang="en-US" dirty="0" smtClean="0">
                <a:solidFill>
                  <a:srgbClr val="FF0000"/>
                </a:solidFill>
                <a:effectLst>
                  <a:outerShdw blurRad="38100" dist="38100" dir="2700000" algn="tl">
                    <a:srgbClr val="000000">
                      <a:alpha val="43137"/>
                    </a:srgbClr>
                  </a:outerShdw>
                </a:effectLst>
              </a:rPr>
              <a:t>TEM and EFTEM Image Analysis</a:t>
            </a:r>
            <a:endParaRPr lang="en-US" dirty="0">
              <a:solidFill>
                <a:srgbClr val="FF0000"/>
              </a:solidFill>
              <a:effectLst>
                <a:outerShdw blurRad="38100" dist="38100" dir="2700000" algn="tl">
                  <a:srgbClr val="000000">
                    <a:alpha val="43137"/>
                  </a:srgbClr>
                </a:outerShdw>
              </a:effectLst>
            </a:endParaRPr>
          </a:p>
        </p:txBody>
      </p:sp>
      <p:pic>
        <p:nvPicPr>
          <p:cNvPr id="5" name="Picture 4" descr="C:\Users\Rory\Desktop\Labwork\Digital Image Analysis\Figures\Fig 1b.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9176" y="1417638"/>
            <a:ext cx="2874124" cy="2668176"/>
          </a:xfrm>
          <a:prstGeom prst="rect">
            <a:avLst/>
          </a:prstGeom>
          <a:noFill/>
          <a:ln>
            <a:noFill/>
          </a:ln>
        </p:spPr>
      </p:pic>
      <p:pic>
        <p:nvPicPr>
          <p:cNvPr id="6" name="Picture 5" descr="C:\Users\Rory\Desktop\Labwork\Digital Image Analysis\Figures\Fig 2a.tif"/>
          <p:cNvPicPr/>
          <p:nvPr/>
        </p:nvPicPr>
        <p:blipFill>
          <a:blip r:embed="rId3">
            <a:extLst>
              <a:ext uri="{28A0092B-C50C-407E-A947-70E740481C1C}">
                <a14:useLocalDpi xmlns:a14="http://schemas.microsoft.com/office/drawing/2010/main" val="0"/>
              </a:ext>
            </a:extLst>
          </a:blip>
          <a:srcRect/>
          <a:stretch>
            <a:fillRect/>
          </a:stretch>
        </p:blipFill>
        <p:spPr bwMode="auto">
          <a:xfrm>
            <a:off x="5368668" y="1417639"/>
            <a:ext cx="4678074" cy="1361451"/>
          </a:xfrm>
          <a:prstGeom prst="rect">
            <a:avLst/>
          </a:prstGeom>
          <a:noFill/>
          <a:ln>
            <a:noFill/>
          </a:ln>
        </p:spPr>
      </p:pic>
      <p:pic>
        <p:nvPicPr>
          <p:cNvPr id="8" name="Picture 7"/>
          <p:cNvPicPr>
            <a:picLocks noChangeAspect="1"/>
          </p:cNvPicPr>
          <p:nvPr/>
        </p:nvPicPr>
        <p:blipFill>
          <a:blip r:embed="rId4"/>
          <a:stretch>
            <a:fillRect/>
          </a:stretch>
        </p:blipFill>
        <p:spPr>
          <a:xfrm>
            <a:off x="4964620" y="3091975"/>
            <a:ext cx="5548566" cy="1840456"/>
          </a:xfrm>
          <a:prstGeom prst="rect">
            <a:avLst/>
          </a:prstGeom>
        </p:spPr>
      </p:pic>
      <p:pic>
        <p:nvPicPr>
          <p:cNvPr id="9" name="Picture 8" descr="C:\Users\Rory\Desktop\Labwork\Digital Image Analysis\Figures\Fig 2b.tif"/>
          <p:cNvPicPr/>
          <p:nvPr/>
        </p:nvPicPr>
        <p:blipFill>
          <a:blip r:embed="rId5">
            <a:extLst>
              <a:ext uri="{28A0092B-C50C-407E-A947-70E740481C1C}">
                <a14:useLocalDpi xmlns:a14="http://schemas.microsoft.com/office/drawing/2010/main" val="0"/>
              </a:ext>
            </a:extLst>
          </a:blip>
          <a:srcRect/>
          <a:stretch>
            <a:fillRect/>
          </a:stretch>
        </p:blipFill>
        <p:spPr bwMode="auto">
          <a:xfrm>
            <a:off x="5368668" y="5208979"/>
            <a:ext cx="4854632" cy="1361451"/>
          </a:xfrm>
          <a:prstGeom prst="rect">
            <a:avLst/>
          </a:prstGeom>
          <a:noFill/>
          <a:ln>
            <a:noFill/>
          </a:ln>
        </p:spPr>
      </p:pic>
      <p:cxnSp>
        <p:nvCxnSpPr>
          <p:cNvPr id="11" name="Straight Arrow Connector 10"/>
          <p:cNvCxnSpPr>
            <a:endCxn id="6" idx="1"/>
          </p:cNvCxnSpPr>
          <p:nvPr/>
        </p:nvCxnSpPr>
        <p:spPr>
          <a:xfrm flipV="1">
            <a:off x="4653300" y="2098365"/>
            <a:ext cx="715368" cy="181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6" idx="2"/>
          </p:cNvCxnSpPr>
          <p:nvPr/>
        </p:nvCxnSpPr>
        <p:spPr>
          <a:xfrm>
            <a:off x="7707706" y="2779089"/>
            <a:ext cx="1265" cy="4601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7707706" y="4693164"/>
            <a:ext cx="1265" cy="5158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7" name="Picture 16" descr="C:\Users\Rory\Desktop\Labwork\Digital Image Analysis\20min30ev\PCBM Content.tif"/>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81175" y="4130431"/>
            <a:ext cx="3019387" cy="2439999"/>
          </a:xfrm>
          <a:prstGeom prst="rect">
            <a:avLst/>
          </a:prstGeom>
          <a:noFill/>
          <a:ln>
            <a:noFill/>
          </a:ln>
        </p:spPr>
      </p:pic>
      <p:cxnSp>
        <p:nvCxnSpPr>
          <p:cNvPr id="19" name="Straight Arrow Connector 18"/>
          <p:cNvCxnSpPr/>
          <p:nvPr/>
        </p:nvCxnSpPr>
        <p:spPr>
          <a:xfrm flipH="1">
            <a:off x="4653300" y="5484560"/>
            <a:ext cx="715368" cy="184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2761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76400" y="32708"/>
            <a:ext cx="2737416" cy="369332"/>
          </a:xfrm>
          <a:prstGeom prst="rect">
            <a:avLst/>
          </a:prstGeom>
          <a:solidFill>
            <a:schemeClr val="bg1"/>
          </a:solidFill>
        </p:spPr>
        <p:txBody>
          <a:bodyPr wrap="none" rtlCol="0">
            <a:spAutoFit/>
          </a:bodyPr>
          <a:lstStyle/>
          <a:p>
            <a:r>
              <a:rPr lang="en-US" b="1" dirty="0"/>
              <a:t>PCBM </a:t>
            </a:r>
            <a:r>
              <a:rPr lang="en-US" b="1" dirty="0" smtClean="0"/>
              <a:t>distribution </a:t>
            </a:r>
            <a:r>
              <a:rPr lang="en-US" b="1" dirty="0"/>
              <a:t>analysis</a:t>
            </a:r>
            <a:endParaRPr lang="en-US" b="1" dirty="0"/>
          </a:p>
        </p:txBody>
      </p:sp>
      <p:sp>
        <p:nvSpPr>
          <p:cNvPr id="17" name="TextBox 16"/>
          <p:cNvSpPr txBox="1"/>
          <p:nvPr/>
        </p:nvSpPr>
        <p:spPr>
          <a:xfrm>
            <a:off x="1989812" y="5071986"/>
            <a:ext cx="1089144" cy="369332"/>
          </a:xfrm>
          <a:prstGeom prst="rect">
            <a:avLst/>
          </a:prstGeom>
          <a:noFill/>
        </p:spPr>
        <p:txBody>
          <a:bodyPr wrap="none" rtlCol="0">
            <a:spAutoFit/>
          </a:bodyPr>
          <a:lstStyle/>
          <a:p>
            <a:r>
              <a:rPr lang="en-US" b="1" dirty="0">
                <a:solidFill>
                  <a:srgbClr val="FF0000"/>
                </a:solidFill>
              </a:rPr>
              <a:t>electrode</a:t>
            </a:r>
            <a:endParaRPr lang="en-US" b="1" dirty="0">
              <a:solidFill>
                <a:srgbClr val="FF0000"/>
              </a:solidFill>
            </a:endParaRPr>
          </a:p>
        </p:txBody>
      </p:sp>
      <p:sp>
        <p:nvSpPr>
          <p:cNvPr id="18" name="TextBox 17"/>
          <p:cNvSpPr txBox="1"/>
          <p:nvPr/>
        </p:nvSpPr>
        <p:spPr>
          <a:xfrm>
            <a:off x="5456541" y="5181600"/>
            <a:ext cx="1089465" cy="369332"/>
          </a:xfrm>
          <a:prstGeom prst="rect">
            <a:avLst/>
          </a:prstGeom>
          <a:noFill/>
        </p:spPr>
        <p:txBody>
          <a:bodyPr wrap="none" rtlCol="0">
            <a:spAutoFit/>
          </a:bodyPr>
          <a:lstStyle/>
          <a:p>
            <a:r>
              <a:rPr lang="en-US" b="1" dirty="0"/>
              <a:t>Substrate</a:t>
            </a:r>
            <a:endParaRPr lang="en-US" b="1" dirty="0"/>
          </a:p>
        </p:txBody>
      </p:sp>
      <p:sp>
        <p:nvSpPr>
          <p:cNvPr id="34" name="TextBox 33"/>
          <p:cNvSpPr txBox="1"/>
          <p:nvPr/>
        </p:nvSpPr>
        <p:spPr>
          <a:xfrm>
            <a:off x="1600201" y="6535580"/>
            <a:ext cx="2040943" cy="246221"/>
          </a:xfrm>
          <a:prstGeom prst="rect">
            <a:avLst/>
          </a:prstGeom>
          <a:noFill/>
        </p:spPr>
        <p:txBody>
          <a:bodyPr wrap="none" rtlCol="0">
            <a:spAutoFit/>
          </a:bodyPr>
          <a:lstStyle/>
          <a:p>
            <a:r>
              <a:rPr lang="en-US" sz="1000" dirty="0"/>
              <a:t>[1] Mackay et al, Soft matter (2012)</a:t>
            </a:r>
            <a:endParaRPr lang="en-US" sz="1000" dirty="0"/>
          </a:p>
        </p:txBody>
      </p:sp>
      <p:sp>
        <p:nvSpPr>
          <p:cNvPr id="38" name="TextBox 37"/>
          <p:cNvSpPr txBox="1"/>
          <p:nvPr/>
        </p:nvSpPr>
        <p:spPr>
          <a:xfrm>
            <a:off x="2819401" y="1078468"/>
            <a:ext cx="1215589" cy="369332"/>
          </a:xfrm>
          <a:prstGeom prst="rect">
            <a:avLst/>
          </a:prstGeom>
          <a:noFill/>
        </p:spPr>
        <p:txBody>
          <a:bodyPr wrap="none" rtlCol="0">
            <a:spAutoFit/>
          </a:bodyPr>
          <a:lstStyle/>
          <a:p>
            <a:r>
              <a:rPr lang="en-US" u="sng" dirty="0"/>
              <a:t>Our results</a:t>
            </a:r>
            <a:endParaRPr lang="en-US" u="sng" dirty="0"/>
          </a:p>
        </p:txBody>
      </p:sp>
      <p:sp>
        <p:nvSpPr>
          <p:cNvPr id="16" name="TextBox 15"/>
          <p:cNvSpPr txBox="1"/>
          <p:nvPr/>
        </p:nvSpPr>
        <p:spPr>
          <a:xfrm>
            <a:off x="9525000" y="5181600"/>
            <a:ext cx="1089144" cy="369332"/>
          </a:xfrm>
          <a:prstGeom prst="rect">
            <a:avLst/>
          </a:prstGeom>
          <a:noFill/>
        </p:spPr>
        <p:txBody>
          <a:bodyPr wrap="none" rtlCol="0">
            <a:spAutoFit/>
          </a:bodyPr>
          <a:lstStyle/>
          <a:p>
            <a:r>
              <a:rPr lang="en-US" b="1" dirty="0">
                <a:solidFill>
                  <a:srgbClr val="FF0000"/>
                </a:solidFill>
              </a:rPr>
              <a:t>electrode</a:t>
            </a:r>
            <a:endParaRPr lang="en-US" b="1" dirty="0">
              <a:solidFill>
                <a:srgbClr val="FF0000"/>
              </a:solidFill>
            </a:endParaRPr>
          </a:p>
        </p:txBody>
      </p:sp>
      <p:grpSp>
        <p:nvGrpSpPr>
          <p:cNvPr id="42" name="Group 41"/>
          <p:cNvGrpSpPr/>
          <p:nvPr/>
        </p:nvGrpSpPr>
        <p:grpSpPr>
          <a:xfrm>
            <a:off x="6324600" y="1078468"/>
            <a:ext cx="4343400" cy="4484132"/>
            <a:chOff x="4800600" y="1078468"/>
            <a:chExt cx="4343400" cy="4484132"/>
          </a:xfrm>
        </p:grpSpPr>
        <p:grpSp>
          <p:nvGrpSpPr>
            <p:cNvPr id="40" name="Group 39"/>
            <p:cNvGrpSpPr/>
            <p:nvPr/>
          </p:nvGrpSpPr>
          <p:grpSpPr>
            <a:xfrm>
              <a:off x="4800600" y="1078468"/>
              <a:ext cx="4343400" cy="4484132"/>
              <a:chOff x="4800600" y="1078468"/>
              <a:chExt cx="4343400" cy="4484132"/>
            </a:xfrm>
          </p:grpSpPr>
          <p:grpSp>
            <p:nvGrpSpPr>
              <p:cNvPr id="39" name="Group 38"/>
              <p:cNvGrpSpPr/>
              <p:nvPr/>
            </p:nvGrpSpPr>
            <p:grpSpPr>
              <a:xfrm>
                <a:off x="4800600" y="1078468"/>
                <a:ext cx="4343400" cy="4484132"/>
                <a:chOff x="4800600" y="1078468"/>
                <a:chExt cx="4343400" cy="4484132"/>
              </a:xfrm>
            </p:grpSpPr>
            <p:sp>
              <p:nvSpPr>
                <p:cNvPr id="13" name="TextBox 12"/>
                <p:cNvSpPr txBox="1"/>
                <p:nvPr/>
              </p:nvSpPr>
              <p:spPr>
                <a:xfrm>
                  <a:off x="5128942" y="5193268"/>
                  <a:ext cx="1089465" cy="369332"/>
                </a:xfrm>
                <a:prstGeom prst="rect">
                  <a:avLst/>
                </a:prstGeom>
                <a:noFill/>
              </p:spPr>
              <p:txBody>
                <a:bodyPr wrap="none" rtlCol="0">
                  <a:spAutoFit/>
                </a:bodyPr>
                <a:lstStyle/>
                <a:p>
                  <a:r>
                    <a:rPr lang="en-US" b="1" dirty="0"/>
                    <a:t>Substrate</a:t>
                  </a:r>
                  <a:endParaRPr lang="en-US" b="1" dirty="0"/>
                </a:p>
              </p:txBody>
            </p:sp>
            <p:grpSp>
              <p:nvGrpSpPr>
                <p:cNvPr id="36" name="Group 35"/>
                <p:cNvGrpSpPr/>
                <p:nvPr/>
              </p:nvGrpSpPr>
              <p:grpSpPr>
                <a:xfrm>
                  <a:off x="4800600" y="1219200"/>
                  <a:ext cx="4343400" cy="3923901"/>
                  <a:chOff x="4800600" y="1219200"/>
                  <a:chExt cx="4343400" cy="3923901"/>
                </a:xfrm>
              </p:grpSpPr>
              <p:pic>
                <p:nvPicPr>
                  <p:cNvPr id="114690" name="Picture 2"/>
                  <p:cNvPicPr>
                    <a:picLocks noChangeAspect="1" noChangeArrowheads="1"/>
                  </p:cNvPicPr>
                  <p:nvPr/>
                </p:nvPicPr>
                <p:blipFill>
                  <a:blip r:embed="rId2"/>
                  <a:srcRect/>
                  <a:stretch>
                    <a:fillRect/>
                  </a:stretch>
                </p:blipFill>
                <p:spPr bwMode="auto">
                  <a:xfrm>
                    <a:off x="4800600" y="1383268"/>
                    <a:ext cx="4343400" cy="3759833"/>
                  </a:xfrm>
                  <a:prstGeom prst="rect">
                    <a:avLst/>
                  </a:prstGeom>
                  <a:noFill/>
                  <a:ln w="9525">
                    <a:noFill/>
                    <a:miter lim="800000"/>
                    <a:headEnd/>
                    <a:tailEnd/>
                  </a:ln>
                </p:spPr>
              </p:pic>
              <p:sp>
                <p:nvSpPr>
                  <p:cNvPr id="35" name="TextBox 34"/>
                  <p:cNvSpPr txBox="1"/>
                  <p:nvPr/>
                </p:nvSpPr>
                <p:spPr>
                  <a:xfrm>
                    <a:off x="8550454" y="1219200"/>
                    <a:ext cx="184731" cy="307777"/>
                  </a:xfrm>
                  <a:prstGeom prst="rect">
                    <a:avLst/>
                  </a:prstGeom>
                  <a:noFill/>
                </p:spPr>
                <p:txBody>
                  <a:bodyPr wrap="none" rtlCol="0">
                    <a:spAutoFit/>
                  </a:bodyPr>
                  <a:lstStyle/>
                  <a:p>
                    <a:endParaRPr lang="en-US" sz="1400" dirty="0"/>
                  </a:p>
                </p:txBody>
              </p:sp>
            </p:grpSp>
            <p:sp>
              <p:nvSpPr>
                <p:cNvPr id="37" name="Rectangle 36"/>
                <p:cNvSpPr/>
                <p:nvPr/>
              </p:nvSpPr>
              <p:spPr>
                <a:xfrm>
                  <a:off x="5466276" y="1078468"/>
                  <a:ext cx="3105850" cy="369332"/>
                </a:xfrm>
                <a:prstGeom prst="rect">
                  <a:avLst/>
                </a:prstGeom>
              </p:spPr>
              <p:txBody>
                <a:bodyPr wrap="none">
                  <a:spAutoFit/>
                </a:bodyPr>
                <a:lstStyle/>
                <a:p>
                  <a:r>
                    <a:rPr lang="en-US" u="sng" dirty="0"/>
                    <a:t>Kiel et al</a:t>
                  </a:r>
                  <a:r>
                    <a:rPr lang="en-US" dirty="0"/>
                    <a:t>., Soft matter (2012) </a:t>
                  </a:r>
                  <a:r>
                    <a:rPr lang="en-US" baseline="30000" dirty="0"/>
                    <a:t>[1]</a:t>
                  </a:r>
                  <a:endParaRPr lang="en-US" dirty="0"/>
                </a:p>
              </p:txBody>
            </p:sp>
          </p:grpSp>
          <p:cxnSp>
            <p:nvCxnSpPr>
              <p:cNvPr id="15" name="Straight Arrow Connector 14"/>
              <p:cNvCxnSpPr/>
              <p:nvPr/>
            </p:nvCxnSpPr>
            <p:spPr>
              <a:xfrm flipV="1">
                <a:off x="5638800" y="4972650"/>
                <a:ext cx="0" cy="22061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41" name="Straight Arrow Connector 40"/>
            <p:cNvCxnSpPr/>
            <p:nvPr/>
          </p:nvCxnSpPr>
          <p:spPr>
            <a:xfrm flipV="1">
              <a:off x="8610600" y="5006759"/>
              <a:ext cx="0" cy="2206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45" name="Oval 44"/>
          <p:cNvSpPr/>
          <p:nvPr/>
        </p:nvSpPr>
        <p:spPr>
          <a:xfrm>
            <a:off x="6858000" y="2133600"/>
            <a:ext cx="897496" cy="13716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0"/>
          </p:nvPr>
        </p:nvSpPr>
        <p:spPr/>
        <p:txBody>
          <a:bodyPr/>
          <a:lstStyle/>
          <a:p>
            <a:fld id="{7071931E-795E-4B97-95DB-BEA80E3E01B6}" type="slidenum">
              <a:rPr lang="en-US" smtClean="0"/>
              <a:pPr/>
              <a:t>48</a:t>
            </a:fld>
            <a:endParaRPr lang="en-US"/>
          </a:p>
        </p:txBody>
      </p:sp>
      <p:grpSp>
        <p:nvGrpSpPr>
          <p:cNvPr id="53" name="Group 52"/>
          <p:cNvGrpSpPr/>
          <p:nvPr/>
        </p:nvGrpSpPr>
        <p:grpSpPr>
          <a:xfrm rot="10800000">
            <a:off x="7772400" y="1893947"/>
            <a:ext cx="1279262" cy="939616"/>
            <a:chOff x="92338" y="62037"/>
            <a:chExt cx="1279262" cy="939616"/>
          </a:xfrm>
        </p:grpSpPr>
        <p:grpSp>
          <p:nvGrpSpPr>
            <p:cNvPr id="54" name="Group 27"/>
            <p:cNvGrpSpPr/>
            <p:nvPr/>
          </p:nvGrpSpPr>
          <p:grpSpPr>
            <a:xfrm rot="10800000">
              <a:off x="92338" y="76200"/>
              <a:ext cx="1279262" cy="914400"/>
              <a:chOff x="6858000" y="228600"/>
              <a:chExt cx="1279262" cy="914400"/>
            </a:xfrm>
          </p:grpSpPr>
          <p:sp>
            <p:nvSpPr>
              <p:cNvPr id="57" name="Rectangle 56"/>
              <p:cNvSpPr/>
              <p:nvPr/>
            </p:nvSpPr>
            <p:spPr>
              <a:xfrm>
                <a:off x="6858000" y="228600"/>
                <a:ext cx="304800" cy="9144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7146662" y="228600"/>
                <a:ext cx="685800" cy="914400"/>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7832462" y="228600"/>
                <a:ext cx="304800" cy="9144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rot="16200000">
                <a:off x="6904134" y="588996"/>
                <a:ext cx="184731" cy="276999"/>
              </a:xfrm>
              <a:prstGeom prst="rect">
                <a:avLst/>
              </a:prstGeom>
              <a:noFill/>
            </p:spPr>
            <p:txBody>
              <a:bodyPr wrap="none" rtlCol="0">
                <a:spAutoFit/>
              </a:bodyPr>
              <a:lstStyle/>
              <a:p>
                <a:endParaRPr lang="en-US" sz="1200" b="1" dirty="0"/>
              </a:p>
            </p:txBody>
          </p:sp>
          <p:sp>
            <p:nvSpPr>
              <p:cNvPr id="61" name="TextBox 60"/>
              <p:cNvSpPr txBox="1"/>
              <p:nvPr/>
            </p:nvSpPr>
            <p:spPr>
              <a:xfrm rot="16200000">
                <a:off x="7604389" y="543276"/>
                <a:ext cx="788742" cy="276999"/>
              </a:xfrm>
              <a:prstGeom prst="rect">
                <a:avLst/>
              </a:prstGeom>
              <a:noFill/>
            </p:spPr>
            <p:txBody>
              <a:bodyPr wrap="none" rtlCol="0">
                <a:spAutoFit/>
              </a:bodyPr>
              <a:lstStyle/>
              <a:p>
                <a:r>
                  <a:rPr lang="en-US" sz="1200" b="1" dirty="0"/>
                  <a:t>Electrode</a:t>
                </a:r>
                <a:endParaRPr lang="en-US" sz="1200" b="1" dirty="0"/>
              </a:p>
            </p:txBody>
          </p:sp>
        </p:grpSp>
        <p:sp>
          <p:nvSpPr>
            <p:cNvPr id="55" name="TextBox 54"/>
            <p:cNvSpPr txBox="1"/>
            <p:nvPr/>
          </p:nvSpPr>
          <p:spPr>
            <a:xfrm rot="5400000">
              <a:off x="248258" y="393345"/>
              <a:ext cx="939616" cy="276999"/>
            </a:xfrm>
            <a:prstGeom prst="rect">
              <a:avLst/>
            </a:prstGeom>
            <a:noFill/>
          </p:spPr>
          <p:txBody>
            <a:bodyPr wrap="none" rtlCol="0">
              <a:spAutoFit/>
            </a:bodyPr>
            <a:lstStyle/>
            <a:p>
              <a:r>
                <a:rPr lang="en-US" sz="1200" b="1" dirty="0"/>
                <a:t>P3HT:PCBM</a:t>
              </a:r>
              <a:endParaRPr lang="en-US" sz="1200" b="1" dirty="0"/>
            </a:p>
          </p:txBody>
        </p:sp>
        <p:sp>
          <p:nvSpPr>
            <p:cNvPr id="56" name="TextBox 55"/>
            <p:cNvSpPr txBox="1"/>
            <p:nvPr/>
          </p:nvSpPr>
          <p:spPr>
            <a:xfrm rot="16200000">
              <a:off x="816990" y="411778"/>
              <a:ext cx="776623" cy="276999"/>
            </a:xfrm>
            <a:prstGeom prst="rect">
              <a:avLst/>
            </a:prstGeom>
            <a:noFill/>
          </p:spPr>
          <p:txBody>
            <a:bodyPr wrap="none" rtlCol="0">
              <a:spAutoFit/>
            </a:bodyPr>
            <a:lstStyle/>
            <a:p>
              <a:r>
                <a:rPr lang="en-US" sz="1200" b="1" dirty="0"/>
                <a:t>substrate</a:t>
              </a:r>
              <a:endParaRPr lang="en-US" sz="1200" b="1" dirty="0"/>
            </a:p>
          </p:txBody>
        </p:sp>
      </p:grpSp>
      <p:grpSp>
        <p:nvGrpSpPr>
          <p:cNvPr id="76" name="Group 75"/>
          <p:cNvGrpSpPr/>
          <p:nvPr/>
        </p:nvGrpSpPr>
        <p:grpSpPr>
          <a:xfrm>
            <a:off x="1771720" y="1392936"/>
            <a:ext cx="4677848" cy="3654552"/>
            <a:chOff x="275152" y="1447800"/>
            <a:chExt cx="4677848" cy="3654552"/>
          </a:xfrm>
        </p:grpSpPr>
        <p:grpSp>
          <p:nvGrpSpPr>
            <p:cNvPr id="66" name="Group 65"/>
            <p:cNvGrpSpPr/>
            <p:nvPr/>
          </p:nvGrpSpPr>
          <p:grpSpPr>
            <a:xfrm>
              <a:off x="275152" y="1447800"/>
              <a:ext cx="4677848" cy="3654552"/>
              <a:chOff x="275152" y="1447800"/>
              <a:chExt cx="4677848" cy="3654552"/>
            </a:xfrm>
          </p:grpSpPr>
          <p:grpSp>
            <p:nvGrpSpPr>
              <p:cNvPr id="64" name="Group 63"/>
              <p:cNvGrpSpPr/>
              <p:nvPr/>
            </p:nvGrpSpPr>
            <p:grpSpPr>
              <a:xfrm>
                <a:off x="275152" y="1477018"/>
                <a:ext cx="4677848" cy="3625334"/>
                <a:chOff x="-152400" y="1456420"/>
                <a:chExt cx="4677848" cy="3625334"/>
              </a:xfrm>
            </p:grpSpPr>
            <p:grpSp>
              <p:nvGrpSpPr>
                <p:cNvPr id="11" name="Group 10"/>
                <p:cNvGrpSpPr/>
                <p:nvPr/>
              </p:nvGrpSpPr>
              <p:grpSpPr>
                <a:xfrm>
                  <a:off x="-152400" y="1456420"/>
                  <a:ext cx="4677848" cy="3625334"/>
                  <a:chOff x="531374" y="1059287"/>
                  <a:chExt cx="4677848" cy="3625334"/>
                </a:xfrm>
              </p:grpSpPr>
              <p:pic>
                <p:nvPicPr>
                  <p:cNvPr id="6" name="Picture 3"/>
                  <p:cNvPicPr>
                    <a:picLocks noChangeAspect="1" noChangeArrowheads="1"/>
                  </p:cNvPicPr>
                  <p:nvPr/>
                </p:nvPicPr>
                <p:blipFill>
                  <a:blip r:embed="rId3" cstate="print"/>
                  <a:srcRect/>
                  <a:stretch>
                    <a:fillRect/>
                  </a:stretch>
                </p:blipFill>
                <p:spPr bwMode="auto">
                  <a:xfrm>
                    <a:off x="531374" y="1059287"/>
                    <a:ext cx="4677848" cy="3625334"/>
                  </a:xfrm>
                  <a:prstGeom prst="rect">
                    <a:avLst/>
                  </a:prstGeom>
                  <a:noFill/>
                  <a:ln w="9525">
                    <a:noFill/>
                    <a:miter lim="800000"/>
                    <a:headEnd/>
                    <a:tailEnd/>
                  </a:ln>
                </p:spPr>
              </p:pic>
              <p:sp>
                <p:nvSpPr>
                  <p:cNvPr id="8" name="TextBox 7"/>
                  <p:cNvSpPr txBox="1"/>
                  <p:nvPr/>
                </p:nvSpPr>
                <p:spPr>
                  <a:xfrm>
                    <a:off x="1892131" y="4357936"/>
                    <a:ext cx="2748125" cy="307777"/>
                  </a:xfrm>
                  <a:prstGeom prst="rect">
                    <a:avLst/>
                  </a:prstGeom>
                  <a:solidFill>
                    <a:schemeClr val="bg1"/>
                  </a:solidFill>
                </p:spPr>
                <p:txBody>
                  <a:bodyPr wrap="none" rtlCol="0">
                    <a:spAutoFit/>
                  </a:bodyPr>
                  <a:lstStyle/>
                  <a:p>
                    <a:r>
                      <a:rPr lang="en-US" sz="1400" dirty="0"/>
                      <a:t>D</a:t>
                    </a:r>
                    <a:r>
                      <a:rPr lang="en-US" sz="1400" dirty="0"/>
                      <a:t>istance from the Al interface (nm)</a:t>
                    </a:r>
                    <a:endParaRPr lang="en-US" sz="1400" dirty="0"/>
                  </a:p>
                </p:txBody>
              </p:sp>
            </p:grpSp>
            <p:sp>
              <p:nvSpPr>
                <p:cNvPr id="63" name="Rectangle 62"/>
                <p:cNvSpPr/>
                <p:nvPr/>
              </p:nvSpPr>
              <p:spPr>
                <a:xfrm>
                  <a:off x="331400" y="1783080"/>
                  <a:ext cx="225552" cy="1555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2" name="TextBox 61"/>
              <p:cNvSpPr txBox="1"/>
              <p:nvPr/>
            </p:nvSpPr>
            <p:spPr>
              <a:xfrm>
                <a:off x="501070" y="1447800"/>
                <a:ext cx="497252" cy="338554"/>
              </a:xfrm>
              <a:prstGeom prst="rect">
                <a:avLst/>
              </a:prstGeom>
              <a:solidFill>
                <a:schemeClr val="bg1"/>
              </a:solidFill>
            </p:spPr>
            <p:txBody>
              <a:bodyPr wrap="none" rtlCol="0">
                <a:spAutoFit/>
              </a:bodyPr>
              <a:lstStyle/>
              <a:p>
                <a:r>
                  <a:rPr lang="en-US" sz="1600" dirty="0"/>
                  <a:t>100</a:t>
                </a:r>
                <a:endParaRPr lang="en-US" sz="1600" dirty="0"/>
              </a:p>
            </p:txBody>
          </p:sp>
        </p:grpSp>
        <p:sp>
          <p:nvSpPr>
            <p:cNvPr id="67" name="TextBox 66"/>
            <p:cNvSpPr txBox="1"/>
            <p:nvPr/>
          </p:nvSpPr>
          <p:spPr>
            <a:xfrm>
              <a:off x="606552" y="1984022"/>
              <a:ext cx="393056" cy="338554"/>
            </a:xfrm>
            <a:prstGeom prst="rect">
              <a:avLst/>
            </a:prstGeom>
            <a:solidFill>
              <a:schemeClr val="bg1"/>
            </a:solidFill>
          </p:spPr>
          <p:txBody>
            <a:bodyPr wrap="none" rtlCol="0">
              <a:spAutoFit/>
            </a:bodyPr>
            <a:lstStyle/>
            <a:p>
              <a:r>
                <a:rPr lang="en-US" sz="1600" dirty="0"/>
                <a:t>80</a:t>
              </a:r>
              <a:endParaRPr lang="en-US" sz="1600" dirty="0"/>
            </a:p>
          </p:txBody>
        </p:sp>
        <p:sp>
          <p:nvSpPr>
            <p:cNvPr id="68" name="Rectangle 67"/>
            <p:cNvSpPr/>
            <p:nvPr/>
          </p:nvSpPr>
          <p:spPr>
            <a:xfrm>
              <a:off x="762000" y="2362200"/>
              <a:ext cx="225552" cy="1555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617932" y="2572512"/>
              <a:ext cx="393056" cy="338554"/>
            </a:xfrm>
            <a:prstGeom prst="rect">
              <a:avLst/>
            </a:prstGeom>
            <a:solidFill>
              <a:schemeClr val="bg1"/>
            </a:solidFill>
          </p:spPr>
          <p:txBody>
            <a:bodyPr wrap="none" rtlCol="0">
              <a:spAutoFit/>
            </a:bodyPr>
            <a:lstStyle/>
            <a:p>
              <a:r>
                <a:rPr lang="en-US" sz="1600" dirty="0"/>
                <a:t>60</a:t>
              </a:r>
              <a:endParaRPr lang="en-US" sz="1600" dirty="0"/>
            </a:p>
          </p:txBody>
        </p:sp>
        <p:sp>
          <p:nvSpPr>
            <p:cNvPr id="70" name="Rectangle 69"/>
            <p:cNvSpPr/>
            <p:nvPr/>
          </p:nvSpPr>
          <p:spPr>
            <a:xfrm>
              <a:off x="752856" y="2962656"/>
              <a:ext cx="225552" cy="1555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609600" y="3166646"/>
              <a:ext cx="393056" cy="338554"/>
            </a:xfrm>
            <a:prstGeom prst="rect">
              <a:avLst/>
            </a:prstGeom>
            <a:solidFill>
              <a:schemeClr val="bg1"/>
            </a:solidFill>
          </p:spPr>
          <p:txBody>
            <a:bodyPr wrap="none" rtlCol="0">
              <a:spAutoFit/>
            </a:bodyPr>
            <a:lstStyle/>
            <a:p>
              <a:r>
                <a:rPr lang="en-US" sz="1600" dirty="0"/>
                <a:t>40</a:t>
              </a:r>
              <a:endParaRPr lang="en-US" sz="1600" dirty="0"/>
            </a:p>
          </p:txBody>
        </p:sp>
        <p:sp>
          <p:nvSpPr>
            <p:cNvPr id="72" name="Rectangle 71"/>
            <p:cNvSpPr/>
            <p:nvPr/>
          </p:nvSpPr>
          <p:spPr>
            <a:xfrm>
              <a:off x="752856" y="3547809"/>
              <a:ext cx="225552" cy="1555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605740" y="3776246"/>
              <a:ext cx="393056" cy="338554"/>
            </a:xfrm>
            <a:prstGeom prst="rect">
              <a:avLst/>
            </a:prstGeom>
            <a:solidFill>
              <a:schemeClr val="bg1"/>
            </a:solidFill>
          </p:spPr>
          <p:txBody>
            <a:bodyPr wrap="none" rtlCol="0">
              <a:spAutoFit/>
            </a:bodyPr>
            <a:lstStyle/>
            <a:p>
              <a:r>
                <a:rPr lang="en-US" sz="1600" dirty="0"/>
                <a:t>20</a:t>
              </a:r>
              <a:endParaRPr lang="en-US" sz="1600" dirty="0"/>
            </a:p>
          </p:txBody>
        </p:sp>
        <p:sp>
          <p:nvSpPr>
            <p:cNvPr id="74" name="Rectangle 73"/>
            <p:cNvSpPr/>
            <p:nvPr/>
          </p:nvSpPr>
          <p:spPr>
            <a:xfrm>
              <a:off x="740664" y="4133088"/>
              <a:ext cx="225552" cy="1555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7" name="Straight Arrow Connector 76"/>
          <p:cNvCxnSpPr/>
          <p:nvPr/>
        </p:nvCxnSpPr>
        <p:spPr>
          <a:xfrm flipV="1">
            <a:off x="2572512" y="4828032"/>
            <a:ext cx="0" cy="2206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6096000" y="4972650"/>
            <a:ext cx="0" cy="22061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5655704" y="1828800"/>
            <a:ext cx="897496" cy="13716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p:cNvGrpSpPr/>
          <p:nvPr/>
        </p:nvGrpSpPr>
        <p:grpSpPr>
          <a:xfrm>
            <a:off x="3505200" y="1890837"/>
            <a:ext cx="1279262" cy="939616"/>
            <a:chOff x="-1279262" y="446148"/>
            <a:chExt cx="1279262" cy="939616"/>
          </a:xfrm>
        </p:grpSpPr>
        <p:grpSp>
          <p:nvGrpSpPr>
            <p:cNvPr id="28" name="Group 27"/>
            <p:cNvGrpSpPr/>
            <p:nvPr/>
          </p:nvGrpSpPr>
          <p:grpSpPr>
            <a:xfrm rot="10800000">
              <a:off x="-1279262" y="460311"/>
              <a:ext cx="1279262" cy="914400"/>
              <a:chOff x="6858000" y="228600"/>
              <a:chExt cx="1279262" cy="914400"/>
            </a:xfrm>
          </p:grpSpPr>
          <p:sp>
            <p:nvSpPr>
              <p:cNvPr id="29" name="Rectangle 28"/>
              <p:cNvSpPr/>
              <p:nvPr/>
            </p:nvSpPr>
            <p:spPr>
              <a:xfrm>
                <a:off x="6858000" y="228600"/>
                <a:ext cx="304800" cy="9144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7146662" y="228600"/>
                <a:ext cx="685800" cy="914400"/>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7832462" y="228600"/>
                <a:ext cx="304800" cy="9144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rot="16200000">
                <a:off x="6904134" y="588996"/>
                <a:ext cx="184731" cy="276999"/>
              </a:xfrm>
              <a:prstGeom prst="rect">
                <a:avLst/>
              </a:prstGeom>
              <a:noFill/>
            </p:spPr>
            <p:txBody>
              <a:bodyPr wrap="none" rtlCol="0">
                <a:spAutoFit/>
              </a:bodyPr>
              <a:lstStyle/>
              <a:p>
                <a:endParaRPr lang="en-US" sz="1200" b="1" dirty="0"/>
              </a:p>
            </p:txBody>
          </p:sp>
          <p:sp>
            <p:nvSpPr>
              <p:cNvPr id="33" name="TextBox 32"/>
              <p:cNvSpPr txBox="1"/>
              <p:nvPr/>
            </p:nvSpPr>
            <p:spPr>
              <a:xfrm rot="16200000">
                <a:off x="7604390" y="543276"/>
                <a:ext cx="788742" cy="276999"/>
              </a:xfrm>
              <a:prstGeom prst="rect">
                <a:avLst/>
              </a:prstGeom>
              <a:noFill/>
            </p:spPr>
            <p:txBody>
              <a:bodyPr wrap="none" rtlCol="0">
                <a:spAutoFit/>
              </a:bodyPr>
              <a:lstStyle/>
              <a:p>
                <a:r>
                  <a:rPr lang="en-US" sz="1200" b="1" dirty="0"/>
                  <a:t>Electrode</a:t>
                </a:r>
                <a:endParaRPr lang="en-US" sz="1200" b="1" dirty="0"/>
              </a:p>
            </p:txBody>
          </p:sp>
        </p:grpSp>
        <p:sp>
          <p:nvSpPr>
            <p:cNvPr id="46" name="TextBox 45"/>
            <p:cNvSpPr txBox="1"/>
            <p:nvPr/>
          </p:nvSpPr>
          <p:spPr>
            <a:xfrm rot="5400000">
              <a:off x="-1123343" y="777456"/>
              <a:ext cx="939616" cy="276999"/>
            </a:xfrm>
            <a:prstGeom prst="rect">
              <a:avLst/>
            </a:prstGeom>
            <a:noFill/>
          </p:spPr>
          <p:txBody>
            <a:bodyPr wrap="none" rtlCol="0">
              <a:spAutoFit/>
            </a:bodyPr>
            <a:lstStyle/>
            <a:p>
              <a:r>
                <a:rPr lang="en-US" sz="1200" b="1" dirty="0"/>
                <a:t>P3HT:PCBM</a:t>
              </a:r>
              <a:endParaRPr lang="en-US" sz="1200" b="1" dirty="0"/>
            </a:p>
          </p:txBody>
        </p:sp>
        <p:sp>
          <p:nvSpPr>
            <p:cNvPr id="48" name="TextBox 47"/>
            <p:cNvSpPr txBox="1"/>
            <p:nvPr/>
          </p:nvSpPr>
          <p:spPr>
            <a:xfrm rot="16200000">
              <a:off x="-554610" y="795889"/>
              <a:ext cx="776623" cy="276999"/>
            </a:xfrm>
            <a:prstGeom prst="rect">
              <a:avLst/>
            </a:prstGeom>
            <a:noFill/>
          </p:spPr>
          <p:txBody>
            <a:bodyPr wrap="none" rtlCol="0">
              <a:spAutoFit/>
            </a:bodyPr>
            <a:lstStyle/>
            <a:p>
              <a:r>
                <a:rPr lang="en-US" sz="1200" b="1" dirty="0"/>
                <a:t>substrate</a:t>
              </a:r>
              <a:endParaRPr lang="en-US" sz="1200" b="1" dirty="0"/>
            </a:p>
          </p:txBody>
        </p:sp>
      </p:grpSp>
    </p:spTree>
    <p:extLst>
      <p:ext uri="{BB962C8B-B14F-4D97-AF65-F5344CB8AC3E}">
        <p14:creationId xmlns:p14="http://schemas.microsoft.com/office/powerpoint/2010/main" val="15218761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744" y="0"/>
            <a:ext cx="8305800" cy="1325563"/>
          </a:xfrm>
        </p:spPr>
        <p:txBody>
          <a:bodyPr/>
          <a:lstStyle/>
          <a:p>
            <a:pPr algn="r"/>
            <a:r>
              <a:rPr lang="en-US" dirty="0" smtClean="0">
                <a:solidFill>
                  <a:srgbClr val="FF0000"/>
                </a:solidFill>
                <a:effectLst>
                  <a:outerShdw blurRad="38100" dist="38100" dir="2700000" algn="tl">
                    <a:srgbClr val="000000">
                      <a:alpha val="43137"/>
                    </a:srgbClr>
                  </a:outerShdw>
                </a:effectLst>
              </a:rPr>
              <a:t>Light Absorption in the active layer</a:t>
            </a:r>
            <a:endParaRPr lang="en-US"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56844" y="1158113"/>
            <a:ext cx="10800588" cy="4351338"/>
          </a:xfrm>
        </p:spPr>
        <p:txBody>
          <a:bodyPr>
            <a:normAutofit/>
          </a:bodyPr>
          <a:lstStyle/>
          <a:p>
            <a:r>
              <a:rPr lang="en-US" dirty="0" smtClean="0"/>
              <a:t>Use Beer-Lambert law to calculate absorption: </a:t>
            </a:r>
            <a:r>
              <a:rPr lang="en-US" dirty="0"/>
              <a:t>	</a:t>
            </a:r>
            <a:r>
              <a:rPr lang="en-US" dirty="0" smtClean="0"/>
              <a:t>I = I</a:t>
            </a:r>
            <a:r>
              <a:rPr lang="en-US" baseline="-25000" dirty="0" smtClean="0"/>
              <a:t>0</a:t>
            </a:r>
            <a:r>
              <a:rPr lang="en-US" dirty="0" smtClean="0"/>
              <a:t> </a:t>
            </a:r>
            <a:r>
              <a:rPr lang="en-US" dirty="0" err="1"/>
              <a:t>exp</a:t>
            </a:r>
            <a:r>
              <a:rPr lang="en-US" dirty="0"/>
              <a:t>(-αx)	(1)</a:t>
            </a:r>
          </a:p>
          <a:p>
            <a:r>
              <a:rPr lang="en-US" dirty="0" smtClean="0"/>
              <a:t>We </a:t>
            </a:r>
            <a:r>
              <a:rPr lang="en-US" dirty="0"/>
              <a:t>assumed a 90% reflection  at the polymer-Al interface on the back layer, then repeated the absorption as the light reflected up the device. </a:t>
            </a:r>
            <a:endParaRPr lang="en-US" dirty="0" smtClean="0"/>
          </a:p>
          <a:p>
            <a:r>
              <a:rPr lang="en-US" dirty="0" smtClean="0"/>
              <a:t>White </a:t>
            </a:r>
            <a:r>
              <a:rPr lang="en-US" dirty="0"/>
              <a:t>represents the areas of  highest absorption, which correspond to P3HT sections. </a:t>
            </a:r>
            <a:endParaRPr lang="en-US" dirty="0" smtClean="0"/>
          </a:p>
          <a:p>
            <a:r>
              <a:rPr lang="en-US" dirty="0" smtClean="0"/>
              <a:t>P3HT </a:t>
            </a:r>
            <a:r>
              <a:rPr lang="en-US" dirty="0"/>
              <a:t>has a much higher absorption in the visible range (1.7x10</a:t>
            </a:r>
            <a:r>
              <a:rPr lang="en-US" baseline="30000" dirty="0"/>
              <a:t>5</a:t>
            </a:r>
            <a:r>
              <a:rPr lang="en-US" dirty="0"/>
              <a:t> as compared to 2.7x10</a:t>
            </a:r>
            <a:r>
              <a:rPr lang="en-US" baseline="30000" dirty="0"/>
              <a:t>4</a:t>
            </a:r>
            <a:r>
              <a:rPr lang="en-US" dirty="0"/>
              <a:t> for PCBM).  </a:t>
            </a:r>
          </a:p>
          <a:p>
            <a:endParaRPr lang="en-US" dirty="0"/>
          </a:p>
        </p:txBody>
      </p:sp>
      <p:pic>
        <p:nvPicPr>
          <p:cNvPr id="5" name="Picture 4" descr="C:\Users\Rory\Desktop\Labwork\Digital Image Analysis\10hr30evxsections\excitongeneration.tif"/>
          <p:cNvPicPr/>
          <p:nvPr/>
        </p:nvPicPr>
        <p:blipFill>
          <a:blip r:embed="rId3">
            <a:extLst>
              <a:ext uri="{28A0092B-C50C-407E-A947-70E740481C1C}">
                <a14:useLocalDpi xmlns:a14="http://schemas.microsoft.com/office/drawing/2010/main" val="0"/>
              </a:ext>
            </a:extLst>
          </a:blip>
          <a:srcRect/>
          <a:stretch>
            <a:fillRect/>
          </a:stretch>
        </p:blipFill>
        <p:spPr bwMode="auto">
          <a:xfrm>
            <a:off x="2880360" y="4178808"/>
            <a:ext cx="6757416" cy="2679192"/>
          </a:xfrm>
          <a:prstGeom prst="rect">
            <a:avLst/>
          </a:prstGeom>
          <a:noFill/>
          <a:ln>
            <a:noFill/>
          </a:ln>
        </p:spPr>
      </p:pic>
    </p:spTree>
    <p:extLst>
      <p:ext uri="{BB962C8B-B14F-4D97-AF65-F5344CB8AC3E}">
        <p14:creationId xmlns:p14="http://schemas.microsoft.com/office/powerpoint/2010/main" val="37361349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zenofstem.com/wp-content/uploads/2013/07/Best_Research-Cell_Efficienci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199" y="1"/>
            <a:ext cx="10360026" cy="6839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102645" y="4552850"/>
            <a:ext cx="3916393" cy="1984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9588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0080" y="0"/>
            <a:ext cx="3249168" cy="1325563"/>
          </a:xfrm>
        </p:spPr>
        <p:txBody>
          <a:bodyPr/>
          <a:lstStyle/>
          <a:p>
            <a:r>
              <a:rPr lang="en-US" dirty="0" err="1" smtClean="0">
                <a:solidFill>
                  <a:srgbClr val="FF0000"/>
                </a:solidFill>
                <a:effectLst>
                  <a:outerShdw blurRad="38100" dist="38100" dir="2700000" algn="tl">
                    <a:srgbClr val="000000">
                      <a:alpha val="43137"/>
                    </a:srgbClr>
                  </a:outerShdw>
                </a:effectLst>
              </a:rPr>
              <a:t>J</a:t>
            </a:r>
            <a:r>
              <a:rPr lang="en-US" baseline="-25000" dirty="0" err="1" smtClean="0">
                <a:solidFill>
                  <a:srgbClr val="FF0000"/>
                </a:solidFill>
                <a:effectLst>
                  <a:outerShdw blurRad="38100" dist="38100" dir="2700000" algn="tl">
                    <a:srgbClr val="000000">
                      <a:alpha val="43137"/>
                    </a:srgbClr>
                  </a:outerShdw>
                </a:effectLst>
              </a:rPr>
              <a:t>sc</a:t>
            </a:r>
            <a:r>
              <a:rPr lang="en-US" dirty="0" smtClean="0">
                <a:solidFill>
                  <a:srgbClr val="FF0000"/>
                </a:solidFill>
                <a:effectLst>
                  <a:outerShdw blurRad="38100" dist="38100" dir="2700000" algn="tl">
                    <a:srgbClr val="000000">
                      <a:alpha val="43137"/>
                    </a:srgbClr>
                  </a:outerShdw>
                </a:effectLst>
              </a:rPr>
              <a:t> Prediction</a:t>
            </a:r>
            <a:endParaRPr lang="en-US" dirty="0">
              <a:solidFill>
                <a:srgbClr val="FF0000"/>
              </a:solidFill>
              <a:effectLst>
                <a:outerShdw blurRad="38100" dist="38100" dir="2700000" algn="tl">
                  <a:srgbClr val="000000">
                    <a:alpha val="43137"/>
                  </a:srgbClr>
                </a:outerShdw>
              </a:effectLst>
            </a:endParaRPr>
          </a:p>
        </p:txBody>
      </p:sp>
      <p:pic>
        <p:nvPicPr>
          <p:cNvPr id="4" name="Picture 3" descr="C:\Users\Rory\Desktop\Labwork\Digital Image Analysis\Figures\Fig 5a.tif"/>
          <p:cNvPicPr/>
          <p:nvPr/>
        </p:nvPicPr>
        <p:blipFill>
          <a:blip r:embed="rId3">
            <a:extLst>
              <a:ext uri="{28A0092B-C50C-407E-A947-70E740481C1C}">
                <a14:useLocalDpi xmlns:a14="http://schemas.microsoft.com/office/drawing/2010/main" val="0"/>
              </a:ext>
            </a:extLst>
          </a:blip>
          <a:srcRect/>
          <a:stretch>
            <a:fillRect/>
          </a:stretch>
        </p:blipFill>
        <p:spPr bwMode="auto">
          <a:xfrm>
            <a:off x="3124201" y="1417639"/>
            <a:ext cx="5707637" cy="1537728"/>
          </a:xfrm>
          <a:prstGeom prst="rect">
            <a:avLst/>
          </a:prstGeom>
          <a:noFill/>
          <a:ln>
            <a:noFill/>
          </a:ln>
        </p:spPr>
      </p:pic>
      <p:pic>
        <p:nvPicPr>
          <p:cNvPr id="5" name="Picture 4" descr="C:\Users\Rory\Desktop\Labwork\Digital Image Analysis\Figures\Fig 5b.tif"/>
          <p:cNvPicPr/>
          <p:nvPr/>
        </p:nvPicPr>
        <p:blipFill>
          <a:blip r:embed="rId4">
            <a:extLst>
              <a:ext uri="{28A0092B-C50C-407E-A947-70E740481C1C}">
                <a14:useLocalDpi xmlns:a14="http://schemas.microsoft.com/office/drawing/2010/main" val="0"/>
              </a:ext>
            </a:extLst>
          </a:blip>
          <a:srcRect/>
          <a:stretch>
            <a:fillRect/>
          </a:stretch>
        </p:blipFill>
        <p:spPr bwMode="auto">
          <a:xfrm>
            <a:off x="3112899" y="3047443"/>
            <a:ext cx="5707637" cy="1590561"/>
          </a:xfrm>
          <a:prstGeom prst="rect">
            <a:avLst/>
          </a:prstGeom>
          <a:noFill/>
          <a:ln>
            <a:noFill/>
          </a:ln>
        </p:spPr>
      </p:pic>
      <p:graphicFrame>
        <p:nvGraphicFramePr>
          <p:cNvPr id="7" name="Object 6"/>
          <p:cNvGraphicFramePr>
            <a:graphicFrameLocks noChangeAspect="1"/>
          </p:cNvGraphicFramePr>
          <p:nvPr>
            <p:extLst>
              <p:ext uri="{D42A27DB-BD31-4B8C-83A1-F6EECF244321}">
                <p14:modId xmlns:p14="http://schemas.microsoft.com/office/powerpoint/2010/main" val="1896664167"/>
              </p:ext>
            </p:extLst>
          </p:nvPr>
        </p:nvGraphicFramePr>
        <p:xfrm>
          <a:off x="2185289" y="4838065"/>
          <a:ext cx="7392988" cy="2549525"/>
        </p:xfrm>
        <a:graphic>
          <a:graphicData uri="http://schemas.openxmlformats.org/presentationml/2006/ole">
            <mc:AlternateContent xmlns:mc="http://schemas.openxmlformats.org/markup-compatibility/2006">
              <mc:Choice xmlns:v="urn:schemas-microsoft-com:vml" Requires="v">
                <p:oleObj spid="_x0000_s14364" name="Document" r:id="rId5" imgW="6112609" imgH="2107641" progId="Word.Document.12">
                  <p:embed/>
                </p:oleObj>
              </mc:Choice>
              <mc:Fallback>
                <p:oleObj name="Document" r:id="rId5" imgW="6112609" imgH="2107641" progId="Word.Document.12">
                  <p:embed/>
                  <p:pic>
                    <p:nvPicPr>
                      <p:cNvPr id="0" name=""/>
                      <p:cNvPicPr/>
                      <p:nvPr/>
                    </p:nvPicPr>
                    <p:blipFill>
                      <a:blip r:embed="rId6"/>
                      <a:stretch>
                        <a:fillRect/>
                      </a:stretch>
                    </p:blipFill>
                    <p:spPr>
                      <a:xfrm>
                        <a:off x="2185289" y="4838065"/>
                        <a:ext cx="7392988" cy="2549525"/>
                      </a:xfrm>
                      <a:prstGeom prst="rect">
                        <a:avLst/>
                      </a:prstGeom>
                    </p:spPr>
                  </p:pic>
                </p:oleObj>
              </mc:Fallback>
            </mc:AlternateContent>
          </a:graphicData>
        </a:graphic>
      </p:graphicFrame>
      <p:sp>
        <p:nvSpPr>
          <p:cNvPr id="3" name="TextBox 2"/>
          <p:cNvSpPr txBox="1"/>
          <p:nvPr/>
        </p:nvSpPr>
        <p:spPr>
          <a:xfrm>
            <a:off x="9125712" y="2186503"/>
            <a:ext cx="1733680" cy="369332"/>
          </a:xfrm>
          <a:prstGeom prst="rect">
            <a:avLst/>
          </a:prstGeom>
          <a:noFill/>
        </p:spPr>
        <p:txBody>
          <a:bodyPr wrap="none" rtlCol="0">
            <a:spAutoFit/>
          </a:bodyPr>
          <a:lstStyle/>
          <a:p>
            <a:r>
              <a:rPr lang="en-US" dirty="0" smtClean="0">
                <a:solidFill>
                  <a:srgbClr val="0000FF"/>
                </a:solidFill>
                <a:effectLst>
                  <a:outerShdw blurRad="38100" dist="38100" dir="2700000" algn="tl">
                    <a:srgbClr val="000000">
                      <a:alpha val="43137"/>
                    </a:srgbClr>
                  </a:outerShdw>
                </a:effectLst>
              </a:rPr>
              <a:t>Light Absorption</a:t>
            </a:r>
            <a:endParaRPr lang="en-US" dirty="0">
              <a:solidFill>
                <a:srgbClr val="0000FF"/>
              </a:solidFill>
              <a:effectLst>
                <a:outerShdw blurRad="38100" dist="38100" dir="2700000" algn="tl">
                  <a:srgbClr val="000000">
                    <a:alpha val="43137"/>
                  </a:srgbClr>
                </a:outerShdw>
              </a:effectLst>
            </a:endParaRPr>
          </a:p>
        </p:txBody>
      </p:sp>
      <p:sp>
        <p:nvSpPr>
          <p:cNvPr id="6" name="TextBox 5"/>
          <p:cNvSpPr txBox="1"/>
          <p:nvPr/>
        </p:nvSpPr>
        <p:spPr>
          <a:xfrm>
            <a:off x="9125712" y="3658057"/>
            <a:ext cx="2008114" cy="369332"/>
          </a:xfrm>
          <a:prstGeom prst="rect">
            <a:avLst/>
          </a:prstGeom>
          <a:noFill/>
        </p:spPr>
        <p:txBody>
          <a:bodyPr wrap="none" rtlCol="0">
            <a:spAutoFit/>
          </a:bodyPr>
          <a:lstStyle/>
          <a:p>
            <a:r>
              <a:rPr lang="en-US" dirty="0" smtClean="0">
                <a:solidFill>
                  <a:srgbClr val="0000FF"/>
                </a:solidFill>
                <a:effectLst>
                  <a:outerShdw blurRad="38100" dist="38100" dir="2700000" algn="tl">
                    <a:srgbClr val="000000">
                      <a:alpha val="43137"/>
                    </a:srgbClr>
                  </a:outerShdw>
                </a:effectLst>
              </a:rPr>
              <a:t>Current Generation</a:t>
            </a:r>
            <a:endParaRPr lang="en-US"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38558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effectLst>
                  <a:outerShdw blurRad="38100" dist="38100" dir="2700000" algn="tl">
                    <a:srgbClr val="000000">
                      <a:alpha val="43137"/>
                    </a:srgbClr>
                  </a:outerShdw>
                </a:effectLst>
              </a:rPr>
              <a:t>Conclusions:</a:t>
            </a:r>
            <a:endParaRPr lang="en-US"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lnSpcReduction="10000"/>
          </a:bodyPr>
          <a:lstStyle/>
          <a:p>
            <a:r>
              <a:rPr lang="en-US" dirty="0" smtClean="0">
                <a:solidFill>
                  <a:srgbClr val="0000FF"/>
                </a:solidFill>
                <a:effectLst>
                  <a:outerShdw blurRad="38100" dist="38100" dir="2700000" algn="tl">
                    <a:srgbClr val="000000">
                      <a:alpha val="43137"/>
                    </a:srgbClr>
                  </a:outerShdw>
                </a:effectLst>
              </a:rPr>
              <a:t>OPV is promising but there are several issues related to stability, mobility, etc., that still need to be worked out.</a:t>
            </a:r>
          </a:p>
          <a:p>
            <a:r>
              <a:rPr lang="en-US" dirty="0" smtClean="0">
                <a:effectLst>
                  <a:outerShdw blurRad="38100" dist="38100" dir="2700000" algn="tl">
                    <a:srgbClr val="000000">
                      <a:alpha val="43137"/>
                    </a:srgbClr>
                  </a:outerShdw>
                </a:effectLst>
              </a:rPr>
              <a:t>Simple lumped circuit model is useful for modeling OPV devices.</a:t>
            </a:r>
          </a:p>
          <a:p>
            <a:r>
              <a:rPr lang="en-US" dirty="0" smtClean="0">
                <a:effectLst>
                  <a:outerShdw blurRad="38100" dist="38100" dir="2700000" algn="tl">
                    <a:srgbClr val="000000">
                      <a:alpha val="43137"/>
                    </a:srgbClr>
                  </a:outerShdw>
                </a:effectLst>
              </a:rPr>
              <a:t>EELS/EFTEM can provide the details needed to study the P3HT and PCBM interface.</a:t>
            </a:r>
          </a:p>
          <a:p>
            <a:r>
              <a:rPr lang="en-US" dirty="0" smtClean="0">
                <a:effectLst>
                  <a:outerShdw blurRad="38100" dist="38100" dir="2700000" algn="tl">
                    <a:srgbClr val="000000">
                      <a:alpha val="43137"/>
                    </a:srgbClr>
                  </a:outerShdw>
                </a:effectLst>
              </a:rPr>
              <a:t>Simple diffusion models can provide information pertinent to diffusion on Al in the devices</a:t>
            </a:r>
          </a:p>
          <a:p>
            <a:r>
              <a:rPr lang="en-US" dirty="0" smtClean="0">
                <a:effectLst>
                  <a:outerShdw blurRad="38100" dist="38100" dir="2700000" algn="tl">
                    <a:srgbClr val="000000">
                      <a:alpha val="43137"/>
                    </a:srgbClr>
                  </a:outerShdw>
                </a:effectLst>
              </a:rPr>
              <a:t>EFTEM in combination with other techniques gives you a peak into the inside of OPV device which is useful for understanding the device behavior.</a:t>
            </a:r>
            <a:endParaRPr lang="en-US" dirty="0" smtClean="0"/>
          </a:p>
          <a:p>
            <a:pPr marL="0" indent="0">
              <a:buNone/>
            </a:pPr>
            <a:endParaRPr lang="en-US" dirty="0"/>
          </a:p>
        </p:txBody>
      </p:sp>
    </p:spTree>
    <p:extLst>
      <p:ext uri="{BB962C8B-B14F-4D97-AF65-F5344CB8AC3E}">
        <p14:creationId xmlns:p14="http://schemas.microsoft.com/office/powerpoint/2010/main" val="36887323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394" y="176784"/>
            <a:ext cx="8229600" cy="990600"/>
          </a:xfrm>
        </p:spPr>
        <p:txBody>
          <a:bodyPr>
            <a:normAutofit fontScale="90000"/>
          </a:bodyPr>
          <a:lstStyle/>
          <a:p>
            <a:r>
              <a:rPr lang="en-US" dirty="0" smtClean="0">
                <a:solidFill>
                  <a:srgbClr val="FF0000"/>
                </a:solidFill>
                <a:effectLst>
                  <a:outerShdw blurRad="38100" dist="38100" dir="2700000" algn="tl">
                    <a:srgbClr val="000000">
                      <a:alpha val="43137"/>
                    </a:srgbClr>
                  </a:outerShdw>
                </a:effectLst>
              </a:rPr>
              <a:t>Thin Films and Nanostructures Group</a:t>
            </a:r>
            <a:endParaRPr lang="en-US" dirty="0">
              <a:solidFill>
                <a:srgbClr val="FF00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pPr>
              <a:defRPr/>
            </a:pPr>
            <a:fld id="{4F58FB05-AE96-48D3-9942-2FEF532E991F}" type="slidenum">
              <a:rPr lang="en-US" smtClean="0"/>
              <a:pPr>
                <a:defRPr/>
              </a:pPr>
              <a:t>52</a:t>
            </a:fld>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25840" y="969264"/>
            <a:ext cx="8833143" cy="5895833"/>
          </a:xfrm>
        </p:spPr>
      </p:pic>
    </p:spTree>
    <p:extLst>
      <p:ext uri="{BB962C8B-B14F-4D97-AF65-F5344CB8AC3E}">
        <p14:creationId xmlns:p14="http://schemas.microsoft.com/office/powerpoint/2010/main" val="715874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666"/>
            <a:ext cx="12192000" cy="6862665"/>
          </a:xfrm>
          <a:prstGeom prst="rect">
            <a:avLst/>
          </a:prstGeom>
        </p:spPr>
      </p:pic>
    </p:spTree>
    <p:extLst>
      <p:ext uri="{BB962C8B-B14F-4D97-AF65-F5344CB8AC3E}">
        <p14:creationId xmlns:p14="http://schemas.microsoft.com/office/powerpoint/2010/main" val="14623894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365591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00" y="1143000"/>
            <a:ext cx="4343400" cy="3723620"/>
            <a:chOff x="-33396" y="1066800"/>
            <a:chExt cx="4343400" cy="3723620"/>
          </a:xfrm>
        </p:grpSpPr>
        <p:grpSp>
          <p:nvGrpSpPr>
            <p:cNvPr id="5" name="Group 54"/>
            <p:cNvGrpSpPr/>
            <p:nvPr/>
          </p:nvGrpSpPr>
          <p:grpSpPr>
            <a:xfrm>
              <a:off x="-33396" y="1066800"/>
              <a:ext cx="4343400" cy="3723620"/>
              <a:chOff x="-33396" y="762000"/>
              <a:chExt cx="4343400" cy="3723620"/>
            </a:xfrm>
          </p:grpSpPr>
          <p:sp>
            <p:nvSpPr>
              <p:cNvPr id="9" name="Rectangle 8"/>
              <p:cNvSpPr/>
              <p:nvPr/>
            </p:nvSpPr>
            <p:spPr>
              <a:xfrm>
                <a:off x="228600" y="2362200"/>
                <a:ext cx="2590800" cy="3048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TextBox 9"/>
              <p:cNvSpPr txBox="1"/>
              <p:nvPr/>
            </p:nvSpPr>
            <p:spPr>
              <a:xfrm>
                <a:off x="838200" y="762000"/>
                <a:ext cx="1861343" cy="307777"/>
              </a:xfrm>
              <a:prstGeom prst="rect">
                <a:avLst/>
              </a:prstGeom>
              <a:noFill/>
            </p:spPr>
            <p:txBody>
              <a:bodyPr wrap="none" rtlCol="0">
                <a:spAutoFit/>
              </a:bodyPr>
              <a:lstStyle/>
              <a:p>
                <a:r>
                  <a:rPr lang="en-US" sz="1400" b="1" dirty="0"/>
                  <a:t>Incident high-kV beam</a:t>
                </a:r>
              </a:p>
            </p:txBody>
          </p:sp>
          <p:sp>
            <p:nvSpPr>
              <p:cNvPr id="11" name="TextBox 10"/>
              <p:cNvSpPr txBox="1"/>
              <p:nvPr/>
            </p:nvSpPr>
            <p:spPr>
              <a:xfrm>
                <a:off x="2133600" y="914400"/>
                <a:ext cx="1125052" cy="523220"/>
              </a:xfrm>
              <a:prstGeom prst="rect">
                <a:avLst/>
              </a:prstGeom>
              <a:noFill/>
            </p:spPr>
            <p:txBody>
              <a:bodyPr wrap="none" rtlCol="0">
                <a:spAutoFit/>
              </a:bodyPr>
              <a:lstStyle/>
              <a:p>
                <a:r>
                  <a:rPr lang="en-US" sz="1400" b="1" dirty="0"/>
                  <a:t>Secondary</a:t>
                </a:r>
              </a:p>
              <a:p>
                <a:r>
                  <a:rPr lang="en-US" sz="1400" b="1" dirty="0"/>
                  <a:t>Electron (SE)</a:t>
                </a:r>
              </a:p>
            </p:txBody>
          </p:sp>
          <p:sp>
            <p:nvSpPr>
              <p:cNvPr id="12" name="TextBox 11"/>
              <p:cNvSpPr txBox="1"/>
              <p:nvPr/>
            </p:nvSpPr>
            <p:spPr>
              <a:xfrm>
                <a:off x="2514600" y="1295400"/>
                <a:ext cx="1199239" cy="523220"/>
              </a:xfrm>
              <a:prstGeom prst="rect">
                <a:avLst/>
              </a:prstGeom>
              <a:noFill/>
            </p:spPr>
            <p:txBody>
              <a:bodyPr wrap="none" rtlCol="0">
                <a:spAutoFit/>
              </a:bodyPr>
              <a:lstStyle/>
              <a:p>
                <a:r>
                  <a:rPr lang="en-US" sz="1400" b="1" dirty="0"/>
                  <a:t>Characteristic</a:t>
                </a:r>
              </a:p>
              <a:p>
                <a:r>
                  <a:rPr lang="en-US" sz="1400" b="1" dirty="0"/>
                  <a:t>X-rays</a:t>
                </a:r>
              </a:p>
            </p:txBody>
          </p:sp>
          <p:sp>
            <p:nvSpPr>
              <p:cNvPr id="13" name="TextBox 12"/>
              <p:cNvSpPr txBox="1"/>
              <p:nvPr/>
            </p:nvSpPr>
            <p:spPr>
              <a:xfrm>
                <a:off x="2743200" y="1752600"/>
                <a:ext cx="683200" cy="523220"/>
              </a:xfrm>
              <a:prstGeom prst="rect">
                <a:avLst/>
              </a:prstGeom>
              <a:noFill/>
            </p:spPr>
            <p:txBody>
              <a:bodyPr wrap="none" rtlCol="0">
                <a:spAutoFit/>
              </a:bodyPr>
              <a:lstStyle/>
              <a:p>
                <a:r>
                  <a:rPr lang="en-US" sz="1400" b="1" dirty="0"/>
                  <a:t>Visible</a:t>
                </a:r>
              </a:p>
              <a:p>
                <a:r>
                  <a:rPr lang="en-US" sz="1400" b="1" dirty="0"/>
                  <a:t>Light</a:t>
                </a:r>
              </a:p>
            </p:txBody>
          </p:sp>
          <p:sp>
            <p:nvSpPr>
              <p:cNvPr id="14" name="TextBox 13"/>
              <p:cNvSpPr txBox="1"/>
              <p:nvPr/>
            </p:nvSpPr>
            <p:spPr>
              <a:xfrm>
                <a:off x="0" y="1066800"/>
                <a:ext cx="1226041" cy="523220"/>
              </a:xfrm>
              <a:prstGeom prst="rect">
                <a:avLst/>
              </a:prstGeom>
              <a:noFill/>
            </p:spPr>
            <p:txBody>
              <a:bodyPr wrap="none" rtlCol="0">
                <a:spAutoFit/>
              </a:bodyPr>
              <a:lstStyle/>
              <a:p>
                <a:r>
                  <a:rPr lang="en-US" sz="1400" b="1" dirty="0"/>
                  <a:t>Backscattered</a:t>
                </a:r>
              </a:p>
              <a:p>
                <a:r>
                  <a:rPr lang="en-US" sz="1400" b="1" dirty="0"/>
                  <a:t>Electron (BSE)</a:t>
                </a:r>
              </a:p>
            </p:txBody>
          </p:sp>
          <p:sp>
            <p:nvSpPr>
              <p:cNvPr id="15" name="TextBox 14"/>
              <p:cNvSpPr txBox="1"/>
              <p:nvPr/>
            </p:nvSpPr>
            <p:spPr>
              <a:xfrm>
                <a:off x="0" y="1524000"/>
                <a:ext cx="873381" cy="523220"/>
              </a:xfrm>
              <a:prstGeom prst="rect">
                <a:avLst/>
              </a:prstGeom>
              <a:noFill/>
            </p:spPr>
            <p:txBody>
              <a:bodyPr wrap="none" rtlCol="0">
                <a:spAutoFit/>
              </a:bodyPr>
              <a:lstStyle/>
              <a:p>
                <a:r>
                  <a:rPr lang="en-US" sz="1400" b="1" dirty="0"/>
                  <a:t>Auger</a:t>
                </a:r>
              </a:p>
              <a:p>
                <a:r>
                  <a:rPr lang="en-US" sz="1400" b="1" dirty="0"/>
                  <a:t>electrons</a:t>
                </a:r>
              </a:p>
            </p:txBody>
          </p:sp>
          <p:sp>
            <p:nvSpPr>
              <p:cNvPr id="16" name="TextBox 15"/>
              <p:cNvSpPr txBox="1"/>
              <p:nvPr/>
            </p:nvSpPr>
            <p:spPr>
              <a:xfrm>
                <a:off x="152400" y="2286000"/>
                <a:ext cx="903517" cy="523220"/>
              </a:xfrm>
              <a:prstGeom prst="rect">
                <a:avLst/>
              </a:prstGeom>
              <a:noFill/>
            </p:spPr>
            <p:txBody>
              <a:bodyPr wrap="none" rtlCol="0">
                <a:spAutoFit/>
              </a:bodyPr>
              <a:lstStyle/>
              <a:p>
                <a:r>
                  <a:rPr lang="en-US" sz="1400" b="1" dirty="0"/>
                  <a:t>Absorbed</a:t>
                </a:r>
              </a:p>
              <a:p>
                <a:r>
                  <a:rPr lang="en-US" sz="1400" b="1" dirty="0"/>
                  <a:t>electrons</a:t>
                </a:r>
              </a:p>
            </p:txBody>
          </p:sp>
          <p:sp>
            <p:nvSpPr>
              <p:cNvPr id="17" name="TextBox 16"/>
              <p:cNvSpPr txBox="1"/>
              <p:nvPr/>
            </p:nvSpPr>
            <p:spPr>
              <a:xfrm>
                <a:off x="1981200" y="2286000"/>
                <a:ext cx="1181157" cy="523220"/>
              </a:xfrm>
              <a:prstGeom prst="rect">
                <a:avLst/>
              </a:prstGeom>
              <a:noFill/>
            </p:spPr>
            <p:txBody>
              <a:bodyPr wrap="none" rtlCol="0">
                <a:spAutoFit/>
              </a:bodyPr>
              <a:lstStyle/>
              <a:p>
                <a:r>
                  <a:rPr lang="en-US" sz="1400" b="1" dirty="0"/>
                  <a:t>Electron-hole</a:t>
                </a:r>
              </a:p>
              <a:p>
                <a:r>
                  <a:rPr lang="en-US" sz="1400" b="1" dirty="0"/>
                  <a:t>pairs</a:t>
                </a:r>
              </a:p>
            </p:txBody>
          </p:sp>
          <p:sp>
            <p:nvSpPr>
              <p:cNvPr id="18" name="TextBox 17"/>
              <p:cNvSpPr txBox="1"/>
              <p:nvPr/>
            </p:nvSpPr>
            <p:spPr>
              <a:xfrm>
                <a:off x="2286000" y="2819400"/>
                <a:ext cx="1354923" cy="523220"/>
              </a:xfrm>
              <a:prstGeom prst="rect">
                <a:avLst/>
              </a:prstGeom>
              <a:noFill/>
            </p:spPr>
            <p:txBody>
              <a:bodyPr wrap="none" rtlCol="0">
                <a:spAutoFit/>
              </a:bodyPr>
              <a:lstStyle/>
              <a:p>
                <a:r>
                  <a:rPr lang="en-US" sz="1400" b="1" dirty="0" err="1"/>
                  <a:t>Bremsstrahlung</a:t>
                </a:r>
                <a:endParaRPr lang="en-US" sz="1400" b="1" dirty="0"/>
              </a:p>
              <a:p>
                <a:r>
                  <a:rPr lang="en-US" sz="1400" b="1" dirty="0"/>
                  <a:t>X-ray</a:t>
                </a:r>
              </a:p>
            </p:txBody>
          </p:sp>
          <p:sp>
            <p:nvSpPr>
              <p:cNvPr id="19" name="TextBox 18"/>
              <p:cNvSpPr txBox="1"/>
              <p:nvPr/>
            </p:nvSpPr>
            <p:spPr>
              <a:xfrm>
                <a:off x="2057400" y="3362980"/>
                <a:ext cx="2252604" cy="523220"/>
              </a:xfrm>
              <a:prstGeom prst="rect">
                <a:avLst/>
              </a:prstGeom>
              <a:noFill/>
              <a:ln>
                <a:noFill/>
              </a:ln>
            </p:spPr>
            <p:txBody>
              <a:bodyPr wrap="none" rtlCol="0">
                <a:spAutoFit/>
              </a:bodyPr>
              <a:lstStyle/>
              <a:p>
                <a:r>
                  <a:rPr lang="en-US" sz="1400" b="1" dirty="0" err="1"/>
                  <a:t>Inelastically</a:t>
                </a:r>
                <a:endParaRPr lang="en-US" sz="1400" b="1" dirty="0"/>
              </a:p>
              <a:p>
                <a:r>
                  <a:rPr lang="en-US" sz="1400" b="1" dirty="0"/>
                  <a:t>Scattered electrons (E</a:t>
                </a:r>
                <a:r>
                  <a:rPr lang="en-US" sz="1400" b="1" baseline="-25000" dirty="0"/>
                  <a:t>0</a:t>
                </a:r>
                <a:r>
                  <a:rPr lang="en-US" sz="1400" b="1" dirty="0"/>
                  <a:t> - </a:t>
                </a:r>
                <a:r>
                  <a:rPr lang="en-US" sz="1400" b="1" dirty="0">
                    <a:sym typeface="Symbol"/>
                  </a:rPr>
                  <a:t>E</a:t>
                </a:r>
                <a:r>
                  <a:rPr lang="en-US" sz="1400" b="1" dirty="0"/>
                  <a:t>)</a:t>
                </a:r>
              </a:p>
            </p:txBody>
          </p:sp>
          <p:sp>
            <p:nvSpPr>
              <p:cNvPr id="20" name="TextBox 19"/>
              <p:cNvSpPr txBox="1"/>
              <p:nvPr/>
            </p:nvSpPr>
            <p:spPr>
              <a:xfrm>
                <a:off x="1295400" y="3581400"/>
                <a:ext cx="633122" cy="523220"/>
              </a:xfrm>
              <a:prstGeom prst="rect">
                <a:avLst/>
              </a:prstGeom>
              <a:noFill/>
            </p:spPr>
            <p:txBody>
              <a:bodyPr wrap="none" rtlCol="0">
                <a:spAutoFit/>
              </a:bodyPr>
              <a:lstStyle/>
              <a:p>
                <a:r>
                  <a:rPr lang="en-US" sz="1400" b="1" dirty="0"/>
                  <a:t>Direct</a:t>
                </a:r>
              </a:p>
              <a:p>
                <a:r>
                  <a:rPr lang="en-US" sz="1400" b="1" dirty="0"/>
                  <a:t>Beam</a:t>
                </a:r>
              </a:p>
            </p:txBody>
          </p:sp>
          <p:sp>
            <p:nvSpPr>
              <p:cNvPr id="21" name="TextBox 20"/>
              <p:cNvSpPr txBox="1"/>
              <p:nvPr/>
            </p:nvSpPr>
            <p:spPr>
              <a:xfrm>
                <a:off x="-33396" y="3962400"/>
                <a:ext cx="1617815" cy="523220"/>
              </a:xfrm>
              <a:prstGeom prst="rect">
                <a:avLst/>
              </a:prstGeom>
              <a:noFill/>
            </p:spPr>
            <p:txBody>
              <a:bodyPr wrap="none" rtlCol="0">
                <a:spAutoFit/>
              </a:bodyPr>
              <a:lstStyle/>
              <a:p>
                <a:r>
                  <a:rPr lang="en-US" sz="1400" b="1" dirty="0"/>
                  <a:t>Elastically</a:t>
                </a:r>
              </a:p>
              <a:p>
                <a:r>
                  <a:rPr lang="en-US" sz="1400" b="1" dirty="0"/>
                  <a:t>Scattered electrons</a:t>
                </a:r>
              </a:p>
            </p:txBody>
          </p:sp>
          <p:sp>
            <p:nvSpPr>
              <p:cNvPr id="22" name="Flowchart: Merge 21"/>
              <p:cNvSpPr/>
              <p:nvPr/>
            </p:nvSpPr>
            <p:spPr>
              <a:xfrm>
                <a:off x="1371600" y="1066800"/>
                <a:ext cx="304800" cy="144780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Flowchart: Merge 22"/>
              <p:cNvSpPr/>
              <p:nvPr/>
            </p:nvSpPr>
            <p:spPr>
              <a:xfrm flipV="1">
                <a:off x="1413296" y="2549104"/>
                <a:ext cx="228600" cy="106680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4" name="Straight Arrow Connector 23"/>
              <p:cNvCxnSpPr/>
              <p:nvPr/>
            </p:nvCxnSpPr>
            <p:spPr>
              <a:xfrm flipV="1">
                <a:off x="1676400" y="1295400"/>
                <a:ext cx="533400" cy="7620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752600" y="1524000"/>
                <a:ext cx="609600" cy="6096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752600" y="1905000"/>
                <a:ext cx="838200" cy="3048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871270" y="1439174"/>
                <a:ext cx="533400" cy="7620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762000" y="1752600"/>
                <a:ext cx="609600" cy="5334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990600" y="2514600"/>
                <a:ext cx="304800" cy="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736782" y="2514600"/>
                <a:ext cx="304800" cy="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168878" y="2386644"/>
                <a:ext cx="907621" cy="307777"/>
              </a:xfrm>
              <a:prstGeom prst="rect">
                <a:avLst/>
              </a:prstGeom>
              <a:solidFill>
                <a:schemeClr val="bg1"/>
              </a:solidFill>
            </p:spPr>
            <p:txBody>
              <a:bodyPr wrap="none" rtlCol="0">
                <a:spAutoFit/>
              </a:bodyPr>
              <a:lstStyle/>
              <a:p>
                <a:r>
                  <a:rPr lang="en-US" sz="1400" b="1" dirty="0"/>
                  <a:t>Specimen</a:t>
                </a:r>
              </a:p>
            </p:txBody>
          </p:sp>
          <p:cxnSp>
            <p:nvCxnSpPr>
              <p:cNvPr id="32" name="Straight Arrow Connector 31"/>
              <p:cNvCxnSpPr/>
              <p:nvPr/>
            </p:nvCxnSpPr>
            <p:spPr>
              <a:xfrm>
                <a:off x="1676400" y="2743200"/>
                <a:ext cx="609600" cy="2286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804804" y="2743200"/>
                <a:ext cx="566798" cy="11430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600200" y="2743200"/>
                <a:ext cx="457199" cy="38100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grpSp>
          <p:nvGrpSpPr>
            <p:cNvPr id="6" name="Group 83"/>
            <p:cNvGrpSpPr/>
            <p:nvPr/>
          </p:nvGrpSpPr>
          <p:grpSpPr>
            <a:xfrm>
              <a:off x="1362974" y="1371600"/>
              <a:ext cx="334002" cy="2441377"/>
              <a:chOff x="1362974" y="1371600"/>
              <a:chExt cx="334002" cy="2441377"/>
            </a:xfrm>
          </p:grpSpPr>
          <p:sp>
            <p:nvSpPr>
              <p:cNvPr id="7" name="TextBox 6"/>
              <p:cNvSpPr txBox="1"/>
              <p:nvPr/>
            </p:nvSpPr>
            <p:spPr>
              <a:xfrm>
                <a:off x="1362974" y="1371600"/>
                <a:ext cx="334002" cy="307777"/>
              </a:xfrm>
              <a:prstGeom prst="rect">
                <a:avLst/>
              </a:prstGeom>
              <a:noFill/>
            </p:spPr>
            <p:txBody>
              <a:bodyPr wrap="none" rtlCol="0">
                <a:spAutoFit/>
              </a:bodyPr>
              <a:lstStyle/>
              <a:p>
                <a:r>
                  <a:rPr lang="en-US" sz="1400" b="1" dirty="0" err="1"/>
                  <a:t>E</a:t>
                </a:r>
                <a:r>
                  <a:rPr lang="en-US" sz="1400" b="1" baseline="-25000" dirty="0" err="1"/>
                  <a:t>o</a:t>
                </a:r>
                <a:endParaRPr lang="en-US" sz="1400" b="1" dirty="0"/>
              </a:p>
            </p:txBody>
          </p:sp>
          <p:sp>
            <p:nvSpPr>
              <p:cNvPr id="8" name="TextBox 7"/>
              <p:cNvSpPr txBox="1"/>
              <p:nvPr/>
            </p:nvSpPr>
            <p:spPr>
              <a:xfrm>
                <a:off x="1362974" y="3505200"/>
                <a:ext cx="334002" cy="307777"/>
              </a:xfrm>
              <a:prstGeom prst="rect">
                <a:avLst/>
              </a:prstGeom>
              <a:noFill/>
            </p:spPr>
            <p:txBody>
              <a:bodyPr wrap="none" rtlCol="0">
                <a:spAutoFit/>
              </a:bodyPr>
              <a:lstStyle/>
              <a:p>
                <a:r>
                  <a:rPr lang="en-US" sz="1400" b="1" dirty="0" err="1"/>
                  <a:t>E</a:t>
                </a:r>
                <a:r>
                  <a:rPr lang="en-US" sz="1400" b="1" baseline="-25000" dirty="0" err="1"/>
                  <a:t>o</a:t>
                </a:r>
                <a:endParaRPr lang="en-US" sz="1400" b="1" dirty="0"/>
              </a:p>
            </p:txBody>
          </p:sp>
        </p:grpSp>
      </p:grpSp>
      <p:sp>
        <p:nvSpPr>
          <p:cNvPr id="35" name="TextBox 34"/>
          <p:cNvSpPr txBox="1"/>
          <p:nvPr/>
        </p:nvSpPr>
        <p:spPr>
          <a:xfrm>
            <a:off x="4555448" y="79972"/>
            <a:ext cx="2222083" cy="461665"/>
          </a:xfrm>
          <a:prstGeom prst="rect">
            <a:avLst/>
          </a:prstGeom>
          <a:noFill/>
        </p:spPr>
        <p:txBody>
          <a:bodyPr wrap="none" rtlCol="0">
            <a:spAutoFit/>
          </a:bodyPr>
          <a:lstStyle/>
          <a:p>
            <a:pPr algn="ctr"/>
            <a:r>
              <a:rPr lang="en-US" sz="2400" dirty="0">
                <a:solidFill>
                  <a:srgbClr val="FF0000"/>
                </a:solidFill>
                <a:effectLst>
                  <a:outerShdw blurRad="38100" dist="38100" dir="2700000" algn="tl">
                    <a:srgbClr val="000000">
                      <a:alpha val="43137"/>
                    </a:srgbClr>
                  </a:outerShdw>
                </a:effectLst>
              </a:rPr>
              <a:t>EELS and EFTEM</a:t>
            </a:r>
          </a:p>
        </p:txBody>
      </p:sp>
      <p:grpSp>
        <p:nvGrpSpPr>
          <p:cNvPr id="36" name="Group 35"/>
          <p:cNvGrpSpPr/>
          <p:nvPr/>
        </p:nvGrpSpPr>
        <p:grpSpPr>
          <a:xfrm>
            <a:off x="5761740" y="1143000"/>
            <a:ext cx="4906260" cy="3370462"/>
            <a:chOff x="472594" y="1524000"/>
            <a:chExt cx="4906260" cy="3370462"/>
          </a:xfrm>
        </p:grpSpPr>
        <p:grpSp>
          <p:nvGrpSpPr>
            <p:cNvPr id="37" name="Group 13"/>
            <p:cNvGrpSpPr/>
            <p:nvPr/>
          </p:nvGrpSpPr>
          <p:grpSpPr>
            <a:xfrm>
              <a:off x="838200" y="1524000"/>
              <a:ext cx="4495799" cy="2971800"/>
              <a:chOff x="1111250" y="1155700"/>
              <a:chExt cx="6919913" cy="4710266"/>
            </a:xfrm>
          </p:grpSpPr>
          <p:pic>
            <p:nvPicPr>
              <p:cNvPr id="49" name="Picture 2"/>
              <p:cNvPicPr>
                <a:picLocks noChangeAspect="1" noChangeArrowheads="1"/>
              </p:cNvPicPr>
              <p:nvPr/>
            </p:nvPicPr>
            <p:blipFill>
              <a:blip r:embed="rId2" cstate="print"/>
              <a:srcRect/>
              <a:stretch>
                <a:fillRect/>
              </a:stretch>
            </p:blipFill>
            <p:spPr bwMode="auto">
              <a:xfrm>
                <a:off x="1111250" y="1155700"/>
                <a:ext cx="6919913" cy="4546600"/>
              </a:xfrm>
              <a:prstGeom prst="rect">
                <a:avLst/>
              </a:prstGeom>
              <a:noFill/>
              <a:ln w="9525">
                <a:noFill/>
                <a:miter lim="800000"/>
                <a:headEnd/>
                <a:tailEnd/>
              </a:ln>
            </p:spPr>
          </p:pic>
          <p:pic>
            <p:nvPicPr>
              <p:cNvPr id="50" name="Picture 4"/>
              <p:cNvPicPr>
                <a:picLocks noChangeAspect="1" noChangeArrowheads="1"/>
              </p:cNvPicPr>
              <p:nvPr/>
            </p:nvPicPr>
            <p:blipFill>
              <a:blip r:embed="rId3" cstate="print"/>
              <a:srcRect/>
              <a:stretch>
                <a:fillRect/>
              </a:stretch>
            </p:blipFill>
            <p:spPr bwMode="auto">
              <a:xfrm>
                <a:off x="1761226" y="5713566"/>
                <a:ext cx="5981700" cy="152400"/>
              </a:xfrm>
              <a:prstGeom prst="rect">
                <a:avLst/>
              </a:prstGeom>
              <a:noFill/>
              <a:ln w="9525">
                <a:noFill/>
                <a:miter lim="800000"/>
                <a:headEnd/>
                <a:tailEnd/>
              </a:ln>
            </p:spPr>
          </p:pic>
        </p:grpSp>
        <p:grpSp>
          <p:nvGrpSpPr>
            <p:cNvPr id="38" name="Group 29"/>
            <p:cNvGrpSpPr/>
            <p:nvPr/>
          </p:nvGrpSpPr>
          <p:grpSpPr>
            <a:xfrm>
              <a:off x="472594" y="1676400"/>
              <a:ext cx="4906260" cy="3218062"/>
              <a:chOff x="472594" y="1676400"/>
              <a:chExt cx="4906260" cy="3218062"/>
            </a:xfrm>
          </p:grpSpPr>
          <p:sp>
            <p:nvSpPr>
              <p:cNvPr id="39" name="TextBox 38"/>
              <p:cNvSpPr txBox="1"/>
              <p:nvPr/>
            </p:nvSpPr>
            <p:spPr>
              <a:xfrm>
                <a:off x="1377358" y="2642556"/>
                <a:ext cx="1972912" cy="307777"/>
              </a:xfrm>
              <a:prstGeom prst="rect">
                <a:avLst/>
              </a:prstGeom>
              <a:noFill/>
            </p:spPr>
            <p:txBody>
              <a:bodyPr wrap="none" rtlCol="0">
                <a:spAutoFit/>
              </a:bodyPr>
              <a:lstStyle/>
              <a:p>
                <a:r>
                  <a:rPr lang="en-US" sz="1400" b="1" dirty="0"/>
                  <a:t>Low-loss region (</a:t>
                </a:r>
                <a:r>
                  <a:rPr lang="en-US" sz="1400" b="1" dirty="0">
                    <a:sym typeface="Symbol"/>
                  </a:rPr>
                  <a:t>50eV</a:t>
                </a:r>
                <a:r>
                  <a:rPr lang="en-US" sz="1400" b="1" dirty="0"/>
                  <a:t>)</a:t>
                </a:r>
              </a:p>
            </p:txBody>
          </p:sp>
          <p:sp>
            <p:nvSpPr>
              <p:cNvPr id="40" name="TextBox 39"/>
              <p:cNvSpPr txBox="1"/>
              <p:nvPr/>
            </p:nvSpPr>
            <p:spPr>
              <a:xfrm>
                <a:off x="3330280" y="2590800"/>
                <a:ext cx="2048574" cy="307777"/>
              </a:xfrm>
              <a:prstGeom prst="rect">
                <a:avLst/>
              </a:prstGeom>
              <a:noFill/>
            </p:spPr>
            <p:txBody>
              <a:bodyPr wrap="none" rtlCol="0">
                <a:spAutoFit/>
              </a:bodyPr>
              <a:lstStyle/>
              <a:p>
                <a:r>
                  <a:rPr lang="en-US" sz="1400" b="1" dirty="0"/>
                  <a:t>High-loss region (</a:t>
                </a:r>
                <a:r>
                  <a:rPr lang="en-US" sz="1400" b="1" dirty="0">
                    <a:sym typeface="Symbol"/>
                  </a:rPr>
                  <a:t>50 </a:t>
                </a:r>
                <a:r>
                  <a:rPr lang="en-US" sz="1400" b="1" dirty="0" err="1">
                    <a:sym typeface="Symbol"/>
                  </a:rPr>
                  <a:t>eV</a:t>
                </a:r>
                <a:r>
                  <a:rPr lang="en-US" sz="1400" b="1" dirty="0"/>
                  <a:t>)</a:t>
                </a:r>
              </a:p>
            </p:txBody>
          </p:sp>
          <p:sp>
            <p:nvSpPr>
              <p:cNvPr id="41" name="TextBox 40"/>
              <p:cNvSpPr txBox="1"/>
              <p:nvPr/>
            </p:nvSpPr>
            <p:spPr>
              <a:xfrm rot="16200000">
                <a:off x="-442369" y="2840612"/>
                <a:ext cx="2168479" cy="338554"/>
              </a:xfrm>
              <a:prstGeom prst="rect">
                <a:avLst/>
              </a:prstGeom>
              <a:noFill/>
            </p:spPr>
            <p:txBody>
              <a:bodyPr wrap="none" rtlCol="0">
                <a:spAutoFit/>
              </a:bodyPr>
              <a:lstStyle/>
              <a:p>
                <a:r>
                  <a:rPr lang="en-US" sz="1600" b="1" dirty="0"/>
                  <a:t>Counts (arbitrary units)</a:t>
                </a:r>
              </a:p>
            </p:txBody>
          </p:sp>
          <p:sp>
            <p:nvSpPr>
              <p:cNvPr id="42" name="TextBox 41"/>
              <p:cNvSpPr txBox="1"/>
              <p:nvPr/>
            </p:nvSpPr>
            <p:spPr>
              <a:xfrm>
                <a:off x="2479432" y="4555908"/>
                <a:ext cx="1163267" cy="338554"/>
              </a:xfrm>
              <a:prstGeom prst="rect">
                <a:avLst/>
              </a:prstGeom>
              <a:noFill/>
            </p:spPr>
            <p:txBody>
              <a:bodyPr wrap="none" rtlCol="0">
                <a:spAutoFit/>
              </a:bodyPr>
              <a:lstStyle/>
              <a:p>
                <a:r>
                  <a:rPr lang="en-US" sz="1600" b="1" dirty="0"/>
                  <a:t>Energy (</a:t>
                </a:r>
                <a:r>
                  <a:rPr lang="en-US" sz="1600" b="1" dirty="0" err="1"/>
                  <a:t>eV</a:t>
                </a:r>
                <a:r>
                  <a:rPr lang="en-US" sz="1600" b="1" dirty="0"/>
                  <a:t>)</a:t>
                </a:r>
              </a:p>
            </p:txBody>
          </p:sp>
          <p:sp>
            <p:nvSpPr>
              <p:cNvPr id="43" name="TextBox 42"/>
              <p:cNvSpPr txBox="1"/>
              <p:nvPr/>
            </p:nvSpPr>
            <p:spPr>
              <a:xfrm>
                <a:off x="1447800" y="1676400"/>
                <a:ext cx="1652953" cy="307777"/>
              </a:xfrm>
              <a:prstGeom prst="rect">
                <a:avLst/>
              </a:prstGeom>
              <a:noFill/>
            </p:spPr>
            <p:txBody>
              <a:bodyPr wrap="none" rtlCol="0">
                <a:spAutoFit/>
              </a:bodyPr>
              <a:lstStyle/>
              <a:p>
                <a:r>
                  <a:rPr lang="en-US" sz="1400" b="1" dirty="0"/>
                  <a:t>Zero loss peak (ZLP)</a:t>
                </a:r>
              </a:p>
            </p:txBody>
          </p:sp>
          <p:cxnSp>
            <p:nvCxnSpPr>
              <p:cNvPr id="44" name="Straight Arrow Connector 43"/>
              <p:cNvCxnSpPr/>
              <p:nvPr/>
            </p:nvCxnSpPr>
            <p:spPr>
              <a:xfrm flipH="1">
                <a:off x="1371600" y="1981200"/>
                <a:ext cx="152400"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169595" y="3633156"/>
                <a:ext cx="1225015" cy="307777"/>
              </a:xfrm>
              <a:prstGeom prst="rect">
                <a:avLst/>
              </a:prstGeom>
              <a:noFill/>
            </p:spPr>
            <p:txBody>
              <a:bodyPr wrap="none" rtlCol="0">
                <a:spAutoFit/>
              </a:bodyPr>
              <a:lstStyle/>
              <a:p>
                <a:r>
                  <a:rPr lang="en-US" sz="1400" b="1" dirty="0"/>
                  <a:t>Plasmon peak</a:t>
                </a:r>
              </a:p>
            </p:txBody>
          </p:sp>
          <p:cxnSp>
            <p:nvCxnSpPr>
              <p:cNvPr id="46" name="Straight Arrow Connector 45"/>
              <p:cNvCxnSpPr/>
              <p:nvPr/>
            </p:nvCxnSpPr>
            <p:spPr>
              <a:xfrm flipH="1">
                <a:off x="2295611" y="3937956"/>
                <a:ext cx="152400"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295400" y="2971800"/>
                <a:ext cx="20574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429000" y="2971800"/>
                <a:ext cx="1828800" cy="0"/>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564925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667000" y="685800"/>
            <a:ext cx="6629400" cy="5346090"/>
          </a:xfrm>
          <a:prstGeom prst="rect">
            <a:avLst/>
          </a:prstGeom>
          <a:noFill/>
          <a:ln w="9525">
            <a:noFill/>
            <a:miter lim="800000"/>
            <a:headEnd/>
            <a:tailEnd/>
          </a:ln>
        </p:spPr>
      </p:pic>
      <p:sp>
        <p:nvSpPr>
          <p:cNvPr id="6" name="TextBox 5"/>
          <p:cNvSpPr txBox="1"/>
          <p:nvPr/>
        </p:nvSpPr>
        <p:spPr>
          <a:xfrm>
            <a:off x="3210465" y="163750"/>
            <a:ext cx="5182765" cy="461665"/>
          </a:xfrm>
          <a:prstGeom prst="rect">
            <a:avLst/>
          </a:prstGeom>
          <a:noFill/>
        </p:spPr>
        <p:txBody>
          <a:bodyPr wrap="none" rtlCol="0">
            <a:spAutoFit/>
          </a:bodyPr>
          <a:lstStyle/>
          <a:p>
            <a:pPr algn="ctr"/>
            <a:r>
              <a:rPr lang="en-US" sz="2400" dirty="0">
                <a:solidFill>
                  <a:srgbClr val="FF0000"/>
                </a:solidFill>
                <a:effectLst>
                  <a:outerShdw blurRad="38100" dist="38100" dir="2700000" algn="tl">
                    <a:srgbClr val="000000">
                      <a:alpha val="43137"/>
                    </a:srgbClr>
                  </a:outerShdw>
                </a:effectLst>
              </a:rPr>
              <a:t>Plasmon character for P3HT and PCBM </a:t>
            </a:r>
          </a:p>
        </p:txBody>
      </p:sp>
    </p:spTree>
    <p:extLst>
      <p:ext uri="{BB962C8B-B14F-4D97-AF65-F5344CB8AC3E}">
        <p14:creationId xmlns:p14="http://schemas.microsoft.com/office/powerpoint/2010/main" val="3672493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743200" y="838200"/>
            <a:ext cx="6595582" cy="5201516"/>
          </a:xfrm>
          <a:prstGeom prst="rect">
            <a:avLst/>
          </a:prstGeom>
          <a:noFill/>
          <a:ln w="9525">
            <a:noFill/>
            <a:miter lim="800000"/>
            <a:headEnd/>
            <a:tailEnd/>
          </a:ln>
        </p:spPr>
      </p:pic>
      <p:sp>
        <p:nvSpPr>
          <p:cNvPr id="5" name="TextBox 4"/>
          <p:cNvSpPr txBox="1"/>
          <p:nvPr/>
        </p:nvSpPr>
        <p:spPr>
          <a:xfrm>
            <a:off x="3443377" y="228601"/>
            <a:ext cx="5567614" cy="461665"/>
          </a:xfrm>
          <a:prstGeom prst="rect">
            <a:avLst/>
          </a:prstGeom>
          <a:noFill/>
        </p:spPr>
        <p:txBody>
          <a:bodyPr wrap="none" rtlCol="0">
            <a:spAutoFit/>
          </a:bodyPr>
          <a:lstStyle/>
          <a:p>
            <a:pPr algn="ctr"/>
            <a:r>
              <a:rPr lang="en-US" sz="2400" dirty="0">
                <a:solidFill>
                  <a:srgbClr val="FF0000"/>
                </a:solidFill>
                <a:effectLst>
                  <a:outerShdw blurRad="38100" dist="38100" dir="2700000" algn="tl">
                    <a:srgbClr val="000000">
                      <a:alpha val="43137"/>
                    </a:srgbClr>
                  </a:outerShdw>
                </a:effectLst>
              </a:rPr>
              <a:t>Plasmon characteristic peaks from a device </a:t>
            </a:r>
          </a:p>
        </p:txBody>
      </p:sp>
    </p:spTree>
    <p:extLst>
      <p:ext uri="{BB962C8B-B14F-4D97-AF65-F5344CB8AC3E}">
        <p14:creationId xmlns:p14="http://schemas.microsoft.com/office/powerpoint/2010/main" val="3378598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752600" y="152400"/>
            <a:ext cx="3200400" cy="6459446"/>
          </a:xfrm>
          <a:prstGeom prst="rect">
            <a:avLst/>
          </a:prstGeom>
          <a:noFill/>
          <a:ln w="9525">
            <a:noFill/>
            <a:miter lim="800000"/>
            <a:headEnd/>
            <a:tailEnd/>
          </a:ln>
        </p:spPr>
      </p:pic>
      <p:sp>
        <p:nvSpPr>
          <p:cNvPr id="11" name="Rectangle 10"/>
          <p:cNvSpPr/>
          <p:nvPr/>
        </p:nvSpPr>
        <p:spPr>
          <a:xfrm>
            <a:off x="3505200" y="5181600"/>
            <a:ext cx="5486400" cy="923330"/>
          </a:xfrm>
          <a:prstGeom prst="rect">
            <a:avLst/>
          </a:prstGeom>
        </p:spPr>
        <p:txBody>
          <a:bodyPr wrap="square">
            <a:spAutoFit/>
          </a:bodyPr>
          <a:lstStyle/>
          <a:p>
            <a:r>
              <a:rPr lang="en-US" dirty="0"/>
              <a:t>EFTEM images of P3HT:PCBM (1:1) annealed at 160 C for 60 min. (a) at 18 </a:t>
            </a:r>
            <a:r>
              <a:rPr lang="en-US" dirty="0" err="1"/>
              <a:t>eV</a:t>
            </a:r>
            <a:r>
              <a:rPr lang="en-US" dirty="0"/>
              <a:t>, (b) 20 </a:t>
            </a:r>
            <a:r>
              <a:rPr lang="en-US" dirty="0" err="1"/>
              <a:t>eV</a:t>
            </a:r>
            <a:r>
              <a:rPr lang="en-US" dirty="0"/>
              <a:t>, (c) 22 </a:t>
            </a:r>
            <a:r>
              <a:rPr lang="en-US" dirty="0" err="1"/>
              <a:t>eV</a:t>
            </a:r>
            <a:r>
              <a:rPr lang="en-US" dirty="0"/>
              <a:t>, (d) 24 </a:t>
            </a:r>
            <a:r>
              <a:rPr lang="en-US" dirty="0" err="1"/>
              <a:t>eV</a:t>
            </a:r>
            <a:r>
              <a:rPr lang="en-US" dirty="0"/>
              <a:t>, (e) 26 </a:t>
            </a:r>
            <a:r>
              <a:rPr lang="en-US" dirty="0" err="1"/>
              <a:t>eV</a:t>
            </a:r>
            <a:r>
              <a:rPr lang="en-US" dirty="0"/>
              <a:t>, (f) 28 </a:t>
            </a:r>
            <a:r>
              <a:rPr lang="en-US" dirty="0" err="1"/>
              <a:t>eV</a:t>
            </a:r>
            <a:r>
              <a:rPr lang="en-US" dirty="0"/>
              <a:t>, and (g) 30 </a:t>
            </a:r>
            <a:r>
              <a:rPr lang="en-US" dirty="0" err="1"/>
              <a:t>eV</a:t>
            </a:r>
            <a:r>
              <a:rPr lang="en-US" dirty="0"/>
              <a:t>, respectively</a:t>
            </a:r>
          </a:p>
        </p:txBody>
      </p:sp>
      <p:pic>
        <p:nvPicPr>
          <p:cNvPr id="12" name="Picture 2"/>
          <p:cNvPicPr>
            <a:picLocks noChangeAspect="1" noChangeArrowheads="1"/>
          </p:cNvPicPr>
          <p:nvPr/>
        </p:nvPicPr>
        <p:blipFill>
          <a:blip r:embed="rId3" cstate="print"/>
          <a:srcRect/>
          <a:stretch>
            <a:fillRect/>
          </a:stretch>
        </p:blipFill>
        <p:spPr bwMode="auto">
          <a:xfrm>
            <a:off x="6248400" y="990600"/>
            <a:ext cx="3733800" cy="3733800"/>
          </a:xfrm>
          <a:prstGeom prst="rect">
            <a:avLst/>
          </a:prstGeom>
          <a:noFill/>
          <a:ln w="9525">
            <a:noFill/>
            <a:miter lim="800000"/>
            <a:headEnd/>
            <a:tailEnd/>
          </a:ln>
        </p:spPr>
      </p:pic>
      <p:sp>
        <p:nvSpPr>
          <p:cNvPr id="13" name="TextBox 12"/>
          <p:cNvSpPr txBox="1"/>
          <p:nvPr/>
        </p:nvSpPr>
        <p:spPr>
          <a:xfrm>
            <a:off x="6172201" y="990600"/>
            <a:ext cx="2414157" cy="338554"/>
          </a:xfrm>
          <a:prstGeom prst="rect">
            <a:avLst/>
          </a:prstGeom>
          <a:solidFill>
            <a:schemeClr val="bg1"/>
          </a:solidFill>
        </p:spPr>
        <p:txBody>
          <a:bodyPr wrap="square" rtlCol="0">
            <a:spAutoFit/>
          </a:bodyPr>
          <a:lstStyle/>
          <a:p>
            <a:r>
              <a:rPr lang="en-US" sz="1600" b="1" dirty="0"/>
              <a:t>19 </a:t>
            </a:r>
            <a:r>
              <a:rPr lang="en-US" sz="1600" b="1" dirty="0" err="1"/>
              <a:t>eV</a:t>
            </a:r>
            <a:r>
              <a:rPr lang="en-US" sz="1600" b="1" dirty="0"/>
              <a:t> with 7 </a:t>
            </a:r>
            <a:r>
              <a:rPr lang="en-US" sz="1600" b="1" dirty="0" err="1"/>
              <a:t>eV</a:t>
            </a:r>
            <a:r>
              <a:rPr lang="en-US" sz="1600" b="1" dirty="0"/>
              <a:t> slit width</a:t>
            </a:r>
          </a:p>
        </p:txBody>
      </p:sp>
      <p:sp>
        <p:nvSpPr>
          <p:cNvPr id="14" name="Rectangle 13"/>
          <p:cNvSpPr/>
          <p:nvPr/>
        </p:nvSpPr>
        <p:spPr>
          <a:xfrm>
            <a:off x="6298393" y="4809526"/>
            <a:ext cx="1009135" cy="672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48400" y="4385846"/>
            <a:ext cx="1087348" cy="400110"/>
          </a:xfrm>
          <a:prstGeom prst="rect">
            <a:avLst/>
          </a:prstGeom>
          <a:solidFill>
            <a:schemeClr val="bg1"/>
          </a:solidFill>
        </p:spPr>
        <p:txBody>
          <a:bodyPr wrap="square" rtlCol="0">
            <a:spAutoFit/>
          </a:bodyPr>
          <a:lstStyle/>
          <a:p>
            <a:r>
              <a:rPr lang="en-US" sz="2000" b="1" dirty="0"/>
              <a:t>500 nm</a:t>
            </a:r>
          </a:p>
        </p:txBody>
      </p:sp>
      <p:sp>
        <p:nvSpPr>
          <p:cNvPr id="16" name="TextBox 15"/>
          <p:cNvSpPr txBox="1"/>
          <p:nvPr/>
        </p:nvSpPr>
        <p:spPr>
          <a:xfrm>
            <a:off x="7391401" y="2590800"/>
            <a:ext cx="1276311" cy="369332"/>
          </a:xfrm>
          <a:prstGeom prst="rect">
            <a:avLst/>
          </a:prstGeom>
          <a:noFill/>
        </p:spPr>
        <p:txBody>
          <a:bodyPr wrap="none" rtlCol="0">
            <a:spAutoFit/>
          </a:bodyPr>
          <a:lstStyle/>
          <a:p>
            <a:r>
              <a:rPr lang="en-US" b="1" dirty="0">
                <a:solidFill>
                  <a:schemeClr val="bg1"/>
                </a:solidFill>
              </a:rPr>
              <a:t>P3HT fibrils</a:t>
            </a:r>
          </a:p>
        </p:txBody>
      </p:sp>
    </p:spTree>
    <p:extLst>
      <p:ext uri="{BB962C8B-B14F-4D97-AF65-F5344CB8AC3E}">
        <p14:creationId xmlns:p14="http://schemas.microsoft.com/office/powerpoint/2010/main" val="502486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676401" y="1219200"/>
            <a:ext cx="2381977" cy="2667000"/>
          </a:xfrm>
          <a:prstGeom prst="rect">
            <a:avLst/>
          </a:prstGeom>
          <a:noFill/>
          <a:ln w="9525">
            <a:noFill/>
            <a:miter lim="800000"/>
            <a:headEnd/>
            <a:tailEnd/>
          </a:ln>
        </p:spPr>
      </p:pic>
      <p:sp>
        <p:nvSpPr>
          <p:cNvPr id="5" name="TextBox 4"/>
          <p:cNvSpPr txBox="1"/>
          <p:nvPr/>
        </p:nvSpPr>
        <p:spPr>
          <a:xfrm>
            <a:off x="1752601" y="228600"/>
            <a:ext cx="7899727" cy="400110"/>
          </a:xfrm>
          <a:prstGeom prst="rect">
            <a:avLst/>
          </a:prstGeom>
          <a:noFill/>
        </p:spPr>
        <p:txBody>
          <a:bodyPr wrap="none" rtlCol="0">
            <a:spAutoFit/>
          </a:bodyPr>
          <a:lstStyle/>
          <a:p>
            <a:r>
              <a:rPr lang="en-US" sz="2000" dirty="0"/>
              <a:t>Comparison </a:t>
            </a:r>
            <a:r>
              <a:rPr lang="en-US" sz="2000" dirty="0" err="1"/>
              <a:t>crosssectional</a:t>
            </a:r>
            <a:r>
              <a:rPr lang="en-US" sz="2000" dirty="0"/>
              <a:t> TEM images obtained from BFTEM and EFTEM </a:t>
            </a:r>
          </a:p>
        </p:txBody>
      </p:sp>
      <p:pic>
        <p:nvPicPr>
          <p:cNvPr id="4099" name="Picture 3"/>
          <p:cNvPicPr>
            <a:picLocks noChangeAspect="1" noChangeArrowheads="1"/>
          </p:cNvPicPr>
          <p:nvPr/>
        </p:nvPicPr>
        <p:blipFill>
          <a:blip r:embed="rId3" cstate="print"/>
          <a:srcRect/>
          <a:stretch>
            <a:fillRect/>
          </a:stretch>
        </p:blipFill>
        <p:spPr bwMode="auto">
          <a:xfrm>
            <a:off x="7467600" y="1371600"/>
            <a:ext cx="2971800" cy="2971800"/>
          </a:xfrm>
          <a:prstGeom prst="rect">
            <a:avLst/>
          </a:prstGeom>
          <a:noFill/>
          <a:ln w="9525">
            <a:noFill/>
            <a:miter lim="800000"/>
            <a:headEnd/>
            <a:tailEnd/>
          </a:ln>
        </p:spPr>
      </p:pic>
      <p:sp>
        <p:nvSpPr>
          <p:cNvPr id="7" name="TextBox 6"/>
          <p:cNvSpPr txBox="1"/>
          <p:nvPr/>
        </p:nvSpPr>
        <p:spPr>
          <a:xfrm>
            <a:off x="9563101" y="1447800"/>
            <a:ext cx="824265" cy="369332"/>
          </a:xfrm>
          <a:prstGeom prst="rect">
            <a:avLst/>
          </a:prstGeom>
          <a:solidFill>
            <a:schemeClr val="bg1"/>
          </a:solidFill>
        </p:spPr>
        <p:txBody>
          <a:bodyPr wrap="none" rtlCol="0">
            <a:spAutoFit/>
          </a:bodyPr>
          <a:lstStyle/>
          <a:p>
            <a:r>
              <a:rPr lang="en-US" b="1" dirty="0"/>
              <a:t>EFTEM</a:t>
            </a:r>
          </a:p>
        </p:txBody>
      </p:sp>
      <p:pic>
        <p:nvPicPr>
          <p:cNvPr id="4100" name="Picture 4"/>
          <p:cNvPicPr>
            <a:picLocks noChangeAspect="1" noChangeArrowheads="1"/>
          </p:cNvPicPr>
          <p:nvPr/>
        </p:nvPicPr>
        <p:blipFill>
          <a:blip r:embed="rId4" cstate="print"/>
          <a:srcRect/>
          <a:stretch>
            <a:fillRect/>
          </a:stretch>
        </p:blipFill>
        <p:spPr bwMode="auto">
          <a:xfrm>
            <a:off x="4152901" y="1371600"/>
            <a:ext cx="3336653" cy="3026769"/>
          </a:xfrm>
          <a:prstGeom prst="rect">
            <a:avLst/>
          </a:prstGeom>
          <a:noFill/>
          <a:ln w="9525">
            <a:noFill/>
            <a:miter lim="800000"/>
            <a:headEnd/>
            <a:tailEnd/>
          </a:ln>
        </p:spPr>
      </p:pic>
      <p:sp>
        <p:nvSpPr>
          <p:cNvPr id="9" name="TextBox 8"/>
          <p:cNvSpPr txBox="1"/>
          <p:nvPr/>
        </p:nvSpPr>
        <p:spPr>
          <a:xfrm>
            <a:off x="4229101" y="1447800"/>
            <a:ext cx="848309" cy="369332"/>
          </a:xfrm>
          <a:prstGeom prst="rect">
            <a:avLst/>
          </a:prstGeom>
          <a:solidFill>
            <a:schemeClr val="bg1"/>
          </a:solidFill>
        </p:spPr>
        <p:txBody>
          <a:bodyPr wrap="none" rtlCol="0">
            <a:spAutoFit/>
          </a:bodyPr>
          <a:lstStyle/>
          <a:p>
            <a:r>
              <a:rPr lang="en-US" b="1" dirty="0"/>
              <a:t>BFTEM</a:t>
            </a:r>
          </a:p>
        </p:txBody>
      </p:sp>
    </p:spTree>
    <p:extLst>
      <p:ext uri="{BB962C8B-B14F-4D97-AF65-F5344CB8AC3E}">
        <p14:creationId xmlns:p14="http://schemas.microsoft.com/office/powerpoint/2010/main" val="1102187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048" y="-598550"/>
            <a:ext cx="12358493" cy="7191210"/>
          </a:xfrm>
          <a:prstGeom prst="rect">
            <a:avLst/>
          </a:prstGeom>
        </p:spPr>
      </p:pic>
      <p:sp>
        <p:nvSpPr>
          <p:cNvPr id="5" name="TextBox 4"/>
          <p:cNvSpPr txBox="1"/>
          <p:nvPr/>
        </p:nvSpPr>
        <p:spPr>
          <a:xfrm>
            <a:off x="3858768" y="1154044"/>
            <a:ext cx="1048685" cy="584775"/>
          </a:xfrm>
          <a:prstGeom prst="rect">
            <a:avLst/>
          </a:prstGeom>
          <a:noFill/>
        </p:spPr>
        <p:txBody>
          <a:bodyPr wrap="none" rtlCol="0">
            <a:spAutoFit/>
          </a:bodyPr>
          <a:lstStyle/>
          <a:p>
            <a:r>
              <a:rPr lang="en-US" sz="3200" b="1" dirty="0" smtClean="0">
                <a:solidFill>
                  <a:srgbClr val="FF0000"/>
                </a:solidFill>
              </a:rPr>
              <a:t>DSSC</a:t>
            </a:r>
            <a:endParaRPr lang="en-US" sz="3200" b="1" dirty="0">
              <a:solidFill>
                <a:srgbClr val="FF0000"/>
              </a:solidFill>
            </a:endParaRPr>
          </a:p>
        </p:txBody>
      </p:sp>
      <p:sp>
        <p:nvSpPr>
          <p:cNvPr id="6" name="TextBox 5"/>
          <p:cNvSpPr txBox="1"/>
          <p:nvPr/>
        </p:nvSpPr>
        <p:spPr>
          <a:xfrm>
            <a:off x="2977896" y="3416519"/>
            <a:ext cx="873957" cy="584775"/>
          </a:xfrm>
          <a:prstGeom prst="rect">
            <a:avLst/>
          </a:prstGeom>
          <a:noFill/>
        </p:spPr>
        <p:txBody>
          <a:bodyPr wrap="none" rtlCol="0">
            <a:spAutoFit/>
          </a:bodyPr>
          <a:lstStyle/>
          <a:p>
            <a:r>
              <a:rPr lang="en-US" sz="3200" b="1" dirty="0">
                <a:solidFill>
                  <a:srgbClr val="FF0000"/>
                </a:solidFill>
              </a:rPr>
              <a:t>O</a:t>
            </a:r>
            <a:r>
              <a:rPr lang="en-US" sz="3200" b="1" dirty="0" smtClean="0">
                <a:solidFill>
                  <a:srgbClr val="FF0000"/>
                </a:solidFill>
              </a:rPr>
              <a:t>SC</a:t>
            </a:r>
            <a:endParaRPr lang="en-US" sz="3200" b="1" dirty="0">
              <a:solidFill>
                <a:srgbClr val="FF0000"/>
              </a:solidFill>
            </a:endParaRPr>
          </a:p>
        </p:txBody>
      </p:sp>
      <p:sp>
        <p:nvSpPr>
          <p:cNvPr id="7" name="TextBox 6"/>
          <p:cNvSpPr txBox="1"/>
          <p:nvPr/>
        </p:nvSpPr>
        <p:spPr>
          <a:xfrm>
            <a:off x="7915656" y="4113652"/>
            <a:ext cx="1136850" cy="584775"/>
          </a:xfrm>
          <a:prstGeom prst="rect">
            <a:avLst/>
          </a:prstGeom>
          <a:noFill/>
        </p:spPr>
        <p:txBody>
          <a:bodyPr wrap="none" rtlCol="0">
            <a:spAutoFit/>
          </a:bodyPr>
          <a:lstStyle/>
          <a:p>
            <a:r>
              <a:rPr lang="en-US" sz="3200" b="1" dirty="0" smtClean="0">
                <a:solidFill>
                  <a:srgbClr val="FF0000"/>
                </a:solidFill>
              </a:rPr>
              <a:t>QDSC</a:t>
            </a:r>
            <a:endParaRPr lang="en-US" sz="3200" b="1" dirty="0">
              <a:solidFill>
                <a:srgbClr val="FF0000"/>
              </a:solidFill>
            </a:endParaRPr>
          </a:p>
        </p:txBody>
      </p:sp>
      <p:sp>
        <p:nvSpPr>
          <p:cNvPr id="8" name="TextBox 7"/>
          <p:cNvSpPr txBox="1"/>
          <p:nvPr/>
        </p:nvSpPr>
        <p:spPr>
          <a:xfrm>
            <a:off x="5445927" y="4625716"/>
            <a:ext cx="1066510" cy="584775"/>
          </a:xfrm>
          <a:prstGeom prst="rect">
            <a:avLst/>
          </a:prstGeom>
          <a:noFill/>
        </p:spPr>
        <p:txBody>
          <a:bodyPr wrap="none" rtlCol="0">
            <a:spAutoFit/>
          </a:bodyPr>
          <a:lstStyle/>
          <a:p>
            <a:r>
              <a:rPr lang="en-US" sz="3200" b="1" dirty="0" smtClean="0">
                <a:solidFill>
                  <a:srgbClr val="FF0000"/>
                </a:solidFill>
              </a:rPr>
              <a:t>OTSC</a:t>
            </a:r>
            <a:endParaRPr lang="en-US" sz="3200" b="1" dirty="0">
              <a:solidFill>
                <a:srgbClr val="FF0000"/>
              </a:solidFill>
            </a:endParaRPr>
          </a:p>
        </p:txBody>
      </p:sp>
      <p:sp>
        <p:nvSpPr>
          <p:cNvPr id="9" name="Oval 8"/>
          <p:cNvSpPr/>
          <p:nvPr/>
        </p:nvSpPr>
        <p:spPr>
          <a:xfrm>
            <a:off x="8741610" y="-235665"/>
            <a:ext cx="310896" cy="32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983425" y="-100939"/>
            <a:ext cx="1981055" cy="584775"/>
          </a:xfrm>
          <a:prstGeom prst="rect">
            <a:avLst/>
          </a:prstGeom>
          <a:noFill/>
        </p:spPr>
        <p:txBody>
          <a:bodyPr wrap="none" rtlCol="0">
            <a:spAutoFit/>
          </a:bodyPr>
          <a:lstStyle/>
          <a:p>
            <a:r>
              <a:rPr lang="en-US" sz="3200" b="1" dirty="0" err="1" smtClean="0">
                <a:solidFill>
                  <a:srgbClr val="FF0000"/>
                </a:solidFill>
              </a:rPr>
              <a:t>Provoskite</a:t>
            </a:r>
            <a:endParaRPr lang="en-US" sz="3200" b="1" dirty="0">
              <a:solidFill>
                <a:srgbClr val="FF0000"/>
              </a:solidFill>
            </a:endParaRPr>
          </a:p>
        </p:txBody>
      </p:sp>
    </p:spTree>
    <p:extLst>
      <p:ext uri="{BB962C8B-B14F-4D97-AF65-F5344CB8AC3E}">
        <p14:creationId xmlns:p14="http://schemas.microsoft.com/office/powerpoint/2010/main" val="29059122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39762"/>
          </a:xfrm>
        </p:spPr>
        <p:txBody>
          <a:bodyPr/>
          <a:lstStyle/>
          <a:p>
            <a:r>
              <a:rPr lang="en-US" sz="3200" b="1" dirty="0">
                <a:solidFill>
                  <a:srgbClr val="0000FF"/>
                </a:solidFill>
                <a:cs typeface="Arial" pitchFamily="34" charset="0"/>
              </a:rPr>
              <a:t>J-V analysis: Background</a:t>
            </a:r>
          </a:p>
        </p:txBody>
      </p:sp>
      <p:grpSp>
        <p:nvGrpSpPr>
          <p:cNvPr id="5" name="Group 6"/>
          <p:cNvGrpSpPr/>
          <p:nvPr/>
        </p:nvGrpSpPr>
        <p:grpSpPr>
          <a:xfrm>
            <a:off x="5867401" y="762000"/>
            <a:ext cx="4776501" cy="2362200"/>
            <a:chOff x="4313583" y="609600"/>
            <a:chExt cx="4776501" cy="2362200"/>
          </a:xfrm>
        </p:grpSpPr>
        <p:pic>
          <p:nvPicPr>
            <p:cNvPr id="276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25"/>
            <a:stretch/>
          </p:blipFill>
          <p:spPr bwMode="auto">
            <a:xfrm>
              <a:off x="4313583" y="609600"/>
              <a:ext cx="4776501"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248400" y="715617"/>
              <a:ext cx="453433"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10" name="Content Placeholder 1"/>
              <p:cNvSpPr>
                <a:spLocks noGrp="1"/>
              </p:cNvSpPr>
              <p:nvPr>
                <p:ph idx="1"/>
              </p:nvPr>
            </p:nvSpPr>
            <p:spPr>
              <a:xfrm>
                <a:off x="1762539" y="1828800"/>
                <a:ext cx="4003410" cy="457200"/>
              </a:xfrm>
            </p:spPr>
            <p:txBody>
              <a:bodyPr/>
              <a:lstStyle/>
              <a:p>
                <a:pPr marL="0" indent="0">
                  <a:buNone/>
                </a:pPr>
                <a:r>
                  <a:rPr lang="en-US" sz="1600" i="1" dirty="0">
                    <a:solidFill>
                      <a:srgbClr val="0000FF"/>
                    </a:solidFill>
                    <a:latin typeface="Cambria Math"/>
                  </a:rPr>
                  <a:t>Where </a:t>
                </a:r>
                <a:r>
                  <a:rPr lang="en-US" sz="1600" i="1" dirty="0" err="1">
                    <a:solidFill>
                      <a:srgbClr val="0000FF"/>
                    </a:solidFill>
                    <a:latin typeface="Cambria Math"/>
                  </a:rPr>
                  <a:t>V</a:t>
                </a:r>
                <a:r>
                  <a:rPr lang="en-US" sz="1600" i="1" baseline="-25000" dirty="0" err="1">
                    <a:solidFill>
                      <a:srgbClr val="0000FF"/>
                    </a:solidFill>
                    <a:latin typeface="Cambria Math"/>
                  </a:rPr>
                  <a:t>j</a:t>
                </a:r>
                <a:r>
                  <a:rPr lang="en-US" sz="1600" i="1" dirty="0">
                    <a:solidFill>
                      <a:srgbClr val="0000FF"/>
                    </a:solidFill>
                    <a:latin typeface="Cambria Math"/>
                  </a:rPr>
                  <a:t> ≡ V-RJ</a:t>
                </a:r>
                <a14:m>
                  <m:oMath xmlns:m="http://schemas.openxmlformats.org/officeDocument/2006/math">
                    <m:r>
                      <a:rPr lang="en-US" sz="1600" i="1">
                        <a:solidFill>
                          <a:srgbClr val="0000FF"/>
                        </a:solidFill>
                        <a:latin typeface="Cambria Math"/>
                      </a:rPr>
                      <m:t>      </m:t>
                    </m:r>
                    <m:r>
                      <m:rPr>
                        <m:sty m:val="p"/>
                      </m:rPr>
                      <a:rPr lang="en-US" sz="1600" i="1">
                        <a:solidFill>
                          <a:srgbClr val="0000FF"/>
                        </a:solidFill>
                        <a:latin typeface="Cambria Math"/>
                      </a:rPr>
                      <m:t>and</m:t>
                    </m:r>
                    <m:r>
                      <a:rPr lang="en-US" sz="1600" i="1">
                        <a:solidFill>
                          <a:srgbClr val="0000FF"/>
                        </a:solidFill>
                        <a:latin typeface="Cambria Math"/>
                      </a:rPr>
                      <m:t>      </m:t>
                    </m:r>
                    <m:sSub>
                      <m:sSubPr>
                        <m:ctrlPr>
                          <a:rPr lang="en-US" sz="1600" i="1">
                            <a:solidFill>
                              <a:srgbClr val="0000FF"/>
                            </a:solidFill>
                            <a:latin typeface="Cambria Math" panose="02040503050406030204" pitchFamily="18" charset="0"/>
                          </a:rPr>
                        </m:ctrlPr>
                      </m:sSubPr>
                      <m:e>
                        <m:r>
                          <a:rPr lang="en-US" sz="1600" i="1">
                            <a:solidFill>
                              <a:srgbClr val="0000FF"/>
                            </a:solidFill>
                            <a:latin typeface="Cambria Math"/>
                          </a:rPr>
                          <m:t>𝐽</m:t>
                        </m:r>
                      </m:e>
                      <m:sub>
                        <m:r>
                          <a:rPr lang="en-US" sz="1600" i="1">
                            <a:solidFill>
                              <a:srgbClr val="0000FF"/>
                            </a:solidFill>
                            <a:latin typeface="Cambria Math"/>
                          </a:rPr>
                          <m:t>𝑜</m:t>
                        </m:r>
                      </m:sub>
                    </m:sSub>
                    <m:r>
                      <a:rPr lang="en-US" sz="1600" i="1">
                        <a:solidFill>
                          <a:srgbClr val="0000FF"/>
                        </a:solidFill>
                        <a:latin typeface="Cambria Math"/>
                      </a:rPr>
                      <m:t>~</m:t>
                    </m:r>
                    <m:sSubSup>
                      <m:sSubSupPr>
                        <m:ctrlPr>
                          <a:rPr lang="en-US" sz="1600" i="1">
                            <a:solidFill>
                              <a:srgbClr val="0000FF"/>
                            </a:solidFill>
                            <a:latin typeface="Cambria Math" panose="02040503050406030204" pitchFamily="18" charset="0"/>
                          </a:rPr>
                        </m:ctrlPr>
                      </m:sSubSupPr>
                      <m:e>
                        <m:r>
                          <a:rPr lang="en-US" sz="1600" i="1">
                            <a:solidFill>
                              <a:srgbClr val="0000FF"/>
                            </a:solidFill>
                            <a:latin typeface="Cambria Math"/>
                          </a:rPr>
                          <m:t>𝐽</m:t>
                        </m:r>
                      </m:e>
                      <m:sub>
                        <m:r>
                          <a:rPr lang="en-US" sz="1600" i="1">
                            <a:solidFill>
                              <a:srgbClr val="0000FF"/>
                            </a:solidFill>
                            <a:latin typeface="Cambria Math"/>
                          </a:rPr>
                          <m:t>𝑜𝑜</m:t>
                        </m:r>
                      </m:sub>
                      <m:sup/>
                    </m:sSubSup>
                    <m:r>
                      <m:rPr>
                        <m:sty m:val="p"/>
                      </m:rPr>
                      <a:rPr lang="en-US" sz="1600" i="1">
                        <a:solidFill>
                          <a:srgbClr val="0000FF"/>
                        </a:solidFill>
                        <a:latin typeface="Cambria Math"/>
                      </a:rPr>
                      <m:t>exp</m:t>
                    </m:r>
                    <m:r>
                      <a:rPr lang="en-US" sz="1600" i="1">
                        <a:solidFill>
                          <a:srgbClr val="0000FF"/>
                        </a:solidFill>
                        <a:latin typeface="Cambria Math"/>
                      </a:rPr>
                      <m:t>⁡(−</m:t>
                    </m:r>
                    <m:f>
                      <m:fPr>
                        <m:ctrlPr>
                          <a:rPr lang="en-US" sz="1600" i="1">
                            <a:solidFill>
                              <a:srgbClr val="0000FF"/>
                            </a:solidFill>
                            <a:latin typeface="Cambria Math" panose="02040503050406030204" pitchFamily="18" charset="0"/>
                          </a:rPr>
                        </m:ctrlPr>
                      </m:fPr>
                      <m:num>
                        <m:r>
                          <a:rPr lang="en-US" sz="1600" i="1">
                            <a:solidFill>
                              <a:srgbClr val="0000FF"/>
                            </a:solidFill>
                            <a:latin typeface="Cambria Math"/>
                          </a:rPr>
                          <m:t>∅</m:t>
                        </m:r>
                      </m:num>
                      <m:den>
                        <m:r>
                          <a:rPr lang="en-US" sz="1600" i="1">
                            <a:solidFill>
                              <a:srgbClr val="0000FF"/>
                            </a:solidFill>
                            <a:latin typeface="Cambria Math"/>
                          </a:rPr>
                          <m:t>𝑘𝑇</m:t>
                        </m:r>
                      </m:den>
                    </m:f>
                    <m:r>
                      <a:rPr lang="en-US" sz="1600" i="1">
                        <a:solidFill>
                          <a:srgbClr val="0000FF"/>
                        </a:solidFill>
                        <a:latin typeface="Cambria Math"/>
                      </a:rPr>
                      <m:t>)</m:t>
                    </m:r>
                  </m:oMath>
                </a14:m>
                <a:endParaRPr lang="en-US" sz="1600" i="1" dirty="0">
                  <a:solidFill>
                    <a:srgbClr val="0000FF"/>
                  </a:solidFill>
                  <a:latin typeface="Cambria Math"/>
                </a:endParaRPr>
              </a:p>
            </p:txBody>
          </p:sp>
        </mc:Choice>
        <mc:Fallback xmlns="">
          <p:sp>
            <p:nvSpPr>
              <p:cNvPr id="10" name="Content Placeholder 1"/>
              <p:cNvSpPr>
                <a:spLocks noGrp="1" noRot="1" noChangeAspect="1" noMove="1" noResize="1" noEditPoints="1" noAdjustHandles="1" noChangeArrowheads="1" noChangeShapeType="1" noTextEdit="1"/>
              </p:cNvSpPr>
              <p:nvPr>
                <p:ph idx="1"/>
              </p:nvPr>
            </p:nvSpPr>
            <p:spPr>
              <a:xfrm>
                <a:off x="1762539" y="1828800"/>
                <a:ext cx="4003410" cy="457200"/>
              </a:xfrm>
              <a:blipFill rotWithShape="0">
                <a:blip r:embed="rId4"/>
                <a:stretch>
                  <a:fillRect l="-761"/>
                </a:stretch>
              </a:blipFill>
            </p:spPr>
            <p:txBody>
              <a:bodyPr/>
              <a:lstStyle/>
              <a:p>
                <a:r>
                  <a:rPr lang="en-US">
                    <a:noFill/>
                  </a:rPr>
                  <a:t> </a:t>
                </a:r>
              </a:p>
            </p:txBody>
          </p:sp>
        </mc:Fallback>
      </mc:AlternateContent>
      <p:sp>
        <p:nvSpPr>
          <p:cNvPr id="8" name="TextBox 7"/>
          <p:cNvSpPr txBox="1"/>
          <p:nvPr/>
        </p:nvSpPr>
        <p:spPr>
          <a:xfrm>
            <a:off x="1524001" y="4072989"/>
            <a:ext cx="3809761" cy="646331"/>
          </a:xfrm>
          <a:prstGeom prst="rect">
            <a:avLst/>
          </a:prstGeom>
          <a:noFill/>
        </p:spPr>
        <p:txBody>
          <a:bodyPr wrap="none" rtlCol="0">
            <a:spAutoFit/>
          </a:bodyPr>
          <a:lstStyle/>
          <a:p>
            <a:r>
              <a:rPr lang="en-US" dirty="0">
                <a:solidFill>
                  <a:srgbClr val="0000FF"/>
                </a:solidFill>
                <a:latin typeface="Arial" pitchFamily="34" charset="0"/>
                <a:cs typeface="Arial" pitchFamily="34" charset="0"/>
              </a:rPr>
              <a:t>(c) Taking the derivative of eqn. (a) </a:t>
            </a:r>
          </a:p>
          <a:p>
            <a:r>
              <a:rPr lang="en-US" dirty="0">
                <a:solidFill>
                  <a:srgbClr val="0000FF"/>
                </a:solidFill>
                <a:latin typeface="Arial" pitchFamily="34" charset="0"/>
                <a:cs typeface="Arial" pitchFamily="34" charset="0"/>
              </a:rPr>
              <a:t>       w. r. t.  “J “:</a:t>
            </a:r>
          </a:p>
        </p:txBody>
      </p:sp>
      <mc:AlternateContent xmlns:mc="http://schemas.openxmlformats.org/markup-compatibility/2006" xmlns:a14="http://schemas.microsoft.com/office/drawing/2010/main">
        <mc:Choice Requires="a14">
          <p:sp>
            <p:nvSpPr>
              <p:cNvPr id="6" name="TextBox 5"/>
              <p:cNvSpPr txBox="1"/>
              <p:nvPr/>
            </p:nvSpPr>
            <p:spPr>
              <a:xfrm>
                <a:off x="1828800" y="1149204"/>
                <a:ext cx="3276600" cy="52719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i="1">
                          <a:solidFill>
                            <a:srgbClr val="FF0000"/>
                          </a:solidFill>
                          <a:latin typeface="Cambria Math"/>
                        </a:rPr>
                        <m:t>𝐽</m:t>
                      </m:r>
                      <m:d>
                        <m:dPr>
                          <m:ctrlPr>
                            <a:rPr lang="en-US" i="1">
                              <a:solidFill>
                                <a:srgbClr val="FF0000"/>
                              </a:solidFill>
                              <a:latin typeface="Cambria Math" panose="02040503050406030204" pitchFamily="18" charset="0"/>
                            </a:rPr>
                          </m:ctrlPr>
                        </m:dPr>
                        <m:e>
                          <m:r>
                            <a:rPr lang="en-US" i="1">
                              <a:solidFill>
                                <a:srgbClr val="FF0000"/>
                              </a:solidFill>
                              <a:latin typeface="Cambria Math"/>
                            </a:rPr>
                            <m:t>𝑉</m:t>
                          </m:r>
                        </m:e>
                      </m:d>
                      <m:r>
                        <a:rPr lang="en-US" i="1">
                          <a:solidFill>
                            <a:srgbClr val="FF0000"/>
                          </a:solidFill>
                          <a:latin typeface="Cambria Math"/>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a:rPr>
                            <m:t>𝐽</m:t>
                          </m:r>
                        </m:e>
                        <m:sub>
                          <m:r>
                            <a:rPr lang="en-US" i="1">
                              <a:solidFill>
                                <a:srgbClr val="FF0000"/>
                              </a:solidFill>
                              <a:latin typeface="Cambria Math"/>
                            </a:rPr>
                            <m:t>0</m:t>
                          </m:r>
                        </m:sub>
                      </m:sSub>
                      <m:sSup>
                        <m:sSupPr>
                          <m:ctrlPr>
                            <a:rPr lang="en-US" i="1">
                              <a:solidFill>
                                <a:srgbClr val="FF0000"/>
                              </a:solidFill>
                              <a:latin typeface="Cambria Math" panose="02040503050406030204" pitchFamily="18" charset="0"/>
                            </a:rPr>
                          </m:ctrlPr>
                        </m:sSupPr>
                        <m:e>
                          <m:r>
                            <a:rPr lang="en-US" i="1">
                              <a:solidFill>
                                <a:srgbClr val="FF0000"/>
                              </a:solidFill>
                              <a:latin typeface="Cambria Math"/>
                            </a:rPr>
                            <m:t>{</m:t>
                          </m:r>
                          <m:r>
                            <a:rPr lang="en-US" i="1">
                              <a:solidFill>
                                <a:srgbClr val="FF0000"/>
                              </a:solidFill>
                              <a:latin typeface="Cambria Math"/>
                            </a:rPr>
                            <m:t>𝑒</m:t>
                          </m:r>
                        </m:e>
                        <m:sup>
                          <m:f>
                            <m:fPr>
                              <m:ctrlPr>
                                <a:rPr lang="en-US" i="1">
                                  <a:solidFill>
                                    <a:srgbClr val="FF0000"/>
                                  </a:solidFill>
                                  <a:latin typeface="Cambria Math" panose="02040503050406030204" pitchFamily="18" charset="0"/>
                                </a:rPr>
                              </m:ctrlPr>
                            </m:fPr>
                            <m:num>
                              <m:r>
                                <a:rPr lang="en-US" i="1">
                                  <a:solidFill>
                                    <a:srgbClr val="FF0000"/>
                                  </a:solidFill>
                                  <a:latin typeface="Cambria Math"/>
                                </a:rPr>
                                <m:t>𝑞</m:t>
                              </m:r>
                              <m:sSub>
                                <m:sSubPr>
                                  <m:ctrlPr>
                                    <a:rPr lang="en-US" i="1">
                                      <a:solidFill>
                                        <a:srgbClr val="FF0000"/>
                                      </a:solidFill>
                                      <a:latin typeface="Cambria Math" panose="02040503050406030204" pitchFamily="18" charset="0"/>
                                    </a:rPr>
                                  </m:ctrlPr>
                                </m:sSubPr>
                                <m:e>
                                  <m:r>
                                    <a:rPr lang="en-US" i="1">
                                      <a:solidFill>
                                        <a:srgbClr val="FF0000"/>
                                      </a:solidFill>
                                      <a:latin typeface="Cambria Math"/>
                                    </a:rPr>
                                    <m:t>𝑉</m:t>
                                  </m:r>
                                </m:e>
                                <m:sub>
                                  <m:r>
                                    <a:rPr lang="en-US" i="1">
                                      <a:solidFill>
                                        <a:srgbClr val="FF0000"/>
                                      </a:solidFill>
                                      <a:latin typeface="Cambria Math"/>
                                    </a:rPr>
                                    <m:t>𝑗</m:t>
                                  </m:r>
                                </m:sub>
                              </m:sSub>
                            </m:num>
                            <m:den>
                              <m:r>
                                <a:rPr lang="en-US" i="1">
                                  <a:solidFill>
                                    <a:srgbClr val="FF0000"/>
                                  </a:solidFill>
                                  <a:latin typeface="Cambria Math"/>
                                </a:rPr>
                                <m:t>𝐴𝑘𝑇</m:t>
                              </m:r>
                            </m:den>
                          </m:f>
                        </m:sup>
                      </m:sSup>
                      <m:r>
                        <a:rPr lang="en-US" i="1">
                          <a:solidFill>
                            <a:srgbClr val="FF0000"/>
                          </a:solidFill>
                          <a:latin typeface="Cambria Math"/>
                        </a:rPr>
                        <m:t>−1} + </m:t>
                      </m:r>
                      <m:r>
                        <a:rPr lang="en-US" i="1">
                          <a:solidFill>
                            <a:srgbClr val="FF0000"/>
                          </a:solidFill>
                          <a:latin typeface="Cambria Math"/>
                        </a:rPr>
                        <m:t>𝐺𝑉</m:t>
                      </m:r>
                      <m:r>
                        <a:rPr lang="en-US" i="1">
                          <a:solidFill>
                            <a:srgbClr val="FF0000"/>
                          </a:solidFill>
                          <a:latin typeface="Cambria Math"/>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a:rPr>
                            <m:t>𝐽</m:t>
                          </m:r>
                        </m:e>
                        <m:sub>
                          <m:r>
                            <a:rPr lang="en-US" i="1">
                              <a:solidFill>
                                <a:srgbClr val="FF0000"/>
                              </a:solidFill>
                              <a:latin typeface="Cambria Math"/>
                            </a:rPr>
                            <m:t>𝐿</m:t>
                          </m:r>
                        </m:sub>
                      </m:sSub>
                    </m:oMath>
                  </m:oMathPara>
                </a14:m>
                <a:endParaRPr lang="en-US" dirty="0">
                  <a:solidFill>
                    <a:srgbClr val="0000FF"/>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828800" y="1149204"/>
                <a:ext cx="3276600" cy="52719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686560" y="4719320"/>
                <a:ext cx="5069774" cy="538481"/>
              </a:xfrm>
              <a:prstGeom prst="rect">
                <a:avLst/>
              </a:prstGeom>
              <a:noFill/>
            </p:spPr>
            <p:txBody>
              <a:bodyPr wrap="square" rtlCol="0">
                <a:spAutoFit/>
              </a:bodyPr>
              <a:lstStyle>
                <a:defPPr>
                  <a:defRPr lang="en-US"/>
                </a:defPPr>
                <a:lvl1pPr>
                  <a:defRPr b="0" i="1">
                    <a:solidFill>
                      <a:srgbClr val="FF0000"/>
                    </a:solidFill>
                    <a:latin typeface="Cambria Math"/>
                  </a:defRPr>
                </a:lvl1pPr>
              </a:lstStyle>
              <a:p>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𝑑𝑉</m:t>
                        </m:r>
                      </m:num>
                      <m:den>
                        <m:r>
                          <a:rPr lang="en-US">
                            <a:latin typeface="Cambria Math" panose="02040503050406030204" pitchFamily="18" charset="0"/>
                          </a:rPr>
                          <m:t>𝑑𝐽</m:t>
                        </m:r>
                      </m:den>
                    </m:f>
                    <m:r>
                      <a:rPr lang="en-US">
                        <a:latin typeface="Cambria Math" panose="02040503050406030204" pitchFamily="18" charset="0"/>
                      </a:rPr>
                      <m:t>=</m:t>
                    </m:r>
                    <m:r>
                      <a:rPr lang="en-US">
                        <a:latin typeface="Cambria Math" panose="02040503050406030204" pitchFamily="18" charset="0"/>
                      </a:rPr>
                      <m:t>𝑅</m:t>
                    </m:r>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𝐴𝑘𝑇</m:t>
                        </m:r>
                      </m:num>
                      <m:den>
                        <m:r>
                          <a:rPr lang="en-US">
                            <a:latin typeface="Cambria Math" panose="02040503050406030204" pitchFamily="18" charset="0"/>
                          </a:rPr>
                          <m:t>𝑞</m:t>
                        </m:r>
                      </m:den>
                    </m:f>
                  </m:oMath>
                </a14:m>
                <a:r>
                  <a:rPr lang="en-US" dirty="0"/>
                  <a:t>(J+J</a:t>
                </a:r>
                <a:r>
                  <a:rPr lang="en-US" baseline="-25000" dirty="0"/>
                  <a:t>L</a:t>
                </a:r>
                <a:r>
                  <a:rPr lang="en-US" dirty="0"/>
                  <a:t>)</a:t>
                </a:r>
                <a:r>
                  <a:rPr lang="en-US" baseline="30000" dirty="0"/>
                  <a:t>-1</a:t>
                </a:r>
                <a:r>
                  <a:rPr lang="en-US" dirty="0"/>
                  <a:t>  For RG&lt;&lt;1;   J</a:t>
                </a:r>
                <a:r>
                  <a:rPr lang="en-US" baseline="-25000" dirty="0"/>
                  <a:t>L</a:t>
                </a:r>
                <a:r>
                  <a:rPr lang="en-US" dirty="0"/>
                  <a:t>= </a:t>
                </a:r>
                <a:r>
                  <a:rPr lang="en-US" dirty="0" err="1"/>
                  <a:t>J</a:t>
                </a:r>
                <a:r>
                  <a:rPr lang="en-US" baseline="-25000" dirty="0" err="1"/>
                  <a:t>sc</a:t>
                </a:r>
                <a:endParaRPr lang="en-US" baseline="-25000" dirty="0"/>
              </a:p>
            </p:txBody>
          </p:sp>
        </mc:Choice>
        <mc:Fallback xmlns="">
          <p:sp>
            <p:nvSpPr>
              <p:cNvPr id="12" name="TextBox 11"/>
              <p:cNvSpPr txBox="1">
                <a:spLocks noRot="1" noChangeAspect="1" noMove="1" noResize="1" noEditPoints="1" noAdjustHandles="1" noChangeArrowheads="1" noChangeShapeType="1" noTextEdit="1"/>
              </p:cNvSpPr>
              <p:nvPr/>
            </p:nvSpPr>
            <p:spPr>
              <a:xfrm>
                <a:off x="1686560" y="4719320"/>
                <a:ext cx="5069774" cy="538481"/>
              </a:xfrm>
              <a:prstGeom prst="rect">
                <a:avLst/>
              </a:prstGeom>
              <a:blipFill rotWithShape="0">
                <a:blip r:embed="rId6"/>
                <a:stretch>
                  <a:fillRect b="-1124"/>
                </a:stretch>
              </a:blipFill>
            </p:spPr>
            <p:txBody>
              <a:bodyPr/>
              <a:lstStyle/>
              <a:p>
                <a:r>
                  <a:rPr lang="en-US">
                    <a:noFill/>
                  </a:rPr>
                  <a:t> </a:t>
                </a:r>
              </a:p>
            </p:txBody>
          </p:sp>
        </mc:Fallback>
      </mc:AlternateContent>
      <p:sp>
        <p:nvSpPr>
          <p:cNvPr id="13" name="TextBox 12"/>
          <p:cNvSpPr txBox="1"/>
          <p:nvPr/>
        </p:nvSpPr>
        <p:spPr>
          <a:xfrm>
            <a:off x="1524000" y="2362201"/>
            <a:ext cx="4515082" cy="646331"/>
          </a:xfrm>
          <a:prstGeom prst="rect">
            <a:avLst/>
          </a:prstGeom>
          <a:noFill/>
        </p:spPr>
        <p:txBody>
          <a:bodyPr wrap="none" rtlCol="0">
            <a:spAutoFit/>
          </a:bodyPr>
          <a:lstStyle>
            <a:defPPr>
              <a:defRPr lang="en-US"/>
            </a:defPPr>
            <a:lvl1pPr>
              <a:defRPr>
                <a:solidFill>
                  <a:srgbClr val="0000FF"/>
                </a:solidFill>
                <a:latin typeface="Arial" pitchFamily="34" charset="0"/>
                <a:cs typeface="Arial" pitchFamily="34" charset="0"/>
              </a:defRPr>
            </a:lvl1pPr>
          </a:lstStyle>
          <a:p>
            <a:r>
              <a:rPr lang="en-US" dirty="0"/>
              <a:t>(b) Taking the derivative of eqn. in part (a) </a:t>
            </a:r>
          </a:p>
          <a:p>
            <a:r>
              <a:rPr lang="en-US" dirty="0"/>
              <a:t>w. r. t.  “V “:  assuming J</a:t>
            </a:r>
            <a:r>
              <a:rPr lang="en-US" baseline="-25000" dirty="0"/>
              <a:t>L</a:t>
            </a:r>
            <a:r>
              <a:rPr lang="en-US" dirty="0"/>
              <a:t> is constant</a:t>
            </a:r>
          </a:p>
        </p:txBody>
      </p:sp>
      <mc:AlternateContent xmlns:mc="http://schemas.openxmlformats.org/markup-compatibility/2006" xmlns:a14="http://schemas.microsoft.com/office/drawing/2010/main">
        <mc:Choice Requires="a14">
          <p:sp>
            <p:nvSpPr>
              <p:cNvPr id="14" name="TextBox 13"/>
              <p:cNvSpPr txBox="1"/>
              <p:nvPr/>
            </p:nvSpPr>
            <p:spPr>
              <a:xfrm>
                <a:off x="2286000" y="3008532"/>
                <a:ext cx="2209800" cy="61831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i="1">
                              <a:solidFill>
                                <a:srgbClr val="FF0000"/>
                              </a:solidFill>
                              <a:latin typeface="Cambria Math" panose="02040503050406030204" pitchFamily="18" charset="0"/>
                            </a:rPr>
                          </m:ctrlPr>
                        </m:fPr>
                        <m:num>
                          <m:r>
                            <a:rPr lang="en-US" i="1">
                              <a:solidFill>
                                <a:srgbClr val="FF0000"/>
                              </a:solidFill>
                              <a:latin typeface="Cambria Math"/>
                            </a:rPr>
                            <m:t>𝑑𝐽</m:t>
                          </m:r>
                        </m:num>
                        <m:den>
                          <m:r>
                            <a:rPr lang="en-US" i="1">
                              <a:solidFill>
                                <a:srgbClr val="FF0000"/>
                              </a:solidFill>
                              <a:latin typeface="Cambria Math"/>
                            </a:rPr>
                            <m:t>𝑑𝑉</m:t>
                          </m:r>
                        </m:den>
                      </m:f>
                      <m:r>
                        <a:rPr lang="en-US" i="1">
                          <a:solidFill>
                            <a:srgbClr val="FF0000"/>
                          </a:solidFill>
                          <a:latin typeface="Cambria Math"/>
                        </a:rPr>
                        <m:t>=</m:t>
                      </m:r>
                      <m:sSup>
                        <m:sSupPr>
                          <m:ctrlPr>
                            <a:rPr lang="en-US" i="1">
                              <a:solidFill>
                                <a:srgbClr val="FF0000"/>
                              </a:solidFill>
                              <a:latin typeface="Cambria Math" panose="02040503050406030204" pitchFamily="18" charset="0"/>
                            </a:rPr>
                          </m:ctrlPr>
                        </m:sSupPr>
                        <m:e>
                          <m:f>
                            <m:fPr>
                              <m:ctrlPr>
                                <a:rPr lang="en-US" i="1">
                                  <a:solidFill>
                                    <a:srgbClr val="FF0000"/>
                                  </a:solidFill>
                                  <a:latin typeface="Cambria Math" panose="02040503050406030204" pitchFamily="18" charset="0"/>
                                </a:rPr>
                              </m:ctrlPr>
                            </m:fPr>
                            <m:num>
                              <m:r>
                                <a:rPr lang="en-US" i="1">
                                  <a:solidFill>
                                    <a:srgbClr val="FF0000"/>
                                  </a:solidFill>
                                  <a:latin typeface="Cambria Math"/>
                                </a:rPr>
                                <m:t>𝑞</m:t>
                              </m:r>
                              <m:sSub>
                                <m:sSubPr>
                                  <m:ctrlPr>
                                    <a:rPr lang="en-US" i="1">
                                      <a:solidFill>
                                        <a:srgbClr val="FF0000"/>
                                      </a:solidFill>
                                      <a:latin typeface="Cambria Math" panose="02040503050406030204" pitchFamily="18" charset="0"/>
                                    </a:rPr>
                                  </m:ctrlPr>
                                </m:sSubPr>
                                <m:e>
                                  <m:r>
                                    <a:rPr lang="en-US" i="1">
                                      <a:solidFill>
                                        <a:srgbClr val="FF0000"/>
                                      </a:solidFill>
                                      <a:latin typeface="Cambria Math"/>
                                    </a:rPr>
                                    <m:t>𝐽</m:t>
                                  </m:r>
                                </m:e>
                                <m:sub>
                                  <m:r>
                                    <a:rPr lang="en-US" i="1">
                                      <a:solidFill>
                                        <a:srgbClr val="FF0000"/>
                                      </a:solidFill>
                                      <a:latin typeface="Cambria Math"/>
                                    </a:rPr>
                                    <m:t>𝑜</m:t>
                                  </m:r>
                                </m:sub>
                              </m:sSub>
                            </m:num>
                            <m:den>
                              <m:r>
                                <a:rPr lang="en-US" i="1">
                                  <a:solidFill>
                                    <a:srgbClr val="FF0000"/>
                                  </a:solidFill>
                                  <a:latin typeface="Cambria Math"/>
                                </a:rPr>
                                <m:t>𝐴𝑘𝑇</m:t>
                              </m:r>
                            </m:den>
                          </m:f>
                          <m:r>
                            <a:rPr lang="en-US" i="1">
                              <a:solidFill>
                                <a:srgbClr val="FF0000"/>
                              </a:solidFill>
                              <a:latin typeface="Cambria Math"/>
                            </a:rPr>
                            <m:t>𝑒</m:t>
                          </m:r>
                        </m:e>
                        <m:sup>
                          <m:f>
                            <m:fPr>
                              <m:ctrlPr>
                                <a:rPr lang="en-US" i="1">
                                  <a:solidFill>
                                    <a:srgbClr val="FF0000"/>
                                  </a:solidFill>
                                  <a:latin typeface="Cambria Math" panose="02040503050406030204" pitchFamily="18" charset="0"/>
                                </a:rPr>
                              </m:ctrlPr>
                            </m:fPr>
                            <m:num>
                              <m:r>
                                <a:rPr lang="en-US" i="1">
                                  <a:solidFill>
                                    <a:srgbClr val="FF0000"/>
                                  </a:solidFill>
                                  <a:latin typeface="Cambria Math"/>
                                </a:rPr>
                                <m:t>𝑞𝑉</m:t>
                              </m:r>
                            </m:num>
                            <m:den>
                              <m:r>
                                <a:rPr lang="en-US" i="1">
                                  <a:solidFill>
                                    <a:srgbClr val="FF0000"/>
                                  </a:solidFill>
                                  <a:latin typeface="Cambria Math"/>
                                </a:rPr>
                                <m:t>𝐴𝑘𝑇</m:t>
                              </m:r>
                            </m:den>
                          </m:f>
                        </m:sup>
                      </m:sSup>
                      <m:r>
                        <a:rPr lang="en-US" i="1">
                          <a:solidFill>
                            <a:srgbClr val="FF0000"/>
                          </a:solidFill>
                          <a:latin typeface="Cambria Math"/>
                        </a:rPr>
                        <m:t>+</m:t>
                      </m:r>
                      <m:r>
                        <a:rPr lang="en-US" i="1">
                          <a:solidFill>
                            <a:srgbClr val="FF0000"/>
                          </a:solidFill>
                          <a:latin typeface="Cambria Math"/>
                        </a:rPr>
                        <m:t>𝐺</m:t>
                      </m:r>
                      <m:r>
                        <a:rPr lang="en-US">
                          <a:solidFill>
                            <a:srgbClr val="0000FF"/>
                          </a:solidFill>
                          <a:latin typeface="Cambria Math"/>
                          <a:cs typeface="Arial" pitchFamily="34" charset="0"/>
                        </a:rPr>
                        <m:t> </m:t>
                      </m:r>
                    </m:oMath>
                  </m:oMathPara>
                </a14:m>
                <a:endParaRPr lang="en-US" dirty="0">
                  <a:solidFill>
                    <a:srgbClr val="0000FF"/>
                  </a:solidFill>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2286000" y="3008532"/>
                <a:ext cx="2209800" cy="618311"/>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799431" y="5670652"/>
                <a:ext cx="3657600" cy="56669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unc>
                        <m:funcPr>
                          <m:ctrlPr>
                            <a:rPr lang="en-US" i="1">
                              <a:solidFill>
                                <a:srgbClr val="FF0000"/>
                              </a:solidFill>
                              <a:latin typeface="Cambria Math" panose="02040503050406030204" pitchFamily="18" charset="0"/>
                            </a:rPr>
                          </m:ctrlPr>
                        </m:funcPr>
                        <m:fName>
                          <m:r>
                            <m:rPr>
                              <m:sty m:val="p"/>
                            </m:rPr>
                            <a:rPr lang="en-US">
                              <a:solidFill>
                                <a:srgbClr val="FF0000"/>
                              </a:solidFill>
                              <a:latin typeface="Cambria Math"/>
                            </a:rPr>
                            <m:t>ln</m:t>
                          </m:r>
                        </m:fName>
                        <m:e>
                          <m:d>
                            <m:dPr>
                              <m:ctrlPr>
                                <a:rPr lang="en-US" i="1">
                                  <a:solidFill>
                                    <a:srgbClr val="FF0000"/>
                                  </a:solidFill>
                                  <a:latin typeface="Cambria Math" panose="02040503050406030204" pitchFamily="18" charset="0"/>
                                </a:rPr>
                              </m:ctrlPr>
                            </m:dPr>
                            <m:e>
                              <m:r>
                                <a:rPr lang="en-US" i="1">
                                  <a:solidFill>
                                    <a:srgbClr val="FF0000"/>
                                  </a:solidFill>
                                  <a:latin typeface="Cambria Math"/>
                                </a:rPr>
                                <m:t>𝐽</m:t>
                              </m:r>
                              <m:r>
                                <a:rPr lang="en-US" i="1">
                                  <a:solidFill>
                                    <a:srgbClr val="FF0000"/>
                                  </a:solidFill>
                                  <a:latin typeface="Cambria Math"/>
                                </a:rPr>
                                <m:t>+</m:t>
                              </m:r>
                              <m:r>
                                <a:rPr lang="en-US" i="1">
                                  <a:solidFill>
                                    <a:srgbClr val="FF0000"/>
                                  </a:solidFill>
                                  <a:latin typeface="Cambria Math"/>
                                </a:rPr>
                                <m:t>𝐽𝐿</m:t>
                              </m:r>
                              <m:r>
                                <a:rPr lang="en-US" i="1">
                                  <a:solidFill>
                                    <a:srgbClr val="FF0000"/>
                                  </a:solidFill>
                                  <a:latin typeface="Cambria Math"/>
                                </a:rPr>
                                <m:t>−</m:t>
                              </m:r>
                              <m:r>
                                <a:rPr lang="en-US" i="1">
                                  <a:solidFill>
                                    <a:srgbClr val="FF0000"/>
                                  </a:solidFill>
                                  <a:latin typeface="Cambria Math"/>
                                </a:rPr>
                                <m:t>𝐺𝑉</m:t>
                              </m:r>
                            </m:e>
                          </m:d>
                        </m:e>
                      </m:func>
                      <m:r>
                        <a:rPr lang="en-US" i="1">
                          <a:solidFill>
                            <a:srgbClr val="FF0000"/>
                          </a:solidFill>
                          <a:latin typeface="Cambria Math"/>
                        </a:rPr>
                        <m:t>=</m:t>
                      </m:r>
                      <m:func>
                        <m:funcPr>
                          <m:ctrlPr>
                            <a:rPr lang="en-US" i="1">
                              <a:solidFill>
                                <a:srgbClr val="FF0000"/>
                              </a:solidFill>
                              <a:latin typeface="Cambria Math" panose="02040503050406030204" pitchFamily="18" charset="0"/>
                            </a:rPr>
                          </m:ctrlPr>
                        </m:funcPr>
                        <m:fName>
                          <m:r>
                            <m:rPr>
                              <m:sty m:val="p"/>
                            </m:rPr>
                            <a:rPr lang="en-US">
                              <a:solidFill>
                                <a:srgbClr val="FF0000"/>
                              </a:solidFill>
                              <a:latin typeface="Cambria Math"/>
                            </a:rPr>
                            <m:t>ln</m:t>
                          </m:r>
                        </m:fName>
                        <m:e>
                          <m:d>
                            <m:dPr>
                              <m:ctrlPr>
                                <a:rPr lang="en-US" i="1">
                                  <a:solidFill>
                                    <a:srgbClr val="FF0000"/>
                                  </a:solidFill>
                                  <a:latin typeface="Cambria Math" panose="02040503050406030204" pitchFamily="18" charset="0"/>
                                </a:rPr>
                              </m:ctrlPr>
                            </m:dPr>
                            <m:e>
                              <m:r>
                                <a:rPr lang="en-US" i="1">
                                  <a:solidFill>
                                    <a:srgbClr val="FF0000"/>
                                  </a:solidFill>
                                  <a:latin typeface="Cambria Math"/>
                                </a:rPr>
                                <m:t>𝐽</m:t>
                              </m:r>
                              <m:r>
                                <a:rPr lang="en-US" i="1" baseline="-25000">
                                  <a:solidFill>
                                    <a:srgbClr val="FF0000"/>
                                  </a:solidFill>
                                  <a:latin typeface="Cambria Math"/>
                                </a:rPr>
                                <m:t>𝑜</m:t>
                              </m:r>
                            </m:e>
                          </m:d>
                        </m:e>
                      </m:func>
                      <m:r>
                        <a:rPr lang="en-US" i="1">
                          <a:solidFill>
                            <a:srgbClr val="FF0000"/>
                          </a:solidFill>
                          <a:latin typeface="Cambria Math"/>
                        </a:rPr>
                        <m:t>+</m:t>
                      </m:r>
                      <m:f>
                        <m:fPr>
                          <m:ctrlPr>
                            <a:rPr lang="en-US" i="1">
                              <a:solidFill>
                                <a:srgbClr val="FF0000"/>
                              </a:solidFill>
                              <a:latin typeface="Cambria Math" panose="02040503050406030204" pitchFamily="18" charset="0"/>
                            </a:rPr>
                          </m:ctrlPr>
                        </m:fPr>
                        <m:num>
                          <m:r>
                            <a:rPr lang="en-US" i="1">
                              <a:solidFill>
                                <a:srgbClr val="FF0000"/>
                              </a:solidFill>
                              <a:latin typeface="Cambria Math"/>
                            </a:rPr>
                            <m:t>𝑞</m:t>
                          </m:r>
                        </m:num>
                        <m:den>
                          <m:r>
                            <a:rPr lang="en-US" i="1">
                              <a:solidFill>
                                <a:srgbClr val="FF0000"/>
                              </a:solidFill>
                              <a:latin typeface="Cambria Math"/>
                            </a:rPr>
                            <m:t>𝐴𝑘𝑇</m:t>
                          </m:r>
                        </m:den>
                      </m:f>
                      <m:r>
                        <a:rPr lang="en-US" i="1">
                          <a:solidFill>
                            <a:srgbClr val="FF0000"/>
                          </a:solidFill>
                          <a:latin typeface="Cambria Math"/>
                        </a:rPr>
                        <m:t>𝑉</m:t>
                      </m:r>
                      <m:r>
                        <a:rPr lang="en-US" i="1" baseline="-25000">
                          <a:solidFill>
                            <a:srgbClr val="FF0000"/>
                          </a:solidFill>
                          <a:latin typeface="Cambria Math"/>
                        </a:rPr>
                        <m:t>𝑗</m:t>
                      </m:r>
                      <m:r>
                        <a:rPr lang="en-US" i="1" baseline="-25000">
                          <a:solidFill>
                            <a:srgbClr val="FF0000"/>
                          </a:solidFill>
                          <a:latin typeface="Cambria Math"/>
                        </a:rPr>
                        <m:t> </m:t>
                      </m:r>
                    </m:oMath>
                  </m:oMathPara>
                </a14:m>
                <a:endParaRPr lang="en-US" baseline="-25000" dirty="0">
                  <a:solidFill>
                    <a:srgbClr val="0000FF"/>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799431" y="5670652"/>
                <a:ext cx="3657600" cy="566694"/>
              </a:xfrm>
              <a:prstGeom prst="rect">
                <a:avLst/>
              </a:prstGeom>
              <a:blipFill rotWithShape="0">
                <a:blip r:embed="rId8"/>
                <a:stretch>
                  <a:fillRect/>
                </a:stretch>
              </a:blipFill>
            </p:spPr>
            <p:txBody>
              <a:bodyPr/>
              <a:lstStyle/>
              <a:p>
                <a:r>
                  <a:rPr lang="en-US">
                    <a:noFill/>
                  </a:rPr>
                  <a:t> </a:t>
                </a:r>
              </a:p>
            </p:txBody>
          </p:sp>
        </mc:Fallback>
      </mc:AlternateContent>
      <p:sp>
        <p:nvSpPr>
          <p:cNvPr id="11" name="TextBox 10"/>
          <p:cNvSpPr txBox="1"/>
          <p:nvPr/>
        </p:nvSpPr>
        <p:spPr>
          <a:xfrm>
            <a:off x="1686560" y="6260068"/>
            <a:ext cx="7609840" cy="369332"/>
          </a:xfrm>
          <a:prstGeom prst="rect">
            <a:avLst/>
          </a:prstGeom>
          <a:noFill/>
        </p:spPr>
        <p:txBody>
          <a:bodyPr wrap="none" rtlCol="0">
            <a:spAutoFit/>
          </a:bodyPr>
          <a:lstStyle>
            <a:defPPr>
              <a:defRPr lang="en-US"/>
            </a:defPPr>
            <a:lvl1pPr>
              <a:defRPr>
                <a:solidFill>
                  <a:srgbClr val="0000FF"/>
                </a:solidFill>
                <a:latin typeface="Arial" pitchFamily="34" charset="0"/>
                <a:cs typeface="Arial" pitchFamily="34" charset="0"/>
              </a:defRPr>
            </a:lvl1pPr>
          </a:lstStyle>
          <a:p>
            <a:r>
              <a:rPr lang="en-US" dirty="0"/>
              <a:t>The intercept gives the value of J</a:t>
            </a:r>
            <a:r>
              <a:rPr lang="en-US" baseline="-25000" dirty="0"/>
              <a:t>o</a:t>
            </a:r>
            <a:r>
              <a:rPr lang="en-US" dirty="0"/>
              <a:t> and the slope gives the diode factor A</a:t>
            </a:r>
          </a:p>
        </p:txBody>
      </p:sp>
      <mc:AlternateContent xmlns:mc="http://schemas.openxmlformats.org/markup-compatibility/2006" xmlns:a14="http://schemas.microsoft.com/office/drawing/2010/main">
        <mc:Choice Requires="a14">
          <p:sp>
            <p:nvSpPr>
              <p:cNvPr id="18" name="TextBox 17"/>
              <p:cNvSpPr txBox="1"/>
              <p:nvPr/>
            </p:nvSpPr>
            <p:spPr>
              <a:xfrm>
                <a:off x="1507897" y="3574326"/>
                <a:ext cx="8012589" cy="498663"/>
              </a:xfrm>
              <a:prstGeom prst="rect">
                <a:avLst/>
              </a:prstGeom>
              <a:noFill/>
            </p:spPr>
            <p:txBody>
              <a:bodyPr wrap="square" rtlCol="0">
                <a:spAutoFit/>
              </a:bodyPr>
              <a:lstStyle/>
              <a:p>
                <a:r>
                  <a:rPr lang="en-US" dirty="0">
                    <a:solidFill>
                      <a:srgbClr val="0000FF"/>
                    </a:solidFill>
                    <a:latin typeface="Arial" pitchFamily="34" charset="0"/>
                    <a:cs typeface="Arial" pitchFamily="34" charset="0"/>
                  </a:rPr>
                  <a:t>Which</a:t>
                </a:r>
                <a:r>
                  <a:rPr lang="en-US" dirty="0"/>
                  <a:t> </a:t>
                </a:r>
                <a:r>
                  <a:rPr lang="en-US" dirty="0">
                    <a:solidFill>
                      <a:srgbClr val="0000FF"/>
                    </a:solidFill>
                    <a:latin typeface="Arial" pitchFamily="34" charset="0"/>
                    <a:cs typeface="Arial" pitchFamily="34" charset="0"/>
                  </a:rPr>
                  <a:t>gives the value of G in the  reverse bias when plotted as</a:t>
                </a:r>
                <a:r>
                  <a:rPr lang="en-US" dirty="0"/>
                  <a:t> </a:t>
                </a:r>
                <a14:m>
                  <m:oMath xmlns:m="http://schemas.openxmlformats.org/officeDocument/2006/math">
                    <m:f>
                      <m:fPr>
                        <m:ctrlPr>
                          <a:rPr lang="en-US" i="1">
                            <a:solidFill>
                              <a:srgbClr val="0000FF"/>
                            </a:solidFill>
                            <a:latin typeface="Cambria Math" panose="02040503050406030204" pitchFamily="18" charset="0"/>
                            <a:cs typeface="Arial" pitchFamily="34" charset="0"/>
                          </a:rPr>
                        </m:ctrlPr>
                      </m:fPr>
                      <m:num>
                        <m:r>
                          <m:rPr>
                            <m:sty m:val="p"/>
                          </m:rPr>
                          <a:rPr lang="en-US">
                            <a:solidFill>
                              <a:srgbClr val="0000FF"/>
                            </a:solidFill>
                            <a:latin typeface="Cambria Math"/>
                            <a:cs typeface="Arial" pitchFamily="34" charset="0"/>
                          </a:rPr>
                          <m:t>dJ</m:t>
                        </m:r>
                      </m:num>
                      <m:den>
                        <m:r>
                          <m:rPr>
                            <m:sty m:val="p"/>
                          </m:rPr>
                          <a:rPr lang="en-US">
                            <a:solidFill>
                              <a:srgbClr val="0000FF"/>
                            </a:solidFill>
                            <a:latin typeface="Cambria Math"/>
                            <a:cs typeface="Arial" pitchFamily="34" charset="0"/>
                          </a:rPr>
                          <m:t>dV</m:t>
                        </m:r>
                      </m:den>
                    </m:f>
                    <m:r>
                      <a:rPr lang="en-US">
                        <a:solidFill>
                          <a:srgbClr val="0000FF"/>
                        </a:solidFill>
                        <a:latin typeface="Cambria Math"/>
                        <a:cs typeface="Arial" pitchFamily="34" charset="0"/>
                      </a:rPr>
                      <m:t> </m:t>
                    </m:r>
                    <m:r>
                      <m:rPr>
                        <m:sty m:val="p"/>
                      </m:rPr>
                      <a:rPr lang="en-US">
                        <a:solidFill>
                          <a:srgbClr val="0000FF"/>
                        </a:solidFill>
                        <a:latin typeface="Cambria Math"/>
                        <a:cs typeface="Arial" pitchFamily="34" charset="0"/>
                      </a:rPr>
                      <m:t>vs</m:t>
                    </m:r>
                    <m:r>
                      <a:rPr lang="en-US">
                        <a:solidFill>
                          <a:srgbClr val="0000FF"/>
                        </a:solidFill>
                        <a:latin typeface="Cambria Math"/>
                        <a:cs typeface="Arial" pitchFamily="34" charset="0"/>
                      </a:rPr>
                      <m:t> </m:t>
                    </m:r>
                    <m:r>
                      <m:rPr>
                        <m:sty m:val="p"/>
                      </m:rPr>
                      <a:rPr lang="en-US">
                        <a:solidFill>
                          <a:srgbClr val="0000FF"/>
                        </a:solidFill>
                        <a:latin typeface="Cambria Math"/>
                        <a:cs typeface="Arial" pitchFamily="34" charset="0"/>
                      </a:rPr>
                      <m:t>V</m:t>
                    </m:r>
                  </m:oMath>
                </a14:m>
                <a:endParaRPr lang="en-US" dirty="0">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507897" y="3574326"/>
                <a:ext cx="8012589" cy="498663"/>
              </a:xfrm>
              <a:prstGeom prst="rect">
                <a:avLst/>
              </a:prstGeom>
              <a:blipFill rotWithShape="0">
                <a:blip r:embed="rId9"/>
                <a:stretch>
                  <a:fillRect l="-608" b="-6098"/>
                </a:stretch>
              </a:blipFill>
            </p:spPr>
            <p:txBody>
              <a:bodyPr/>
              <a:lstStyle/>
              <a:p>
                <a:r>
                  <a:rPr lang="en-US">
                    <a:noFill/>
                  </a:rPr>
                  <a:t> </a:t>
                </a:r>
              </a:p>
            </p:txBody>
          </p:sp>
        </mc:Fallback>
      </mc:AlternateContent>
      <p:sp>
        <p:nvSpPr>
          <p:cNvPr id="19" name="TextBox 18"/>
          <p:cNvSpPr txBox="1"/>
          <p:nvPr/>
        </p:nvSpPr>
        <p:spPr>
          <a:xfrm>
            <a:off x="1533939" y="5333299"/>
            <a:ext cx="3441968" cy="369332"/>
          </a:xfrm>
          <a:prstGeom prst="rect">
            <a:avLst/>
          </a:prstGeom>
          <a:noFill/>
        </p:spPr>
        <p:txBody>
          <a:bodyPr wrap="none" rtlCol="0">
            <a:spAutoFit/>
          </a:bodyPr>
          <a:lstStyle>
            <a:defPPr>
              <a:defRPr lang="en-US"/>
            </a:defPPr>
            <a:lvl1pPr>
              <a:defRPr>
                <a:solidFill>
                  <a:srgbClr val="0000FF"/>
                </a:solidFill>
                <a:latin typeface="Arial" pitchFamily="34" charset="0"/>
                <a:cs typeface="Arial" pitchFamily="34" charset="0"/>
              </a:defRPr>
            </a:lvl1pPr>
          </a:lstStyle>
          <a:p>
            <a:r>
              <a:rPr lang="en-US" dirty="0"/>
              <a:t>(d) From eqn. (a) one can have;</a:t>
            </a:r>
          </a:p>
        </p:txBody>
      </p:sp>
      <p:sp>
        <p:nvSpPr>
          <p:cNvPr id="20" name="TextBox 19"/>
          <p:cNvSpPr txBox="1"/>
          <p:nvPr/>
        </p:nvSpPr>
        <p:spPr>
          <a:xfrm>
            <a:off x="1524001" y="762000"/>
            <a:ext cx="2082621" cy="369332"/>
          </a:xfrm>
          <a:prstGeom prst="rect">
            <a:avLst/>
          </a:prstGeom>
          <a:noFill/>
        </p:spPr>
        <p:txBody>
          <a:bodyPr wrap="none" rtlCol="0">
            <a:spAutoFit/>
          </a:bodyPr>
          <a:lstStyle/>
          <a:p>
            <a:r>
              <a:rPr lang="en-US" dirty="0">
                <a:solidFill>
                  <a:srgbClr val="0000FF"/>
                </a:solidFill>
                <a:latin typeface="Arial" pitchFamily="34" charset="0"/>
                <a:cs typeface="Arial" pitchFamily="34" charset="0"/>
              </a:rPr>
              <a:t>(a) Diode equation</a:t>
            </a:r>
          </a:p>
        </p:txBody>
      </p:sp>
      <p:sp>
        <p:nvSpPr>
          <p:cNvPr id="23" name="TextBox 22"/>
          <p:cNvSpPr txBox="1"/>
          <p:nvPr/>
        </p:nvSpPr>
        <p:spPr>
          <a:xfrm>
            <a:off x="6399844" y="4797153"/>
            <a:ext cx="4268156" cy="276999"/>
          </a:xfrm>
          <a:prstGeom prst="rect">
            <a:avLst/>
          </a:prstGeom>
          <a:noFill/>
        </p:spPr>
        <p:txBody>
          <a:bodyPr wrap="none" rtlCol="0">
            <a:spAutoFit/>
          </a:bodyPr>
          <a:lstStyle/>
          <a:p>
            <a:r>
              <a:rPr lang="en-US" sz="1200" dirty="0"/>
              <a:t>Ref. Steven S. Hegedus, Prog. Photovolt. Res. Appl. 12, 155 (2004)</a:t>
            </a:r>
          </a:p>
        </p:txBody>
      </p:sp>
      <p:sp>
        <p:nvSpPr>
          <p:cNvPr id="3" name="Slide Number Placeholder 2"/>
          <p:cNvSpPr>
            <a:spLocks noGrp="1"/>
          </p:cNvSpPr>
          <p:nvPr>
            <p:ph type="sldNum" sz="quarter" idx="12"/>
          </p:nvPr>
        </p:nvSpPr>
        <p:spPr/>
        <p:txBody>
          <a:bodyPr/>
          <a:lstStyle/>
          <a:p>
            <a:pPr>
              <a:defRPr/>
            </a:pPr>
            <a:fld id="{22B4B947-AFFB-4950-A0B2-34E7998512A8}" type="slidenum">
              <a:rPr lang="en-US" smtClean="0"/>
              <a:pPr>
                <a:defRPr/>
              </a:pPr>
              <a:t>60</a:t>
            </a:fld>
            <a:endParaRPr lang="en-US" dirty="0"/>
          </a:p>
        </p:txBody>
      </p:sp>
      <p:sp>
        <p:nvSpPr>
          <p:cNvPr id="21" name="Line 82"/>
          <p:cNvSpPr>
            <a:spLocks noChangeShapeType="1"/>
          </p:cNvSpPr>
          <p:nvPr/>
        </p:nvSpPr>
        <p:spPr bwMode="auto">
          <a:xfrm>
            <a:off x="1762506" y="685800"/>
            <a:ext cx="8666988"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22" name="Picture 21" descr="UDshield100"/>
          <p:cNvPicPr>
            <a:picLocks noChangeAspect="1" noChangeArrowheads="1"/>
          </p:cNvPicPr>
          <p:nvPr/>
        </p:nvPicPr>
        <p:blipFill>
          <a:blip r:embed="rId10" cstate="print"/>
          <a:srcRect/>
          <a:stretch>
            <a:fillRect/>
          </a:stretch>
        </p:blipFill>
        <p:spPr bwMode="auto">
          <a:xfrm>
            <a:off x="9646920" y="-76200"/>
            <a:ext cx="1097280" cy="1066800"/>
          </a:xfrm>
          <a:prstGeom prst="rect">
            <a:avLst/>
          </a:prstGeom>
          <a:ln>
            <a:noFill/>
          </a:ln>
          <a:effectLst>
            <a:softEdge rad="112500"/>
          </a:effectLst>
        </p:spPr>
      </p:pic>
    </p:spTree>
    <p:extLst>
      <p:ext uri="{BB962C8B-B14F-4D97-AF65-F5344CB8AC3E}">
        <p14:creationId xmlns:p14="http://schemas.microsoft.com/office/powerpoint/2010/main" val="18638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3" grpId="0"/>
      <p:bldP spid="14" grpId="0" animBg="1"/>
      <p:bldP spid="16" grpId="0" animBg="1"/>
      <p:bldP spid="11" grpId="0"/>
      <p:bldP spid="18" grpId="0" animBg="1"/>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nvPr>
        </p:nvGraphicFramePr>
        <p:xfrm>
          <a:off x="3079238" y="726872"/>
          <a:ext cx="5613582" cy="4302329"/>
        </p:xfrm>
        <a:graphic>
          <a:graphicData uri="http://schemas.openxmlformats.org/presentationml/2006/ole">
            <mc:AlternateContent xmlns:mc="http://schemas.openxmlformats.org/markup-compatibility/2006">
              <mc:Choice xmlns:v="urn:schemas-microsoft-com:vml" Requires="v">
                <p:oleObj spid="_x0000_s3190" name="Graph" r:id="rId4" imgW="3901320" imgH="2986920" progId="">
                  <p:embed/>
                </p:oleObj>
              </mc:Choice>
              <mc:Fallback>
                <p:oleObj name="Graph" r:id="rId4" imgW="3901320" imgH="29869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238" y="726872"/>
                        <a:ext cx="5613582" cy="43023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nvPr>
        </p:nvGraphicFramePr>
        <p:xfrm>
          <a:off x="3118724" y="717848"/>
          <a:ext cx="5561994" cy="4297704"/>
        </p:xfrm>
        <a:graphic>
          <a:graphicData uri="http://schemas.openxmlformats.org/presentationml/2006/ole">
            <mc:AlternateContent xmlns:mc="http://schemas.openxmlformats.org/markup-compatibility/2006">
              <mc:Choice xmlns:v="urn:schemas-microsoft-com:vml" Requires="v">
                <p:oleObj spid="_x0000_s3191" name="Graph" r:id="rId6" imgW="4023360" imgH="3108960" progId="">
                  <p:embed/>
                </p:oleObj>
              </mc:Choice>
              <mc:Fallback>
                <p:oleObj name="Graph" r:id="rId6" imgW="4023360" imgH="31089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8724" y="717848"/>
                        <a:ext cx="5561994" cy="42977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5" name="Content Placeholder 1"/>
          <p:cNvSpPr txBox="1">
            <a:spLocks/>
          </p:cNvSpPr>
          <p:nvPr/>
        </p:nvSpPr>
        <p:spPr bwMode="auto">
          <a:xfrm>
            <a:off x="1724346" y="5605152"/>
            <a:ext cx="8791254" cy="132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buClr>
                <a:srgbClr val="FF0000"/>
              </a:buClr>
              <a:buFont typeface="Wingdings" pitchFamily="2" charset="2"/>
              <a:buChar char="q"/>
            </a:pPr>
            <a:r>
              <a:rPr lang="en-US" sz="2400" dirty="0">
                <a:solidFill>
                  <a:srgbClr val="0000FF"/>
                </a:solidFill>
              </a:rPr>
              <a:t>J</a:t>
            </a:r>
            <a:r>
              <a:rPr lang="en-US" sz="2400" baseline="-25000" dirty="0">
                <a:solidFill>
                  <a:srgbClr val="0000FF"/>
                </a:solidFill>
              </a:rPr>
              <a:t>L</a:t>
            </a:r>
            <a:r>
              <a:rPr lang="en-US" sz="2400" dirty="0">
                <a:solidFill>
                  <a:srgbClr val="0000FF"/>
                </a:solidFill>
              </a:rPr>
              <a:t>(V) loss:  J at the maximum power point is ~39% less than J at far 	reverse bias. Similarly J at J</a:t>
            </a:r>
            <a:r>
              <a:rPr lang="en-US" sz="2400" baseline="-25000" dirty="0">
                <a:solidFill>
                  <a:srgbClr val="0000FF"/>
                </a:solidFill>
              </a:rPr>
              <a:t>sc</a:t>
            </a:r>
            <a:r>
              <a:rPr lang="en-US" sz="2400" dirty="0">
                <a:solidFill>
                  <a:srgbClr val="0000FF"/>
                </a:solidFill>
              </a:rPr>
              <a:t> is 13% less than J</a:t>
            </a:r>
            <a:r>
              <a:rPr lang="en-US" sz="2400" baseline="-25000" dirty="0">
                <a:solidFill>
                  <a:srgbClr val="0000FF"/>
                </a:solidFill>
              </a:rPr>
              <a:t>Lo</a:t>
            </a:r>
            <a:endParaRPr lang="en-US" sz="2400" dirty="0">
              <a:solidFill>
                <a:srgbClr val="0000FF"/>
              </a:solidFill>
            </a:endParaRPr>
          </a:p>
          <a:p>
            <a:pPr algn="l">
              <a:buClr>
                <a:srgbClr val="FF0000"/>
              </a:buClr>
              <a:buFont typeface="Wingdings" pitchFamily="2" charset="2"/>
              <a:buChar char="q"/>
            </a:pPr>
            <a:r>
              <a:rPr lang="en-US" sz="2400" dirty="0">
                <a:solidFill>
                  <a:srgbClr val="0000FF"/>
                </a:solidFill>
              </a:rPr>
              <a:t>Principle of superposition                               is not applicable</a:t>
            </a:r>
          </a:p>
        </p:txBody>
      </p:sp>
      <p:sp>
        <p:nvSpPr>
          <p:cNvPr id="8" name="Title 1"/>
          <p:cNvSpPr txBox="1">
            <a:spLocks/>
          </p:cNvSpPr>
          <p:nvPr/>
        </p:nvSpPr>
        <p:spPr bwMode="auto">
          <a:xfrm>
            <a:off x="1981200" y="76201"/>
            <a:ext cx="82296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solidFill>
                  <a:srgbClr val="0000FF"/>
                </a:solidFill>
                <a:cs typeface="Arial" pitchFamily="34" charset="0"/>
              </a:rPr>
              <a:t>J(V) analysis: J</a:t>
            </a:r>
            <a:r>
              <a:rPr lang="en-US" sz="3200" b="1" baseline="-25000" dirty="0">
                <a:solidFill>
                  <a:srgbClr val="0000FF"/>
                </a:solidFill>
                <a:cs typeface="Arial" pitchFamily="34" charset="0"/>
              </a:rPr>
              <a:t>L</a:t>
            </a:r>
            <a:r>
              <a:rPr lang="en-US" sz="3200" b="1" dirty="0">
                <a:solidFill>
                  <a:srgbClr val="0000FF"/>
                </a:solidFill>
                <a:cs typeface="Arial" pitchFamily="34" charset="0"/>
              </a:rPr>
              <a:t>(V) losses</a:t>
            </a:r>
          </a:p>
        </p:txBody>
      </p:sp>
      <p:cxnSp>
        <p:nvCxnSpPr>
          <p:cNvPr id="3" name="Straight Arrow Connector 2"/>
          <p:cNvCxnSpPr/>
          <p:nvPr/>
        </p:nvCxnSpPr>
        <p:spPr>
          <a:xfrm>
            <a:off x="7467600" y="3733800"/>
            <a:ext cx="0" cy="91440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4" idx="1"/>
          </p:cNvCxnSpPr>
          <p:nvPr/>
        </p:nvCxnSpPr>
        <p:spPr>
          <a:xfrm flipH="1" flipV="1">
            <a:off x="7467602" y="4278868"/>
            <a:ext cx="1219199" cy="2491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686800" y="4343400"/>
            <a:ext cx="1676400" cy="369332"/>
          </a:xfrm>
          <a:prstGeom prst="rect">
            <a:avLst/>
          </a:prstGeom>
          <a:noFill/>
        </p:spPr>
        <p:txBody>
          <a:bodyPr wrap="square" rtlCol="0">
            <a:spAutoFit/>
          </a:bodyPr>
          <a:lstStyle/>
          <a:p>
            <a:r>
              <a:rPr lang="en-US" b="1" dirty="0"/>
              <a:t>J</a:t>
            </a:r>
            <a:r>
              <a:rPr lang="en-US" b="1" baseline="-25000" dirty="0"/>
              <a:t>L</a:t>
            </a:r>
            <a:r>
              <a:rPr lang="en-US" b="1" dirty="0"/>
              <a:t>(V)-losses</a:t>
            </a:r>
          </a:p>
        </p:txBody>
      </p:sp>
      <mc:AlternateContent xmlns:mc="http://schemas.openxmlformats.org/markup-compatibility/2006" xmlns:a14="http://schemas.microsoft.com/office/drawing/2010/main">
        <mc:Choice Requires="a14">
          <p:sp>
            <p:nvSpPr>
              <p:cNvPr id="16" name="TextBox 15"/>
              <p:cNvSpPr txBox="1"/>
              <p:nvPr/>
            </p:nvSpPr>
            <p:spPr>
              <a:xfrm>
                <a:off x="6858001" y="5091830"/>
                <a:ext cx="3625535" cy="47077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a:rPr>
                        <m:t>𝐽</m:t>
                      </m:r>
                      <m:d>
                        <m:dPr>
                          <m:ctrlPr>
                            <a:rPr lang="en-US" sz="1600" i="1">
                              <a:latin typeface="Cambria Math" panose="02040503050406030204" pitchFamily="18" charset="0"/>
                            </a:rPr>
                          </m:ctrlPr>
                        </m:dPr>
                        <m:e>
                          <m:r>
                            <a:rPr lang="en-US" sz="1600" i="1">
                              <a:latin typeface="Cambria Math"/>
                            </a:rPr>
                            <m:t>𝑉</m:t>
                          </m:r>
                        </m:e>
                      </m:d>
                      <m:r>
                        <a:rPr lang="en-US" sz="1600" i="1">
                          <a:latin typeface="Cambria Math"/>
                        </a:rPr>
                        <m:t>=</m:t>
                      </m:r>
                      <m:sSub>
                        <m:sSubPr>
                          <m:ctrlPr>
                            <a:rPr lang="en-US" sz="1600" i="1">
                              <a:latin typeface="Cambria Math" panose="02040503050406030204" pitchFamily="18" charset="0"/>
                            </a:rPr>
                          </m:ctrlPr>
                        </m:sSubPr>
                        <m:e>
                          <m:r>
                            <a:rPr lang="en-US" sz="1600" i="1">
                              <a:latin typeface="Cambria Math"/>
                            </a:rPr>
                            <m:t>𝐽</m:t>
                          </m:r>
                        </m:e>
                        <m:sub>
                          <m:r>
                            <a:rPr lang="en-US" sz="1600" i="1">
                              <a:latin typeface="Cambria Math"/>
                            </a:rPr>
                            <m:t>0</m:t>
                          </m:r>
                        </m:sub>
                      </m:sSub>
                      <m:sSup>
                        <m:sSupPr>
                          <m:ctrlPr>
                            <a:rPr lang="en-US" sz="1600" i="1">
                              <a:latin typeface="Cambria Math" panose="02040503050406030204" pitchFamily="18" charset="0"/>
                            </a:rPr>
                          </m:ctrlPr>
                        </m:sSupPr>
                        <m:e>
                          <m:r>
                            <a:rPr lang="en-US" sz="1600" i="1">
                              <a:latin typeface="Cambria Math"/>
                            </a:rPr>
                            <m:t>{</m:t>
                          </m:r>
                          <m:r>
                            <a:rPr lang="en-US" sz="1600" i="1">
                              <a:latin typeface="Cambria Math"/>
                            </a:rPr>
                            <m:t>𝑒</m:t>
                          </m:r>
                        </m:e>
                        <m:sup>
                          <m:f>
                            <m:fPr>
                              <m:ctrlPr>
                                <a:rPr lang="en-US" sz="1600" i="1">
                                  <a:latin typeface="Cambria Math" panose="02040503050406030204" pitchFamily="18" charset="0"/>
                                </a:rPr>
                              </m:ctrlPr>
                            </m:fPr>
                            <m:num>
                              <m:r>
                                <a:rPr lang="en-US" sz="1600" i="1">
                                  <a:latin typeface="Cambria Math"/>
                                </a:rPr>
                                <m:t>𝑞</m:t>
                              </m:r>
                              <m:d>
                                <m:dPr>
                                  <m:ctrlPr>
                                    <a:rPr lang="en-US" sz="1600" i="1">
                                      <a:latin typeface="Cambria Math" panose="02040503050406030204" pitchFamily="18" charset="0"/>
                                    </a:rPr>
                                  </m:ctrlPr>
                                </m:dPr>
                                <m:e>
                                  <m:r>
                                    <a:rPr lang="en-US" sz="1600" i="1">
                                      <a:latin typeface="Cambria Math"/>
                                    </a:rPr>
                                    <m:t>𝑉</m:t>
                                  </m:r>
                                  <m:r>
                                    <a:rPr lang="en-US" sz="1600" i="1">
                                      <a:latin typeface="Cambria Math"/>
                                    </a:rPr>
                                    <m:t>−</m:t>
                                  </m:r>
                                  <m:r>
                                    <a:rPr lang="en-US" sz="1600" i="1">
                                      <a:latin typeface="Cambria Math"/>
                                    </a:rPr>
                                    <m:t>𝑅𝐽</m:t>
                                  </m:r>
                                </m:e>
                              </m:d>
                            </m:num>
                            <m:den>
                              <m:r>
                                <a:rPr lang="en-US" sz="1600" i="1">
                                  <a:latin typeface="Cambria Math"/>
                                </a:rPr>
                                <m:t>𝑛𝑘𝑇</m:t>
                              </m:r>
                            </m:den>
                          </m:f>
                        </m:sup>
                      </m:sSup>
                      <m:r>
                        <a:rPr lang="en-US" sz="1600" i="1">
                          <a:latin typeface="Cambria Math"/>
                        </a:rPr>
                        <m:t>−1}+</m:t>
                      </m:r>
                      <m:r>
                        <a:rPr lang="en-US" sz="1600" i="1">
                          <a:latin typeface="Cambria Math"/>
                        </a:rPr>
                        <m:t>𝐺𝑉</m:t>
                      </m:r>
                      <m:r>
                        <a:rPr lang="en-US" sz="1600" i="1">
                          <a:latin typeface="Cambria Math"/>
                        </a:rPr>
                        <m:t>−</m:t>
                      </m:r>
                      <m:sSub>
                        <m:sSubPr>
                          <m:ctrlPr>
                            <a:rPr lang="en-US" sz="1600" i="1">
                              <a:latin typeface="Cambria Math" panose="02040503050406030204" pitchFamily="18" charset="0"/>
                            </a:rPr>
                          </m:ctrlPr>
                        </m:sSubPr>
                        <m:e>
                          <m:r>
                            <a:rPr lang="en-US" sz="1600" i="1">
                              <a:latin typeface="Cambria Math"/>
                            </a:rPr>
                            <m:t>𝐽</m:t>
                          </m:r>
                        </m:e>
                        <m:sub>
                          <m:r>
                            <a:rPr lang="en-US" sz="1600" i="1">
                              <a:latin typeface="Cambria Math"/>
                            </a:rPr>
                            <m:t>𝐿</m:t>
                          </m:r>
                        </m:sub>
                      </m:sSub>
                      <m:r>
                        <a:rPr lang="en-US" sz="1600" i="1">
                          <a:latin typeface="Cambria Math"/>
                        </a:rPr>
                        <m:t>(</m:t>
                      </m:r>
                      <m:r>
                        <a:rPr lang="en-US" sz="1600" i="1">
                          <a:latin typeface="Cambria Math"/>
                        </a:rPr>
                        <m:t>𝑉</m:t>
                      </m:r>
                      <m:r>
                        <a:rPr lang="en-US" sz="1600" i="1">
                          <a:latin typeface="Cambria Math"/>
                        </a:rPr>
                        <m:t>)</m:t>
                      </m:r>
                    </m:oMath>
                  </m:oMathPara>
                </a14:m>
                <a:endParaRPr lang="en-US" sz="1600" i="1" dirty="0"/>
              </a:p>
            </p:txBody>
          </p:sp>
        </mc:Choice>
        <mc:Fallback xmlns="">
          <p:sp>
            <p:nvSpPr>
              <p:cNvPr id="16" name="TextBox 15"/>
              <p:cNvSpPr txBox="1">
                <a:spLocks noRot="1" noChangeAspect="1" noMove="1" noResize="1" noEditPoints="1" noAdjustHandles="1" noChangeArrowheads="1" noChangeShapeType="1" noTextEdit="1"/>
              </p:cNvSpPr>
              <p:nvPr/>
            </p:nvSpPr>
            <p:spPr>
              <a:xfrm>
                <a:off x="6858001" y="5091830"/>
                <a:ext cx="3625535" cy="470770"/>
              </a:xfrm>
              <a:prstGeom prst="rect">
                <a:avLst/>
              </a:prstGeom>
              <a:blipFill rotWithShape="0">
                <a:blip r:embed="rId8"/>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763135" y="5091830"/>
                <a:ext cx="3625535" cy="47077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a:rPr>
                        <m:t>𝐽</m:t>
                      </m:r>
                      <m:d>
                        <m:dPr>
                          <m:ctrlPr>
                            <a:rPr lang="en-US" sz="1600" i="1">
                              <a:latin typeface="Cambria Math" panose="02040503050406030204" pitchFamily="18" charset="0"/>
                            </a:rPr>
                          </m:ctrlPr>
                        </m:dPr>
                        <m:e>
                          <m:r>
                            <a:rPr lang="en-US" sz="1600" i="1">
                              <a:latin typeface="Cambria Math"/>
                            </a:rPr>
                            <m:t>𝑉</m:t>
                          </m:r>
                        </m:e>
                      </m:d>
                      <m:r>
                        <a:rPr lang="en-US" sz="1600" i="1">
                          <a:latin typeface="Cambria Math"/>
                        </a:rPr>
                        <m:t>=</m:t>
                      </m:r>
                      <m:sSub>
                        <m:sSubPr>
                          <m:ctrlPr>
                            <a:rPr lang="en-US" sz="1600" i="1">
                              <a:latin typeface="Cambria Math" panose="02040503050406030204" pitchFamily="18" charset="0"/>
                            </a:rPr>
                          </m:ctrlPr>
                        </m:sSubPr>
                        <m:e>
                          <m:r>
                            <a:rPr lang="en-US" sz="1600" i="1">
                              <a:latin typeface="Cambria Math"/>
                            </a:rPr>
                            <m:t>𝐽</m:t>
                          </m:r>
                        </m:e>
                        <m:sub>
                          <m:r>
                            <a:rPr lang="en-US" sz="1600" i="1">
                              <a:latin typeface="Cambria Math"/>
                            </a:rPr>
                            <m:t>0</m:t>
                          </m:r>
                        </m:sub>
                      </m:sSub>
                      <m:sSup>
                        <m:sSupPr>
                          <m:ctrlPr>
                            <a:rPr lang="en-US" sz="1600" i="1">
                              <a:latin typeface="Cambria Math" panose="02040503050406030204" pitchFamily="18" charset="0"/>
                            </a:rPr>
                          </m:ctrlPr>
                        </m:sSupPr>
                        <m:e>
                          <m:r>
                            <a:rPr lang="en-US" sz="1600" i="1">
                              <a:latin typeface="Cambria Math"/>
                            </a:rPr>
                            <m:t>{</m:t>
                          </m:r>
                          <m:r>
                            <a:rPr lang="en-US" sz="1600" i="1">
                              <a:latin typeface="Cambria Math"/>
                            </a:rPr>
                            <m:t>𝑒</m:t>
                          </m:r>
                        </m:e>
                        <m:sup>
                          <m:f>
                            <m:fPr>
                              <m:ctrlPr>
                                <a:rPr lang="en-US" sz="1600" i="1">
                                  <a:latin typeface="Cambria Math" panose="02040503050406030204" pitchFamily="18" charset="0"/>
                                </a:rPr>
                              </m:ctrlPr>
                            </m:fPr>
                            <m:num>
                              <m:r>
                                <a:rPr lang="en-US" sz="1600" i="1">
                                  <a:latin typeface="Cambria Math"/>
                                </a:rPr>
                                <m:t>𝑞</m:t>
                              </m:r>
                              <m:d>
                                <m:dPr>
                                  <m:ctrlPr>
                                    <a:rPr lang="en-US" sz="1600" i="1">
                                      <a:latin typeface="Cambria Math" panose="02040503050406030204" pitchFamily="18" charset="0"/>
                                    </a:rPr>
                                  </m:ctrlPr>
                                </m:dPr>
                                <m:e>
                                  <m:r>
                                    <a:rPr lang="en-US" sz="1600" i="1">
                                      <a:latin typeface="Cambria Math"/>
                                    </a:rPr>
                                    <m:t>𝑉</m:t>
                                  </m:r>
                                  <m:r>
                                    <a:rPr lang="en-US" sz="1600" i="1">
                                      <a:latin typeface="Cambria Math"/>
                                    </a:rPr>
                                    <m:t>−</m:t>
                                  </m:r>
                                  <m:r>
                                    <a:rPr lang="en-US" sz="1600" i="1">
                                      <a:latin typeface="Cambria Math"/>
                                    </a:rPr>
                                    <m:t>𝑅𝐽</m:t>
                                  </m:r>
                                </m:e>
                              </m:d>
                            </m:num>
                            <m:den>
                              <m:r>
                                <a:rPr lang="en-US" sz="1600" i="1">
                                  <a:latin typeface="Cambria Math"/>
                                </a:rPr>
                                <m:t>𝑛𝑘𝑇</m:t>
                              </m:r>
                            </m:den>
                          </m:f>
                        </m:sup>
                      </m:sSup>
                      <m:r>
                        <a:rPr lang="en-US" sz="1600" i="1">
                          <a:latin typeface="Cambria Math"/>
                        </a:rPr>
                        <m:t>−1}+</m:t>
                      </m:r>
                      <m:r>
                        <a:rPr lang="en-US" sz="1600" i="1">
                          <a:latin typeface="Cambria Math"/>
                        </a:rPr>
                        <m:t>𝐺𝑉</m:t>
                      </m:r>
                      <m:r>
                        <a:rPr lang="en-US" sz="1600" i="1">
                          <a:latin typeface="Cambria Math"/>
                        </a:rPr>
                        <m:t>−</m:t>
                      </m:r>
                      <m:sSub>
                        <m:sSubPr>
                          <m:ctrlPr>
                            <a:rPr lang="en-US" sz="1600" i="1">
                              <a:latin typeface="Cambria Math" panose="02040503050406030204" pitchFamily="18" charset="0"/>
                            </a:rPr>
                          </m:ctrlPr>
                        </m:sSubPr>
                        <m:e>
                          <m:r>
                            <a:rPr lang="en-US" sz="1600" i="1">
                              <a:latin typeface="Cambria Math"/>
                            </a:rPr>
                            <m:t>𝐽</m:t>
                          </m:r>
                        </m:e>
                        <m:sub>
                          <m:r>
                            <a:rPr lang="en-US" sz="1600" i="1">
                              <a:latin typeface="Cambria Math"/>
                            </a:rPr>
                            <m:t>𝐿</m:t>
                          </m:r>
                        </m:sub>
                      </m:sSub>
                    </m:oMath>
                  </m:oMathPara>
                </a14:m>
                <a:endParaRPr lang="en-US" sz="1600" i="1" dirty="0"/>
              </a:p>
            </p:txBody>
          </p:sp>
        </mc:Choice>
        <mc:Fallback xmlns="">
          <p:sp>
            <p:nvSpPr>
              <p:cNvPr id="17" name="TextBox 16"/>
              <p:cNvSpPr txBox="1">
                <a:spLocks noRot="1" noChangeAspect="1" noMove="1" noResize="1" noEditPoints="1" noAdjustHandles="1" noChangeArrowheads="1" noChangeShapeType="1" noTextEdit="1"/>
              </p:cNvSpPr>
              <p:nvPr/>
            </p:nvSpPr>
            <p:spPr>
              <a:xfrm>
                <a:off x="1763135" y="5091830"/>
                <a:ext cx="3625535" cy="470770"/>
              </a:xfrm>
              <a:prstGeom prst="rect">
                <a:avLst/>
              </a:prstGeom>
              <a:blipFill rotWithShape="0">
                <a:blip r:embed="rId9"/>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5334000" y="6460175"/>
                <a:ext cx="1970008" cy="369332"/>
              </a:xfrm>
              <a:prstGeom prst="rect">
                <a:avLst/>
              </a:prstGeom>
              <a:noFill/>
              <a:ln>
                <a:solidFill>
                  <a:srgbClr val="FF0000"/>
                </a:solidFill>
              </a:ln>
            </p:spPr>
            <p:txBody>
              <a:bodyPr wrap="square" rtlCol="0">
                <a:spAutoFit/>
              </a:bodyPr>
              <a:lstStyle/>
              <a:p>
                <a14:m>
                  <m:oMath xmlns:m="http://schemas.openxmlformats.org/officeDocument/2006/math">
                    <m:r>
                      <a:rPr lang="en-US" b="1" i="1">
                        <a:solidFill>
                          <a:srgbClr val="0000FF"/>
                        </a:solidFill>
                        <a:latin typeface="Cambria Math"/>
                      </a:rPr>
                      <m:t>𝑱</m:t>
                    </m:r>
                    <m:d>
                      <m:dPr>
                        <m:ctrlPr>
                          <a:rPr lang="en-US" b="1" i="1">
                            <a:solidFill>
                              <a:srgbClr val="0000FF"/>
                            </a:solidFill>
                            <a:latin typeface="Cambria Math" panose="02040503050406030204" pitchFamily="18" charset="0"/>
                          </a:rPr>
                        </m:ctrlPr>
                      </m:dPr>
                      <m:e>
                        <m:r>
                          <a:rPr lang="en-US" b="1" i="1">
                            <a:solidFill>
                              <a:srgbClr val="0000FF"/>
                            </a:solidFill>
                            <a:latin typeface="Cambria Math"/>
                          </a:rPr>
                          <m:t>𝑽</m:t>
                        </m:r>
                      </m:e>
                    </m:d>
                    <m:r>
                      <a:rPr lang="en-US" b="1" i="1">
                        <a:solidFill>
                          <a:srgbClr val="0000FF"/>
                        </a:solidFill>
                        <a:latin typeface="Cambria Math"/>
                      </a:rPr>
                      <m:t>=</m:t>
                    </m:r>
                    <m:r>
                      <a:rPr lang="en-US" b="1" i="1">
                        <a:solidFill>
                          <a:srgbClr val="0000FF"/>
                        </a:solidFill>
                        <a:latin typeface="Cambria Math"/>
                      </a:rPr>
                      <m:t>𝑱𝒅</m:t>
                    </m:r>
                    <m:d>
                      <m:dPr>
                        <m:ctrlPr>
                          <a:rPr lang="en-US" b="1" i="1">
                            <a:solidFill>
                              <a:srgbClr val="0000FF"/>
                            </a:solidFill>
                            <a:latin typeface="Cambria Math" panose="02040503050406030204" pitchFamily="18" charset="0"/>
                          </a:rPr>
                        </m:ctrlPr>
                      </m:dPr>
                      <m:e>
                        <m:r>
                          <a:rPr lang="en-US" b="1" i="1">
                            <a:solidFill>
                              <a:srgbClr val="0000FF"/>
                            </a:solidFill>
                            <a:latin typeface="Cambria Math"/>
                          </a:rPr>
                          <m:t>𝑽</m:t>
                        </m:r>
                      </m:e>
                    </m:d>
                    <m:r>
                      <a:rPr lang="en-US" b="1" i="1">
                        <a:solidFill>
                          <a:srgbClr val="0000FF"/>
                        </a:solidFill>
                        <a:latin typeface="Cambria Math"/>
                      </a:rPr>
                      <m:t>−</m:t>
                    </m:r>
                    <m:sSub>
                      <m:sSubPr>
                        <m:ctrlPr>
                          <a:rPr lang="en-US" b="1" i="1">
                            <a:solidFill>
                              <a:srgbClr val="0000FF"/>
                            </a:solidFill>
                            <a:latin typeface="Cambria Math" panose="02040503050406030204" pitchFamily="18" charset="0"/>
                          </a:rPr>
                        </m:ctrlPr>
                      </m:sSubPr>
                      <m:e>
                        <m:r>
                          <a:rPr lang="en-US" b="1" i="1">
                            <a:solidFill>
                              <a:srgbClr val="0000FF"/>
                            </a:solidFill>
                            <a:latin typeface="Cambria Math"/>
                          </a:rPr>
                          <m:t>𝑱</m:t>
                        </m:r>
                      </m:e>
                      <m:sub>
                        <m:r>
                          <a:rPr lang="en-US" b="1" i="1">
                            <a:solidFill>
                              <a:srgbClr val="0000FF"/>
                            </a:solidFill>
                            <a:latin typeface="Cambria Math"/>
                          </a:rPr>
                          <m:t>𝑳</m:t>
                        </m:r>
                      </m:sub>
                    </m:sSub>
                  </m:oMath>
                </a14:m>
                <a:r>
                  <a:rPr lang="en-US" b="1" i="1" dirty="0">
                    <a:solidFill>
                      <a:srgbClr val="0000FF"/>
                    </a:solidFill>
                  </a:rPr>
                  <a:t> </a:t>
                </a:r>
              </a:p>
            </p:txBody>
          </p:sp>
        </mc:Choice>
        <mc:Fallback xmlns="">
          <p:sp>
            <p:nvSpPr>
              <p:cNvPr id="19" name="TextBox 18"/>
              <p:cNvSpPr txBox="1">
                <a:spLocks noRot="1" noChangeAspect="1" noMove="1" noResize="1" noEditPoints="1" noAdjustHandles="1" noChangeArrowheads="1" noChangeShapeType="1" noTextEdit="1"/>
              </p:cNvSpPr>
              <p:nvPr/>
            </p:nvSpPr>
            <p:spPr>
              <a:xfrm>
                <a:off x="5334000" y="6460175"/>
                <a:ext cx="1970008" cy="369332"/>
              </a:xfrm>
              <a:prstGeom prst="rect">
                <a:avLst/>
              </a:prstGeom>
              <a:blipFill rotWithShape="0">
                <a:blip r:embed="rId10"/>
                <a:stretch>
                  <a:fillRect l="-308" b="-8065"/>
                </a:stretch>
              </a:blipFill>
              <a:ln>
                <a:solidFill>
                  <a:srgbClr val="FF0000"/>
                </a:solidFill>
              </a:ln>
            </p:spPr>
            <p:txBody>
              <a:bodyPr/>
              <a:lstStyle/>
              <a:p>
                <a:r>
                  <a:rPr lang="en-US">
                    <a:noFill/>
                  </a:rPr>
                  <a:t> </a:t>
                </a:r>
              </a:p>
            </p:txBody>
          </p:sp>
        </mc:Fallback>
      </mc:AlternateContent>
      <p:sp>
        <p:nvSpPr>
          <p:cNvPr id="20" name="Line 82"/>
          <p:cNvSpPr>
            <a:spLocks noChangeShapeType="1"/>
          </p:cNvSpPr>
          <p:nvPr/>
        </p:nvSpPr>
        <p:spPr bwMode="auto">
          <a:xfrm>
            <a:off x="1762506" y="685800"/>
            <a:ext cx="8666988"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21" name="Picture 20" descr="UDshield100"/>
          <p:cNvPicPr>
            <a:picLocks noChangeAspect="1" noChangeArrowheads="1"/>
          </p:cNvPicPr>
          <p:nvPr/>
        </p:nvPicPr>
        <p:blipFill>
          <a:blip r:embed="rId11" cstate="print"/>
          <a:srcRect/>
          <a:stretch>
            <a:fillRect/>
          </a:stretch>
        </p:blipFill>
        <p:spPr bwMode="auto">
          <a:xfrm>
            <a:off x="9646920" y="-76200"/>
            <a:ext cx="1097280" cy="1066800"/>
          </a:xfrm>
          <a:prstGeom prst="rect">
            <a:avLst/>
          </a:prstGeom>
          <a:ln>
            <a:noFill/>
          </a:ln>
          <a:effectLst>
            <a:softEdge rad="112500"/>
          </a:effectLst>
        </p:spPr>
      </p:pic>
      <p:sp>
        <p:nvSpPr>
          <p:cNvPr id="4" name="Right Arrow 3"/>
          <p:cNvSpPr/>
          <p:nvPr/>
        </p:nvSpPr>
        <p:spPr>
          <a:xfrm>
            <a:off x="5791201" y="5168313"/>
            <a:ext cx="671673" cy="31780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Tree>
    <p:extLst>
      <p:ext uri="{BB962C8B-B14F-4D97-AF65-F5344CB8AC3E}">
        <p14:creationId xmlns:p14="http://schemas.microsoft.com/office/powerpoint/2010/main" val="227658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effectLst>
                  <a:outerShdw blurRad="38100" dist="38100" dir="2700000" algn="tl">
                    <a:srgbClr val="000000">
                      <a:alpha val="43137"/>
                    </a:srgbClr>
                  </a:outerShdw>
                </a:effectLst>
              </a:rPr>
              <a:t>Outstanding Issues</a:t>
            </a:r>
            <a:endParaRPr lang="en-US"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3269968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1143000"/>
          </a:xfrm>
        </p:spPr>
        <p:txBody>
          <a:bodyPr/>
          <a:lstStyle/>
          <a:p>
            <a:r>
              <a:rPr lang="en-US" dirty="0" smtClean="0">
                <a:solidFill>
                  <a:srgbClr val="FF0000"/>
                </a:solidFill>
                <a:effectLst>
                  <a:outerShdw blurRad="38100" dist="38100" dir="2700000" algn="tl">
                    <a:srgbClr val="000000">
                      <a:alpha val="43137"/>
                    </a:srgbClr>
                  </a:outerShdw>
                </a:effectLst>
              </a:rPr>
              <a:t>Typical OPV Number</a:t>
            </a:r>
            <a:endParaRPr lang="en-US" dirty="0">
              <a:solidFill>
                <a:srgbClr val="FF0000"/>
              </a:solidFill>
              <a:effectLst>
                <a:outerShdw blurRad="38100" dist="38100" dir="2700000" algn="tl">
                  <a:srgbClr val="000000">
                    <a:alpha val="43137"/>
                  </a:srgbClr>
                </a:outerShdw>
              </a:effectLst>
            </a:endParaRPr>
          </a:p>
        </p:txBody>
      </p:sp>
      <p:pic>
        <p:nvPicPr>
          <p:cNvPr id="24578" name="Picture 2"/>
          <p:cNvPicPr>
            <a:picLocks noChangeAspect="1" noChangeArrowheads="1"/>
          </p:cNvPicPr>
          <p:nvPr/>
        </p:nvPicPr>
        <p:blipFill>
          <a:blip r:embed="rId2" cstate="print"/>
          <a:srcRect/>
          <a:stretch>
            <a:fillRect/>
          </a:stretch>
        </p:blipFill>
        <p:spPr bwMode="auto">
          <a:xfrm rot="5400000">
            <a:off x="4362405" y="-933404"/>
            <a:ext cx="3810000" cy="9486809"/>
          </a:xfrm>
          <a:prstGeom prst="rect">
            <a:avLst/>
          </a:prstGeom>
          <a:noFill/>
          <a:ln w="9525">
            <a:noFill/>
            <a:miter lim="800000"/>
            <a:headEnd/>
            <a:tailEnd/>
          </a:ln>
        </p:spPr>
      </p:pic>
      <p:sp>
        <p:nvSpPr>
          <p:cNvPr id="4" name="Line 82"/>
          <p:cNvSpPr>
            <a:spLocks noChangeShapeType="1"/>
          </p:cNvSpPr>
          <p:nvPr/>
        </p:nvSpPr>
        <p:spPr bwMode="auto">
          <a:xfrm>
            <a:off x="1524000" y="990600"/>
            <a:ext cx="9144000" cy="0"/>
          </a:xfrm>
          <a:prstGeom prst="line">
            <a:avLst/>
          </a:prstGeom>
          <a:noFill/>
          <a:ln w="38100">
            <a:solidFill>
              <a:srgbClr val="0033CC"/>
            </a:solidFill>
            <a:round/>
            <a:headEnd/>
            <a:tailEnd/>
          </a:ln>
        </p:spPr>
        <p:txBody>
          <a:bodyPr/>
          <a:lstStyle/>
          <a:p>
            <a:endParaRPr lang="en-US" dirty="0"/>
          </a:p>
        </p:txBody>
      </p:sp>
    </p:spTree>
    <p:extLst>
      <p:ext uri="{BB962C8B-B14F-4D97-AF65-F5344CB8AC3E}">
        <p14:creationId xmlns:p14="http://schemas.microsoft.com/office/powerpoint/2010/main" val="27920705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057400" y="914400"/>
            <a:ext cx="8229600" cy="1143000"/>
          </a:xfrm>
        </p:spPr>
        <p:txBody>
          <a:bodyPr/>
          <a:lstStyle/>
          <a:p>
            <a:pPr eaLnBrk="1" hangingPunct="1"/>
            <a:r>
              <a:rPr lang="es-ES" sz="3600" dirty="0">
                <a:solidFill>
                  <a:srgbClr val="FF0000"/>
                </a:solidFill>
                <a:effectLst>
                  <a:outerShdw blurRad="38100" dist="38100" dir="2700000" algn="tl">
                    <a:srgbClr val="000000">
                      <a:alpha val="43137"/>
                    </a:srgbClr>
                  </a:outerShdw>
                </a:effectLst>
              </a:rPr>
              <a:t>Two conditions to become conductive:</a:t>
            </a:r>
          </a:p>
        </p:txBody>
      </p:sp>
      <p:sp>
        <p:nvSpPr>
          <p:cNvPr id="12291" name="Rectangle 3"/>
          <p:cNvSpPr>
            <a:spLocks noGrp="1" noChangeArrowheads="1"/>
          </p:cNvSpPr>
          <p:nvPr>
            <p:ph type="body" idx="1"/>
          </p:nvPr>
        </p:nvSpPr>
        <p:spPr>
          <a:xfrm>
            <a:off x="2438400" y="1905001"/>
            <a:ext cx="7386638" cy="4497387"/>
          </a:xfrm>
        </p:spPr>
        <p:txBody>
          <a:bodyPr/>
          <a:lstStyle/>
          <a:p>
            <a:pPr eaLnBrk="1" hangingPunct="1">
              <a:buFontTx/>
              <a:buNone/>
            </a:pPr>
            <a:r>
              <a:rPr lang="es-ES" sz="2000" dirty="0">
                <a:solidFill>
                  <a:srgbClr val="0033CC"/>
                </a:solidFill>
                <a:effectLst>
                  <a:outerShdw blurRad="38100" dist="38100" dir="2700000" algn="tl">
                    <a:srgbClr val="000000">
                      <a:alpha val="43137"/>
                    </a:srgbClr>
                  </a:outerShdw>
                </a:effectLst>
              </a:rPr>
              <a:t>The first condition </a:t>
            </a:r>
            <a:r>
              <a:rPr lang="es-ES" sz="2000" dirty="0">
                <a:effectLst>
                  <a:outerShdw blurRad="38100" dist="38100" dir="2700000" algn="tl">
                    <a:srgbClr val="000000">
                      <a:alpha val="43137"/>
                    </a:srgbClr>
                  </a:outerShdw>
                </a:effectLst>
              </a:rPr>
              <a:t>for this is that the polymer consists of  alternating single and double bonds, called </a:t>
            </a:r>
            <a:r>
              <a:rPr lang="es-ES" sz="2000" dirty="0">
                <a:solidFill>
                  <a:srgbClr val="FF0000"/>
                </a:solidFill>
                <a:effectLst>
                  <a:outerShdw blurRad="38100" dist="38100" dir="2700000" algn="tl">
                    <a:srgbClr val="000000">
                      <a:alpha val="43137"/>
                    </a:srgbClr>
                  </a:outerShdw>
                </a:effectLst>
              </a:rPr>
              <a:t>conjugated double bonds</a:t>
            </a:r>
            <a:r>
              <a:rPr lang="es-ES" sz="2000" dirty="0">
                <a:effectLst>
                  <a:outerShdw blurRad="38100" dist="38100" dir="2700000" algn="tl">
                    <a:srgbClr val="000000">
                      <a:alpha val="43137"/>
                    </a:srgbClr>
                  </a:outerShdw>
                </a:effectLst>
              </a:rPr>
              <a:t>.</a:t>
            </a:r>
          </a:p>
          <a:p>
            <a:pPr eaLnBrk="1" hangingPunct="1">
              <a:buFontTx/>
              <a:buNone/>
            </a:pPr>
            <a:endParaRPr lang="es-ES" sz="2000" dirty="0">
              <a:effectLst>
                <a:outerShdw blurRad="38100" dist="38100" dir="2700000" algn="tl">
                  <a:srgbClr val="000000">
                    <a:alpha val="43137"/>
                  </a:srgbClr>
                </a:outerShdw>
              </a:effectLst>
            </a:endParaRPr>
          </a:p>
          <a:p>
            <a:pPr eaLnBrk="1" hangingPunct="1">
              <a:buFontTx/>
              <a:buNone/>
            </a:pPr>
            <a:r>
              <a:rPr lang="es-ES" sz="2000" dirty="0">
                <a:effectLst>
                  <a:outerShdw blurRad="38100" dist="38100" dir="2700000" algn="tl">
                    <a:srgbClr val="000000">
                      <a:alpha val="43137"/>
                    </a:srgbClr>
                  </a:outerShdw>
                </a:effectLst>
              </a:rPr>
              <a:t>Every bond contains a localized “sigma” (σ) bond which forms a strong chemical bond. In addition, every double bond also contains a less strongly localized “pi” (π) bond which is weaker.</a:t>
            </a:r>
            <a:endParaRPr lang="es-ES" sz="1800" dirty="0"/>
          </a:p>
          <a:p>
            <a:pPr eaLnBrk="1" hangingPunct="1">
              <a:buFontTx/>
              <a:buNone/>
            </a:pPr>
            <a:r>
              <a:rPr lang="es-ES" sz="1800" dirty="0"/>
              <a:t> </a:t>
            </a:r>
          </a:p>
        </p:txBody>
      </p:sp>
      <p:pic>
        <p:nvPicPr>
          <p:cNvPr id="12292" name="Picture 5" descr="Polyacetylene"/>
          <p:cNvPicPr>
            <a:picLocks noChangeAspect="1" noChangeArrowheads="1"/>
          </p:cNvPicPr>
          <p:nvPr/>
        </p:nvPicPr>
        <p:blipFill>
          <a:blip r:embed="rId2" cstate="print"/>
          <a:srcRect/>
          <a:stretch>
            <a:fillRect/>
          </a:stretch>
        </p:blipFill>
        <p:spPr bwMode="auto">
          <a:xfrm>
            <a:off x="2971800" y="4724400"/>
            <a:ext cx="6477000" cy="1600200"/>
          </a:xfrm>
          <a:prstGeom prst="rect">
            <a:avLst/>
          </a:prstGeom>
          <a:noFill/>
          <a:ln w="9525">
            <a:noFill/>
            <a:miter lim="800000"/>
            <a:headEnd/>
            <a:tailEnd/>
          </a:ln>
        </p:spPr>
      </p:pic>
      <p:sp>
        <p:nvSpPr>
          <p:cNvPr id="5" name="Title 1"/>
          <p:cNvSpPr txBox="1">
            <a:spLocks/>
          </p:cNvSpPr>
          <p:nvPr/>
        </p:nvSpPr>
        <p:spPr>
          <a:xfrm>
            <a:off x="1981200" y="0"/>
            <a:ext cx="8229600" cy="1143000"/>
          </a:xfrm>
          <a:prstGeom prst="rect">
            <a:avLst/>
          </a:prstGeom>
        </p:spPr>
        <p:txBody>
          <a:bodyPr vert="horz" lIns="91440" tIns="45720" rIns="91440" bIns="45720" rtlCol="0" anchor="ctr">
            <a:normAutofit/>
          </a:bodyPr>
          <a:lstStyle/>
          <a:p>
            <a:pPr algn="ctr">
              <a:spcBef>
                <a:spcPct val="0"/>
              </a:spcBef>
              <a:defRPr/>
            </a:pPr>
            <a:r>
              <a:rPr lang="en-US" sz="4400" dirty="0">
                <a:solidFill>
                  <a:srgbClr val="FF0000"/>
                </a:solidFill>
                <a:effectLst>
                  <a:outerShdw blurRad="38100" dist="38100" dir="2700000" algn="tl">
                    <a:srgbClr val="000000">
                      <a:alpha val="43137"/>
                    </a:srgbClr>
                  </a:outerShdw>
                </a:effectLst>
                <a:latin typeface="+mj-lt"/>
                <a:ea typeface="+mj-ea"/>
                <a:cs typeface="+mj-cs"/>
              </a:rPr>
              <a:t>Conducting Polymers</a:t>
            </a:r>
          </a:p>
        </p:txBody>
      </p:sp>
      <p:sp>
        <p:nvSpPr>
          <p:cNvPr id="7" name="Line 82"/>
          <p:cNvSpPr>
            <a:spLocks noChangeShapeType="1"/>
          </p:cNvSpPr>
          <p:nvPr/>
        </p:nvSpPr>
        <p:spPr bwMode="auto">
          <a:xfrm>
            <a:off x="1524000" y="990600"/>
            <a:ext cx="9144000" cy="0"/>
          </a:xfrm>
          <a:prstGeom prst="line">
            <a:avLst/>
          </a:prstGeom>
          <a:noFill/>
          <a:ln w="38100">
            <a:solidFill>
              <a:srgbClr val="0033CC"/>
            </a:solidFill>
            <a:round/>
            <a:headEnd/>
            <a:tailEnd/>
          </a:ln>
        </p:spPr>
        <p:txBody>
          <a:bodyPr/>
          <a:lstStyle/>
          <a:p>
            <a:endParaRPr lang="en-US" dirty="0"/>
          </a:p>
        </p:txBody>
      </p:sp>
    </p:spTree>
    <p:extLst>
      <p:ext uri="{BB962C8B-B14F-4D97-AF65-F5344CB8AC3E}">
        <p14:creationId xmlns:p14="http://schemas.microsoft.com/office/powerpoint/2010/main" val="22715806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a:xfrm>
            <a:off x="2438400" y="838200"/>
            <a:ext cx="7386638" cy="5410200"/>
          </a:xfrm>
        </p:spPr>
        <p:txBody>
          <a:bodyPr>
            <a:normAutofit/>
          </a:bodyPr>
          <a:lstStyle/>
          <a:p>
            <a:pPr eaLnBrk="1" hangingPunct="1">
              <a:buFontTx/>
              <a:buNone/>
            </a:pPr>
            <a:r>
              <a:rPr lang="es-ES" sz="1800" dirty="0">
                <a:solidFill>
                  <a:srgbClr val="FF0000"/>
                </a:solidFill>
                <a:effectLst>
                  <a:outerShdw blurRad="38100" dist="38100" dir="2700000" algn="tl">
                    <a:srgbClr val="000000">
                      <a:alpha val="43137"/>
                    </a:srgbClr>
                  </a:outerShdw>
                </a:effectLst>
              </a:rPr>
              <a:t>The second condition </a:t>
            </a:r>
            <a:r>
              <a:rPr lang="es-ES" sz="1800" dirty="0">
                <a:effectLst>
                  <a:outerShdw blurRad="38100" dist="38100" dir="2700000" algn="tl">
                    <a:srgbClr val="000000">
                      <a:alpha val="43137"/>
                    </a:srgbClr>
                  </a:outerShdw>
                </a:effectLst>
              </a:rPr>
              <a:t>is that the polymer has to be altered - either by removing electrons from (oxidation), </a:t>
            </a:r>
            <a:r>
              <a:rPr lang="es-ES" sz="1800" dirty="0" err="1">
                <a:effectLst>
                  <a:outerShdw blurRad="38100" dist="38100" dir="2700000" algn="tl">
                    <a:srgbClr val="000000">
                      <a:alpha val="43137"/>
                    </a:srgbClr>
                  </a:outerShdw>
                </a:effectLst>
              </a:rPr>
              <a:t>or</a:t>
            </a:r>
            <a:r>
              <a:rPr lang="es-ES" sz="1800" dirty="0">
                <a:effectLst>
                  <a:outerShdw blurRad="38100" dist="38100" dir="2700000" algn="tl">
                    <a:srgbClr val="000000">
                      <a:alpha val="43137"/>
                    </a:srgbClr>
                  </a:outerShdw>
                </a:effectLst>
              </a:rPr>
              <a:t> </a:t>
            </a:r>
            <a:r>
              <a:rPr lang="es-ES" sz="1800" dirty="0" err="1">
                <a:effectLst>
                  <a:outerShdw blurRad="38100" dist="38100" dir="2700000" algn="tl">
                    <a:srgbClr val="000000">
                      <a:alpha val="43137"/>
                    </a:srgbClr>
                  </a:outerShdw>
                </a:effectLst>
              </a:rPr>
              <a:t>inserting</a:t>
            </a:r>
            <a:r>
              <a:rPr lang="es-ES" sz="1800" dirty="0">
                <a:effectLst>
                  <a:outerShdw blurRad="38100" dist="38100" dir="2700000" algn="tl">
                    <a:srgbClr val="000000">
                      <a:alpha val="43137"/>
                    </a:srgbClr>
                  </a:outerShdw>
                </a:effectLst>
              </a:rPr>
              <a:t> </a:t>
            </a:r>
            <a:r>
              <a:rPr lang="es-ES" sz="1800" dirty="0" err="1">
                <a:effectLst>
                  <a:outerShdw blurRad="38100" dist="38100" dir="2700000" algn="tl">
                    <a:srgbClr val="000000">
                      <a:alpha val="43137"/>
                    </a:srgbClr>
                  </a:outerShdw>
                </a:effectLst>
              </a:rPr>
              <a:t>them</a:t>
            </a:r>
            <a:r>
              <a:rPr lang="es-ES" sz="1800" dirty="0">
                <a:effectLst>
                  <a:outerShdw blurRad="38100" dist="38100" dir="2700000" algn="tl">
                    <a:srgbClr val="000000">
                      <a:alpha val="43137"/>
                    </a:srgbClr>
                  </a:outerShdw>
                </a:effectLst>
              </a:rPr>
              <a:t> </a:t>
            </a:r>
            <a:r>
              <a:rPr lang="es-ES" sz="1800" dirty="0" err="1">
                <a:effectLst>
                  <a:outerShdw blurRad="38100" dist="38100" dir="2700000" algn="tl">
                    <a:srgbClr val="000000">
                      <a:alpha val="43137"/>
                    </a:srgbClr>
                  </a:outerShdw>
                </a:effectLst>
              </a:rPr>
              <a:t>into</a:t>
            </a:r>
            <a:r>
              <a:rPr lang="es-ES" sz="1800" dirty="0">
                <a:effectLst>
                  <a:outerShdw blurRad="38100" dist="38100" dir="2700000" algn="tl">
                    <a:srgbClr val="000000">
                      <a:alpha val="43137"/>
                    </a:srgbClr>
                  </a:outerShdw>
                </a:effectLst>
              </a:rPr>
              <a:t> (</a:t>
            </a:r>
            <a:r>
              <a:rPr lang="es-ES" sz="1800" dirty="0" err="1">
                <a:effectLst>
                  <a:outerShdw blurRad="38100" dist="38100" dir="2700000" algn="tl">
                    <a:srgbClr val="000000">
                      <a:alpha val="43137"/>
                    </a:srgbClr>
                  </a:outerShdw>
                </a:effectLst>
              </a:rPr>
              <a:t>reduction</a:t>
            </a:r>
            <a:r>
              <a:rPr lang="es-ES" sz="1800" dirty="0">
                <a:effectLst>
                  <a:outerShdw blurRad="38100" dist="38100" dir="2700000" algn="tl">
                    <a:srgbClr val="000000">
                      <a:alpha val="43137"/>
                    </a:srgbClr>
                  </a:outerShdw>
                </a:effectLst>
              </a:rPr>
              <a:t>), the material. </a:t>
            </a:r>
          </a:p>
          <a:p>
            <a:pPr algn="ctr" eaLnBrk="1" hangingPunct="1">
              <a:buFontTx/>
              <a:buNone/>
            </a:pPr>
            <a:endParaRPr lang="es-ES" sz="1800" dirty="0">
              <a:effectLst>
                <a:outerShdw blurRad="38100" dist="38100" dir="2700000" algn="tl">
                  <a:srgbClr val="000000">
                    <a:alpha val="43137"/>
                  </a:srgbClr>
                </a:outerShdw>
              </a:effectLst>
            </a:endParaRPr>
          </a:p>
          <a:p>
            <a:pPr algn="ctr" eaLnBrk="1" hangingPunct="1">
              <a:buFontTx/>
              <a:buNone/>
            </a:pPr>
            <a:r>
              <a:rPr lang="es-ES" sz="1800" dirty="0">
                <a:effectLst>
                  <a:outerShdw blurRad="38100" dist="38100" dir="2700000" algn="tl">
                    <a:srgbClr val="000000">
                      <a:alpha val="43137"/>
                    </a:srgbClr>
                  </a:outerShdw>
                </a:effectLst>
              </a:rPr>
              <a:t>     </a:t>
            </a:r>
          </a:p>
          <a:p>
            <a:pPr algn="ctr" eaLnBrk="1" hangingPunct="1">
              <a:buFontTx/>
              <a:buNone/>
            </a:pPr>
            <a:r>
              <a:rPr lang="es-ES" sz="1800" dirty="0">
                <a:effectLst>
                  <a:outerShdw blurRad="38100" dist="38100" dir="2700000" algn="tl">
                    <a:srgbClr val="000000">
                      <a:alpha val="43137"/>
                    </a:srgbClr>
                  </a:outerShdw>
                </a:effectLst>
              </a:rPr>
              <a:t>1-oxidation </a:t>
            </a:r>
            <a:r>
              <a:rPr lang="es-ES" sz="1800" dirty="0" err="1">
                <a:effectLst>
                  <a:outerShdw blurRad="38100" dist="38100" dir="2700000" algn="tl">
                    <a:srgbClr val="000000">
                      <a:alpha val="43137"/>
                    </a:srgbClr>
                  </a:outerShdw>
                </a:effectLst>
              </a:rPr>
              <a:t>with</a:t>
            </a:r>
            <a:r>
              <a:rPr lang="es-ES" sz="1800" dirty="0">
                <a:effectLst>
                  <a:outerShdw blurRad="38100" dist="38100" dir="2700000" algn="tl">
                    <a:srgbClr val="000000">
                      <a:alpha val="43137"/>
                    </a:srgbClr>
                  </a:outerShdw>
                </a:effectLst>
              </a:rPr>
              <a:t> </a:t>
            </a:r>
            <a:r>
              <a:rPr lang="es-ES" sz="1800" dirty="0" err="1">
                <a:effectLst>
                  <a:outerShdw blurRad="38100" dist="38100" dir="2700000" algn="tl">
                    <a:srgbClr val="000000">
                      <a:alpha val="43137"/>
                    </a:srgbClr>
                  </a:outerShdw>
                </a:effectLst>
              </a:rPr>
              <a:t>halogen</a:t>
            </a:r>
            <a:r>
              <a:rPr lang="es-ES" sz="1800" dirty="0">
                <a:effectLst>
                  <a:outerShdw blurRad="38100" dist="38100" dir="2700000" algn="tl">
                    <a:srgbClr val="000000">
                      <a:alpha val="43137"/>
                    </a:srgbClr>
                  </a:outerShdw>
                </a:effectLst>
              </a:rPr>
              <a:t> (</a:t>
            </a:r>
            <a:r>
              <a:rPr lang="es-ES" sz="1800" dirty="0" err="1">
                <a:effectLst>
                  <a:outerShdw blurRad="38100" dist="38100" dir="2700000" algn="tl">
                    <a:srgbClr val="000000">
                      <a:alpha val="43137"/>
                    </a:srgbClr>
                  </a:outerShdw>
                </a:effectLst>
              </a:rPr>
              <a:t>or</a:t>
            </a:r>
            <a:r>
              <a:rPr lang="es-ES" sz="1800" dirty="0">
                <a:effectLst>
                  <a:outerShdw blurRad="38100" dist="38100" dir="2700000" algn="tl">
                    <a:srgbClr val="000000">
                      <a:alpha val="43137"/>
                    </a:srgbClr>
                  </a:outerShdw>
                </a:effectLst>
              </a:rPr>
              <a:t> </a:t>
            </a:r>
            <a:r>
              <a:rPr lang="es-ES" sz="1800" i="1" dirty="0">
                <a:effectLst>
                  <a:outerShdw blurRad="38100" dist="38100" dir="2700000" algn="tl">
                    <a:srgbClr val="000000">
                      <a:alpha val="43137"/>
                    </a:srgbClr>
                  </a:outerShdw>
                </a:effectLst>
              </a:rPr>
              <a:t>p-</a:t>
            </a:r>
            <a:r>
              <a:rPr lang="es-ES" sz="1800" dirty="0">
                <a:effectLst>
                  <a:outerShdw blurRad="38100" dist="38100" dir="2700000" algn="tl">
                    <a:srgbClr val="000000">
                      <a:alpha val="43137"/>
                    </a:srgbClr>
                  </a:outerShdw>
                </a:effectLst>
              </a:rPr>
              <a:t>doping). </a:t>
            </a:r>
          </a:p>
          <a:p>
            <a:pPr algn="ctr" eaLnBrk="1" hangingPunct="1">
              <a:buFontTx/>
              <a:buNone/>
            </a:pPr>
            <a:r>
              <a:rPr lang="es-ES" sz="1800" dirty="0">
                <a:effectLst>
                  <a:outerShdw blurRad="38100" dist="38100" dir="2700000" algn="tl">
                    <a:srgbClr val="000000">
                      <a:alpha val="43137"/>
                    </a:srgbClr>
                  </a:outerShdw>
                </a:effectLst>
              </a:rPr>
              <a:t>                                                                                                                            </a:t>
            </a:r>
            <a:endParaRPr lang="he-IL" sz="1800" b="1" dirty="0">
              <a:effectLst>
                <a:outerShdw blurRad="38100" dist="38100" dir="2700000" algn="tl">
                  <a:srgbClr val="000000">
                    <a:alpha val="43137"/>
                  </a:srgbClr>
                </a:outerShdw>
              </a:effectLst>
            </a:endParaRPr>
          </a:p>
          <a:p>
            <a:pPr algn="ctr" eaLnBrk="1" hangingPunct="1">
              <a:buFontTx/>
              <a:buNone/>
            </a:pPr>
            <a:endParaRPr lang="es-ES" sz="1800" b="1" dirty="0">
              <a:effectLst>
                <a:outerShdw blurRad="38100" dist="38100" dir="2700000" algn="tl">
                  <a:srgbClr val="000000">
                    <a:alpha val="43137"/>
                  </a:srgbClr>
                </a:outerShdw>
              </a:effectLst>
            </a:endParaRPr>
          </a:p>
          <a:p>
            <a:pPr algn="ctr" eaLnBrk="1" hangingPunct="1">
              <a:buFontTx/>
              <a:buNone/>
            </a:pPr>
            <a:endParaRPr lang="es-ES" sz="1800" dirty="0">
              <a:effectLst>
                <a:outerShdw blurRad="38100" dist="38100" dir="2700000" algn="tl">
                  <a:srgbClr val="000000">
                    <a:alpha val="43137"/>
                  </a:srgbClr>
                </a:outerShdw>
              </a:effectLst>
            </a:endParaRPr>
          </a:p>
          <a:p>
            <a:pPr algn="ctr" eaLnBrk="1" hangingPunct="1">
              <a:buFontTx/>
              <a:buNone/>
            </a:pPr>
            <a:endParaRPr lang="es-ES" sz="1800" dirty="0">
              <a:effectLst>
                <a:outerShdw blurRad="38100" dist="38100" dir="2700000" algn="tl">
                  <a:srgbClr val="000000">
                    <a:alpha val="43137"/>
                  </a:srgbClr>
                </a:outerShdw>
              </a:effectLst>
            </a:endParaRPr>
          </a:p>
          <a:p>
            <a:pPr algn="ctr" eaLnBrk="1" hangingPunct="1">
              <a:buFontTx/>
              <a:buNone/>
            </a:pPr>
            <a:r>
              <a:rPr lang="es-ES" sz="1800" dirty="0">
                <a:effectLst>
                  <a:outerShdw blurRad="38100" dist="38100" dir="2700000" algn="tl">
                    <a:srgbClr val="000000">
                      <a:alpha val="43137"/>
                    </a:srgbClr>
                  </a:outerShdw>
                </a:effectLst>
              </a:rPr>
              <a:t>                </a:t>
            </a:r>
          </a:p>
          <a:p>
            <a:pPr algn="ctr" eaLnBrk="1" hangingPunct="1">
              <a:buFontTx/>
              <a:buNone/>
            </a:pPr>
            <a:r>
              <a:rPr lang="es-ES" sz="1800" dirty="0">
                <a:effectLst>
                  <a:outerShdw blurRad="38100" dist="38100" dir="2700000" algn="tl">
                    <a:srgbClr val="000000">
                      <a:alpha val="43137"/>
                    </a:srgbClr>
                  </a:outerShdw>
                </a:effectLst>
              </a:rPr>
              <a:t>2- </a:t>
            </a:r>
            <a:r>
              <a:rPr lang="es-ES" sz="1800" dirty="0" err="1">
                <a:effectLst>
                  <a:outerShdw blurRad="38100" dist="38100" dir="2700000" algn="tl">
                    <a:srgbClr val="000000">
                      <a:alpha val="43137"/>
                    </a:srgbClr>
                  </a:outerShdw>
                </a:effectLst>
              </a:rPr>
              <a:t>Reduction</a:t>
            </a:r>
            <a:r>
              <a:rPr lang="es-ES" sz="1800" dirty="0">
                <a:effectLst>
                  <a:outerShdw blurRad="38100" dist="38100" dir="2700000" algn="tl">
                    <a:srgbClr val="000000">
                      <a:alpha val="43137"/>
                    </a:srgbClr>
                  </a:outerShdw>
                </a:effectLst>
              </a:rPr>
              <a:t> </a:t>
            </a:r>
            <a:r>
              <a:rPr lang="es-ES" sz="1800" dirty="0" err="1">
                <a:effectLst>
                  <a:outerShdw blurRad="38100" dist="38100" dir="2700000" algn="tl">
                    <a:srgbClr val="000000">
                      <a:alpha val="43137"/>
                    </a:srgbClr>
                  </a:outerShdw>
                </a:effectLst>
              </a:rPr>
              <a:t>with</a:t>
            </a:r>
            <a:r>
              <a:rPr lang="es-ES" sz="1800" dirty="0">
                <a:effectLst>
                  <a:outerShdw blurRad="38100" dist="38100" dir="2700000" algn="tl">
                    <a:srgbClr val="000000">
                      <a:alpha val="43137"/>
                    </a:srgbClr>
                  </a:outerShdw>
                </a:effectLst>
              </a:rPr>
              <a:t> </a:t>
            </a:r>
            <a:r>
              <a:rPr lang="es-ES" sz="1800" dirty="0" err="1">
                <a:effectLst>
                  <a:outerShdw blurRad="38100" dist="38100" dir="2700000" algn="tl">
                    <a:srgbClr val="000000">
                      <a:alpha val="43137"/>
                    </a:srgbClr>
                  </a:outerShdw>
                </a:effectLst>
              </a:rPr>
              <a:t>alkali</a:t>
            </a:r>
            <a:r>
              <a:rPr lang="es-ES" sz="1800" dirty="0">
                <a:effectLst>
                  <a:outerShdw blurRad="38100" dist="38100" dir="2700000" algn="tl">
                    <a:srgbClr val="000000">
                      <a:alpha val="43137"/>
                    </a:srgbClr>
                  </a:outerShdw>
                </a:effectLst>
              </a:rPr>
              <a:t> metal (</a:t>
            </a:r>
            <a:r>
              <a:rPr lang="es-ES" sz="1800" i="1" dirty="0">
                <a:effectLst>
                  <a:outerShdw blurRad="38100" dist="38100" dir="2700000" algn="tl">
                    <a:srgbClr val="000000">
                      <a:alpha val="43137"/>
                    </a:srgbClr>
                  </a:outerShdw>
                </a:effectLst>
              </a:rPr>
              <a:t>n</a:t>
            </a:r>
            <a:r>
              <a:rPr lang="es-ES" sz="1800" dirty="0">
                <a:effectLst>
                  <a:outerShdw blurRad="38100" dist="38100" dir="2700000" algn="tl">
                    <a:srgbClr val="000000">
                      <a:alpha val="43137"/>
                    </a:srgbClr>
                  </a:outerShdw>
                </a:effectLst>
              </a:rPr>
              <a:t>-doping).</a:t>
            </a:r>
            <a:endParaRPr lang="en-US" sz="1800" dirty="0">
              <a:effectLst>
                <a:outerShdw blurRad="38100" dist="38100" dir="2700000" algn="tl">
                  <a:srgbClr val="000000">
                    <a:alpha val="43137"/>
                  </a:srgbClr>
                </a:outerShdw>
              </a:effectLst>
            </a:endParaRPr>
          </a:p>
          <a:p>
            <a:pPr eaLnBrk="1" hangingPunct="1">
              <a:buFontTx/>
              <a:buNone/>
            </a:pPr>
            <a:endParaRPr lang="es-ES" sz="1800" dirty="0">
              <a:effectLst>
                <a:outerShdw blurRad="38100" dist="38100" dir="2700000" algn="tl">
                  <a:srgbClr val="000000">
                    <a:alpha val="43137"/>
                  </a:srgbClr>
                </a:outerShdw>
              </a:effectLst>
            </a:endParaRPr>
          </a:p>
          <a:p>
            <a:pPr eaLnBrk="1" hangingPunct="1">
              <a:buFontTx/>
              <a:buNone/>
            </a:pPr>
            <a:endParaRPr lang="es-ES" sz="1800" dirty="0">
              <a:effectLst>
                <a:outerShdw blurRad="38100" dist="38100" dir="2700000" algn="tl">
                  <a:srgbClr val="000000">
                    <a:alpha val="43137"/>
                  </a:srgbClr>
                </a:outerShdw>
              </a:effectLst>
            </a:endParaRPr>
          </a:p>
        </p:txBody>
      </p:sp>
      <p:graphicFrame>
        <p:nvGraphicFramePr>
          <p:cNvPr id="1026" name="Object 9"/>
          <p:cNvGraphicFramePr>
            <a:graphicFrameLocks noChangeAspect="1"/>
          </p:cNvGraphicFramePr>
          <p:nvPr/>
        </p:nvGraphicFramePr>
        <p:xfrm>
          <a:off x="3124200" y="4953001"/>
          <a:ext cx="5391150" cy="690563"/>
        </p:xfrm>
        <a:graphic>
          <a:graphicData uri="http://schemas.openxmlformats.org/presentationml/2006/ole">
            <mc:AlternateContent xmlns:mc="http://schemas.openxmlformats.org/markup-compatibility/2006">
              <mc:Choice xmlns:v="urn:schemas-microsoft-com:vml" Requires="v">
                <p:oleObj spid="_x0000_s5234" name="Equation" r:id="rId3" imgW="1981080" imgH="253800" progId="Equation.3">
                  <p:embed/>
                </p:oleObj>
              </mc:Choice>
              <mc:Fallback>
                <p:oleObj name="Equation" r:id="rId3" imgW="198108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953001"/>
                        <a:ext cx="5391150" cy="690563"/>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83973" name="Object 10"/>
          <p:cNvGraphicFramePr>
            <a:graphicFrameLocks noChangeAspect="1"/>
          </p:cNvGraphicFramePr>
          <p:nvPr/>
        </p:nvGraphicFramePr>
        <p:xfrm>
          <a:off x="3733800" y="3200401"/>
          <a:ext cx="3860800" cy="866775"/>
        </p:xfrm>
        <a:graphic>
          <a:graphicData uri="http://schemas.openxmlformats.org/presentationml/2006/ole">
            <mc:AlternateContent xmlns:mc="http://schemas.openxmlformats.org/markup-compatibility/2006">
              <mc:Choice xmlns:v="urn:schemas-microsoft-com:vml" Requires="v">
                <p:oleObj spid="_x0000_s5235" name="Equation" r:id="rId5" imgW="1752480" imgH="393480" progId="Equation.3">
                  <p:embed/>
                </p:oleObj>
              </mc:Choice>
              <mc:Fallback>
                <p:oleObj name="Equation" r:id="rId5" imgW="175248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200401"/>
                        <a:ext cx="3860800" cy="8667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Tree>
    <p:extLst>
      <p:ext uri="{BB962C8B-B14F-4D97-AF65-F5344CB8AC3E}">
        <p14:creationId xmlns:p14="http://schemas.microsoft.com/office/powerpoint/2010/main" val="531957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solidFill>
                  <a:srgbClr val="FF0000"/>
                </a:solidFill>
                <a:effectLst>
                  <a:outerShdw blurRad="38100" dist="38100" dir="2700000" algn="tl">
                    <a:srgbClr val="000000">
                      <a:alpha val="43137"/>
                    </a:srgbClr>
                  </a:outerShdw>
                </a:effectLst>
              </a:rPr>
              <a:t>Conducting Polymer Inventors</a:t>
            </a:r>
            <a:endParaRPr lang="en-US" dirty="0">
              <a:solidFill>
                <a:srgbClr val="FF0000"/>
              </a:solidFill>
              <a:effectLst>
                <a:outerShdw blurRad="38100" dist="38100" dir="2700000" algn="tl">
                  <a:srgbClr val="000000">
                    <a:alpha val="43137"/>
                  </a:srgbClr>
                </a:outerShdw>
              </a:effectLst>
            </a:endParaRPr>
          </a:p>
        </p:txBody>
      </p:sp>
      <p:pic>
        <p:nvPicPr>
          <p:cNvPr id="4" name="Picture 4" descr="untitled"/>
          <p:cNvPicPr>
            <a:picLocks noChangeAspect="1" noChangeArrowheads="1"/>
          </p:cNvPicPr>
          <p:nvPr/>
        </p:nvPicPr>
        <p:blipFill>
          <a:blip r:embed="rId3" cstate="print"/>
          <a:srcRect/>
          <a:stretch>
            <a:fillRect/>
          </a:stretch>
        </p:blipFill>
        <p:spPr bwMode="auto">
          <a:xfrm>
            <a:off x="1524000" y="1524000"/>
            <a:ext cx="9144000" cy="4924536"/>
          </a:xfrm>
          <a:prstGeom prst="rect">
            <a:avLst/>
          </a:prstGeom>
          <a:noFill/>
          <a:ln w="9525">
            <a:noFill/>
            <a:miter lim="800000"/>
            <a:headEnd/>
            <a:tailEnd/>
          </a:ln>
        </p:spPr>
      </p:pic>
      <p:sp>
        <p:nvSpPr>
          <p:cNvPr id="5" name="Line 82"/>
          <p:cNvSpPr>
            <a:spLocks noChangeShapeType="1"/>
          </p:cNvSpPr>
          <p:nvPr/>
        </p:nvSpPr>
        <p:spPr bwMode="auto">
          <a:xfrm>
            <a:off x="1524000" y="990600"/>
            <a:ext cx="9144000" cy="0"/>
          </a:xfrm>
          <a:prstGeom prst="line">
            <a:avLst/>
          </a:prstGeom>
          <a:noFill/>
          <a:ln w="38100">
            <a:solidFill>
              <a:srgbClr val="0033CC"/>
            </a:solidFill>
            <a:round/>
            <a:headEnd/>
            <a:tailEnd/>
          </a:ln>
        </p:spPr>
        <p:txBody>
          <a:bodyPr/>
          <a:lstStyle/>
          <a:p>
            <a:endParaRPr lang="en-US"/>
          </a:p>
        </p:txBody>
      </p:sp>
    </p:spTree>
    <p:extLst>
      <p:ext uri="{BB962C8B-B14F-4D97-AF65-F5344CB8AC3E}">
        <p14:creationId xmlns:p14="http://schemas.microsoft.com/office/powerpoint/2010/main" val="33004268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1143000"/>
          </a:xfrm>
        </p:spPr>
        <p:txBody>
          <a:bodyPr/>
          <a:lstStyle/>
          <a:p>
            <a:r>
              <a:rPr lang="en-US" dirty="0" smtClean="0">
                <a:solidFill>
                  <a:srgbClr val="FF0000"/>
                </a:solidFill>
                <a:effectLst>
                  <a:outerShdw blurRad="38100" dist="38100" dir="2700000" algn="tl">
                    <a:srgbClr val="000000">
                      <a:alpha val="43137"/>
                    </a:srgbClr>
                  </a:outerShdw>
                </a:effectLst>
              </a:rPr>
              <a:t>OPV Material</a:t>
            </a:r>
            <a:endParaRPr lang="en-US" dirty="0">
              <a:solidFill>
                <a:srgbClr val="FF0000"/>
              </a:solidFill>
              <a:effectLst>
                <a:outerShdw blurRad="38100" dist="38100" dir="2700000" algn="tl">
                  <a:srgbClr val="000000">
                    <a:alpha val="43137"/>
                  </a:srgbClr>
                </a:outerShdw>
              </a:effectLst>
            </a:endParaRPr>
          </a:p>
        </p:txBody>
      </p:sp>
      <p:pic>
        <p:nvPicPr>
          <p:cNvPr id="144386" name="Picture 2"/>
          <p:cNvPicPr>
            <a:picLocks noChangeAspect="1" noChangeArrowheads="1"/>
          </p:cNvPicPr>
          <p:nvPr/>
        </p:nvPicPr>
        <p:blipFill>
          <a:blip r:embed="rId2" cstate="print"/>
          <a:srcRect/>
          <a:stretch>
            <a:fillRect/>
          </a:stretch>
        </p:blipFill>
        <p:spPr bwMode="auto">
          <a:xfrm>
            <a:off x="2209800" y="1524000"/>
            <a:ext cx="8001000" cy="5334000"/>
          </a:xfrm>
          <a:prstGeom prst="rect">
            <a:avLst/>
          </a:prstGeom>
          <a:noFill/>
          <a:ln w="9525">
            <a:noFill/>
            <a:miter lim="800000"/>
            <a:headEnd/>
            <a:tailEnd/>
          </a:ln>
        </p:spPr>
      </p:pic>
      <p:sp>
        <p:nvSpPr>
          <p:cNvPr id="4" name="Line 82"/>
          <p:cNvSpPr>
            <a:spLocks noChangeShapeType="1"/>
          </p:cNvSpPr>
          <p:nvPr/>
        </p:nvSpPr>
        <p:spPr bwMode="auto">
          <a:xfrm>
            <a:off x="1524000" y="990600"/>
            <a:ext cx="9144000" cy="0"/>
          </a:xfrm>
          <a:prstGeom prst="line">
            <a:avLst/>
          </a:prstGeom>
          <a:noFill/>
          <a:ln w="38100">
            <a:solidFill>
              <a:srgbClr val="0033CC"/>
            </a:solidFill>
            <a:round/>
            <a:headEnd/>
            <a:tailEnd/>
          </a:ln>
        </p:spPr>
        <p:txBody>
          <a:bodyPr/>
          <a:lstStyle/>
          <a:p>
            <a:endParaRPr lang="en-US"/>
          </a:p>
        </p:txBody>
      </p:sp>
    </p:spTree>
    <p:extLst>
      <p:ext uri="{BB962C8B-B14F-4D97-AF65-F5344CB8AC3E}">
        <p14:creationId xmlns:p14="http://schemas.microsoft.com/office/powerpoint/2010/main" val="39796903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1143000"/>
          </a:xfrm>
        </p:spPr>
        <p:txBody>
          <a:bodyPr/>
          <a:lstStyle/>
          <a:p>
            <a:r>
              <a:rPr lang="en-US" dirty="0" smtClean="0">
                <a:solidFill>
                  <a:srgbClr val="FF0000"/>
                </a:solidFill>
                <a:effectLst>
                  <a:outerShdw blurRad="38100" dist="38100" dir="2700000" algn="tl">
                    <a:srgbClr val="000000">
                      <a:alpha val="43137"/>
                    </a:srgbClr>
                  </a:outerShdw>
                </a:effectLst>
              </a:rPr>
              <a:t>Conjugated Polymers</a:t>
            </a:r>
            <a:endParaRPr lang="en-US"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981200" y="1600200"/>
            <a:ext cx="8229600" cy="5029200"/>
          </a:xfrm>
        </p:spPr>
        <p:txBody>
          <a:bodyPr>
            <a:normAutofit fontScale="92500" lnSpcReduction="20000"/>
          </a:bodyPr>
          <a:lstStyle/>
          <a:p>
            <a:r>
              <a:rPr lang="en-US" dirty="0" smtClean="0">
                <a:effectLst>
                  <a:outerShdw blurRad="38100" dist="38100" dir="2700000" algn="tl">
                    <a:srgbClr val="000000">
                      <a:alpha val="43137"/>
                    </a:srgbClr>
                  </a:outerShdw>
                </a:effectLst>
              </a:rPr>
              <a:t>The most important aspect of conjugated polymers from an electrochemical perspective is their </a:t>
            </a:r>
            <a:r>
              <a:rPr lang="en-US" dirty="0" smtClean="0">
                <a:solidFill>
                  <a:srgbClr val="0000FF"/>
                </a:solidFill>
                <a:effectLst>
                  <a:outerShdw blurRad="38100" dist="38100" dir="2700000" algn="tl">
                    <a:srgbClr val="000000">
                      <a:alpha val="43137"/>
                    </a:srgbClr>
                  </a:outerShdw>
                </a:effectLst>
              </a:rPr>
              <a:t>ability to act as electronic conductors</a:t>
            </a:r>
          </a:p>
          <a:p>
            <a:r>
              <a:rPr lang="en-US" dirty="0" smtClean="0">
                <a:effectLst>
                  <a:outerShdw blurRad="38100" dist="38100" dir="2700000" algn="tl">
                    <a:srgbClr val="000000">
                      <a:alpha val="43137"/>
                    </a:srgbClr>
                  </a:outerShdw>
                </a:effectLst>
              </a:rPr>
              <a:t>Material which could combine the processibility, environmental stability, and weight advantages of a fully organic polymer with the useful electrical properties of a metal</a:t>
            </a:r>
          </a:p>
          <a:p>
            <a:r>
              <a:rPr lang="en-US" dirty="0" smtClean="0">
                <a:effectLst>
                  <a:outerShdw blurRad="38100" dist="38100" dir="2700000" algn="tl">
                    <a:srgbClr val="000000">
                      <a:alpha val="43137"/>
                    </a:srgbClr>
                  </a:outerShdw>
                </a:effectLst>
              </a:rPr>
              <a:t>All conjugated polymers have quasi-infinite system extending over a large number of recurring monomer units. This gives the materials a </a:t>
            </a:r>
            <a:r>
              <a:rPr lang="en-US" dirty="0" smtClean="0">
                <a:solidFill>
                  <a:srgbClr val="0000FF"/>
                </a:solidFill>
                <a:effectLst>
                  <a:outerShdw blurRad="38100" dist="38100" dir="2700000" algn="tl">
                    <a:srgbClr val="000000">
                      <a:alpha val="43137"/>
                    </a:srgbClr>
                  </a:outerShdw>
                </a:effectLst>
              </a:rPr>
              <a:t>directional conductivity, </a:t>
            </a:r>
            <a:r>
              <a:rPr lang="en-US" dirty="0" smtClean="0">
                <a:effectLst>
                  <a:outerShdw blurRad="38100" dist="38100" dir="2700000" algn="tl">
                    <a:srgbClr val="000000">
                      <a:alpha val="43137"/>
                    </a:srgbClr>
                  </a:outerShdw>
                </a:effectLst>
              </a:rPr>
              <a:t>strongest along the axis of the chain. The simplest possible form polyacetylene (CH)</a:t>
            </a:r>
            <a:r>
              <a:rPr lang="en-US" baseline="-25000" dirty="0" smtClean="0">
                <a:effectLst>
                  <a:outerShdw blurRad="38100" dist="38100" dir="2700000" algn="tl">
                    <a:srgbClr val="000000">
                      <a:alpha val="43137"/>
                    </a:srgbClr>
                  </a:outerShdw>
                </a:effectLst>
              </a:rPr>
              <a:t>x</a:t>
            </a:r>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While polyacetylene itself is too unstable to be of any practical value, its structure constitutes the core of all conjugated polymers.</a:t>
            </a:r>
            <a:endParaRPr lang="en-US" dirty="0">
              <a:effectLst>
                <a:outerShdw blurRad="38100" dist="38100" dir="2700000" algn="tl">
                  <a:srgbClr val="000000">
                    <a:alpha val="43137"/>
                  </a:srgbClr>
                </a:outerShdw>
              </a:effectLst>
            </a:endParaRPr>
          </a:p>
        </p:txBody>
      </p:sp>
      <p:sp>
        <p:nvSpPr>
          <p:cNvPr id="4" name="Line 82"/>
          <p:cNvSpPr>
            <a:spLocks noChangeShapeType="1"/>
          </p:cNvSpPr>
          <p:nvPr/>
        </p:nvSpPr>
        <p:spPr bwMode="auto">
          <a:xfrm>
            <a:off x="1524000" y="990600"/>
            <a:ext cx="9144000" cy="0"/>
          </a:xfrm>
          <a:prstGeom prst="line">
            <a:avLst/>
          </a:prstGeom>
          <a:noFill/>
          <a:ln w="38100">
            <a:solidFill>
              <a:srgbClr val="0033CC"/>
            </a:solidFill>
            <a:round/>
            <a:headEnd/>
            <a:tailEnd/>
          </a:ln>
        </p:spPr>
        <p:txBody>
          <a:bodyPr/>
          <a:lstStyle/>
          <a:p>
            <a:endParaRPr lang="en-US" dirty="0"/>
          </a:p>
        </p:txBody>
      </p:sp>
    </p:spTree>
    <p:extLst>
      <p:ext uri="{BB962C8B-B14F-4D97-AF65-F5344CB8AC3E}">
        <p14:creationId xmlns:p14="http://schemas.microsoft.com/office/powerpoint/2010/main" val="3272673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solidFill>
                  <a:srgbClr val="FF0000"/>
                </a:solidFill>
                <a:effectLst>
                  <a:outerShdw blurRad="38100" dist="38100" dir="2700000" algn="tl">
                    <a:srgbClr val="000000">
                      <a:alpha val="43137"/>
                    </a:srgbClr>
                  </a:outerShdw>
                </a:effectLst>
              </a:rPr>
              <a:t>Conjugated Polymers</a:t>
            </a:r>
            <a:endParaRPr lang="en-US" dirty="0"/>
          </a:p>
        </p:txBody>
      </p:sp>
      <p:pic>
        <p:nvPicPr>
          <p:cNvPr id="70663" name="Picture 7" descr="\includegraphics[scale=0.5]{polyacetylene-trans-pa.eps}"/>
          <p:cNvPicPr>
            <a:picLocks noChangeAspect="1" noChangeArrowheads="1"/>
          </p:cNvPicPr>
          <p:nvPr/>
        </p:nvPicPr>
        <p:blipFill>
          <a:blip r:embed="rId3" cstate="print"/>
          <a:srcRect/>
          <a:stretch>
            <a:fillRect/>
          </a:stretch>
        </p:blipFill>
        <p:spPr bwMode="auto">
          <a:xfrm>
            <a:off x="5029200" y="2590800"/>
            <a:ext cx="2377440" cy="247650"/>
          </a:xfrm>
          <a:prstGeom prst="rect">
            <a:avLst/>
          </a:prstGeom>
          <a:noFill/>
        </p:spPr>
      </p:pic>
      <p:pic>
        <p:nvPicPr>
          <p:cNvPr id="70664" name="Picture 8" descr="\includegraphics[scale=0.5]{polyacetylene-cis-pa.eps}"/>
          <p:cNvPicPr>
            <a:picLocks noChangeAspect="1" noChangeArrowheads="1"/>
          </p:cNvPicPr>
          <p:nvPr/>
        </p:nvPicPr>
        <p:blipFill>
          <a:blip r:embed="rId4" cstate="print"/>
          <a:srcRect/>
          <a:stretch>
            <a:fillRect/>
          </a:stretch>
        </p:blipFill>
        <p:spPr bwMode="auto">
          <a:xfrm>
            <a:off x="2362200" y="3962400"/>
            <a:ext cx="4057650" cy="457200"/>
          </a:xfrm>
          <a:prstGeom prst="rect">
            <a:avLst/>
          </a:prstGeom>
          <a:noFill/>
        </p:spPr>
      </p:pic>
      <p:pic>
        <p:nvPicPr>
          <p:cNvPr id="70665" name="Picture 9" descr="\includegraphics[scale=0.5]{polyacetylene-thiophene.eps}"/>
          <p:cNvPicPr>
            <a:picLocks noChangeAspect="1" noChangeArrowheads="1"/>
          </p:cNvPicPr>
          <p:nvPr/>
        </p:nvPicPr>
        <p:blipFill>
          <a:blip r:embed="rId5" cstate="print"/>
          <a:srcRect/>
          <a:stretch>
            <a:fillRect/>
          </a:stretch>
        </p:blipFill>
        <p:spPr bwMode="auto">
          <a:xfrm>
            <a:off x="6934201" y="4038601"/>
            <a:ext cx="2845019" cy="581025"/>
          </a:xfrm>
          <a:prstGeom prst="rect">
            <a:avLst/>
          </a:prstGeom>
          <a:noFill/>
        </p:spPr>
      </p:pic>
      <p:sp>
        <p:nvSpPr>
          <p:cNvPr id="15" name="TextBox 14"/>
          <p:cNvSpPr txBox="1"/>
          <p:nvPr/>
        </p:nvSpPr>
        <p:spPr>
          <a:xfrm>
            <a:off x="6324600" y="3048000"/>
            <a:ext cx="76200" cy="369332"/>
          </a:xfrm>
          <a:prstGeom prst="rect">
            <a:avLst/>
          </a:prstGeom>
          <a:noFill/>
        </p:spPr>
        <p:txBody>
          <a:bodyPr wrap="square" rtlCol="0">
            <a:spAutoFit/>
          </a:bodyPr>
          <a:lstStyle/>
          <a:p>
            <a:r>
              <a:rPr lang="en-US" dirty="0"/>
              <a:t>a</a:t>
            </a:r>
          </a:p>
        </p:txBody>
      </p:sp>
      <p:sp>
        <p:nvSpPr>
          <p:cNvPr id="16" name="TextBox 15"/>
          <p:cNvSpPr txBox="1"/>
          <p:nvPr/>
        </p:nvSpPr>
        <p:spPr>
          <a:xfrm>
            <a:off x="4267200" y="4953000"/>
            <a:ext cx="306494" cy="369332"/>
          </a:xfrm>
          <a:prstGeom prst="rect">
            <a:avLst/>
          </a:prstGeom>
          <a:noFill/>
        </p:spPr>
        <p:txBody>
          <a:bodyPr wrap="none" rtlCol="0">
            <a:spAutoFit/>
          </a:bodyPr>
          <a:lstStyle/>
          <a:p>
            <a:r>
              <a:rPr lang="en-US" dirty="0"/>
              <a:t>b</a:t>
            </a:r>
          </a:p>
        </p:txBody>
      </p:sp>
      <p:sp>
        <p:nvSpPr>
          <p:cNvPr id="17" name="TextBox 16"/>
          <p:cNvSpPr txBox="1"/>
          <p:nvPr/>
        </p:nvSpPr>
        <p:spPr>
          <a:xfrm>
            <a:off x="8305800" y="4876800"/>
            <a:ext cx="282450" cy="369332"/>
          </a:xfrm>
          <a:prstGeom prst="rect">
            <a:avLst/>
          </a:prstGeom>
          <a:noFill/>
        </p:spPr>
        <p:txBody>
          <a:bodyPr wrap="none" rtlCol="0">
            <a:spAutoFit/>
          </a:bodyPr>
          <a:lstStyle/>
          <a:p>
            <a:r>
              <a:rPr lang="en-US" dirty="0"/>
              <a:t>c</a:t>
            </a:r>
          </a:p>
        </p:txBody>
      </p:sp>
      <p:sp>
        <p:nvSpPr>
          <p:cNvPr id="18" name="TextBox 17"/>
          <p:cNvSpPr txBox="1"/>
          <p:nvPr/>
        </p:nvSpPr>
        <p:spPr>
          <a:xfrm>
            <a:off x="1828800" y="5943600"/>
            <a:ext cx="8534388"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Conjugated polymer structure: (a) trans- and (b) cis-polyacetylene, and (c) polythiophene</a:t>
            </a:r>
          </a:p>
        </p:txBody>
      </p:sp>
      <p:sp>
        <p:nvSpPr>
          <p:cNvPr id="10" name="Line 82"/>
          <p:cNvSpPr>
            <a:spLocks noChangeShapeType="1"/>
          </p:cNvSpPr>
          <p:nvPr/>
        </p:nvSpPr>
        <p:spPr bwMode="auto">
          <a:xfrm>
            <a:off x="1524000" y="990600"/>
            <a:ext cx="9144000" cy="0"/>
          </a:xfrm>
          <a:prstGeom prst="line">
            <a:avLst/>
          </a:prstGeom>
          <a:noFill/>
          <a:ln w="38100">
            <a:solidFill>
              <a:srgbClr val="0033CC"/>
            </a:solidFill>
            <a:round/>
            <a:headEnd/>
            <a:tailEnd/>
          </a:ln>
        </p:spPr>
        <p:txBody>
          <a:bodyPr/>
          <a:lstStyle/>
          <a:p>
            <a:endParaRPr lang="en-US" dirty="0"/>
          </a:p>
        </p:txBody>
      </p:sp>
    </p:spTree>
    <p:extLst>
      <p:ext uri="{BB962C8B-B14F-4D97-AF65-F5344CB8AC3E}">
        <p14:creationId xmlns:p14="http://schemas.microsoft.com/office/powerpoint/2010/main" val="1809264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447800" y="0"/>
            <a:ext cx="10591800" cy="762000"/>
          </a:xfrm>
        </p:spPr>
        <p:txBody>
          <a:bodyPr/>
          <a:lstStyle/>
          <a:p>
            <a:pPr algn="l">
              <a:defRPr/>
            </a:pPr>
            <a:r>
              <a:rPr lang="en-US" sz="4000" b="1" dirty="0">
                <a:solidFill>
                  <a:srgbClr val="0000FF"/>
                </a:solidFill>
                <a:effectLst>
                  <a:outerShdw blurRad="38100" dist="38100" dir="2700000" algn="tl">
                    <a:srgbClr val="000000">
                      <a:alpha val="43137"/>
                    </a:srgbClr>
                  </a:outerShdw>
                </a:effectLst>
              </a:rPr>
              <a:t>Conjugated Polymers: </a:t>
            </a:r>
            <a:r>
              <a:rPr lang="en-US" sz="4000" b="1" dirty="0" smtClean="0">
                <a:solidFill>
                  <a:srgbClr val="0000FF"/>
                </a:solidFill>
                <a:effectLst>
                  <a:outerShdw blurRad="38100" dist="38100" dir="2700000" algn="tl">
                    <a:srgbClr val="000000">
                      <a:alpha val="43137"/>
                    </a:srgbClr>
                  </a:outerShdw>
                </a:effectLst>
              </a:rPr>
              <a:t>(</a:t>
            </a:r>
            <a:r>
              <a:rPr lang="en-US" sz="3200" b="1" dirty="0" smtClean="0">
                <a:solidFill>
                  <a:srgbClr val="0000FF"/>
                </a:solidFill>
                <a:effectLst>
                  <a:outerShdw blurRad="38100" dist="38100" dir="2700000" algn="tl">
                    <a:srgbClr val="000000">
                      <a:alpha val="43137"/>
                    </a:srgbClr>
                  </a:outerShdw>
                </a:effectLst>
              </a:rPr>
              <a:t>Semi)conducting </a:t>
            </a:r>
            <a:r>
              <a:rPr lang="en-US" sz="3200" b="1" dirty="0">
                <a:solidFill>
                  <a:srgbClr val="0000FF"/>
                </a:solidFill>
                <a:effectLst>
                  <a:outerShdw blurRad="38100" dist="38100" dir="2700000" algn="tl">
                    <a:srgbClr val="000000">
                      <a:alpha val="43137"/>
                    </a:srgbClr>
                  </a:outerShdw>
                </a:effectLst>
              </a:rPr>
              <a:t>behavior</a:t>
            </a:r>
          </a:p>
        </p:txBody>
      </p:sp>
      <p:sp>
        <p:nvSpPr>
          <p:cNvPr id="26627" name="Content Placeholder 2"/>
          <p:cNvSpPr>
            <a:spLocks noGrp="1"/>
          </p:cNvSpPr>
          <p:nvPr>
            <p:ph idx="1"/>
          </p:nvPr>
        </p:nvSpPr>
        <p:spPr>
          <a:xfrm>
            <a:off x="1524000" y="5837238"/>
            <a:ext cx="8915400" cy="1020762"/>
          </a:xfrm>
        </p:spPr>
        <p:txBody>
          <a:bodyPr/>
          <a:lstStyle/>
          <a:p>
            <a:r>
              <a:rPr lang="en-US" sz="2400" dirty="0"/>
              <a:t>Double and single bond provide the semiconducting properties</a:t>
            </a:r>
          </a:p>
        </p:txBody>
      </p:sp>
      <p:pic>
        <p:nvPicPr>
          <p:cNvPr id="26628" name="Picture 237"/>
          <p:cNvPicPr>
            <a:picLocks noChangeAspect="1" noChangeArrowheads="1"/>
          </p:cNvPicPr>
          <p:nvPr/>
        </p:nvPicPr>
        <p:blipFill>
          <a:blip r:embed="rId3" cstate="print"/>
          <a:srcRect/>
          <a:stretch>
            <a:fillRect/>
          </a:stretch>
        </p:blipFill>
        <p:spPr bwMode="auto">
          <a:xfrm>
            <a:off x="3733800" y="4343400"/>
            <a:ext cx="4102100" cy="508000"/>
          </a:xfrm>
          <a:prstGeom prst="rect">
            <a:avLst/>
          </a:prstGeom>
          <a:noFill/>
          <a:ln w="9525">
            <a:noFill/>
            <a:miter lim="800000"/>
            <a:headEnd/>
            <a:tailEnd/>
          </a:ln>
        </p:spPr>
      </p:pic>
      <p:grpSp>
        <p:nvGrpSpPr>
          <p:cNvPr id="2" name="Group 123"/>
          <p:cNvGrpSpPr>
            <a:grpSpLocks/>
          </p:cNvGrpSpPr>
          <p:nvPr/>
        </p:nvGrpSpPr>
        <p:grpSpPr bwMode="auto">
          <a:xfrm>
            <a:off x="1752600" y="958850"/>
            <a:ext cx="5444242" cy="2927350"/>
            <a:chOff x="685800" y="1343552"/>
            <a:chExt cx="5444747" cy="2927422"/>
          </a:xfrm>
        </p:grpSpPr>
        <p:sp>
          <p:nvSpPr>
            <p:cNvPr id="26677" name="Rectangle 43"/>
            <p:cNvSpPr>
              <a:spLocks noChangeArrowheads="1"/>
            </p:cNvSpPr>
            <p:nvPr/>
          </p:nvSpPr>
          <p:spPr bwMode="auto">
            <a:xfrm>
              <a:off x="4648200" y="1646947"/>
              <a:ext cx="872445" cy="274820"/>
            </a:xfrm>
            <a:prstGeom prst="rect">
              <a:avLst/>
            </a:prstGeom>
            <a:noFill/>
            <a:ln w="9525">
              <a:solidFill>
                <a:schemeClr val="tx1"/>
              </a:solidFill>
              <a:miter lim="800000"/>
              <a:headEnd/>
              <a:tailEnd/>
            </a:ln>
          </p:spPr>
          <p:txBody>
            <a:bodyPr wrap="none" anchor="ctr"/>
            <a:lstStyle/>
            <a:p>
              <a:endParaRPr lang="en-US" b="1" dirty="0"/>
            </a:p>
          </p:txBody>
        </p:sp>
        <p:sp>
          <p:nvSpPr>
            <p:cNvPr id="26678" name="Line 44"/>
            <p:cNvSpPr>
              <a:spLocks noChangeShapeType="1"/>
            </p:cNvSpPr>
            <p:nvPr/>
          </p:nvSpPr>
          <p:spPr bwMode="auto">
            <a:xfrm flipV="1">
              <a:off x="4866311" y="1646947"/>
              <a:ext cx="0" cy="274820"/>
            </a:xfrm>
            <a:prstGeom prst="line">
              <a:avLst/>
            </a:prstGeom>
            <a:noFill/>
            <a:ln w="9525">
              <a:solidFill>
                <a:schemeClr val="tx1"/>
              </a:solidFill>
              <a:round/>
              <a:headEnd/>
              <a:tailEnd/>
            </a:ln>
          </p:spPr>
          <p:txBody>
            <a:bodyPr/>
            <a:lstStyle/>
            <a:p>
              <a:endParaRPr lang="en-US" dirty="0"/>
            </a:p>
          </p:txBody>
        </p:sp>
        <p:sp>
          <p:nvSpPr>
            <p:cNvPr id="26679" name="Line 45"/>
            <p:cNvSpPr>
              <a:spLocks noChangeShapeType="1"/>
            </p:cNvSpPr>
            <p:nvPr/>
          </p:nvSpPr>
          <p:spPr bwMode="auto">
            <a:xfrm flipV="1">
              <a:off x="5084423" y="1646947"/>
              <a:ext cx="0" cy="274820"/>
            </a:xfrm>
            <a:prstGeom prst="line">
              <a:avLst/>
            </a:prstGeom>
            <a:noFill/>
            <a:ln w="9525">
              <a:solidFill>
                <a:schemeClr val="tx1"/>
              </a:solidFill>
              <a:round/>
              <a:headEnd/>
              <a:tailEnd/>
            </a:ln>
          </p:spPr>
          <p:txBody>
            <a:bodyPr/>
            <a:lstStyle/>
            <a:p>
              <a:endParaRPr lang="en-US" dirty="0"/>
            </a:p>
          </p:txBody>
        </p:sp>
        <p:sp>
          <p:nvSpPr>
            <p:cNvPr id="26680" name="Line 46"/>
            <p:cNvSpPr>
              <a:spLocks noChangeShapeType="1"/>
            </p:cNvSpPr>
            <p:nvPr/>
          </p:nvSpPr>
          <p:spPr bwMode="auto">
            <a:xfrm flipV="1">
              <a:off x="5302534" y="1646947"/>
              <a:ext cx="0" cy="274820"/>
            </a:xfrm>
            <a:prstGeom prst="line">
              <a:avLst/>
            </a:prstGeom>
            <a:noFill/>
            <a:ln w="9525">
              <a:solidFill>
                <a:schemeClr val="tx1"/>
              </a:solidFill>
              <a:round/>
              <a:headEnd/>
              <a:tailEnd/>
            </a:ln>
          </p:spPr>
          <p:txBody>
            <a:bodyPr/>
            <a:lstStyle/>
            <a:p>
              <a:endParaRPr lang="en-US" dirty="0"/>
            </a:p>
          </p:txBody>
        </p:sp>
        <p:sp>
          <p:nvSpPr>
            <p:cNvPr id="26681" name="Line 49"/>
            <p:cNvSpPr>
              <a:spLocks noChangeShapeType="1"/>
            </p:cNvSpPr>
            <p:nvPr/>
          </p:nvSpPr>
          <p:spPr bwMode="auto">
            <a:xfrm flipV="1">
              <a:off x="4735445" y="1701911"/>
              <a:ext cx="0" cy="164892"/>
            </a:xfrm>
            <a:prstGeom prst="line">
              <a:avLst/>
            </a:prstGeom>
            <a:noFill/>
            <a:ln w="9525">
              <a:solidFill>
                <a:schemeClr val="tx1"/>
              </a:solidFill>
              <a:round/>
              <a:headEnd/>
              <a:tailEnd type="triangle" w="med" len="med"/>
            </a:ln>
          </p:spPr>
          <p:txBody>
            <a:bodyPr/>
            <a:lstStyle/>
            <a:p>
              <a:endParaRPr lang="en-US" dirty="0"/>
            </a:p>
          </p:txBody>
        </p:sp>
        <p:sp>
          <p:nvSpPr>
            <p:cNvPr id="26682" name="Line 50"/>
            <p:cNvSpPr>
              <a:spLocks noChangeShapeType="1"/>
            </p:cNvSpPr>
            <p:nvPr/>
          </p:nvSpPr>
          <p:spPr bwMode="auto">
            <a:xfrm flipV="1">
              <a:off x="4953556" y="1701911"/>
              <a:ext cx="0" cy="164892"/>
            </a:xfrm>
            <a:prstGeom prst="line">
              <a:avLst/>
            </a:prstGeom>
            <a:noFill/>
            <a:ln w="9525">
              <a:solidFill>
                <a:schemeClr val="tx1"/>
              </a:solidFill>
              <a:round/>
              <a:headEnd/>
              <a:tailEnd type="triangle" w="med" len="med"/>
            </a:ln>
          </p:spPr>
          <p:txBody>
            <a:bodyPr/>
            <a:lstStyle/>
            <a:p>
              <a:endParaRPr lang="en-US" dirty="0"/>
            </a:p>
          </p:txBody>
        </p:sp>
        <p:sp>
          <p:nvSpPr>
            <p:cNvPr id="26683" name="Line 51"/>
            <p:cNvSpPr>
              <a:spLocks noChangeShapeType="1"/>
            </p:cNvSpPr>
            <p:nvPr/>
          </p:nvSpPr>
          <p:spPr bwMode="auto">
            <a:xfrm flipV="1">
              <a:off x="5171667" y="1701911"/>
              <a:ext cx="0" cy="164892"/>
            </a:xfrm>
            <a:prstGeom prst="line">
              <a:avLst/>
            </a:prstGeom>
            <a:noFill/>
            <a:ln w="9525">
              <a:solidFill>
                <a:schemeClr val="tx1"/>
              </a:solidFill>
              <a:round/>
              <a:headEnd/>
              <a:tailEnd type="triangle" w="med" len="med"/>
            </a:ln>
          </p:spPr>
          <p:txBody>
            <a:bodyPr/>
            <a:lstStyle/>
            <a:p>
              <a:endParaRPr lang="en-US" dirty="0"/>
            </a:p>
          </p:txBody>
        </p:sp>
        <p:sp>
          <p:nvSpPr>
            <p:cNvPr id="26684" name="Line 52"/>
            <p:cNvSpPr>
              <a:spLocks noChangeShapeType="1"/>
            </p:cNvSpPr>
            <p:nvPr/>
          </p:nvSpPr>
          <p:spPr bwMode="auto">
            <a:xfrm flipV="1">
              <a:off x="5389778" y="1701911"/>
              <a:ext cx="0" cy="164892"/>
            </a:xfrm>
            <a:prstGeom prst="line">
              <a:avLst/>
            </a:prstGeom>
            <a:noFill/>
            <a:ln w="9525">
              <a:solidFill>
                <a:schemeClr val="tx1"/>
              </a:solidFill>
              <a:round/>
              <a:headEnd/>
              <a:tailEnd type="triangle" w="med" len="med"/>
            </a:ln>
          </p:spPr>
          <p:txBody>
            <a:bodyPr/>
            <a:lstStyle/>
            <a:p>
              <a:endParaRPr lang="en-US" dirty="0"/>
            </a:p>
          </p:txBody>
        </p:sp>
        <p:sp>
          <p:nvSpPr>
            <p:cNvPr id="26685" name="AutoShape 55"/>
            <p:cNvSpPr>
              <a:spLocks/>
            </p:cNvSpPr>
            <p:nvPr/>
          </p:nvSpPr>
          <p:spPr bwMode="auto">
            <a:xfrm rot="-5400000">
              <a:off x="5143967" y="1286627"/>
              <a:ext cx="109928" cy="610711"/>
            </a:xfrm>
            <a:prstGeom prst="rightBrace">
              <a:avLst>
                <a:gd name="adj1" fmla="val 58333"/>
                <a:gd name="adj2" fmla="val 50000"/>
              </a:avLst>
            </a:prstGeom>
            <a:noFill/>
            <a:ln w="9525">
              <a:solidFill>
                <a:srgbClr val="FF0000"/>
              </a:solidFill>
              <a:round/>
              <a:headEnd/>
              <a:tailEnd/>
            </a:ln>
          </p:spPr>
          <p:txBody>
            <a:bodyPr vert="eaVert" wrap="none" anchor="ctr"/>
            <a:lstStyle/>
            <a:p>
              <a:pPr algn="ctr"/>
              <a:endParaRPr lang="en-US" b="1" dirty="0">
                <a:solidFill>
                  <a:srgbClr val="FF0000"/>
                </a:solidFill>
              </a:endParaRPr>
            </a:p>
          </p:txBody>
        </p:sp>
        <p:sp>
          <p:nvSpPr>
            <p:cNvPr id="26686" name="AutoShape 56"/>
            <p:cNvSpPr>
              <a:spLocks/>
            </p:cNvSpPr>
            <p:nvPr/>
          </p:nvSpPr>
          <p:spPr bwMode="auto">
            <a:xfrm rot="-5400000">
              <a:off x="4680481" y="1504739"/>
              <a:ext cx="109928" cy="174489"/>
            </a:xfrm>
            <a:prstGeom prst="rightBrace">
              <a:avLst>
                <a:gd name="adj1" fmla="val 16667"/>
                <a:gd name="adj2" fmla="val 50000"/>
              </a:avLst>
            </a:prstGeom>
            <a:noFill/>
            <a:ln w="9525">
              <a:solidFill>
                <a:srgbClr val="FF0000"/>
              </a:solidFill>
              <a:round/>
              <a:headEnd/>
              <a:tailEnd/>
            </a:ln>
          </p:spPr>
          <p:txBody>
            <a:bodyPr wrap="none" anchor="ctr"/>
            <a:lstStyle/>
            <a:p>
              <a:endParaRPr lang="en-US" b="1" dirty="0"/>
            </a:p>
          </p:txBody>
        </p:sp>
        <p:sp>
          <p:nvSpPr>
            <p:cNvPr id="26687" name="Text Box 57"/>
            <p:cNvSpPr txBox="1">
              <a:spLocks noChangeArrowheads="1"/>
            </p:cNvSpPr>
            <p:nvPr/>
          </p:nvSpPr>
          <p:spPr bwMode="auto">
            <a:xfrm>
              <a:off x="4651835" y="1343552"/>
              <a:ext cx="854800" cy="277006"/>
            </a:xfrm>
            <a:prstGeom prst="rect">
              <a:avLst/>
            </a:prstGeom>
            <a:noFill/>
            <a:ln w="9525">
              <a:noFill/>
              <a:miter lim="800000"/>
              <a:headEnd/>
              <a:tailEnd/>
            </a:ln>
          </p:spPr>
          <p:txBody>
            <a:bodyPr wrap="none">
              <a:spAutoFit/>
            </a:bodyPr>
            <a:lstStyle/>
            <a:p>
              <a:r>
                <a:rPr lang="en-US" sz="1200" b="1" dirty="0"/>
                <a:t>2s         2p</a:t>
              </a:r>
              <a:r>
                <a:rPr lang="en-US" sz="1200" b="1" baseline="30000" dirty="0"/>
                <a:t>3</a:t>
              </a:r>
            </a:p>
          </p:txBody>
        </p:sp>
        <p:sp>
          <p:nvSpPr>
            <p:cNvPr id="26688" name="Text Box 59"/>
            <p:cNvSpPr txBox="1">
              <a:spLocks noChangeArrowheads="1"/>
            </p:cNvSpPr>
            <p:nvPr/>
          </p:nvSpPr>
          <p:spPr bwMode="auto">
            <a:xfrm>
              <a:off x="4495800" y="1905000"/>
              <a:ext cx="1295400" cy="338554"/>
            </a:xfrm>
            <a:prstGeom prst="rect">
              <a:avLst/>
            </a:prstGeom>
            <a:noFill/>
            <a:ln w="9525">
              <a:noFill/>
              <a:miter lim="800000"/>
              <a:headEnd/>
              <a:tailEnd/>
            </a:ln>
          </p:spPr>
          <p:txBody>
            <a:bodyPr>
              <a:spAutoFit/>
            </a:bodyPr>
            <a:lstStyle/>
            <a:p>
              <a:pPr>
                <a:spcBef>
                  <a:spcPct val="50000"/>
                </a:spcBef>
              </a:pPr>
              <a:r>
                <a:rPr lang="en-US" sz="1600" b="1" dirty="0"/>
                <a:t>sp</a:t>
              </a:r>
              <a:r>
                <a:rPr lang="en-US" sz="1600" b="1" baseline="30000" dirty="0"/>
                <a:t>3</a:t>
              </a:r>
              <a:r>
                <a:rPr lang="en-US" sz="1600" b="1" dirty="0"/>
                <a:t> hybrid</a:t>
              </a:r>
              <a:endParaRPr lang="en-US" sz="1600" b="1" baseline="30000" dirty="0"/>
            </a:p>
          </p:txBody>
        </p:sp>
        <p:grpSp>
          <p:nvGrpSpPr>
            <p:cNvPr id="3" name="Group 143"/>
            <p:cNvGrpSpPr>
              <a:grpSpLocks/>
            </p:cNvGrpSpPr>
            <p:nvPr/>
          </p:nvGrpSpPr>
          <p:grpSpPr bwMode="auto">
            <a:xfrm>
              <a:off x="1080553" y="2033666"/>
              <a:ext cx="654334" cy="274820"/>
              <a:chOff x="1536" y="912"/>
              <a:chExt cx="720" cy="240"/>
            </a:xfrm>
          </p:grpSpPr>
          <p:sp>
            <p:nvSpPr>
              <p:cNvPr id="26729" name="Rectangle 62"/>
              <p:cNvSpPr>
                <a:spLocks noChangeArrowheads="1"/>
              </p:cNvSpPr>
              <p:nvPr/>
            </p:nvSpPr>
            <p:spPr bwMode="auto">
              <a:xfrm>
                <a:off x="1536" y="912"/>
                <a:ext cx="720" cy="240"/>
              </a:xfrm>
              <a:prstGeom prst="rect">
                <a:avLst/>
              </a:prstGeom>
              <a:noFill/>
              <a:ln w="9525">
                <a:solidFill>
                  <a:schemeClr val="tx1"/>
                </a:solidFill>
                <a:miter lim="800000"/>
                <a:headEnd/>
                <a:tailEnd/>
              </a:ln>
            </p:spPr>
            <p:txBody>
              <a:bodyPr wrap="none" anchor="ctr"/>
              <a:lstStyle/>
              <a:p>
                <a:endParaRPr lang="en-US" b="1" dirty="0"/>
              </a:p>
            </p:txBody>
          </p:sp>
          <p:sp>
            <p:nvSpPr>
              <p:cNvPr id="26730" name="Line 63"/>
              <p:cNvSpPr>
                <a:spLocks noChangeShapeType="1"/>
              </p:cNvSpPr>
              <p:nvPr/>
            </p:nvSpPr>
            <p:spPr bwMode="auto">
              <a:xfrm flipV="1">
                <a:off x="1776" y="912"/>
                <a:ext cx="0" cy="240"/>
              </a:xfrm>
              <a:prstGeom prst="line">
                <a:avLst/>
              </a:prstGeom>
              <a:noFill/>
              <a:ln w="9525">
                <a:solidFill>
                  <a:schemeClr val="tx1"/>
                </a:solidFill>
                <a:round/>
                <a:headEnd/>
                <a:tailEnd/>
              </a:ln>
            </p:spPr>
            <p:txBody>
              <a:bodyPr/>
              <a:lstStyle/>
              <a:p>
                <a:endParaRPr lang="en-US" dirty="0"/>
              </a:p>
            </p:txBody>
          </p:sp>
          <p:sp>
            <p:nvSpPr>
              <p:cNvPr id="26731" name="Line 64"/>
              <p:cNvSpPr>
                <a:spLocks noChangeShapeType="1"/>
              </p:cNvSpPr>
              <p:nvPr/>
            </p:nvSpPr>
            <p:spPr bwMode="auto">
              <a:xfrm flipV="1">
                <a:off x="2016" y="912"/>
                <a:ext cx="0" cy="240"/>
              </a:xfrm>
              <a:prstGeom prst="line">
                <a:avLst/>
              </a:prstGeom>
              <a:noFill/>
              <a:ln w="9525">
                <a:solidFill>
                  <a:schemeClr val="tx1"/>
                </a:solidFill>
                <a:round/>
                <a:headEnd/>
                <a:tailEnd/>
              </a:ln>
            </p:spPr>
            <p:txBody>
              <a:bodyPr/>
              <a:lstStyle/>
              <a:p>
                <a:endParaRPr lang="en-US" dirty="0"/>
              </a:p>
            </p:txBody>
          </p:sp>
          <p:sp>
            <p:nvSpPr>
              <p:cNvPr id="26732" name="Line 65"/>
              <p:cNvSpPr>
                <a:spLocks noChangeShapeType="1"/>
              </p:cNvSpPr>
              <p:nvPr/>
            </p:nvSpPr>
            <p:spPr bwMode="auto">
              <a:xfrm flipV="1">
                <a:off x="1632" y="960"/>
                <a:ext cx="0" cy="144"/>
              </a:xfrm>
              <a:prstGeom prst="line">
                <a:avLst/>
              </a:prstGeom>
              <a:noFill/>
              <a:ln w="9525">
                <a:solidFill>
                  <a:schemeClr val="tx1"/>
                </a:solidFill>
                <a:round/>
                <a:headEnd/>
                <a:tailEnd type="triangle" w="med" len="med"/>
              </a:ln>
            </p:spPr>
            <p:txBody>
              <a:bodyPr/>
              <a:lstStyle/>
              <a:p>
                <a:endParaRPr lang="en-US" dirty="0"/>
              </a:p>
            </p:txBody>
          </p:sp>
          <p:sp>
            <p:nvSpPr>
              <p:cNvPr id="26733" name="Line 66"/>
              <p:cNvSpPr>
                <a:spLocks noChangeShapeType="1"/>
              </p:cNvSpPr>
              <p:nvPr/>
            </p:nvSpPr>
            <p:spPr bwMode="auto">
              <a:xfrm flipV="1">
                <a:off x="1872" y="960"/>
                <a:ext cx="0" cy="144"/>
              </a:xfrm>
              <a:prstGeom prst="line">
                <a:avLst/>
              </a:prstGeom>
              <a:noFill/>
              <a:ln w="9525">
                <a:solidFill>
                  <a:schemeClr val="tx1"/>
                </a:solidFill>
                <a:round/>
                <a:headEnd/>
                <a:tailEnd type="triangle" w="med" len="med"/>
              </a:ln>
            </p:spPr>
            <p:txBody>
              <a:bodyPr/>
              <a:lstStyle/>
              <a:p>
                <a:endParaRPr lang="en-US" dirty="0"/>
              </a:p>
            </p:txBody>
          </p:sp>
        </p:grpSp>
        <p:grpSp>
          <p:nvGrpSpPr>
            <p:cNvPr id="4" name="Group 75"/>
            <p:cNvGrpSpPr>
              <a:grpSpLocks/>
            </p:cNvGrpSpPr>
            <p:nvPr/>
          </p:nvGrpSpPr>
          <p:grpSpPr bwMode="auto">
            <a:xfrm>
              <a:off x="1342287" y="2921106"/>
              <a:ext cx="329893" cy="510707"/>
              <a:chOff x="1680" y="2400"/>
              <a:chExt cx="363" cy="446"/>
            </a:xfrm>
          </p:grpSpPr>
          <p:sp>
            <p:nvSpPr>
              <p:cNvPr id="26725" name="Rectangle 70"/>
              <p:cNvSpPr>
                <a:spLocks noChangeArrowheads="1"/>
              </p:cNvSpPr>
              <p:nvPr/>
            </p:nvSpPr>
            <p:spPr bwMode="auto">
              <a:xfrm>
                <a:off x="1680" y="2400"/>
                <a:ext cx="240" cy="240"/>
              </a:xfrm>
              <a:prstGeom prst="rect">
                <a:avLst/>
              </a:prstGeom>
              <a:noFill/>
              <a:ln w="9525">
                <a:solidFill>
                  <a:schemeClr val="tx1"/>
                </a:solidFill>
                <a:miter lim="800000"/>
                <a:headEnd/>
                <a:tailEnd/>
              </a:ln>
            </p:spPr>
            <p:txBody>
              <a:bodyPr wrap="none" anchor="ctr"/>
              <a:lstStyle/>
              <a:p>
                <a:endParaRPr lang="en-US" b="1" dirty="0"/>
              </a:p>
            </p:txBody>
          </p:sp>
          <p:sp>
            <p:nvSpPr>
              <p:cNvPr id="26726" name="Text Box 71"/>
              <p:cNvSpPr txBox="1">
                <a:spLocks noChangeArrowheads="1"/>
              </p:cNvSpPr>
              <p:nvPr/>
            </p:nvSpPr>
            <p:spPr bwMode="auto">
              <a:xfrm>
                <a:off x="1686" y="2604"/>
                <a:ext cx="357" cy="242"/>
              </a:xfrm>
              <a:prstGeom prst="rect">
                <a:avLst/>
              </a:prstGeom>
              <a:noFill/>
              <a:ln w="9525">
                <a:noFill/>
                <a:miter lim="800000"/>
                <a:headEnd/>
                <a:tailEnd/>
              </a:ln>
            </p:spPr>
            <p:txBody>
              <a:bodyPr wrap="none">
                <a:spAutoFit/>
              </a:bodyPr>
              <a:lstStyle/>
              <a:p>
                <a:r>
                  <a:rPr lang="en-US" sz="1200" b="1" dirty="0"/>
                  <a:t>2s</a:t>
                </a:r>
              </a:p>
            </p:txBody>
          </p:sp>
          <p:sp>
            <p:nvSpPr>
              <p:cNvPr id="26727" name="Line 72"/>
              <p:cNvSpPr>
                <a:spLocks noChangeShapeType="1"/>
              </p:cNvSpPr>
              <p:nvPr/>
            </p:nvSpPr>
            <p:spPr bwMode="auto">
              <a:xfrm flipV="1">
                <a:off x="1776" y="2448"/>
                <a:ext cx="0" cy="144"/>
              </a:xfrm>
              <a:prstGeom prst="line">
                <a:avLst/>
              </a:prstGeom>
              <a:noFill/>
              <a:ln w="9525">
                <a:solidFill>
                  <a:schemeClr val="tx1"/>
                </a:solidFill>
                <a:round/>
                <a:headEnd/>
                <a:tailEnd type="triangle" w="med" len="med"/>
              </a:ln>
            </p:spPr>
            <p:txBody>
              <a:bodyPr/>
              <a:lstStyle/>
              <a:p>
                <a:endParaRPr lang="en-US" dirty="0"/>
              </a:p>
            </p:txBody>
          </p:sp>
          <p:sp>
            <p:nvSpPr>
              <p:cNvPr id="26728" name="Line 74"/>
              <p:cNvSpPr>
                <a:spLocks noChangeShapeType="1"/>
              </p:cNvSpPr>
              <p:nvPr/>
            </p:nvSpPr>
            <p:spPr bwMode="auto">
              <a:xfrm>
                <a:off x="1824" y="2472"/>
                <a:ext cx="0" cy="144"/>
              </a:xfrm>
              <a:prstGeom prst="line">
                <a:avLst/>
              </a:prstGeom>
              <a:noFill/>
              <a:ln w="9525">
                <a:solidFill>
                  <a:schemeClr val="tx1"/>
                </a:solidFill>
                <a:round/>
                <a:headEnd/>
                <a:tailEnd type="triangle" w="med" len="med"/>
              </a:ln>
            </p:spPr>
            <p:txBody>
              <a:bodyPr/>
              <a:lstStyle/>
              <a:p>
                <a:endParaRPr lang="en-US" dirty="0"/>
              </a:p>
            </p:txBody>
          </p:sp>
        </p:grpSp>
        <p:grpSp>
          <p:nvGrpSpPr>
            <p:cNvPr id="5" name="Group 94"/>
            <p:cNvGrpSpPr>
              <a:grpSpLocks/>
            </p:cNvGrpSpPr>
            <p:nvPr/>
          </p:nvGrpSpPr>
          <p:grpSpPr bwMode="auto">
            <a:xfrm>
              <a:off x="2781822" y="2921105"/>
              <a:ext cx="329893" cy="510707"/>
              <a:chOff x="2976" y="1488"/>
              <a:chExt cx="363" cy="446"/>
            </a:xfrm>
          </p:grpSpPr>
          <p:sp>
            <p:nvSpPr>
              <p:cNvPr id="26722" name="Rectangle 89"/>
              <p:cNvSpPr>
                <a:spLocks noChangeArrowheads="1"/>
              </p:cNvSpPr>
              <p:nvPr/>
            </p:nvSpPr>
            <p:spPr bwMode="auto">
              <a:xfrm>
                <a:off x="2976" y="1488"/>
                <a:ext cx="240" cy="240"/>
              </a:xfrm>
              <a:prstGeom prst="rect">
                <a:avLst/>
              </a:prstGeom>
              <a:noFill/>
              <a:ln w="9525">
                <a:solidFill>
                  <a:schemeClr val="tx1"/>
                </a:solidFill>
                <a:miter lim="800000"/>
                <a:headEnd/>
                <a:tailEnd/>
              </a:ln>
            </p:spPr>
            <p:txBody>
              <a:bodyPr wrap="none" anchor="ctr"/>
              <a:lstStyle/>
              <a:p>
                <a:endParaRPr lang="en-US" b="1" dirty="0"/>
              </a:p>
            </p:txBody>
          </p:sp>
          <p:sp>
            <p:nvSpPr>
              <p:cNvPr id="26723" name="Text Box 90"/>
              <p:cNvSpPr txBox="1">
                <a:spLocks noChangeArrowheads="1"/>
              </p:cNvSpPr>
              <p:nvPr/>
            </p:nvSpPr>
            <p:spPr bwMode="auto">
              <a:xfrm>
                <a:off x="2982" y="1692"/>
                <a:ext cx="357" cy="242"/>
              </a:xfrm>
              <a:prstGeom prst="rect">
                <a:avLst/>
              </a:prstGeom>
              <a:noFill/>
              <a:ln w="9525">
                <a:noFill/>
                <a:miter lim="800000"/>
                <a:headEnd/>
                <a:tailEnd/>
              </a:ln>
            </p:spPr>
            <p:txBody>
              <a:bodyPr wrap="none">
                <a:spAutoFit/>
              </a:bodyPr>
              <a:lstStyle/>
              <a:p>
                <a:r>
                  <a:rPr lang="en-US" sz="1200" b="1" dirty="0"/>
                  <a:t>2s</a:t>
                </a:r>
              </a:p>
            </p:txBody>
          </p:sp>
          <p:sp>
            <p:nvSpPr>
              <p:cNvPr id="26724" name="Line 91"/>
              <p:cNvSpPr>
                <a:spLocks noChangeShapeType="1"/>
              </p:cNvSpPr>
              <p:nvPr/>
            </p:nvSpPr>
            <p:spPr bwMode="auto">
              <a:xfrm flipV="1">
                <a:off x="3084" y="1536"/>
                <a:ext cx="0" cy="144"/>
              </a:xfrm>
              <a:prstGeom prst="line">
                <a:avLst/>
              </a:prstGeom>
              <a:noFill/>
              <a:ln w="9525">
                <a:solidFill>
                  <a:schemeClr val="tx1"/>
                </a:solidFill>
                <a:round/>
                <a:headEnd/>
                <a:tailEnd type="triangle" w="med" len="med"/>
              </a:ln>
            </p:spPr>
            <p:txBody>
              <a:bodyPr/>
              <a:lstStyle/>
              <a:p>
                <a:endParaRPr lang="en-US" dirty="0"/>
              </a:p>
            </p:txBody>
          </p:sp>
        </p:grpSp>
        <p:sp>
          <p:nvSpPr>
            <p:cNvPr id="26692" name="AutoShape 97"/>
            <p:cNvSpPr>
              <a:spLocks noChangeArrowheads="1"/>
            </p:cNvSpPr>
            <p:nvPr/>
          </p:nvSpPr>
          <p:spPr bwMode="auto">
            <a:xfrm>
              <a:off x="1845402" y="2514601"/>
              <a:ext cx="592998" cy="152400"/>
            </a:xfrm>
            <a:prstGeom prst="rightArrow">
              <a:avLst>
                <a:gd name="adj1" fmla="val 50000"/>
                <a:gd name="adj2" fmla="val 50007"/>
              </a:avLst>
            </a:prstGeom>
            <a:solidFill>
              <a:schemeClr val="accent1"/>
            </a:solidFill>
            <a:ln w="9525">
              <a:solidFill>
                <a:schemeClr val="tx1"/>
              </a:solidFill>
              <a:miter lim="800000"/>
              <a:headEnd/>
              <a:tailEnd/>
            </a:ln>
          </p:spPr>
          <p:txBody>
            <a:bodyPr wrap="none" anchor="ctr"/>
            <a:lstStyle/>
            <a:p>
              <a:endParaRPr lang="en-US" b="1" dirty="0"/>
            </a:p>
          </p:txBody>
        </p:sp>
        <p:grpSp>
          <p:nvGrpSpPr>
            <p:cNvPr id="6" name="Group 152"/>
            <p:cNvGrpSpPr>
              <a:grpSpLocks/>
            </p:cNvGrpSpPr>
            <p:nvPr/>
          </p:nvGrpSpPr>
          <p:grpSpPr bwMode="auto">
            <a:xfrm>
              <a:off x="2563710" y="2047407"/>
              <a:ext cx="654334" cy="274820"/>
              <a:chOff x="2640" y="912"/>
              <a:chExt cx="720" cy="240"/>
            </a:xfrm>
          </p:grpSpPr>
          <p:sp>
            <p:nvSpPr>
              <p:cNvPr id="26716" name="Rectangle 145"/>
              <p:cNvSpPr>
                <a:spLocks noChangeArrowheads="1"/>
              </p:cNvSpPr>
              <p:nvPr/>
            </p:nvSpPr>
            <p:spPr bwMode="auto">
              <a:xfrm>
                <a:off x="2640" y="912"/>
                <a:ext cx="720" cy="240"/>
              </a:xfrm>
              <a:prstGeom prst="rect">
                <a:avLst/>
              </a:prstGeom>
              <a:noFill/>
              <a:ln w="9525">
                <a:solidFill>
                  <a:schemeClr val="tx1"/>
                </a:solidFill>
                <a:miter lim="800000"/>
                <a:headEnd/>
                <a:tailEnd/>
              </a:ln>
            </p:spPr>
            <p:txBody>
              <a:bodyPr wrap="none" anchor="ctr"/>
              <a:lstStyle/>
              <a:p>
                <a:endParaRPr lang="en-US" b="1" dirty="0"/>
              </a:p>
            </p:txBody>
          </p:sp>
          <p:sp>
            <p:nvSpPr>
              <p:cNvPr id="26717" name="Line 146"/>
              <p:cNvSpPr>
                <a:spLocks noChangeShapeType="1"/>
              </p:cNvSpPr>
              <p:nvPr/>
            </p:nvSpPr>
            <p:spPr bwMode="auto">
              <a:xfrm flipV="1">
                <a:off x="2880" y="912"/>
                <a:ext cx="0" cy="240"/>
              </a:xfrm>
              <a:prstGeom prst="line">
                <a:avLst/>
              </a:prstGeom>
              <a:noFill/>
              <a:ln w="9525">
                <a:solidFill>
                  <a:schemeClr val="tx1"/>
                </a:solidFill>
                <a:round/>
                <a:headEnd/>
                <a:tailEnd/>
              </a:ln>
            </p:spPr>
            <p:txBody>
              <a:bodyPr/>
              <a:lstStyle/>
              <a:p>
                <a:endParaRPr lang="en-US" dirty="0"/>
              </a:p>
            </p:txBody>
          </p:sp>
          <p:sp>
            <p:nvSpPr>
              <p:cNvPr id="26718" name="Line 147"/>
              <p:cNvSpPr>
                <a:spLocks noChangeShapeType="1"/>
              </p:cNvSpPr>
              <p:nvPr/>
            </p:nvSpPr>
            <p:spPr bwMode="auto">
              <a:xfrm flipV="1">
                <a:off x="3120" y="912"/>
                <a:ext cx="0" cy="240"/>
              </a:xfrm>
              <a:prstGeom prst="line">
                <a:avLst/>
              </a:prstGeom>
              <a:noFill/>
              <a:ln w="9525">
                <a:solidFill>
                  <a:schemeClr val="tx1"/>
                </a:solidFill>
                <a:round/>
                <a:headEnd/>
                <a:tailEnd/>
              </a:ln>
            </p:spPr>
            <p:txBody>
              <a:bodyPr/>
              <a:lstStyle/>
              <a:p>
                <a:endParaRPr lang="en-US" dirty="0"/>
              </a:p>
            </p:txBody>
          </p:sp>
          <p:sp>
            <p:nvSpPr>
              <p:cNvPr id="26719" name="Line 148"/>
              <p:cNvSpPr>
                <a:spLocks noChangeShapeType="1"/>
              </p:cNvSpPr>
              <p:nvPr/>
            </p:nvSpPr>
            <p:spPr bwMode="auto">
              <a:xfrm flipV="1">
                <a:off x="2736" y="960"/>
                <a:ext cx="0" cy="144"/>
              </a:xfrm>
              <a:prstGeom prst="line">
                <a:avLst/>
              </a:prstGeom>
              <a:noFill/>
              <a:ln w="9525">
                <a:solidFill>
                  <a:schemeClr val="tx1"/>
                </a:solidFill>
                <a:round/>
                <a:headEnd/>
                <a:tailEnd type="triangle" w="med" len="med"/>
              </a:ln>
            </p:spPr>
            <p:txBody>
              <a:bodyPr/>
              <a:lstStyle/>
              <a:p>
                <a:endParaRPr lang="en-US" dirty="0"/>
              </a:p>
            </p:txBody>
          </p:sp>
          <p:sp>
            <p:nvSpPr>
              <p:cNvPr id="26720" name="Line 149"/>
              <p:cNvSpPr>
                <a:spLocks noChangeShapeType="1"/>
              </p:cNvSpPr>
              <p:nvPr/>
            </p:nvSpPr>
            <p:spPr bwMode="auto">
              <a:xfrm flipV="1">
                <a:off x="2976" y="960"/>
                <a:ext cx="0" cy="144"/>
              </a:xfrm>
              <a:prstGeom prst="line">
                <a:avLst/>
              </a:prstGeom>
              <a:noFill/>
              <a:ln w="9525">
                <a:solidFill>
                  <a:schemeClr val="tx1"/>
                </a:solidFill>
                <a:round/>
                <a:headEnd/>
                <a:tailEnd type="triangle" w="med" len="med"/>
              </a:ln>
            </p:spPr>
            <p:txBody>
              <a:bodyPr/>
              <a:lstStyle/>
              <a:p>
                <a:endParaRPr lang="en-US" dirty="0"/>
              </a:p>
            </p:txBody>
          </p:sp>
          <p:sp>
            <p:nvSpPr>
              <p:cNvPr id="26721" name="Line 151"/>
              <p:cNvSpPr>
                <a:spLocks noChangeShapeType="1"/>
              </p:cNvSpPr>
              <p:nvPr/>
            </p:nvSpPr>
            <p:spPr bwMode="auto">
              <a:xfrm flipV="1">
                <a:off x="3216" y="960"/>
                <a:ext cx="0" cy="144"/>
              </a:xfrm>
              <a:prstGeom prst="line">
                <a:avLst/>
              </a:prstGeom>
              <a:noFill/>
              <a:ln w="9525">
                <a:solidFill>
                  <a:schemeClr val="tx1"/>
                </a:solidFill>
                <a:round/>
                <a:headEnd/>
                <a:tailEnd type="triangle" w="med" len="med"/>
              </a:ln>
            </p:spPr>
            <p:txBody>
              <a:bodyPr/>
              <a:lstStyle/>
              <a:p>
                <a:endParaRPr lang="en-US" dirty="0"/>
              </a:p>
            </p:txBody>
          </p:sp>
        </p:grpSp>
        <p:sp>
          <p:nvSpPr>
            <p:cNvPr id="26694" name="Text Box 167"/>
            <p:cNvSpPr txBox="1">
              <a:spLocks noChangeArrowheads="1"/>
            </p:cNvSpPr>
            <p:nvPr/>
          </p:nvSpPr>
          <p:spPr bwMode="auto">
            <a:xfrm>
              <a:off x="4343400" y="3932420"/>
              <a:ext cx="1219200" cy="338554"/>
            </a:xfrm>
            <a:prstGeom prst="rect">
              <a:avLst/>
            </a:prstGeom>
            <a:noFill/>
            <a:ln w="9525">
              <a:noFill/>
              <a:miter lim="800000"/>
              <a:headEnd/>
              <a:tailEnd/>
            </a:ln>
          </p:spPr>
          <p:txBody>
            <a:bodyPr>
              <a:spAutoFit/>
            </a:bodyPr>
            <a:lstStyle/>
            <a:p>
              <a:pPr>
                <a:spcBef>
                  <a:spcPct val="50000"/>
                </a:spcBef>
              </a:pPr>
              <a:r>
                <a:rPr lang="en-US" sz="1600" b="1" dirty="0"/>
                <a:t>sp</a:t>
              </a:r>
              <a:r>
                <a:rPr lang="en-US" sz="1600" b="1" baseline="30000" dirty="0"/>
                <a:t>2</a:t>
              </a:r>
              <a:r>
                <a:rPr lang="en-US" sz="1600" b="1" dirty="0"/>
                <a:t> hybrid</a:t>
              </a:r>
              <a:endParaRPr lang="en-US" sz="1600" b="1" baseline="30000" dirty="0"/>
            </a:p>
          </p:txBody>
        </p:sp>
        <p:grpSp>
          <p:nvGrpSpPr>
            <p:cNvPr id="7" name="Group 194"/>
            <p:cNvGrpSpPr>
              <a:grpSpLocks/>
            </p:cNvGrpSpPr>
            <p:nvPr/>
          </p:nvGrpSpPr>
          <p:grpSpPr bwMode="auto">
            <a:xfrm>
              <a:off x="4754755" y="3124200"/>
              <a:ext cx="218111" cy="274820"/>
              <a:chOff x="2976" y="1488"/>
              <a:chExt cx="240" cy="240"/>
            </a:xfrm>
          </p:grpSpPr>
          <p:sp>
            <p:nvSpPr>
              <p:cNvPr id="26714" name="Rectangle 195"/>
              <p:cNvSpPr>
                <a:spLocks noChangeArrowheads="1"/>
              </p:cNvSpPr>
              <p:nvPr/>
            </p:nvSpPr>
            <p:spPr bwMode="auto">
              <a:xfrm>
                <a:off x="2976" y="1488"/>
                <a:ext cx="240" cy="240"/>
              </a:xfrm>
              <a:prstGeom prst="rect">
                <a:avLst/>
              </a:prstGeom>
              <a:noFill/>
              <a:ln w="9525">
                <a:solidFill>
                  <a:schemeClr val="tx1"/>
                </a:solidFill>
                <a:miter lim="800000"/>
                <a:headEnd/>
                <a:tailEnd/>
              </a:ln>
            </p:spPr>
            <p:txBody>
              <a:bodyPr wrap="none" anchor="ctr"/>
              <a:lstStyle/>
              <a:p>
                <a:endParaRPr lang="en-US" b="1" dirty="0"/>
              </a:p>
            </p:txBody>
          </p:sp>
          <p:sp>
            <p:nvSpPr>
              <p:cNvPr id="26715" name="Line 197"/>
              <p:cNvSpPr>
                <a:spLocks noChangeShapeType="1"/>
              </p:cNvSpPr>
              <p:nvPr/>
            </p:nvSpPr>
            <p:spPr bwMode="auto">
              <a:xfrm flipV="1">
                <a:off x="3084" y="1536"/>
                <a:ext cx="0" cy="144"/>
              </a:xfrm>
              <a:prstGeom prst="line">
                <a:avLst/>
              </a:prstGeom>
              <a:noFill/>
              <a:ln w="9525">
                <a:solidFill>
                  <a:schemeClr val="tx1"/>
                </a:solidFill>
                <a:round/>
                <a:headEnd/>
                <a:tailEnd type="triangle" w="med" len="med"/>
              </a:ln>
            </p:spPr>
            <p:txBody>
              <a:bodyPr/>
              <a:lstStyle/>
              <a:p>
                <a:endParaRPr lang="en-US" dirty="0"/>
              </a:p>
            </p:txBody>
          </p:sp>
        </p:grpSp>
        <p:grpSp>
          <p:nvGrpSpPr>
            <p:cNvPr id="8" name="Group 198"/>
            <p:cNvGrpSpPr>
              <a:grpSpLocks/>
            </p:cNvGrpSpPr>
            <p:nvPr/>
          </p:nvGrpSpPr>
          <p:grpSpPr bwMode="auto">
            <a:xfrm>
              <a:off x="4495748" y="3357718"/>
              <a:ext cx="990589" cy="548497"/>
              <a:chOff x="3999" y="2831"/>
              <a:chExt cx="1090" cy="479"/>
            </a:xfrm>
          </p:grpSpPr>
          <p:sp>
            <p:nvSpPr>
              <p:cNvPr id="26705" name="Rectangle 154"/>
              <p:cNvSpPr>
                <a:spLocks noChangeArrowheads="1"/>
              </p:cNvSpPr>
              <p:nvPr/>
            </p:nvSpPr>
            <p:spPr bwMode="auto">
              <a:xfrm>
                <a:off x="4119" y="3070"/>
                <a:ext cx="729" cy="240"/>
              </a:xfrm>
              <a:prstGeom prst="rect">
                <a:avLst/>
              </a:prstGeom>
              <a:noFill/>
              <a:ln w="9525">
                <a:solidFill>
                  <a:schemeClr val="tx1"/>
                </a:solidFill>
                <a:miter lim="800000"/>
                <a:headEnd/>
                <a:tailEnd/>
              </a:ln>
            </p:spPr>
            <p:txBody>
              <a:bodyPr wrap="none" anchor="ctr"/>
              <a:lstStyle/>
              <a:p>
                <a:endParaRPr lang="en-US" b="1" dirty="0"/>
              </a:p>
            </p:txBody>
          </p:sp>
          <p:sp>
            <p:nvSpPr>
              <p:cNvPr id="26706" name="Line 155"/>
              <p:cNvSpPr>
                <a:spLocks noChangeShapeType="1"/>
              </p:cNvSpPr>
              <p:nvPr/>
            </p:nvSpPr>
            <p:spPr bwMode="auto">
              <a:xfrm flipV="1">
                <a:off x="4359" y="3070"/>
                <a:ext cx="0" cy="240"/>
              </a:xfrm>
              <a:prstGeom prst="line">
                <a:avLst/>
              </a:prstGeom>
              <a:noFill/>
              <a:ln w="9525">
                <a:solidFill>
                  <a:schemeClr val="tx1"/>
                </a:solidFill>
                <a:round/>
                <a:headEnd/>
                <a:tailEnd/>
              </a:ln>
            </p:spPr>
            <p:txBody>
              <a:bodyPr/>
              <a:lstStyle/>
              <a:p>
                <a:endParaRPr lang="en-US" dirty="0"/>
              </a:p>
            </p:txBody>
          </p:sp>
          <p:sp>
            <p:nvSpPr>
              <p:cNvPr id="26707" name="Line 156"/>
              <p:cNvSpPr>
                <a:spLocks noChangeShapeType="1"/>
              </p:cNvSpPr>
              <p:nvPr/>
            </p:nvSpPr>
            <p:spPr bwMode="auto">
              <a:xfrm flipV="1">
                <a:off x="4599" y="3070"/>
                <a:ext cx="0" cy="240"/>
              </a:xfrm>
              <a:prstGeom prst="line">
                <a:avLst/>
              </a:prstGeom>
              <a:noFill/>
              <a:ln w="9525">
                <a:solidFill>
                  <a:schemeClr val="tx1"/>
                </a:solidFill>
                <a:round/>
                <a:headEnd/>
                <a:tailEnd/>
              </a:ln>
            </p:spPr>
            <p:txBody>
              <a:bodyPr/>
              <a:lstStyle/>
              <a:p>
                <a:endParaRPr lang="en-US" dirty="0"/>
              </a:p>
            </p:txBody>
          </p:sp>
          <p:sp>
            <p:nvSpPr>
              <p:cNvPr id="26708" name="Line 158"/>
              <p:cNvSpPr>
                <a:spLocks noChangeShapeType="1"/>
              </p:cNvSpPr>
              <p:nvPr/>
            </p:nvSpPr>
            <p:spPr bwMode="auto">
              <a:xfrm flipV="1">
                <a:off x="4215" y="3118"/>
                <a:ext cx="0" cy="144"/>
              </a:xfrm>
              <a:prstGeom prst="line">
                <a:avLst/>
              </a:prstGeom>
              <a:noFill/>
              <a:ln w="9525">
                <a:solidFill>
                  <a:schemeClr val="tx1"/>
                </a:solidFill>
                <a:round/>
                <a:headEnd/>
                <a:tailEnd type="triangle" w="med" len="med"/>
              </a:ln>
            </p:spPr>
            <p:txBody>
              <a:bodyPr/>
              <a:lstStyle/>
              <a:p>
                <a:endParaRPr lang="en-US" dirty="0"/>
              </a:p>
            </p:txBody>
          </p:sp>
          <p:sp>
            <p:nvSpPr>
              <p:cNvPr id="26709" name="Line 159"/>
              <p:cNvSpPr>
                <a:spLocks noChangeShapeType="1"/>
              </p:cNvSpPr>
              <p:nvPr/>
            </p:nvSpPr>
            <p:spPr bwMode="auto">
              <a:xfrm flipV="1">
                <a:off x="4455" y="3118"/>
                <a:ext cx="0" cy="144"/>
              </a:xfrm>
              <a:prstGeom prst="line">
                <a:avLst/>
              </a:prstGeom>
              <a:noFill/>
              <a:ln w="9525">
                <a:solidFill>
                  <a:schemeClr val="tx1"/>
                </a:solidFill>
                <a:round/>
                <a:headEnd/>
                <a:tailEnd type="triangle" w="med" len="med"/>
              </a:ln>
            </p:spPr>
            <p:txBody>
              <a:bodyPr/>
              <a:lstStyle/>
              <a:p>
                <a:endParaRPr lang="en-US" dirty="0"/>
              </a:p>
            </p:txBody>
          </p:sp>
          <p:sp>
            <p:nvSpPr>
              <p:cNvPr id="26710" name="Line 160"/>
              <p:cNvSpPr>
                <a:spLocks noChangeShapeType="1"/>
              </p:cNvSpPr>
              <p:nvPr/>
            </p:nvSpPr>
            <p:spPr bwMode="auto">
              <a:xfrm flipV="1">
                <a:off x="4695" y="3118"/>
                <a:ext cx="0" cy="144"/>
              </a:xfrm>
              <a:prstGeom prst="line">
                <a:avLst/>
              </a:prstGeom>
              <a:noFill/>
              <a:ln w="9525">
                <a:solidFill>
                  <a:schemeClr val="tx1"/>
                </a:solidFill>
                <a:round/>
                <a:headEnd/>
                <a:tailEnd type="triangle" w="med" len="med"/>
              </a:ln>
            </p:spPr>
            <p:txBody>
              <a:bodyPr/>
              <a:lstStyle/>
              <a:p>
                <a:endParaRPr lang="en-US" dirty="0"/>
              </a:p>
            </p:txBody>
          </p:sp>
          <p:sp>
            <p:nvSpPr>
              <p:cNvPr id="26711" name="AutoShape 163"/>
              <p:cNvSpPr>
                <a:spLocks/>
              </p:cNvSpPr>
              <p:nvPr/>
            </p:nvSpPr>
            <p:spPr bwMode="auto">
              <a:xfrm rot="-5400000">
                <a:off x="4570" y="2841"/>
                <a:ext cx="50" cy="411"/>
              </a:xfrm>
              <a:prstGeom prst="rightBrace">
                <a:avLst>
                  <a:gd name="adj1" fmla="val 68500"/>
                  <a:gd name="adj2" fmla="val 50000"/>
                </a:avLst>
              </a:prstGeom>
              <a:noFill/>
              <a:ln w="9525">
                <a:solidFill>
                  <a:srgbClr val="FF0000"/>
                </a:solidFill>
                <a:round/>
                <a:headEnd/>
                <a:tailEnd/>
              </a:ln>
            </p:spPr>
            <p:txBody>
              <a:bodyPr vert="eaVert" wrap="none" anchor="ctr"/>
              <a:lstStyle/>
              <a:p>
                <a:pPr algn="ctr"/>
                <a:endParaRPr lang="en-US" b="1" dirty="0">
                  <a:solidFill>
                    <a:srgbClr val="FF0000"/>
                  </a:solidFill>
                </a:endParaRPr>
              </a:p>
            </p:txBody>
          </p:sp>
          <p:sp>
            <p:nvSpPr>
              <p:cNvPr id="26712" name="AutoShape 164"/>
              <p:cNvSpPr>
                <a:spLocks/>
              </p:cNvSpPr>
              <p:nvPr/>
            </p:nvSpPr>
            <p:spPr bwMode="auto">
              <a:xfrm rot="-5400000">
                <a:off x="4188" y="2947"/>
                <a:ext cx="54" cy="192"/>
              </a:xfrm>
              <a:prstGeom prst="rightBrace">
                <a:avLst>
                  <a:gd name="adj1" fmla="val 29630"/>
                  <a:gd name="adj2" fmla="val 50000"/>
                </a:avLst>
              </a:prstGeom>
              <a:noFill/>
              <a:ln w="9525">
                <a:solidFill>
                  <a:srgbClr val="FF0000"/>
                </a:solidFill>
                <a:round/>
                <a:headEnd/>
                <a:tailEnd/>
              </a:ln>
            </p:spPr>
            <p:txBody>
              <a:bodyPr wrap="none" anchor="ctr"/>
              <a:lstStyle/>
              <a:p>
                <a:endParaRPr lang="en-US" b="1" dirty="0"/>
              </a:p>
            </p:txBody>
          </p:sp>
          <p:sp>
            <p:nvSpPr>
              <p:cNvPr id="26713" name="Text Box 165"/>
              <p:cNvSpPr txBox="1">
                <a:spLocks noChangeArrowheads="1"/>
              </p:cNvSpPr>
              <p:nvPr/>
            </p:nvSpPr>
            <p:spPr bwMode="auto">
              <a:xfrm>
                <a:off x="3999" y="2831"/>
                <a:ext cx="1090" cy="242"/>
              </a:xfrm>
              <a:prstGeom prst="rect">
                <a:avLst/>
              </a:prstGeom>
              <a:noFill/>
              <a:ln w="9525">
                <a:noFill/>
                <a:miter lim="800000"/>
                <a:headEnd/>
                <a:tailEnd/>
              </a:ln>
            </p:spPr>
            <p:txBody>
              <a:bodyPr>
                <a:spAutoFit/>
              </a:bodyPr>
              <a:lstStyle/>
              <a:p>
                <a:r>
                  <a:rPr lang="en-US" sz="1200" b="1" dirty="0"/>
                  <a:t>2s      2p</a:t>
                </a:r>
                <a:r>
                  <a:rPr lang="en-US" sz="1200" b="1" baseline="30000" dirty="0"/>
                  <a:t>2</a:t>
                </a:r>
              </a:p>
            </p:txBody>
          </p:sp>
        </p:grpSp>
        <p:sp>
          <p:nvSpPr>
            <p:cNvPr id="26697" name="Text Box 203"/>
            <p:cNvSpPr txBox="1">
              <a:spLocks noChangeArrowheads="1"/>
            </p:cNvSpPr>
            <p:nvPr/>
          </p:nvSpPr>
          <p:spPr bwMode="auto">
            <a:xfrm>
              <a:off x="4953000" y="3125130"/>
              <a:ext cx="1177547" cy="277006"/>
            </a:xfrm>
            <a:prstGeom prst="rect">
              <a:avLst/>
            </a:prstGeom>
            <a:noFill/>
            <a:ln w="9525">
              <a:noFill/>
              <a:miter lim="800000"/>
              <a:headEnd/>
              <a:tailEnd/>
            </a:ln>
          </p:spPr>
          <p:txBody>
            <a:bodyPr wrap="none">
              <a:spAutoFit/>
            </a:bodyPr>
            <a:lstStyle/>
            <a:p>
              <a:r>
                <a:rPr lang="en-US" sz="1200" b="1" dirty="0"/>
                <a:t>p</a:t>
              </a:r>
              <a:r>
                <a:rPr lang="en-US" sz="1200" b="1" baseline="-25000" dirty="0"/>
                <a:t>z</a:t>
              </a:r>
              <a:r>
                <a:rPr lang="en-US" sz="1200" b="1" dirty="0"/>
                <a:t> unhybridized</a:t>
              </a:r>
            </a:p>
          </p:txBody>
        </p:sp>
        <p:sp>
          <p:nvSpPr>
            <p:cNvPr id="26698" name="TextBox 145"/>
            <p:cNvSpPr txBox="1">
              <a:spLocks noChangeArrowheads="1"/>
            </p:cNvSpPr>
            <p:nvPr/>
          </p:nvSpPr>
          <p:spPr bwMode="auto">
            <a:xfrm>
              <a:off x="685800" y="2027739"/>
              <a:ext cx="346602" cy="277006"/>
            </a:xfrm>
            <a:prstGeom prst="rect">
              <a:avLst/>
            </a:prstGeom>
            <a:noFill/>
            <a:ln w="9525">
              <a:noFill/>
              <a:miter lim="800000"/>
              <a:headEnd/>
              <a:tailEnd/>
            </a:ln>
          </p:spPr>
          <p:txBody>
            <a:bodyPr wrap="none">
              <a:spAutoFit/>
            </a:bodyPr>
            <a:lstStyle/>
            <a:p>
              <a:r>
                <a:rPr lang="en-US" sz="1200" b="1" dirty="0"/>
                <a:t>2p</a:t>
              </a:r>
            </a:p>
          </p:txBody>
        </p:sp>
        <p:sp>
          <p:nvSpPr>
            <p:cNvPr id="26699" name="TextBox 146"/>
            <p:cNvSpPr txBox="1">
              <a:spLocks noChangeArrowheads="1"/>
            </p:cNvSpPr>
            <p:nvPr/>
          </p:nvSpPr>
          <p:spPr bwMode="auto">
            <a:xfrm>
              <a:off x="1028700" y="1818189"/>
              <a:ext cx="838200" cy="276999"/>
            </a:xfrm>
            <a:prstGeom prst="rect">
              <a:avLst/>
            </a:prstGeom>
            <a:noFill/>
            <a:ln w="9525">
              <a:noFill/>
              <a:miter lim="800000"/>
              <a:headEnd/>
              <a:tailEnd/>
            </a:ln>
          </p:spPr>
          <p:txBody>
            <a:bodyPr>
              <a:spAutoFit/>
            </a:bodyPr>
            <a:lstStyle/>
            <a:p>
              <a:r>
                <a:rPr lang="en-US" sz="1200" b="1" dirty="0"/>
                <a:t> x    y   z</a:t>
              </a:r>
            </a:p>
          </p:txBody>
        </p:sp>
        <p:sp>
          <p:nvSpPr>
            <p:cNvPr id="26700" name="TextBox 147"/>
            <p:cNvSpPr txBox="1">
              <a:spLocks noChangeArrowheads="1"/>
            </p:cNvSpPr>
            <p:nvPr/>
          </p:nvSpPr>
          <p:spPr bwMode="auto">
            <a:xfrm>
              <a:off x="2476500" y="1818963"/>
              <a:ext cx="838200" cy="276999"/>
            </a:xfrm>
            <a:prstGeom prst="rect">
              <a:avLst/>
            </a:prstGeom>
            <a:noFill/>
            <a:ln w="9525">
              <a:noFill/>
              <a:miter lim="800000"/>
              <a:headEnd/>
              <a:tailEnd/>
            </a:ln>
          </p:spPr>
          <p:txBody>
            <a:bodyPr>
              <a:spAutoFit/>
            </a:bodyPr>
            <a:lstStyle/>
            <a:p>
              <a:r>
                <a:rPr lang="en-US" sz="1200" b="1" dirty="0"/>
                <a:t> x    y   z</a:t>
              </a:r>
            </a:p>
          </p:txBody>
        </p:sp>
        <p:sp>
          <p:nvSpPr>
            <p:cNvPr id="26701" name="TextBox 148"/>
            <p:cNvSpPr txBox="1">
              <a:spLocks noChangeArrowheads="1"/>
            </p:cNvSpPr>
            <p:nvPr/>
          </p:nvSpPr>
          <p:spPr bwMode="auto">
            <a:xfrm>
              <a:off x="2667000" y="2343150"/>
              <a:ext cx="304800" cy="584775"/>
            </a:xfrm>
            <a:prstGeom prst="rect">
              <a:avLst/>
            </a:prstGeom>
            <a:noFill/>
            <a:ln w="9525">
              <a:noFill/>
              <a:miter lim="800000"/>
              <a:headEnd/>
              <a:tailEnd/>
            </a:ln>
          </p:spPr>
          <p:txBody>
            <a:bodyPr>
              <a:spAutoFit/>
            </a:bodyPr>
            <a:lstStyle/>
            <a:p>
              <a:r>
                <a:rPr lang="en-US" sz="3200" b="1" dirty="0"/>
                <a:t>+</a:t>
              </a:r>
            </a:p>
          </p:txBody>
        </p:sp>
        <p:cxnSp>
          <p:nvCxnSpPr>
            <p:cNvPr id="150" name="Straight Arrow Connector 149"/>
            <p:cNvCxnSpPr/>
            <p:nvPr/>
          </p:nvCxnSpPr>
          <p:spPr>
            <a:xfrm rot="5400000" flipH="1" flipV="1">
              <a:off x="1216889" y="2538170"/>
              <a:ext cx="617552" cy="149239"/>
            </a:xfrm>
            <a:prstGeom prst="straightConnector1">
              <a:avLst/>
            </a:prstGeom>
            <a:ln w="19050">
              <a:solidFill>
                <a:srgbClr val="00B05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Elbow Connector 150"/>
            <p:cNvCxnSpPr/>
            <p:nvPr/>
          </p:nvCxnSpPr>
          <p:spPr>
            <a:xfrm flipV="1">
              <a:off x="3581669" y="1753137"/>
              <a:ext cx="914485" cy="914422"/>
            </a:xfrm>
            <a:prstGeom prst="bentConnector3">
              <a:avLst>
                <a:gd name="adj1" fmla="val 64583"/>
              </a:avLst>
            </a:prstGeom>
            <a:ln>
              <a:tailEnd type="arrow"/>
            </a:ln>
          </p:spPr>
          <p:style>
            <a:lnRef idx="3">
              <a:schemeClr val="dk1"/>
            </a:lnRef>
            <a:fillRef idx="0">
              <a:schemeClr val="dk1"/>
            </a:fillRef>
            <a:effectRef idx="2">
              <a:schemeClr val="dk1"/>
            </a:effectRef>
            <a:fontRef idx="minor">
              <a:schemeClr val="tx1"/>
            </a:fontRef>
          </p:style>
        </p:cxnSp>
        <p:cxnSp>
          <p:nvCxnSpPr>
            <p:cNvPr id="152" name="Elbow Connector 151"/>
            <p:cNvCxnSpPr/>
            <p:nvPr/>
          </p:nvCxnSpPr>
          <p:spPr>
            <a:xfrm>
              <a:off x="3581669" y="2667560"/>
              <a:ext cx="914485" cy="914422"/>
            </a:xfrm>
            <a:prstGeom prst="bentConnector3">
              <a:avLst>
                <a:gd name="adj1" fmla="val 64583"/>
              </a:avLst>
            </a:prstGeom>
            <a:ln>
              <a:tailEnd type="arrow"/>
            </a:ln>
          </p:spPr>
          <p:style>
            <a:lnRef idx="3">
              <a:schemeClr val="dk1"/>
            </a:lnRef>
            <a:fillRef idx="0">
              <a:schemeClr val="dk1"/>
            </a:fillRef>
            <a:effectRef idx="2">
              <a:schemeClr val="dk1"/>
            </a:effectRef>
            <a:fontRef idx="minor">
              <a:schemeClr val="tx1"/>
            </a:fontRef>
          </p:style>
        </p:cxnSp>
      </p:grpSp>
      <p:grpSp>
        <p:nvGrpSpPr>
          <p:cNvPr id="9" name="Group 181"/>
          <p:cNvGrpSpPr>
            <a:grpSpLocks/>
          </p:cNvGrpSpPr>
          <p:nvPr/>
        </p:nvGrpSpPr>
        <p:grpSpPr bwMode="auto">
          <a:xfrm>
            <a:off x="7696200" y="1447800"/>
            <a:ext cx="2880362" cy="1968950"/>
            <a:chOff x="1752600" y="2286000"/>
            <a:chExt cx="4609790" cy="1828800"/>
          </a:xfrm>
        </p:grpSpPr>
        <p:grpSp>
          <p:nvGrpSpPr>
            <p:cNvPr id="10" name="Group 208"/>
            <p:cNvGrpSpPr>
              <a:grpSpLocks/>
            </p:cNvGrpSpPr>
            <p:nvPr/>
          </p:nvGrpSpPr>
          <p:grpSpPr bwMode="auto">
            <a:xfrm>
              <a:off x="1752600" y="2667000"/>
              <a:ext cx="2590805" cy="1447800"/>
              <a:chOff x="1392" y="1200"/>
              <a:chExt cx="3648" cy="1632"/>
            </a:xfrm>
          </p:grpSpPr>
          <p:grpSp>
            <p:nvGrpSpPr>
              <p:cNvPr id="11" name="Group 153"/>
              <p:cNvGrpSpPr>
                <a:grpSpLocks/>
              </p:cNvGrpSpPr>
              <p:nvPr/>
            </p:nvGrpSpPr>
            <p:grpSpPr bwMode="auto">
              <a:xfrm>
                <a:off x="1392" y="1200"/>
                <a:ext cx="1440" cy="1632"/>
                <a:chOff x="3072" y="1200"/>
                <a:chExt cx="1440" cy="1632"/>
              </a:xfrm>
            </p:grpSpPr>
            <p:grpSp>
              <p:nvGrpSpPr>
                <p:cNvPr id="12" name="Group 135"/>
                <p:cNvGrpSpPr>
                  <a:grpSpLocks/>
                </p:cNvGrpSpPr>
                <p:nvPr/>
              </p:nvGrpSpPr>
              <p:grpSpPr bwMode="auto">
                <a:xfrm>
                  <a:off x="3072" y="1200"/>
                  <a:ext cx="864" cy="1632"/>
                  <a:chOff x="2817" y="1200"/>
                  <a:chExt cx="697" cy="1776"/>
                </a:xfrm>
              </p:grpSpPr>
              <p:sp>
                <p:nvSpPr>
                  <p:cNvPr id="226" name="Freeform 136"/>
                  <p:cNvSpPr>
                    <a:spLocks/>
                  </p:cNvSpPr>
                  <p:nvPr/>
                </p:nvSpPr>
                <p:spPr bwMode="auto">
                  <a:xfrm>
                    <a:off x="2817" y="1196"/>
                    <a:ext cx="698" cy="888"/>
                  </a:xfrm>
                  <a:custGeom>
                    <a:avLst/>
                    <a:gdLst>
                      <a:gd name="T0" fmla="*/ 842 w 288"/>
                      <a:gd name="T1" fmla="*/ 2738 h 288"/>
                      <a:gd name="T2" fmla="*/ 0 w 288"/>
                      <a:gd name="T3" fmla="*/ 913 h 288"/>
                      <a:gd name="T4" fmla="*/ 842 w 288"/>
                      <a:gd name="T5" fmla="*/ 0 h 288"/>
                      <a:gd name="T6" fmla="*/ 1687 w 288"/>
                      <a:gd name="T7" fmla="*/ 913 h 288"/>
                      <a:gd name="T8" fmla="*/ 842 w 288"/>
                      <a:gd name="T9" fmla="*/ 273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rgbClr val="000099"/>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sp>
                <p:nvSpPr>
                  <p:cNvPr id="227" name="Freeform 137"/>
                  <p:cNvSpPr>
                    <a:spLocks/>
                  </p:cNvSpPr>
                  <p:nvPr/>
                </p:nvSpPr>
                <p:spPr bwMode="auto">
                  <a:xfrm rot="10800000">
                    <a:off x="2817" y="2086"/>
                    <a:ext cx="698" cy="888"/>
                  </a:xfrm>
                  <a:custGeom>
                    <a:avLst/>
                    <a:gdLst>
                      <a:gd name="T0" fmla="*/ 842 w 288"/>
                      <a:gd name="T1" fmla="*/ 2738 h 288"/>
                      <a:gd name="T2" fmla="*/ 0 w 288"/>
                      <a:gd name="T3" fmla="*/ 913 h 288"/>
                      <a:gd name="T4" fmla="*/ 842 w 288"/>
                      <a:gd name="T5" fmla="*/ 0 h 288"/>
                      <a:gd name="T6" fmla="*/ 1687 w 288"/>
                      <a:gd name="T7" fmla="*/ 913 h 288"/>
                      <a:gd name="T8" fmla="*/ 842 w 288"/>
                      <a:gd name="T9" fmla="*/ 273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chemeClr val="accent1"/>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grpSp>
            <p:grpSp>
              <p:nvGrpSpPr>
                <p:cNvPr id="13" name="Group 138"/>
                <p:cNvGrpSpPr>
                  <a:grpSpLocks/>
                </p:cNvGrpSpPr>
                <p:nvPr/>
              </p:nvGrpSpPr>
              <p:grpSpPr bwMode="auto">
                <a:xfrm>
                  <a:off x="3072" y="1968"/>
                  <a:ext cx="872" cy="96"/>
                  <a:chOff x="2496" y="2016"/>
                  <a:chExt cx="1344" cy="120"/>
                </a:xfrm>
              </p:grpSpPr>
              <p:sp>
                <p:nvSpPr>
                  <p:cNvPr id="224" name="Freeform 139"/>
                  <p:cNvSpPr>
                    <a:spLocks/>
                  </p:cNvSpPr>
                  <p:nvPr/>
                </p:nvSpPr>
                <p:spPr bwMode="auto">
                  <a:xfrm rot="5400000">
                    <a:off x="3445" y="1739"/>
                    <a:ext cx="121" cy="673"/>
                  </a:xfrm>
                  <a:custGeom>
                    <a:avLst/>
                    <a:gdLst>
                      <a:gd name="T0" fmla="*/ 25 w 288"/>
                      <a:gd name="T1" fmla="*/ 1568 h 288"/>
                      <a:gd name="T2" fmla="*/ 0 w 288"/>
                      <a:gd name="T3" fmla="*/ 523 h 288"/>
                      <a:gd name="T4" fmla="*/ 25 w 288"/>
                      <a:gd name="T5" fmla="*/ 0 h 288"/>
                      <a:gd name="T6" fmla="*/ 50 w 288"/>
                      <a:gd name="T7" fmla="*/ 523 h 288"/>
                      <a:gd name="T8" fmla="*/ 25 w 288"/>
                      <a:gd name="T9" fmla="*/ 156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rgbClr val="000099"/>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sp>
                <p:nvSpPr>
                  <p:cNvPr id="225" name="Freeform 140"/>
                  <p:cNvSpPr>
                    <a:spLocks/>
                  </p:cNvSpPr>
                  <p:nvPr/>
                </p:nvSpPr>
                <p:spPr bwMode="auto">
                  <a:xfrm rot="-5400000">
                    <a:off x="2772" y="1739"/>
                    <a:ext cx="121" cy="673"/>
                  </a:xfrm>
                  <a:custGeom>
                    <a:avLst/>
                    <a:gdLst>
                      <a:gd name="T0" fmla="*/ 25 w 288"/>
                      <a:gd name="T1" fmla="*/ 1568 h 288"/>
                      <a:gd name="T2" fmla="*/ 0 w 288"/>
                      <a:gd name="T3" fmla="*/ 523 h 288"/>
                      <a:gd name="T4" fmla="*/ 25 w 288"/>
                      <a:gd name="T5" fmla="*/ 0 h 288"/>
                      <a:gd name="T6" fmla="*/ 50 w 288"/>
                      <a:gd name="T7" fmla="*/ 523 h 288"/>
                      <a:gd name="T8" fmla="*/ 25 w 288"/>
                      <a:gd name="T9" fmla="*/ 156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chemeClr val="accent1">
                      <a:alpha val="78038"/>
                    </a:schemeClr>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grpSp>
            <p:grpSp>
              <p:nvGrpSpPr>
                <p:cNvPr id="14" name="Group 147"/>
                <p:cNvGrpSpPr>
                  <a:grpSpLocks/>
                </p:cNvGrpSpPr>
                <p:nvPr/>
              </p:nvGrpSpPr>
              <p:grpSpPr bwMode="auto">
                <a:xfrm>
                  <a:off x="3640" y="1200"/>
                  <a:ext cx="864" cy="1632"/>
                  <a:chOff x="2817" y="1200"/>
                  <a:chExt cx="697" cy="1776"/>
                </a:xfrm>
              </p:grpSpPr>
              <p:sp>
                <p:nvSpPr>
                  <p:cNvPr id="222" name="Freeform 148"/>
                  <p:cNvSpPr>
                    <a:spLocks/>
                  </p:cNvSpPr>
                  <p:nvPr/>
                </p:nvSpPr>
                <p:spPr bwMode="auto">
                  <a:xfrm>
                    <a:off x="2818" y="1196"/>
                    <a:ext cx="742" cy="888"/>
                  </a:xfrm>
                  <a:custGeom>
                    <a:avLst/>
                    <a:gdLst>
                      <a:gd name="T0" fmla="*/ 842 w 288"/>
                      <a:gd name="T1" fmla="*/ 2738 h 288"/>
                      <a:gd name="T2" fmla="*/ 0 w 288"/>
                      <a:gd name="T3" fmla="*/ 913 h 288"/>
                      <a:gd name="T4" fmla="*/ 842 w 288"/>
                      <a:gd name="T5" fmla="*/ 0 h 288"/>
                      <a:gd name="T6" fmla="*/ 1687 w 288"/>
                      <a:gd name="T7" fmla="*/ 913 h 288"/>
                      <a:gd name="T8" fmla="*/ 842 w 288"/>
                      <a:gd name="T9" fmla="*/ 273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rgbClr val="000099"/>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sp>
                <p:nvSpPr>
                  <p:cNvPr id="223" name="Freeform 149"/>
                  <p:cNvSpPr>
                    <a:spLocks/>
                  </p:cNvSpPr>
                  <p:nvPr/>
                </p:nvSpPr>
                <p:spPr bwMode="auto">
                  <a:xfrm rot="10800000">
                    <a:off x="2818" y="2086"/>
                    <a:ext cx="742" cy="888"/>
                  </a:xfrm>
                  <a:custGeom>
                    <a:avLst/>
                    <a:gdLst>
                      <a:gd name="T0" fmla="*/ 842 w 288"/>
                      <a:gd name="T1" fmla="*/ 2738 h 288"/>
                      <a:gd name="T2" fmla="*/ 0 w 288"/>
                      <a:gd name="T3" fmla="*/ 913 h 288"/>
                      <a:gd name="T4" fmla="*/ 842 w 288"/>
                      <a:gd name="T5" fmla="*/ 0 h 288"/>
                      <a:gd name="T6" fmla="*/ 1687 w 288"/>
                      <a:gd name="T7" fmla="*/ 913 h 288"/>
                      <a:gd name="T8" fmla="*/ 842 w 288"/>
                      <a:gd name="T9" fmla="*/ 273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chemeClr val="accent1"/>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grpSp>
            <p:grpSp>
              <p:nvGrpSpPr>
                <p:cNvPr id="15" name="Group 150"/>
                <p:cNvGrpSpPr>
                  <a:grpSpLocks/>
                </p:cNvGrpSpPr>
                <p:nvPr/>
              </p:nvGrpSpPr>
              <p:grpSpPr bwMode="auto">
                <a:xfrm>
                  <a:off x="3640" y="1968"/>
                  <a:ext cx="872" cy="96"/>
                  <a:chOff x="2496" y="2016"/>
                  <a:chExt cx="1344" cy="120"/>
                </a:xfrm>
              </p:grpSpPr>
              <p:sp>
                <p:nvSpPr>
                  <p:cNvPr id="220" name="Freeform 151"/>
                  <p:cNvSpPr>
                    <a:spLocks/>
                  </p:cNvSpPr>
                  <p:nvPr/>
                </p:nvSpPr>
                <p:spPr bwMode="auto">
                  <a:xfrm rot="5400000">
                    <a:off x="3459" y="1725"/>
                    <a:ext cx="127" cy="695"/>
                  </a:xfrm>
                  <a:custGeom>
                    <a:avLst/>
                    <a:gdLst>
                      <a:gd name="T0" fmla="*/ 25 w 288"/>
                      <a:gd name="T1" fmla="*/ 1568 h 288"/>
                      <a:gd name="T2" fmla="*/ 0 w 288"/>
                      <a:gd name="T3" fmla="*/ 523 h 288"/>
                      <a:gd name="T4" fmla="*/ 25 w 288"/>
                      <a:gd name="T5" fmla="*/ 0 h 288"/>
                      <a:gd name="T6" fmla="*/ 50 w 288"/>
                      <a:gd name="T7" fmla="*/ 523 h 288"/>
                      <a:gd name="T8" fmla="*/ 25 w 288"/>
                      <a:gd name="T9" fmla="*/ 156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rgbClr val="000099"/>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sp>
                <p:nvSpPr>
                  <p:cNvPr id="221" name="Freeform 152"/>
                  <p:cNvSpPr>
                    <a:spLocks/>
                  </p:cNvSpPr>
                  <p:nvPr/>
                </p:nvSpPr>
                <p:spPr bwMode="auto">
                  <a:xfrm rot="-5400000">
                    <a:off x="2773" y="1739"/>
                    <a:ext cx="121" cy="673"/>
                  </a:xfrm>
                  <a:custGeom>
                    <a:avLst/>
                    <a:gdLst>
                      <a:gd name="T0" fmla="*/ 25 w 288"/>
                      <a:gd name="T1" fmla="*/ 1568 h 288"/>
                      <a:gd name="T2" fmla="*/ 0 w 288"/>
                      <a:gd name="T3" fmla="*/ 523 h 288"/>
                      <a:gd name="T4" fmla="*/ 25 w 288"/>
                      <a:gd name="T5" fmla="*/ 0 h 288"/>
                      <a:gd name="T6" fmla="*/ 50 w 288"/>
                      <a:gd name="T7" fmla="*/ 523 h 288"/>
                      <a:gd name="T8" fmla="*/ 25 w 288"/>
                      <a:gd name="T9" fmla="*/ 156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chemeClr val="accent1">
                      <a:alpha val="78038"/>
                    </a:schemeClr>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grpSp>
          </p:grpSp>
          <p:grpSp>
            <p:nvGrpSpPr>
              <p:cNvPr id="16" name="Group 180"/>
              <p:cNvGrpSpPr>
                <a:grpSpLocks/>
              </p:cNvGrpSpPr>
              <p:nvPr/>
            </p:nvGrpSpPr>
            <p:grpSpPr bwMode="auto">
              <a:xfrm>
                <a:off x="2496" y="1200"/>
                <a:ext cx="1440" cy="1632"/>
                <a:chOff x="3072" y="1200"/>
                <a:chExt cx="1440" cy="1632"/>
              </a:xfrm>
            </p:grpSpPr>
            <p:grpSp>
              <p:nvGrpSpPr>
                <p:cNvPr id="17" name="Group 181"/>
                <p:cNvGrpSpPr>
                  <a:grpSpLocks/>
                </p:cNvGrpSpPr>
                <p:nvPr/>
              </p:nvGrpSpPr>
              <p:grpSpPr bwMode="auto">
                <a:xfrm>
                  <a:off x="3072" y="1200"/>
                  <a:ext cx="864" cy="1632"/>
                  <a:chOff x="2817" y="1200"/>
                  <a:chExt cx="697" cy="1776"/>
                </a:xfrm>
              </p:grpSpPr>
              <p:sp>
                <p:nvSpPr>
                  <p:cNvPr id="214" name="Freeform 182"/>
                  <p:cNvSpPr>
                    <a:spLocks/>
                  </p:cNvSpPr>
                  <p:nvPr/>
                </p:nvSpPr>
                <p:spPr bwMode="auto">
                  <a:xfrm>
                    <a:off x="2818" y="1196"/>
                    <a:ext cx="696" cy="888"/>
                  </a:xfrm>
                  <a:custGeom>
                    <a:avLst/>
                    <a:gdLst>
                      <a:gd name="T0" fmla="*/ 842 w 288"/>
                      <a:gd name="T1" fmla="*/ 2738 h 288"/>
                      <a:gd name="T2" fmla="*/ 0 w 288"/>
                      <a:gd name="T3" fmla="*/ 913 h 288"/>
                      <a:gd name="T4" fmla="*/ 842 w 288"/>
                      <a:gd name="T5" fmla="*/ 0 h 288"/>
                      <a:gd name="T6" fmla="*/ 1687 w 288"/>
                      <a:gd name="T7" fmla="*/ 913 h 288"/>
                      <a:gd name="T8" fmla="*/ 842 w 288"/>
                      <a:gd name="T9" fmla="*/ 273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rgbClr val="000099"/>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sp>
                <p:nvSpPr>
                  <p:cNvPr id="215" name="Freeform 183"/>
                  <p:cNvSpPr>
                    <a:spLocks/>
                  </p:cNvSpPr>
                  <p:nvPr/>
                </p:nvSpPr>
                <p:spPr bwMode="auto">
                  <a:xfrm rot="10800000">
                    <a:off x="2818" y="2086"/>
                    <a:ext cx="696" cy="888"/>
                  </a:xfrm>
                  <a:custGeom>
                    <a:avLst/>
                    <a:gdLst>
                      <a:gd name="T0" fmla="*/ 842 w 288"/>
                      <a:gd name="T1" fmla="*/ 2738 h 288"/>
                      <a:gd name="T2" fmla="*/ 0 w 288"/>
                      <a:gd name="T3" fmla="*/ 913 h 288"/>
                      <a:gd name="T4" fmla="*/ 842 w 288"/>
                      <a:gd name="T5" fmla="*/ 0 h 288"/>
                      <a:gd name="T6" fmla="*/ 1687 w 288"/>
                      <a:gd name="T7" fmla="*/ 913 h 288"/>
                      <a:gd name="T8" fmla="*/ 842 w 288"/>
                      <a:gd name="T9" fmla="*/ 273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chemeClr val="accent1"/>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grpSp>
            <p:grpSp>
              <p:nvGrpSpPr>
                <p:cNvPr id="18" name="Group 184"/>
                <p:cNvGrpSpPr>
                  <a:grpSpLocks/>
                </p:cNvGrpSpPr>
                <p:nvPr/>
              </p:nvGrpSpPr>
              <p:grpSpPr bwMode="auto">
                <a:xfrm>
                  <a:off x="3072" y="1968"/>
                  <a:ext cx="872" cy="96"/>
                  <a:chOff x="2496" y="2016"/>
                  <a:chExt cx="1344" cy="120"/>
                </a:xfrm>
              </p:grpSpPr>
              <p:sp>
                <p:nvSpPr>
                  <p:cNvPr id="212" name="Freeform 185"/>
                  <p:cNvSpPr>
                    <a:spLocks/>
                  </p:cNvSpPr>
                  <p:nvPr/>
                </p:nvSpPr>
                <p:spPr bwMode="auto">
                  <a:xfrm rot="5400000">
                    <a:off x="3444" y="1742"/>
                    <a:ext cx="121" cy="667"/>
                  </a:xfrm>
                  <a:custGeom>
                    <a:avLst/>
                    <a:gdLst>
                      <a:gd name="T0" fmla="*/ 25 w 288"/>
                      <a:gd name="T1" fmla="*/ 1568 h 288"/>
                      <a:gd name="T2" fmla="*/ 0 w 288"/>
                      <a:gd name="T3" fmla="*/ 523 h 288"/>
                      <a:gd name="T4" fmla="*/ 25 w 288"/>
                      <a:gd name="T5" fmla="*/ 0 h 288"/>
                      <a:gd name="T6" fmla="*/ 50 w 288"/>
                      <a:gd name="T7" fmla="*/ 523 h 288"/>
                      <a:gd name="T8" fmla="*/ 25 w 288"/>
                      <a:gd name="T9" fmla="*/ 156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rgbClr val="000099"/>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sp>
                <p:nvSpPr>
                  <p:cNvPr id="213" name="Freeform 186"/>
                  <p:cNvSpPr>
                    <a:spLocks/>
                  </p:cNvSpPr>
                  <p:nvPr/>
                </p:nvSpPr>
                <p:spPr bwMode="auto">
                  <a:xfrm rot="-5400000">
                    <a:off x="2774" y="1739"/>
                    <a:ext cx="121" cy="673"/>
                  </a:xfrm>
                  <a:custGeom>
                    <a:avLst/>
                    <a:gdLst>
                      <a:gd name="T0" fmla="*/ 25 w 288"/>
                      <a:gd name="T1" fmla="*/ 1568 h 288"/>
                      <a:gd name="T2" fmla="*/ 0 w 288"/>
                      <a:gd name="T3" fmla="*/ 523 h 288"/>
                      <a:gd name="T4" fmla="*/ 25 w 288"/>
                      <a:gd name="T5" fmla="*/ 0 h 288"/>
                      <a:gd name="T6" fmla="*/ 50 w 288"/>
                      <a:gd name="T7" fmla="*/ 523 h 288"/>
                      <a:gd name="T8" fmla="*/ 25 w 288"/>
                      <a:gd name="T9" fmla="*/ 156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chemeClr val="accent1">
                      <a:alpha val="78038"/>
                    </a:schemeClr>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grpSp>
            <p:grpSp>
              <p:nvGrpSpPr>
                <p:cNvPr id="19" name="Group 187"/>
                <p:cNvGrpSpPr>
                  <a:grpSpLocks/>
                </p:cNvGrpSpPr>
                <p:nvPr/>
              </p:nvGrpSpPr>
              <p:grpSpPr bwMode="auto">
                <a:xfrm>
                  <a:off x="3640" y="1200"/>
                  <a:ext cx="864" cy="1632"/>
                  <a:chOff x="2817" y="1200"/>
                  <a:chExt cx="697" cy="1776"/>
                </a:xfrm>
              </p:grpSpPr>
              <p:sp>
                <p:nvSpPr>
                  <p:cNvPr id="210" name="Freeform 188"/>
                  <p:cNvSpPr>
                    <a:spLocks/>
                  </p:cNvSpPr>
                  <p:nvPr/>
                </p:nvSpPr>
                <p:spPr bwMode="auto">
                  <a:xfrm>
                    <a:off x="2827" y="1196"/>
                    <a:ext cx="687" cy="888"/>
                  </a:xfrm>
                  <a:custGeom>
                    <a:avLst/>
                    <a:gdLst>
                      <a:gd name="T0" fmla="*/ 842 w 288"/>
                      <a:gd name="T1" fmla="*/ 2738 h 288"/>
                      <a:gd name="T2" fmla="*/ 0 w 288"/>
                      <a:gd name="T3" fmla="*/ 913 h 288"/>
                      <a:gd name="T4" fmla="*/ 842 w 288"/>
                      <a:gd name="T5" fmla="*/ 0 h 288"/>
                      <a:gd name="T6" fmla="*/ 1687 w 288"/>
                      <a:gd name="T7" fmla="*/ 913 h 288"/>
                      <a:gd name="T8" fmla="*/ 842 w 288"/>
                      <a:gd name="T9" fmla="*/ 273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rgbClr val="000099"/>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sp>
                <p:nvSpPr>
                  <p:cNvPr id="211" name="Freeform 189"/>
                  <p:cNvSpPr>
                    <a:spLocks/>
                  </p:cNvSpPr>
                  <p:nvPr/>
                </p:nvSpPr>
                <p:spPr bwMode="auto">
                  <a:xfrm rot="10800000">
                    <a:off x="2827" y="2086"/>
                    <a:ext cx="687" cy="888"/>
                  </a:xfrm>
                  <a:custGeom>
                    <a:avLst/>
                    <a:gdLst>
                      <a:gd name="T0" fmla="*/ 842 w 288"/>
                      <a:gd name="T1" fmla="*/ 2738 h 288"/>
                      <a:gd name="T2" fmla="*/ 0 w 288"/>
                      <a:gd name="T3" fmla="*/ 913 h 288"/>
                      <a:gd name="T4" fmla="*/ 842 w 288"/>
                      <a:gd name="T5" fmla="*/ 0 h 288"/>
                      <a:gd name="T6" fmla="*/ 1687 w 288"/>
                      <a:gd name="T7" fmla="*/ 913 h 288"/>
                      <a:gd name="T8" fmla="*/ 842 w 288"/>
                      <a:gd name="T9" fmla="*/ 273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chemeClr val="accent1"/>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grpSp>
            <p:grpSp>
              <p:nvGrpSpPr>
                <p:cNvPr id="20" name="Group 190"/>
                <p:cNvGrpSpPr>
                  <a:grpSpLocks/>
                </p:cNvGrpSpPr>
                <p:nvPr/>
              </p:nvGrpSpPr>
              <p:grpSpPr bwMode="auto">
                <a:xfrm>
                  <a:off x="3640" y="1968"/>
                  <a:ext cx="872" cy="96"/>
                  <a:chOff x="2496" y="2016"/>
                  <a:chExt cx="1344" cy="120"/>
                </a:xfrm>
              </p:grpSpPr>
              <p:sp>
                <p:nvSpPr>
                  <p:cNvPr id="208" name="Freeform 191"/>
                  <p:cNvSpPr>
                    <a:spLocks/>
                  </p:cNvSpPr>
                  <p:nvPr/>
                </p:nvSpPr>
                <p:spPr bwMode="auto">
                  <a:xfrm rot="5400000">
                    <a:off x="3445" y="1742"/>
                    <a:ext cx="121" cy="667"/>
                  </a:xfrm>
                  <a:custGeom>
                    <a:avLst/>
                    <a:gdLst>
                      <a:gd name="T0" fmla="*/ 25 w 288"/>
                      <a:gd name="T1" fmla="*/ 1568 h 288"/>
                      <a:gd name="T2" fmla="*/ 0 w 288"/>
                      <a:gd name="T3" fmla="*/ 523 h 288"/>
                      <a:gd name="T4" fmla="*/ 25 w 288"/>
                      <a:gd name="T5" fmla="*/ 0 h 288"/>
                      <a:gd name="T6" fmla="*/ 50 w 288"/>
                      <a:gd name="T7" fmla="*/ 523 h 288"/>
                      <a:gd name="T8" fmla="*/ 25 w 288"/>
                      <a:gd name="T9" fmla="*/ 156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rgbClr val="000099"/>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sp>
                <p:nvSpPr>
                  <p:cNvPr id="209" name="Freeform 192"/>
                  <p:cNvSpPr>
                    <a:spLocks/>
                  </p:cNvSpPr>
                  <p:nvPr/>
                </p:nvSpPr>
                <p:spPr bwMode="auto">
                  <a:xfrm rot="-5400000">
                    <a:off x="2793" y="1757"/>
                    <a:ext cx="129" cy="629"/>
                  </a:xfrm>
                  <a:custGeom>
                    <a:avLst/>
                    <a:gdLst>
                      <a:gd name="T0" fmla="*/ 25 w 288"/>
                      <a:gd name="T1" fmla="*/ 1568 h 288"/>
                      <a:gd name="T2" fmla="*/ 0 w 288"/>
                      <a:gd name="T3" fmla="*/ 523 h 288"/>
                      <a:gd name="T4" fmla="*/ 25 w 288"/>
                      <a:gd name="T5" fmla="*/ 0 h 288"/>
                      <a:gd name="T6" fmla="*/ 50 w 288"/>
                      <a:gd name="T7" fmla="*/ 523 h 288"/>
                      <a:gd name="T8" fmla="*/ 25 w 288"/>
                      <a:gd name="T9" fmla="*/ 156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chemeClr val="accent1">
                      <a:alpha val="78038"/>
                    </a:schemeClr>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grpSp>
          </p:grpSp>
          <p:grpSp>
            <p:nvGrpSpPr>
              <p:cNvPr id="21" name="Group 193"/>
              <p:cNvGrpSpPr>
                <a:grpSpLocks/>
              </p:cNvGrpSpPr>
              <p:nvPr/>
            </p:nvGrpSpPr>
            <p:grpSpPr bwMode="auto">
              <a:xfrm>
                <a:off x="3600" y="1200"/>
                <a:ext cx="1440" cy="1632"/>
                <a:chOff x="3072" y="1200"/>
                <a:chExt cx="1440" cy="1632"/>
              </a:xfrm>
            </p:grpSpPr>
            <p:grpSp>
              <p:nvGrpSpPr>
                <p:cNvPr id="22" name="Group 194"/>
                <p:cNvGrpSpPr>
                  <a:grpSpLocks/>
                </p:cNvGrpSpPr>
                <p:nvPr/>
              </p:nvGrpSpPr>
              <p:grpSpPr bwMode="auto">
                <a:xfrm>
                  <a:off x="3072" y="1200"/>
                  <a:ext cx="864" cy="1632"/>
                  <a:chOff x="2817" y="1200"/>
                  <a:chExt cx="697" cy="1776"/>
                </a:xfrm>
              </p:grpSpPr>
              <p:sp>
                <p:nvSpPr>
                  <p:cNvPr id="202" name="Freeform 195"/>
                  <p:cNvSpPr>
                    <a:spLocks/>
                  </p:cNvSpPr>
                  <p:nvPr/>
                </p:nvSpPr>
                <p:spPr bwMode="auto">
                  <a:xfrm>
                    <a:off x="2816" y="1196"/>
                    <a:ext cx="698" cy="888"/>
                  </a:xfrm>
                  <a:custGeom>
                    <a:avLst/>
                    <a:gdLst>
                      <a:gd name="T0" fmla="*/ 842 w 288"/>
                      <a:gd name="T1" fmla="*/ 2738 h 288"/>
                      <a:gd name="T2" fmla="*/ 0 w 288"/>
                      <a:gd name="T3" fmla="*/ 913 h 288"/>
                      <a:gd name="T4" fmla="*/ 842 w 288"/>
                      <a:gd name="T5" fmla="*/ 0 h 288"/>
                      <a:gd name="T6" fmla="*/ 1687 w 288"/>
                      <a:gd name="T7" fmla="*/ 913 h 288"/>
                      <a:gd name="T8" fmla="*/ 842 w 288"/>
                      <a:gd name="T9" fmla="*/ 273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rgbClr val="000099"/>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sp>
                <p:nvSpPr>
                  <p:cNvPr id="203" name="Freeform 196"/>
                  <p:cNvSpPr>
                    <a:spLocks/>
                  </p:cNvSpPr>
                  <p:nvPr/>
                </p:nvSpPr>
                <p:spPr bwMode="auto">
                  <a:xfrm rot="10800000">
                    <a:off x="2816" y="2086"/>
                    <a:ext cx="698" cy="888"/>
                  </a:xfrm>
                  <a:custGeom>
                    <a:avLst/>
                    <a:gdLst>
                      <a:gd name="T0" fmla="*/ 842 w 288"/>
                      <a:gd name="T1" fmla="*/ 2738 h 288"/>
                      <a:gd name="T2" fmla="*/ 0 w 288"/>
                      <a:gd name="T3" fmla="*/ 913 h 288"/>
                      <a:gd name="T4" fmla="*/ 842 w 288"/>
                      <a:gd name="T5" fmla="*/ 0 h 288"/>
                      <a:gd name="T6" fmla="*/ 1687 w 288"/>
                      <a:gd name="T7" fmla="*/ 913 h 288"/>
                      <a:gd name="T8" fmla="*/ 842 w 288"/>
                      <a:gd name="T9" fmla="*/ 273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chemeClr val="accent1"/>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grpSp>
            <p:grpSp>
              <p:nvGrpSpPr>
                <p:cNvPr id="23" name="Group 197"/>
                <p:cNvGrpSpPr>
                  <a:grpSpLocks/>
                </p:cNvGrpSpPr>
                <p:nvPr/>
              </p:nvGrpSpPr>
              <p:grpSpPr bwMode="auto">
                <a:xfrm>
                  <a:off x="3072" y="1968"/>
                  <a:ext cx="872" cy="96"/>
                  <a:chOff x="2496" y="2016"/>
                  <a:chExt cx="1344" cy="120"/>
                </a:xfrm>
              </p:grpSpPr>
              <p:sp>
                <p:nvSpPr>
                  <p:cNvPr id="200" name="Freeform 198"/>
                  <p:cNvSpPr>
                    <a:spLocks/>
                  </p:cNvSpPr>
                  <p:nvPr/>
                </p:nvSpPr>
                <p:spPr bwMode="auto">
                  <a:xfrm rot="5400000">
                    <a:off x="3444" y="1739"/>
                    <a:ext cx="121" cy="673"/>
                  </a:xfrm>
                  <a:custGeom>
                    <a:avLst/>
                    <a:gdLst>
                      <a:gd name="T0" fmla="*/ 25 w 288"/>
                      <a:gd name="T1" fmla="*/ 1568 h 288"/>
                      <a:gd name="T2" fmla="*/ 0 w 288"/>
                      <a:gd name="T3" fmla="*/ 523 h 288"/>
                      <a:gd name="T4" fmla="*/ 25 w 288"/>
                      <a:gd name="T5" fmla="*/ 0 h 288"/>
                      <a:gd name="T6" fmla="*/ 50 w 288"/>
                      <a:gd name="T7" fmla="*/ 523 h 288"/>
                      <a:gd name="T8" fmla="*/ 25 w 288"/>
                      <a:gd name="T9" fmla="*/ 156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rgbClr val="000099"/>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sp>
                <p:nvSpPr>
                  <p:cNvPr id="201" name="Freeform 199"/>
                  <p:cNvSpPr>
                    <a:spLocks/>
                  </p:cNvSpPr>
                  <p:nvPr/>
                </p:nvSpPr>
                <p:spPr bwMode="auto">
                  <a:xfrm rot="-5400000">
                    <a:off x="2771" y="1739"/>
                    <a:ext cx="121" cy="673"/>
                  </a:xfrm>
                  <a:custGeom>
                    <a:avLst/>
                    <a:gdLst>
                      <a:gd name="T0" fmla="*/ 25 w 288"/>
                      <a:gd name="T1" fmla="*/ 1568 h 288"/>
                      <a:gd name="T2" fmla="*/ 0 w 288"/>
                      <a:gd name="T3" fmla="*/ 523 h 288"/>
                      <a:gd name="T4" fmla="*/ 25 w 288"/>
                      <a:gd name="T5" fmla="*/ 0 h 288"/>
                      <a:gd name="T6" fmla="*/ 50 w 288"/>
                      <a:gd name="T7" fmla="*/ 523 h 288"/>
                      <a:gd name="T8" fmla="*/ 25 w 288"/>
                      <a:gd name="T9" fmla="*/ 156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chemeClr val="accent1">
                      <a:alpha val="78038"/>
                    </a:schemeClr>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grpSp>
            <p:grpSp>
              <p:nvGrpSpPr>
                <p:cNvPr id="24" name="Group 200"/>
                <p:cNvGrpSpPr>
                  <a:grpSpLocks/>
                </p:cNvGrpSpPr>
                <p:nvPr/>
              </p:nvGrpSpPr>
              <p:grpSpPr bwMode="auto">
                <a:xfrm>
                  <a:off x="3640" y="1200"/>
                  <a:ext cx="864" cy="1632"/>
                  <a:chOff x="2817" y="1200"/>
                  <a:chExt cx="697" cy="1776"/>
                </a:xfrm>
              </p:grpSpPr>
              <p:sp>
                <p:nvSpPr>
                  <p:cNvPr id="198" name="Freeform 201"/>
                  <p:cNvSpPr>
                    <a:spLocks/>
                  </p:cNvSpPr>
                  <p:nvPr/>
                </p:nvSpPr>
                <p:spPr bwMode="auto">
                  <a:xfrm>
                    <a:off x="2817" y="1196"/>
                    <a:ext cx="698" cy="888"/>
                  </a:xfrm>
                  <a:custGeom>
                    <a:avLst/>
                    <a:gdLst>
                      <a:gd name="T0" fmla="*/ 842 w 288"/>
                      <a:gd name="T1" fmla="*/ 2738 h 288"/>
                      <a:gd name="T2" fmla="*/ 0 w 288"/>
                      <a:gd name="T3" fmla="*/ 913 h 288"/>
                      <a:gd name="T4" fmla="*/ 842 w 288"/>
                      <a:gd name="T5" fmla="*/ 0 h 288"/>
                      <a:gd name="T6" fmla="*/ 1687 w 288"/>
                      <a:gd name="T7" fmla="*/ 913 h 288"/>
                      <a:gd name="T8" fmla="*/ 842 w 288"/>
                      <a:gd name="T9" fmla="*/ 273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rgbClr val="000099">
                      <a:alpha val="74117"/>
                    </a:srgbClr>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sp>
                <p:nvSpPr>
                  <p:cNvPr id="199" name="Freeform 202"/>
                  <p:cNvSpPr>
                    <a:spLocks/>
                  </p:cNvSpPr>
                  <p:nvPr/>
                </p:nvSpPr>
                <p:spPr bwMode="auto">
                  <a:xfrm rot="10800000">
                    <a:off x="2817" y="2086"/>
                    <a:ext cx="698" cy="888"/>
                  </a:xfrm>
                  <a:custGeom>
                    <a:avLst/>
                    <a:gdLst>
                      <a:gd name="T0" fmla="*/ 842 w 288"/>
                      <a:gd name="T1" fmla="*/ 2738 h 288"/>
                      <a:gd name="T2" fmla="*/ 0 w 288"/>
                      <a:gd name="T3" fmla="*/ 913 h 288"/>
                      <a:gd name="T4" fmla="*/ 842 w 288"/>
                      <a:gd name="T5" fmla="*/ 0 h 288"/>
                      <a:gd name="T6" fmla="*/ 1687 w 288"/>
                      <a:gd name="T7" fmla="*/ 913 h 288"/>
                      <a:gd name="T8" fmla="*/ 842 w 288"/>
                      <a:gd name="T9" fmla="*/ 273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chemeClr val="accent1"/>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grpSp>
            <p:grpSp>
              <p:nvGrpSpPr>
                <p:cNvPr id="25" name="Group 203"/>
                <p:cNvGrpSpPr>
                  <a:grpSpLocks/>
                </p:cNvGrpSpPr>
                <p:nvPr/>
              </p:nvGrpSpPr>
              <p:grpSpPr bwMode="auto">
                <a:xfrm>
                  <a:off x="3640" y="1968"/>
                  <a:ext cx="872" cy="96"/>
                  <a:chOff x="2496" y="2016"/>
                  <a:chExt cx="1344" cy="120"/>
                </a:xfrm>
              </p:grpSpPr>
              <p:sp>
                <p:nvSpPr>
                  <p:cNvPr id="196" name="Freeform 204"/>
                  <p:cNvSpPr>
                    <a:spLocks/>
                  </p:cNvSpPr>
                  <p:nvPr/>
                </p:nvSpPr>
                <p:spPr bwMode="auto">
                  <a:xfrm rot="5400000">
                    <a:off x="3445" y="1739"/>
                    <a:ext cx="121" cy="673"/>
                  </a:xfrm>
                  <a:custGeom>
                    <a:avLst/>
                    <a:gdLst>
                      <a:gd name="T0" fmla="*/ 25 w 288"/>
                      <a:gd name="T1" fmla="*/ 1568 h 288"/>
                      <a:gd name="T2" fmla="*/ 0 w 288"/>
                      <a:gd name="T3" fmla="*/ 523 h 288"/>
                      <a:gd name="T4" fmla="*/ 25 w 288"/>
                      <a:gd name="T5" fmla="*/ 0 h 288"/>
                      <a:gd name="T6" fmla="*/ 50 w 288"/>
                      <a:gd name="T7" fmla="*/ 523 h 288"/>
                      <a:gd name="T8" fmla="*/ 25 w 288"/>
                      <a:gd name="T9" fmla="*/ 156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rgbClr val="000099"/>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sp>
                <p:nvSpPr>
                  <p:cNvPr id="197" name="Freeform 205"/>
                  <p:cNvSpPr>
                    <a:spLocks/>
                  </p:cNvSpPr>
                  <p:nvPr/>
                </p:nvSpPr>
                <p:spPr bwMode="auto">
                  <a:xfrm rot="-5400000">
                    <a:off x="2772" y="1739"/>
                    <a:ext cx="121" cy="673"/>
                  </a:xfrm>
                  <a:custGeom>
                    <a:avLst/>
                    <a:gdLst>
                      <a:gd name="T0" fmla="*/ 25 w 288"/>
                      <a:gd name="T1" fmla="*/ 1568 h 288"/>
                      <a:gd name="T2" fmla="*/ 0 w 288"/>
                      <a:gd name="T3" fmla="*/ 523 h 288"/>
                      <a:gd name="T4" fmla="*/ 25 w 288"/>
                      <a:gd name="T5" fmla="*/ 0 h 288"/>
                      <a:gd name="T6" fmla="*/ 50 w 288"/>
                      <a:gd name="T7" fmla="*/ 523 h 288"/>
                      <a:gd name="T8" fmla="*/ 25 w 288"/>
                      <a:gd name="T9" fmla="*/ 1568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288"/>
                        </a:moveTo>
                        <a:cubicBezTo>
                          <a:pt x="96" y="288"/>
                          <a:pt x="0" y="144"/>
                          <a:pt x="0" y="96"/>
                        </a:cubicBezTo>
                        <a:cubicBezTo>
                          <a:pt x="0" y="48"/>
                          <a:pt x="96" y="0"/>
                          <a:pt x="144" y="0"/>
                        </a:cubicBezTo>
                        <a:cubicBezTo>
                          <a:pt x="192" y="0"/>
                          <a:pt x="288" y="48"/>
                          <a:pt x="288" y="96"/>
                        </a:cubicBezTo>
                        <a:cubicBezTo>
                          <a:pt x="288" y="144"/>
                          <a:pt x="192" y="288"/>
                          <a:pt x="144" y="288"/>
                        </a:cubicBezTo>
                        <a:close/>
                      </a:path>
                    </a:pathLst>
                  </a:custGeom>
                  <a:solidFill>
                    <a:schemeClr val="accent1">
                      <a:alpha val="78038"/>
                    </a:schemeClr>
                  </a:solidFill>
                  <a:ln w="9525">
                    <a:solidFill>
                      <a:schemeClr val="tx1"/>
                    </a:solidFill>
                    <a:round/>
                    <a:headEnd/>
                    <a:tailEn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grpSp>
          </p:grpSp>
        </p:grpSp>
        <p:sp>
          <p:nvSpPr>
            <p:cNvPr id="184" name="Oval 206"/>
            <p:cNvSpPr>
              <a:spLocks noChangeArrowheads="1"/>
            </p:cNvSpPr>
            <p:nvPr/>
          </p:nvSpPr>
          <p:spPr bwMode="auto">
            <a:xfrm>
              <a:off x="3581881" y="2286000"/>
              <a:ext cx="533540" cy="914191"/>
            </a:xfrm>
            <a:prstGeom prst="ellipse">
              <a:avLst/>
            </a:prstGeom>
            <a:noFill/>
            <a:ln w="19050">
              <a:solidFill>
                <a:srgbClr val="FF0000"/>
              </a:solidFill>
              <a:prstDash val="dash"/>
              <a:round/>
              <a:headEnd/>
              <a:tailEnd/>
            </a:ln>
          </p:spPr>
          <p:txBody>
            <a:bodyPr wrap="none" anchor="ctr"/>
            <a:lstStyle/>
            <a:p>
              <a:pPr>
                <a:defRPr/>
              </a:pPr>
              <a:endParaRPr lang="en-US" sz="1400" dirty="0">
                <a:effectLst>
                  <a:outerShdw blurRad="38100" dist="38100" dir="2700000" algn="tl">
                    <a:srgbClr val="000000">
                      <a:alpha val="43137"/>
                    </a:srgbClr>
                  </a:outerShdw>
                </a:effectLst>
                <a:latin typeface="Arial" charset="0"/>
              </a:endParaRPr>
            </a:p>
          </p:txBody>
        </p:sp>
        <p:sp>
          <p:nvSpPr>
            <p:cNvPr id="185" name="Text Box 238"/>
            <p:cNvSpPr txBox="1">
              <a:spLocks noChangeArrowheads="1"/>
            </p:cNvSpPr>
            <p:nvPr/>
          </p:nvSpPr>
          <p:spPr bwMode="auto">
            <a:xfrm>
              <a:off x="4801401" y="2437874"/>
              <a:ext cx="1175503" cy="285869"/>
            </a:xfrm>
            <a:prstGeom prst="rect">
              <a:avLst/>
            </a:prstGeom>
            <a:noFill/>
            <a:ln w="9525">
              <a:noFill/>
              <a:miter lim="800000"/>
              <a:headEnd/>
              <a:tailEnd/>
            </a:ln>
          </p:spPr>
          <p:txBody>
            <a:bodyPr wrap="none">
              <a:spAutoFit/>
            </a:bodyPr>
            <a:lstStyle/>
            <a:p>
              <a:pPr>
                <a:defRPr/>
              </a:pPr>
              <a:r>
                <a:rPr lang="en-US" sz="1400" dirty="0">
                  <a:effectLst>
                    <a:outerShdw blurRad="38100" dist="38100" dir="2700000" algn="tl">
                      <a:srgbClr val="000000">
                        <a:alpha val="43137"/>
                      </a:srgbClr>
                    </a:outerShdw>
                  </a:effectLst>
                  <a:latin typeface="Garamond" pitchFamily="18" charset="0"/>
                </a:rPr>
                <a:t> </a:t>
              </a:r>
              <a:r>
                <a:rPr lang="el-GR" sz="1400" dirty="0">
                  <a:effectLst>
                    <a:outerShdw blurRad="38100" dist="38100" dir="2700000" algn="tl">
                      <a:srgbClr val="000000">
                        <a:alpha val="43137"/>
                      </a:srgbClr>
                    </a:outerShdw>
                  </a:effectLst>
                  <a:latin typeface="Garamond" pitchFamily="18" charset="0"/>
                </a:rPr>
                <a:t>π</a:t>
              </a:r>
              <a:r>
                <a:rPr lang="en-US" sz="1400" dirty="0">
                  <a:effectLst>
                    <a:outerShdw blurRad="38100" dist="38100" dir="2700000" algn="tl">
                      <a:srgbClr val="000000">
                        <a:alpha val="43137"/>
                      </a:srgbClr>
                    </a:outerShdw>
                  </a:effectLst>
                  <a:latin typeface="Garamond" pitchFamily="18" charset="0"/>
                </a:rPr>
                <a:t>-bond</a:t>
              </a:r>
              <a:endParaRPr lang="el-GR" sz="1400" dirty="0">
                <a:effectLst>
                  <a:outerShdw blurRad="38100" dist="38100" dir="2700000" algn="tl">
                    <a:srgbClr val="000000">
                      <a:alpha val="43137"/>
                    </a:srgbClr>
                  </a:outerShdw>
                </a:effectLst>
                <a:latin typeface="Garamond" pitchFamily="18" charset="0"/>
              </a:endParaRPr>
            </a:p>
          </p:txBody>
        </p:sp>
        <p:sp>
          <p:nvSpPr>
            <p:cNvPr id="186" name="Line 239"/>
            <p:cNvSpPr>
              <a:spLocks noChangeShapeType="1"/>
            </p:cNvSpPr>
            <p:nvPr/>
          </p:nvSpPr>
          <p:spPr bwMode="auto">
            <a:xfrm flipH="1">
              <a:off x="4191641" y="2666421"/>
              <a:ext cx="685980" cy="0"/>
            </a:xfrm>
            <a:prstGeom prst="line">
              <a:avLst/>
            </a:prstGeom>
            <a:noFill/>
            <a:ln w="19050">
              <a:solidFill>
                <a:srgbClr val="FF0000"/>
              </a:solidFill>
              <a:prstDash val="solid"/>
              <a:round/>
              <a:headEnd/>
              <a:tailEnd type="triangle" w="med" len="me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sp>
          <p:nvSpPr>
            <p:cNvPr id="187" name="Text Box 240"/>
            <p:cNvSpPr txBox="1">
              <a:spLocks noChangeArrowheads="1"/>
            </p:cNvSpPr>
            <p:nvPr/>
          </p:nvSpPr>
          <p:spPr bwMode="auto">
            <a:xfrm>
              <a:off x="5258721" y="3582087"/>
              <a:ext cx="1103669" cy="285869"/>
            </a:xfrm>
            <a:prstGeom prst="rect">
              <a:avLst/>
            </a:prstGeom>
            <a:noFill/>
            <a:ln w="9525">
              <a:noFill/>
              <a:miter lim="800000"/>
              <a:headEnd/>
              <a:tailEnd/>
            </a:ln>
          </p:spPr>
          <p:txBody>
            <a:bodyPr wrap="none">
              <a:spAutoFit/>
            </a:bodyPr>
            <a:lstStyle/>
            <a:p>
              <a:pPr>
                <a:defRPr/>
              </a:pPr>
              <a:r>
                <a:rPr lang="el-GR" sz="1400" dirty="0">
                  <a:effectLst>
                    <a:outerShdw blurRad="38100" dist="38100" dir="2700000" algn="tl">
                      <a:srgbClr val="000000">
                        <a:alpha val="43137"/>
                      </a:srgbClr>
                    </a:outerShdw>
                  </a:effectLst>
                  <a:latin typeface="Garamond" pitchFamily="18" charset="0"/>
                </a:rPr>
                <a:t>σ</a:t>
              </a:r>
              <a:r>
                <a:rPr lang="en-US" sz="1400" dirty="0">
                  <a:effectLst>
                    <a:outerShdw blurRad="38100" dist="38100" dir="2700000" algn="tl">
                      <a:srgbClr val="000000">
                        <a:alpha val="43137"/>
                      </a:srgbClr>
                    </a:outerShdw>
                  </a:effectLst>
                  <a:latin typeface="Garamond" pitchFamily="18" charset="0"/>
                </a:rPr>
                <a:t>-bond</a:t>
              </a:r>
              <a:endParaRPr lang="el-GR" sz="1400" dirty="0">
                <a:effectLst>
                  <a:outerShdw blurRad="38100" dist="38100" dir="2700000" algn="tl">
                    <a:srgbClr val="000000">
                      <a:alpha val="43137"/>
                    </a:srgbClr>
                  </a:outerShdw>
                </a:effectLst>
                <a:latin typeface="Garamond" pitchFamily="18" charset="0"/>
              </a:endParaRPr>
            </a:p>
          </p:txBody>
        </p:sp>
        <p:sp>
          <p:nvSpPr>
            <p:cNvPr id="188" name="Line 241"/>
            <p:cNvSpPr>
              <a:spLocks noChangeShapeType="1"/>
            </p:cNvSpPr>
            <p:nvPr/>
          </p:nvSpPr>
          <p:spPr bwMode="auto">
            <a:xfrm flipH="1" flipV="1">
              <a:off x="3886761" y="3406621"/>
              <a:ext cx="1371961" cy="404013"/>
            </a:xfrm>
            <a:prstGeom prst="line">
              <a:avLst/>
            </a:prstGeom>
            <a:noFill/>
            <a:ln w="19050">
              <a:solidFill>
                <a:srgbClr val="FF0000"/>
              </a:solidFill>
              <a:prstDash val="solid"/>
              <a:round/>
              <a:headEnd type="none" w="med" len="med"/>
              <a:tailEnd type="arrow" w="med" len="med"/>
            </a:ln>
          </p:spPr>
          <p:txBody>
            <a:bodyPr/>
            <a:lstStyle/>
            <a:p>
              <a:pPr>
                <a:defRPr/>
              </a:pPr>
              <a:endParaRPr lang="en-US" sz="1400" dirty="0">
                <a:effectLst>
                  <a:outerShdw blurRad="38100" dist="38100" dir="2700000" algn="tl">
                    <a:srgbClr val="000000">
                      <a:alpha val="43137"/>
                    </a:srgbClr>
                  </a:outerShdw>
                </a:effectLst>
                <a:latin typeface="Arial" charset="0"/>
              </a:endParaRPr>
            </a:p>
          </p:txBody>
        </p:sp>
      </p:grpSp>
      <p:cxnSp>
        <p:nvCxnSpPr>
          <p:cNvPr id="110" name="Straight Connector 109"/>
          <p:cNvCxnSpPr/>
          <p:nvPr/>
        </p:nvCxnSpPr>
        <p:spPr>
          <a:xfrm>
            <a:off x="1524000" y="838200"/>
            <a:ext cx="9144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984564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OPVs have low carrier lifetime and short diffusion lengths</a:t>
            </a:r>
          </a:p>
          <a:p>
            <a:r>
              <a:rPr lang="en-US" dirty="0" smtClean="0"/>
              <a:t>Crystallization of P3HT increases conductivity, but also increases domain size which leads to increased electron-hole recombination</a:t>
            </a:r>
          </a:p>
          <a:p>
            <a:r>
              <a:rPr lang="en-US" dirty="0" smtClean="0"/>
              <a:t>Simple lumped circuit model accurately describes these issues and allows a glimpse into the internal workings of the devices</a:t>
            </a:r>
          </a:p>
          <a:p>
            <a:r>
              <a:rPr lang="en-US" dirty="0" smtClean="0"/>
              <a:t>Model allows extraction of otherwise difficult to obtain data, such as barrier heights and the limiting carrier mobility lifetime product </a:t>
            </a:r>
            <a:r>
              <a:rPr lang="el-GR" dirty="0" smtClean="0"/>
              <a:t>μτ</a:t>
            </a:r>
            <a:endParaRPr lang="en-US" dirty="0"/>
          </a:p>
        </p:txBody>
      </p:sp>
      <p:sp>
        <p:nvSpPr>
          <p:cNvPr id="4" name="Footer Placeholder 3"/>
          <p:cNvSpPr>
            <a:spLocks noGrp="1"/>
          </p:cNvSpPr>
          <p:nvPr>
            <p:ph type="ftr" sz="quarter" idx="10"/>
          </p:nvPr>
        </p:nvSpPr>
        <p:spPr/>
        <p:txBody>
          <a:bodyPr/>
          <a:lstStyle/>
          <a:p>
            <a:r>
              <a:rPr lang="en-US" dirty="0"/>
              <a:t>ACS Fall 2012</a:t>
            </a:r>
          </a:p>
        </p:txBody>
      </p:sp>
      <p:sp>
        <p:nvSpPr>
          <p:cNvPr id="5" name="Slide Number Placeholder 4"/>
          <p:cNvSpPr>
            <a:spLocks noGrp="1"/>
          </p:cNvSpPr>
          <p:nvPr>
            <p:ph type="sldNum" sz="quarter" idx="11"/>
          </p:nvPr>
        </p:nvSpPr>
        <p:spPr/>
        <p:txBody>
          <a:bodyPr/>
          <a:lstStyle/>
          <a:p>
            <a:fld id="{D32EC3B9-8CC7-4583-B35C-2CD541E66D1B}" type="slidenum">
              <a:rPr lang="en-US" smtClean="0"/>
              <a:pPr/>
              <a:t>70</a:t>
            </a:fld>
            <a:endParaRPr lang="en-US"/>
          </a:p>
        </p:txBody>
      </p:sp>
    </p:spTree>
    <p:extLst>
      <p:ext uri="{BB962C8B-B14F-4D97-AF65-F5344CB8AC3E}">
        <p14:creationId xmlns:p14="http://schemas.microsoft.com/office/powerpoint/2010/main" val="26285117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1143000"/>
            <a:ext cx="8229600" cy="1143000"/>
          </a:xfrm>
        </p:spPr>
        <p:txBody>
          <a:bodyPr/>
          <a:lstStyle/>
          <a:p>
            <a:pPr eaLnBrk="1" hangingPunct="1"/>
            <a:r>
              <a:rPr lang="es-ES" sz="3600" dirty="0">
                <a:solidFill>
                  <a:srgbClr val="FF0000"/>
                </a:solidFill>
                <a:effectLst>
                  <a:outerShdw blurRad="38100" dist="38100" dir="2700000" algn="tl">
                    <a:srgbClr val="000000">
                      <a:alpha val="43137"/>
                    </a:srgbClr>
                  </a:outerShdw>
                </a:effectLst>
              </a:rPr>
              <a:t>Two conditions to become conductive:</a:t>
            </a:r>
          </a:p>
        </p:txBody>
      </p:sp>
      <p:sp>
        <p:nvSpPr>
          <p:cNvPr id="12291" name="Rectangle 3"/>
          <p:cNvSpPr>
            <a:spLocks noGrp="1" noChangeArrowheads="1"/>
          </p:cNvSpPr>
          <p:nvPr>
            <p:ph type="body" idx="1"/>
          </p:nvPr>
        </p:nvSpPr>
        <p:spPr>
          <a:xfrm>
            <a:off x="2286000" y="2133600"/>
            <a:ext cx="6934200" cy="3581401"/>
          </a:xfrm>
        </p:spPr>
        <p:txBody>
          <a:bodyPr/>
          <a:lstStyle/>
          <a:p>
            <a:pPr eaLnBrk="1" hangingPunct="1">
              <a:buFontTx/>
              <a:buNone/>
            </a:pPr>
            <a:r>
              <a:rPr lang="es-ES" sz="2000" dirty="0">
                <a:solidFill>
                  <a:srgbClr val="0033CC"/>
                </a:solidFill>
                <a:effectLst>
                  <a:outerShdw blurRad="38100" dist="38100" dir="2700000" algn="tl">
                    <a:srgbClr val="000000">
                      <a:alpha val="43137"/>
                    </a:srgbClr>
                  </a:outerShdw>
                </a:effectLst>
              </a:rPr>
              <a:t>The first condition </a:t>
            </a:r>
            <a:r>
              <a:rPr lang="es-ES" sz="2000" dirty="0">
                <a:effectLst>
                  <a:outerShdw blurRad="38100" dist="38100" dir="2700000" algn="tl">
                    <a:srgbClr val="000000">
                      <a:alpha val="43137"/>
                    </a:srgbClr>
                  </a:outerShdw>
                </a:effectLst>
              </a:rPr>
              <a:t>for this is that the polymer consists of  alternating single and double bonds, called </a:t>
            </a:r>
            <a:r>
              <a:rPr lang="es-ES" sz="2000" dirty="0">
                <a:solidFill>
                  <a:srgbClr val="FF0000"/>
                </a:solidFill>
                <a:effectLst>
                  <a:outerShdw blurRad="38100" dist="38100" dir="2700000" algn="tl">
                    <a:srgbClr val="000000">
                      <a:alpha val="43137"/>
                    </a:srgbClr>
                  </a:outerShdw>
                </a:effectLst>
              </a:rPr>
              <a:t>conjugated double bonds</a:t>
            </a:r>
            <a:r>
              <a:rPr lang="es-ES" sz="2000" dirty="0">
                <a:effectLst>
                  <a:outerShdw blurRad="38100" dist="38100" dir="2700000" algn="tl">
                    <a:srgbClr val="000000">
                      <a:alpha val="43137"/>
                    </a:srgbClr>
                  </a:outerShdw>
                </a:effectLst>
              </a:rPr>
              <a:t>.</a:t>
            </a:r>
          </a:p>
          <a:p>
            <a:pPr eaLnBrk="1" hangingPunct="1">
              <a:buFontTx/>
              <a:buNone/>
            </a:pPr>
            <a:endParaRPr lang="es-ES" sz="2000" dirty="0">
              <a:effectLst>
                <a:outerShdw blurRad="38100" dist="38100" dir="2700000" algn="tl">
                  <a:srgbClr val="000000">
                    <a:alpha val="43137"/>
                  </a:srgbClr>
                </a:outerShdw>
              </a:effectLst>
            </a:endParaRPr>
          </a:p>
          <a:p>
            <a:pPr eaLnBrk="1" hangingPunct="1">
              <a:buFontTx/>
              <a:buNone/>
            </a:pPr>
            <a:r>
              <a:rPr lang="es-ES" sz="2000" dirty="0">
                <a:effectLst>
                  <a:outerShdw blurRad="38100" dist="38100" dir="2700000" algn="tl">
                    <a:srgbClr val="000000">
                      <a:alpha val="43137"/>
                    </a:srgbClr>
                  </a:outerShdw>
                </a:effectLst>
              </a:rPr>
              <a:t>Every bond contains a localized “sigma” (σ) bond which forms a strong chemical bond. In addition, every double bond also contains a less strongly localized “pi” (π) bond which is weaker.</a:t>
            </a:r>
            <a:endParaRPr lang="es-ES" sz="1800" dirty="0"/>
          </a:p>
          <a:p>
            <a:pPr eaLnBrk="1" hangingPunct="1">
              <a:buFontTx/>
              <a:buNone/>
            </a:pPr>
            <a:r>
              <a:rPr lang="es-ES" sz="1800" dirty="0"/>
              <a:t> </a:t>
            </a:r>
          </a:p>
        </p:txBody>
      </p:sp>
      <p:pic>
        <p:nvPicPr>
          <p:cNvPr id="12292" name="Picture 5" descr="Polyacetylene"/>
          <p:cNvPicPr>
            <a:picLocks noChangeAspect="1" noChangeArrowheads="1"/>
          </p:cNvPicPr>
          <p:nvPr/>
        </p:nvPicPr>
        <p:blipFill>
          <a:blip r:embed="rId2" cstate="print"/>
          <a:srcRect/>
          <a:stretch>
            <a:fillRect/>
          </a:stretch>
        </p:blipFill>
        <p:spPr bwMode="auto">
          <a:xfrm>
            <a:off x="2971800" y="4724401"/>
            <a:ext cx="5334000" cy="1317812"/>
          </a:xfrm>
          <a:prstGeom prst="rect">
            <a:avLst/>
          </a:prstGeom>
          <a:noFill/>
          <a:ln w="9525">
            <a:noFill/>
            <a:miter lim="800000"/>
            <a:headEnd/>
            <a:tailEnd/>
          </a:ln>
        </p:spPr>
      </p:pic>
      <p:sp>
        <p:nvSpPr>
          <p:cNvPr id="5" name="Title 1"/>
          <p:cNvSpPr txBox="1">
            <a:spLocks/>
          </p:cNvSpPr>
          <p:nvPr/>
        </p:nvSpPr>
        <p:spPr>
          <a:xfrm>
            <a:off x="1932430" y="550163"/>
            <a:ext cx="8229600" cy="1143000"/>
          </a:xfrm>
          <a:prstGeom prst="rect">
            <a:avLst/>
          </a:prstGeom>
        </p:spPr>
        <p:txBody>
          <a:bodyPr vert="horz" lIns="91440" tIns="45720" rIns="91440" bIns="45720" rtlCol="0" anchor="ctr">
            <a:normAutofit/>
          </a:bodyPr>
          <a:lstStyle/>
          <a:p>
            <a:pPr algn="ctr">
              <a:spcBef>
                <a:spcPct val="0"/>
              </a:spcBef>
              <a:defRPr/>
            </a:pPr>
            <a:r>
              <a:rPr lang="en-US" sz="4400" dirty="0">
                <a:solidFill>
                  <a:srgbClr val="FF0000"/>
                </a:solidFill>
                <a:effectLst>
                  <a:outerShdw blurRad="38100" dist="38100" dir="2700000" algn="tl">
                    <a:srgbClr val="000000">
                      <a:alpha val="43137"/>
                    </a:srgbClr>
                  </a:outerShdw>
                </a:effectLst>
                <a:latin typeface="+mj-lt"/>
                <a:ea typeface="+mj-ea"/>
                <a:cs typeface="+mj-cs"/>
              </a:rPr>
              <a:t>Conducting Polymers</a:t>
            </a:r>
          </a:p>
        </p:txBody>
      </p:sp>
    </p:spTree>
    <p:extLst>
      <p:ext uri="{BB962C8B-B14F-4D97-AF65-F5344CB8AC3E}">
        <p14:creationId xmlns:p14="http://schemas.microsoft.com/office/powerpoint/2010/main" val="16896678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a:xfrm>
            <a:off x="2438400" y="838200"/>
            <a:ext cx="7386638" cy="5410200"/>
          </a:xfrm>
        </p:spPr>
        <p:txBody>
          <a:bodyPr>
            <a:normAutofit/>
          </a:bodyPr>
          <a:lstStyle/>
          <a:p>
            <a:pPr eaLnBrk="1" hangingPunct="1">
              <a:buFontTx/>
              <a:buNone/>
            </a:pPr>
            <a:r>
              <a:rPr lang="es-ES" sz="2400" dirty="0">
                <a:solidFill>
                  <a:srgbClr val="FF0000"/>
                </a:solidFill>
                <a:effectLst>
                  <a:outerShdw blurRad="38100" dist="38100" dir="2700000" algn="tl">
                    <a:srgbClr val="000000">
                      <a:alpha val="43137"/>
                    </a:srgbClr>
                  </a:outerShdw>
                </a:effectLst>
              </a:rPr>
              <a:t>The second condition </a:t>
            </a:r>
            <a:r>
              <a:rPr lang="es-ES" sz="2400" dirty="0">
                <a:effectLst>
                  <a:outerShdw blurRad="38100" dist="38100" dir="2700000" algn="tl">
                    <a:srgbClr val="000000">
                      <a:alpha val="43137"/>
                    </a:srgbClr>
                  </a:outerShdw>
                </a:effectLst>
              </a:rPr>
              <a:t>is that the polymer has to be altered - either by removing electrons from (oxidation), </a:t>
            </a:r>
            <a:r>
              <a:rPr lang="es-ES" sz="2400" dirty="0" err="1">
                <a:effectLst>
                  <a:outerShdw blurRad="38100" dist="38100" dir="2700000" algn="tl">
                    <a:srgbClr val="000000">
                      <a:alpha val="43137"/>
                    </a:srgbClr>
                  </a:outerShdw>
                </a:effectLst>
              </a:rPr>
              <a:t>or</a:t>
            </a:r>
            <a:r>
              <a:rPr lang="es-ES" sz="2400" dirty="0">
                <a:effectLst>
                  <a:outerShdw blurRad="38100" dist="38100" dir="2700000" algn="tl">
                    <a:srgbClr val="000000">
                      <a:alpha val="43137"/>
                    </a:srgbClr>
                  </a:outerShdw>
                </a:effectLst>
              </a:rPr>
              <a:t> </a:t>
            </a:r>
            <a:r>
              <a:rPr lang="es-ES" sz="2400" dirty="0" err="1">
                <a:effectLst>
                  <a:outerShdw blurRad="38100" dist="38100" dir="2700000" algn="tl">
                    <a:srgbClr val="000000">
                      <a:alpha val="43137"/>
                    </a:srgbClr>
                  </a:outerShdw>
                </a:effectLst>
              </a:rPr>
              <a:t>inserting</a:t>
            </a:r>
            <a:r>
              <a:rPr lang="es-ES" sz="2400" dirty="0">
                <a:effectLst>
                  <a:outerShdw blurRad="38100" dist="38100" dir="2700000" algn="tl">
                    <a:srgbClr val="000000">
                      <a:alpha val="43137"/>
                    </a:srgbClr>
                  </a:outerShdw>
                </a:effectLst>
              </a:rPr>
              <a:t> </a:t>
            </a:r>
            <a:r>
              <a:rPr lang="es-ES" sz="2400" dirty="0" err="1">
                <a:effectLst>
                  <a:outerShdw blurRad="38100" dist="38100" dir="2700000" algn="tl">
                    <a:srgbClr val="000000">
                      <a:alpha val="43137"/>
                    </a:srgbClr>
                  </a:outerShdw>
                </a:effectLst>
              </a:rPr>
              <a:t>them</a:t>
            </a:r>
            <a:r>
              <a:rPr lang="es-ES" sz="2400" dirty="0">
                <a:effectLst>
                  <a:outerShdw blurRad="38100" dist="38100" dir="2700000" algn="tl">
                    <a:srgbClr val="000000">
                      <a:alpha val="43137"/>
                    </a:srgbClr>
                  </a:outerShdw>
                </a:effectLst>
              </a:rPr>
              <a:t> </a:t>
            </a:r>
            <a:r>
              <a:rPr lang="es-ES" sz="2400" dirty="0" err="1">
                <a:effectLst>
                  <a:outerShdw blurRad="38100" dist="38100" dir="2700000" algn="tl">
                    <a:srgbClr val="000000">
                      <a:alpha val="43137"/>
                    </a:srgbClr>
                  </a:outerShdw>
                </a:effectLst>
              </a:rPr>
              <a:t>into</a:t>
            </a:r>
            <a:r>
              <a:rPr lang="es-ES" sz="2400" dirty="0">
                <a:effectLst>
                  <a:outerShdw blurRad="38100" dist="38100" dir="2700000" algn="tl">
                    <a:srgbClr val="000000">
                      <a:alpha val="43137"/>
                    </a:srgbClr>
                  </a:outerShdw>
                </a:effectLst>
              </a:rPr>
              <a:t> (</a:t>
            </a:r>
            <a:r>
              <a:rPr lang="es-ES" sz="2400" dirty="0" err="1">
                <a:effectLst>
                  <a:outerShdw blurRad="38100" dist="38100" dir="2700000" algn="tl">
                    <a:srgbClr val="000000">
                      <a:alpha val="43137"/>
                    </a:srgbClr>
                  </a:outerShdw>
                </a:effectLst>
              </a:rPr>
              <a:t>reduction</a:t>
            </a:r>
            <a:r>
              <a:rPr lang="es-ES" sz="2400" dirty="0">
                <a:effectLst>
                  <a:outerShdw blurRad="38100" dist="38100" dir="2700000" algn="tl">
                    <a:srgbClr val="000000">
                      <a:alpha val="43137"/>
                    </a:srgbClr>
                  </a:outerShdw>
                </a:effectLst>
              </a:rPr>
              <a:t>), the material. </a:t>
            </a:r>
          </a:p>
          <a:p>
            <a:pPr algn="ctr" eaLnBrk="1" hangingPunct="1">
              <a:buFontTx/>
              <a:buNone/>
            </a:pPr>
            <a:endParaRPr lang="es-ES" sz="1800" dirty="0">
              <a:effectLst>
                <a:outerShdw blurRad="38100" dist="38100" dir="2700000" algn="tl">
                  <a:srgbClr val="000000">
                    <a:alpha val="43137"/>
                  </a:srgbClr>
                </a:outerShdw>
              </a:effectLst>
            </a:endParaRPr>
          </a:p>
          <a:p>
            <a:pPr algn="ctr" eaLnBrk="1" hangingPunct="1">
              <a:buFontTx/>
              <a:buNone/>
            </a:pPr>
            <a:r>
              <a:rPr lang="es-ES" sz="1800" dirty="0">
                <a:effectLst>
                  <a:outerShdw blurRad="38100" dist="38100" dir="2700000" algn="tl">
                    <a:srgbClr val="000000">
                      <a:alpha val="43137"/>
                    </a:srgbClr>
                  </a:outerShdw>
                </a:effectLst>
              </a:rPr>
              <a:t>     </a:t>
            </a:r>
          </a:p>
          <a:p>
            <a:pPr algn="ctr" eaLnBrk="1" hangingPunct="1">
              <a:buFontTx/>
              <a:buNone/>
            </a:pPr>
            <a:r>
              <a:rPr lang="es-ES" sz="1800" dirty="0" smtClean="0">
                <a:effectLst>
                  <a:outerShdw blurRad="38100" dist="38100" dir="2700000" algn="tl">
                    <a:srgbClr val="000000">
                      <a:alpha val="43137"/>
                    </a:srgbClr>
                  </a:outerShdw>
                </a:effectLst>
              </a:rPr>
              <a:t>1-Oxidation </a:t>
            </a:r>
            <a:r>
              <a:rPr lang="es-ES" sz="1800" dirty="0" err="1">
                <a:effectLst>
                  <a:outerShdw blurRad="38100" dist="38100" dir="2700000" algn="tl">
                    <a:srgbClr val="000000">
                      <a:alpha val="43137"/>
                    </a:srgbClr>
                  </a:outerShdw>
                </a:effectLst>
              </a:rPr>
              <a:t>with</a:t>
            </a:r>
            <a:r>
              <a:rPr lang="es-ES" sz="1800" dirty="0">
                <a:effectLst>
                  <a:outerShdw blurRad="38100" dist="38100" dir="2700000" algn="tl">
                    <a:srgbClr val="000000">
                      <a:alpha val="43137"/>
                    </a:srgbClr>
                  </a:outerShdw>
                </a:effectLst>
              </a:rPr>
              <a:t> </a:t>
            </a:r>
            <a:r>
              <a:rPr lang="es-ES" sz="1800" dirty="0" err="1">
                <a:effectLst>
                  <a:outerShdw blurRad="38100" dist="38100" dir="2700000" algn="tl">
                    <a:srgbClr val="000000">
                      <a:alpha val="43137"/>
                    </a:srgbClr>
                  </a:outerShdw>
                </a:effectLst>
              </a:rPr>
              <a:t>halogen</a:t>
            </a:r>
            <a:r>
              <a:rPr lang="es-ES" sz="1800" dirty="0">
                <a:effectLst>
                  <a:outerShdw blurRad="38100" dist="38100" dir="2700000" algn="tl">
                    <a:srgbClr val="000000">
                      <a:alpha val="43137"/>
                    </a:srgbClr>
                  </a:outerShdw>
                </a:effectLst>
              </a:rPr>
              <a:t> (</a:t>
            </a:r>
            <a:r>
              <a:rPr lang="es-ES" sz="1800" dirty="0" err="1">
                <a:effectLst>
                  <a:outerShdw blurRad="38100" dist="38100" dir="2700000" algn="tl">
                    <a:srgbClr val="000000">
                      <a:alpha val="43137"/>
                    </a:srgbClr>
                  </a:outerShdw>
                </a:effectLst>
              </a:rPr>
              <a:t>or</a:t>
            </a:r>
            <a:r>
              <a:rPr lang="es-ES" sz="1800" dirty="0">
                <a:effectLst>
                  <a:outerShdw blurRad="38100" dist="38100" dir="2700000" algn="tl">
                    <a:srgbClr val="000000">
                      <a:alpha val="43137"/>
                    </a:srgbClr>
                  </a:outerShdw>
                </a:effectLst>
              </a:rPr>
              <a:t> </a:t>
            </a:r>
            <a:r>
              <a:rPr lang="es-ES" sz="1800" i="1" dirty="0">
                <a:effectLst>
                  <a:outerShdw blurRad="38100" dist="38100" dir="2700000" algn="tl">
                    <a:srgbClr val="000000">
                      <a:alpha val="43137"/>
                    </a:srgbClr>
                  </a:outerShdw>
                </a:effectLst>
              </a:rPr>
              <a:t>p-</a:t>
            </a:r>
            <a:r>
              <a:rPr lang="es-ES" sz="1800" dirty="0">
                <a:effectLst>
                  <a:outerShdw blurRad="38100" dist="38100" dir="2700000" algn="tl">
                    <a:srgbClr val="000000">
                      <a:alpha val="43137"/>
                    </a:srgbClr>
                  </a:outerShdw>
                </a:effectLst>
              </a:rPr>
              <a:t>doping). </a:t>
            </a:r>
          </a:p>
          <a:p>
            <a:pPr algn="ctr" eaLnBrk="1" hangingPunct="1">
              <a:buFontTx/>
              <a:buNone/>
            </a:pPr>
            <a:r>
              <a:rPr lang="es-ES" sz="1800" dirty="0">
                <a:effectLst>
                  <a:outerShdw blurRad="38100" dist="38100" dir="2700000" algn="tl">
                    <a:srgbClr val="000000">
                      <a:alpha val="43137"/>
                    </a:srgbClr>
                  </a:outerShdw>
                </a:effectLst>
              </a:rPr>
              <a:t>                                                                                                                            </a:t>
            </a:r>
            <a:endParaRPr lang="he-IL" sz="1800" b="1" dirty="0">
              <a:effectLst>
                <a:outerShdw blurRad="38100" dist="38100" dir="2700000" algn="tl">
                  <a:srgbClr val="000000">
                    <a:alpha val="43137"/>
                  </a:srgbClr>
                </a:outerShdw>
              </a:effectLst>
            </a:endParaRPr>
          </a:p>
          <a:p>
            <a:pPr algn="ctr" eaLnBrk="1" hangingPunct="1">
              <a:buFontTx/>
              <a:buNone/>
            </a:pPr>
            <a:endParaRPr lang="es-ES" sz="1800" b="1" dirty="0">
              <a:effectLst>
                <a:outerShdw blurRad="38100" dist="38100" dir="2700000" algn="tl">
                  <a:srgbClr val="000000">
                    <a:alpha val="43137"/>
                  </a:srgbClr>
                </a:outerShdw>
              </a:effectLst>
            </a:endParaRPr>
          </a:p>
          <a:p>
            <a:pPr algn="ctr" eaLnBrk="1" hangingPunct="1">
              <a:buFontTx/>
              <a:buNone/>
            </a:pPr>
            <a:endParaRPr lang="es-ES" sz="1800" dirty="0">
              <a:effectLst>
                <a:outerShdw blurRad="38100" dist="38100" dir="2700000" algn="tl">
                  <a:srgbClr val="000000">
                    <a:alpha val="43137"/>
                  </a:srgbClr>
                </a:outerShdw>
              </a:effectLst>
            </a:endParaRPr>
          </a:p>
          <a:p>
            <a:pPr algn="ctr" eaLnBrk="1" hangingPunct="1">
              <a:buFontTx/>
              <a:buNone/>
            </a:pPr>
            <a:endParaRPr lang="es-ES" sz="1800" dirty="0">
              <a:effectLst>
                <a:outerShdw blurRad="38100" dist="38100" dir="2700000" algn="tl">
                  <a:srgbClr val="000000">
                    <a:alpha val="43137"/>
                  </a:srgbClr>
                </a:outerShdw>
              </a:effectLst>
            </a:endParaRPr>
          </a:p>
          <a:p>
            <a:pPr algn="ctr" eaLnBrk="1" hangingPunct="1">
              <a:buFontTx/>
              <a:buNone/>
            </a:pPr>
            <a:r>
              <a:rPr lang="es-ES" sz="1800" dirty="0">
                <a:effectLst>
                  <a:outerShdw blurRad="38100" dist="38100" dir="2700000" algn="tl">
                    <a:srgbClr val="000000">
                      <a:alpha val="43137"/>
                    </a:srgbClr>
                  </a:outerShdw>
                </a:effectLst>
              </a:rPr>
              <a:t>                </a:t>
            </a:r>
          </a:p>
          <a:p>
            <a:pPr algn="ctr" eaLnBrk="1" hangingPunct="1">
              <a:buFontTx/>
              <a:buNone/>
            </a:pPr>
            <a:r>
              <a:rPr lang="es-ES" sz="1800" dirty="0">
                <a:effectLst>
                  <a:outerShdw blurRad="38100" dist="38100" dir="2700000" algn="tl">
                    <a:srgbClr val="000000">
                      <a:alpha val="43137"/>
                    </a:srgbClr>
                  </a:outerShdw>
                </a:effectLst>
              </a:rPr>
              <a:t>2- </a:t>
            </a:r>
            <a:r>
              <a:rPr lang="es-ES" sz="1800" dirty="0" err="1">
                <a:effectLst>
                  <a:outerShdw blurRad="38100" dist="38100" dir="2700000" algn="tl">
                    <a:srgbClr val="000000">
                      <a:alpha val="43137"/>
                    </a:srgbClr>
                  </a:outerShdw>
                </a:effectLst>
              </a:rPr>
              <a:t>Reduction</a:t>
            </a:r>
            <a:r>
              <a:rPr lang="es-ES" sz="1800" dirty="0">
                <a:effectLst>
                  <a:outerShdw blurRad="38100" dist="38100" dir="2700000" algn="tl">
                    <a:srgbClr val="000000">
                      <a:alpha val="43137"/>
                    </a:srgbClr>
                  </a:outerShdw>
                </a:effectLst>
              </a:rPr>
              <a:t> </a:t>
            </a:r>
            <a:r>
              <a:rPr lang="es-ES" sz="1800" dirty="0" err="1">
                <a:effectLst>
                  <a:outerShdw blurRad="38100" dist="38100" dir="2700000" algn="tl">
                    <a:srgbClr val="000000">
                      <a:alpha val="43137"/>
                    </a:srgbClr>
                  </a:outerShdw>
                </a:effectLst>
              </a:rPr>
              <a:t>with</a:t>
            </a:r>
            <a:r>
              <a:rPr lang="es-ES" sz="1800" dirty="0">
                <a:effectLst>
                  <a:outerShdw blurRad="38100" dist="38100" dir="2700000" algn="tl">
                    <a:srgbClr val="000000">
                      <a:alpha val="43137"/>
                    </a:srgbClr>
                  </a:outerShdw>
                </a:effectLst>
              </a:rPr>
              <a:t> </a:t>
            </a:r>
            <a:r>
              <a:rPr lang="es-ES" sz="1800" dirty="0" err="1">
                <a:effectLst>
                  <a:outerShdw blurRad="38100" dist="38100" dir="2700000" algn="tl">
                    <a:srgbClr val="000000">
                      <a:alpha val="43137"/>
                    </a:srgbClr>
                  </a:outerShdw>
                </a:effectLst>
              </a:rPr>
              <a:t>alkali</a:t>
            </a:r>
            <a:r>
              <a:rPr lang="es-ES" sz="1800" dirty="0">
                <a:effectLst>
                  <a:outerShdw blurRad="38100" dist="38100" dir="2700000" algn="tl">
                    <a:srgbClr val="000000">
                      <a:alpha val="43137"/>
                    </a:srgbClr>
                  </a:outerShdw>
                </a:effectLst>
              </a:rPr>
              <a:t> metal (</a:t>
            </a:r>
            <a:r>
              <a:rPr lang="es-ES" sz="1800" i="1" dirty="0">
                <a:effectLst>
                  <a:outerShdw blurRad="38100" dist="38100" dir="2700000" algn="tl">
                    <a:srgbClr val="000000">
                      <a:alpha val="43137"/>
                    </a:srgbClr>
                  </a:outerShdw>
                </a:effectLst>
              </a:rPr>
              <a:t>n</a:t>
            </a:r>
            <a:r>
              <a:rPr lang="es-ES" sz="1800" dirty="0">
                <a:effectLst>
                  <a:outerShdw blurRad="38100" dist="38100" dir="2700000" algn="tl">
                    <a:srgbClr val="000000">
                      <a:alpha val="43137"/>
                    </a:srgbClr>
                  </a:outerShdw>
                </a:effectLst>
              </a:rPr>
              <a:t>-doping).</a:t>
            </a:r>
            <a:endParaRPr lang="en-US" sz="1800" dirty="0">
              <a:effectLst>
                <a:outerShdw blurRad="38100" dist="38100" dir="2700000" algn="tl">
                  <a:srgbClr val="000000">
                    <a:alpha val="43137"/>
                  </a:srgbClr>
                </a:outerShdw>
              </a:effectLst>
            </a:endParaRPr>
          </a:p>
          <a:p>
            <a:pPr eaLnBrk="1" hangingPunct="1">
              <a:buFontTx/>
              <a:buNone/>
            </a:pPr>
            <a:endParaRPr lang="es-ES" sz="1800" dirty="0">
              <a:effectLst>
                <a:outerShdw blurRad="38100" dist="38100" dir="2700000" algn="tl">
                  <a:srgbClr val="000000">
                    <a:alpha val="43137"/>
                  </a:srgbClr>
                </a:outerShdw>
              </a:effectLst>
            </a:endParaRPr>
          </a:p>
          <a:p>
            <a:pPr eaLnBrk="1" hangingPunct="1">
              <a:buFontTx/>
              <a:buNone/>
            </a:pPr>
            <a:endParaRPr lang="es-ES" sz="1800" dirty="0">
              <a:effectLst>
                <a:outerShdw blurRad="38100" dist="38100" dir="2700000" algn="tl">
                  <a:srgbClr val="000000">
                    <a:alpha val="43137"/>
                  </a:srgbClr>
                </a:outerShdw>
              </a:effectLst>
            </a:endParaRPr>
          </a:p>
        </p:txBody>
      </p:sp>
      <p:graphicFrame>
        <p:nvGraphicFramePr>
          <p:cNvPr id="1026" name="Object 9"/>
          <p:cNvGraphicFramePr>
            <a:graphicFrameLocks noChangeAspect="1"/>
          </p:cNvGraphicFramePr>
          <p:nvPr>
            <p:extLst>
              <p:ext uri="{D42A27DB-BD31-4B8C-83A1-F6EECF244321}">
                <p14:modId xmlns:p14="http://schemas.microsoft.com/office/powerpoint/2010/main" val="1022059768"/>
              </p:ext>
            </p:extLst>
          </p:nvPr>
        </p:nvGraphicFramePr>
        <p:xfrm>
          <a:off x="3175958" y="5375695"/>
          <a:ext cx="5391150" cy="690563"/>
        </p:xfrm>
        <a:graphic>
          <a:graphicData uri="http://schemas.openxmlformats.org/presentationml/2006/ole">
            <mc:AlternateContent xmlns:mc="http://schemas.openxmlformats.org/markup-compatibility/2006">
              <mc:Choice xmlns:v="urn:schemas-microsoft-com:vml" Requires="v">
                <p:oleObj spid="_x0000_s13420" name="Equation" r:id="rId3" imgW="1981080" imgH="253800" progId="Equation.3">
                  <p:embed/>
                </p:oleObj>
              </mc:Choice>
              <mc:Fallback>
                <p:oleObj name="Equation" r:id="rId3" imgW="198108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958" y="5375695"/>
                        <a:ext cx="5391150" cy="690563"/>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83973" name="Object 10"/>
          <p:cNvGraphicFramePr>
            <a:graphicFrameLocks noChangeAspect="1"/>
          </p:cNvGraphicFramePr>
          <p:nvPr/>
        </p:nvGraphicFramePr>
        <p:xfrm>
          <a:off x="3733800" y="3200401"/>
          <a:ext cx="3860800" cy="866775"/>
        </p:xfrm>
        <a:graphic>
          <a:graphicData uri="http://schemas.openxmlformats.org/presentationml/2006/ole">
            <mc:AlternateContent xmlns:mc="http://schemas.openxmlformats.org/markup-compatibility/2006">
              <mc:Choice xmlns:v="urn:schemas-microsoft-com:vml" Requires="v">
                <p:oleObj spid="_x0000_s13421" name="Equation" r:id="rId5" imgW="1752480" imgH="393480" progId="Equation.3">
                  <p:embed/>
                </p:oleObj>
              </mc:Choice>
              <mc:Fallback>
                <p:oleObj name="Equation" r:id="rId5" imgW="175248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200401"/>
                        <a:ext cx="3860800" cy="8667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Tree>
    <p:extLst>
      <p:ext uri="{BB962C8B-B14F-4D97-AF65-F5344CB8AC3E}">
        <p14:creationId xmlns:p14="http://schemas.microsoft.com/office/powerpoint/2010/main" val="23350292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4590</TotalTime>
  <Words>3246</Words>
  <Application>Microsoft Office PowerPoint</Application>
  <PresentationFormat>Widescreen</PresentationFormat>
  <Paragraphs>681</Paragraphs>
  <Slides>70</Slides>
  <Notes>15</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3</vt:i4>
      </vt:variant>
      <vt:variant>
        <vt:lpstr>Slide Titles</vt:lpstr>
      </vt:variant>
      <vt:variant>
        <vt:i4>70</vt:i4>
      </vt:variant>
    </vt:vector>
  </HeadingPairs>
  <TitlesOfParts>
    <vt:vector size="90" baseType="lpstr">
      <vt:lpstr>Dotum</vt:lpstr>
      <vt:lpstr>굴림</vt:lpstr>
      <vt:lpstr>굴림</vt:lpstr>
      <vt:lpstr>맑은 고딕</vt:lpstr>
      <vt:lpstr>Arial</vt:lpstr>
      <vt:lpstr>Calibri</vt:lpstr>
      <vt:lpstr>Calibri Light</vt:lpstr>
      <vt:lpstr>Cambria Math</vt:lpstr>
      <vt:lpstr>Cordia New</vt:lpstr>
      <vt:lpstr>Garamond</vt:lpstr>
      <vt:lpstr>Geneva</vt:lpstr>
      <vt:lpstr>Helvetica Neue</vt:lpstr>
      <vt:lpstr>KJIKA N+ Adv P 4 D F 60 E</vt:lpstr>
      <vt:lpstr>Symbol</vt:lpstr>
      <vt:lpstr>Times New Roman</vt:lpstr>
      <vt:lpstr>Wingdings</vt:lpstr>
      <vt:lpstr>Office Theme</vt:lpstr>
      <vt:lpstr>Graph</vt:lpstr>
      <vt:lpstr>Equation</vt:lpstr>
      <vt:lpstr>Document</vt:lpstr>
      <vt:lpstr> Looking Inside the Organic Solar Cell: Surfaces and Interfaces </vt:lpstr>
      <vt:lpstr>Hashimoto Predictions</vt:lpstr>
      <vt:lpstr>PowerPoint Presentation</vt:lpstr>
      <vt:lpstr>95% Renewable Energy World</vt:lpstr>
      <vt:lpstr>PowerPoint Presentation</vt:lpstr>
      <vt:lpstr>PowerPoint Presentation</vt:lpstr>
      <vt:lpstr>Conjugated Polymers: (Semi)conducting behavior</vt:lpstr>
      <vt:lpstr>Two conditions to become conductive:</vt:lpstr>
      <vt:lpstr>PowerPoint Presentation</vt:lpstr>
      <vt:lpstr>Conducting Polymer Inventors</vt:lpstr>
      <vt:lpstr> What is organic semiconductor?</vt:lpstr>
      <vt:lpstr>PowerPoint Presentation</vt:lpstr>
      <vt:lpstr>PowerPoint Presentation</vt:lpstr>
      <vt:lpstr>Selected materials for organic solar cells</vt:lpstr>
      <vt:lpstr>Enhancing OPV Performance</vt:lpstr>
      <vt:lpstr>Bulk Heterojunction</vt:lpstr>
      <vt:lpstr>PowerPoint Presentation</vt:lpstr>
      <vt:lpstr>JV Analyses</vt:lpstr>
      <vt:lpstr>Annealing Effects</vt:lpstr>
      <vt:lpstr>Photocarrier Physics</vt:lpstr>
      <vt:lpstr>Differentiation of JV</vt:lpstr>
      <vt:lpstr>Differentiation of JV</vt:lpstr>
      <vt:lpstr>Device Resistances</vt:lpstr>
      <vt:lpstr>Circuit Parameters</vt:lpstr>
      <vt:lpstr>R-Corrected JV Curves</vt:lpstr>
      <vt:lpstr>Finding the Limiting Carrier Mobility-Lifetime Product μτ </vt:lpstr>
      <vt:lpstr>P3HT-PCBM Interface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 – Active layer Interface</vt:lpstr>
      <vt:lpstr>Focused Ion Beam (FIB) Machine</vt:lpstr>
      <vt:lpstr>Organic Photovoltaic Device</vt:lpstr>
      <vt:lpstr>PowerPoint Presentation</vt:lpstr>
      <vt:lpstr>  Crossection TEM of interfaces in OPV</vt:lpstr>
      <vt:lpstr>Crossection TEM of interfaces in OPV</vt:lpstr>
      <vt:lpstr>Elemental map of the interfaces in OPV</vt:lpstr>
      <vt:lpstr>Al Elemental Map (pixelated) and Measured Depth profile</vt:lpstr>
      <vt:lpstr>Fick’s Second Law</vt:lpstr>
      <vt:lpstr>PowerPoint Presentation</vt:lpstr>
      <vt:lpstr>Predicting Jsc from EFTEM Images  (TEM and EFTEM)</vt:lpstr>
      <vt:lpstr>TEM and EFTEM Image Analysis</vt:lpstr>
      <vt:lpstr>PowerPoint Presentation</vt:lpstr>
      <vt:lpstr>Light Absorption in the active layer</vt:lpstr>
      <vt:lpstr>Jsc Prediction</vt:lpstr>
      <vt:lpstr>Conclusions:</vt:lpstr>
      <vt:lpstr>Thin Films and Nanostructures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J-V analysis: Background</vt:lpstr>
      <vt:lpstr>PowerPoint Presentation</vt:lpstr>
      <vt:lpstr>Outstanding Issues</vt:lpstr>
      <vt:lpstr>Typical OPV Number</vt:lpstr>
      <vt:lpstr>Two conditions to become conductive:</vt:lpstr>
      <vt:lpstr>PowerPoint Presentation</vt:lpstr>
      <vt:lpstr>Conducting Polymer Inventors</vt:lpstr>
      <vt:lpstr>OPV Material</vt:lpstr>
      <vt:lpstr>Conjugated Polymers</vt:lpstr>
      <vt:lpstr>Conjugated Polymers</vt:lpstr>
      <vt:lpstr>Conclusions</vt:lpstr>
    </vt:vector>
  </TitlesOfParts>
  <Company>University of Delaware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 Ismat Shah</dc:creator>
  <cp:lastModifiedBy>S Ismat Shah</cp:lastModifiedBy>
  <cp:revision>69</cp:revision>
  <dcterms:created xsi:type="dcterms:W3CDTF">2013-11-25T03:49:02Z</dcterms:created>
  <dcterms:modified xsi:type="dcterms:W3CDTF">2014-07-08T02:33:30Z</dcterms:modified>
</cp:coreProperties>
</file>