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4" r:id="rId4"/>
    <p:sldId id="259" r:id="rId5"/>
    <p:sldId id="257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AA94-C6A1-4A84-BE0B-B93B4D4695F1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22045-F852-432A-8439-4C4D1E71E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5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Georgian  Technical University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ka-G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</a:t>
            </a:r>
            <a:r>
              <a:rPr lang="ka-G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T</a:t>
            </a:r>
            <a:r>
              <a:rPr lang="en-US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amar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K</a:t>
            </a:r>
            <a:r>
              <a:rPr lang="en-US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hechiashvili</a:t>
            </a:r>
            <a:r>
              <a:rPr lang="en-US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endParaRPr lang="ka-GE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Supervisor</a:t>
            </a:r>
            <a:r>
              <a:rPr lang="ka-G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en-US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rof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N</a:t>
            </a:r>
            <a:r>
              <a:rPr lang="en-US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odar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G</a:t>
            </a:r>
            <a:r>
              <a:rPr lang="en-US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afishvili</a:t>
            </a:r>
            <a:endParaRPr lang="en-US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ylfaen" pitchFamily="18" charset="0"/>
              </a:rPr>
              <a:t>2012 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tamo.xechiashvili@gmail.com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ylfae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7391400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Fullerene   as Carbon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allotropical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alteration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User\Desktop\tam foto animaton\serve_plane_wallpaper_ef3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0"/>
            <a:ext cx="3454400" cy="365760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Desktop\tam foto animaton\jet-pl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4800600" cy="2667000"/>
          </a:xfrm>
          <a:prstGeom prst="rect">
            <a:avLst/>
          </a:prstGeom>
          <a:noFill/>
        </p:spPr>
      </p:pic>
      <p:pic>
        <p:nvPicPr>
          <p:cNvPr id="2055" name="Picture 7" descr="C:\Documents and Settings\User\Desktop\tam foto animaton\all-planes_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950" y="3930249"/>
            <a:ext cx="3829050" cy="2927751"/>
          </a:xfrm>
          <a:prstGeom prst="rect">
            <a:avLst/>
          </a:prstGeom>
          <a:noFill/>
        </p:spPr>
      </p:pic>
      <p:pic>
        <p:nvPicPr>
          <p:cNvPr id="2056" name="Picture 8" descr="C:\Documents and Settings\User\Desktop\tam foto animaton\Airbus Concept Plane 1_re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24200" cy="25146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Desktop\tam foto animaton\tzofim-animation-airplane-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524000"/>
            <a:ext cx="389382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User\Desktop\Isaac-New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7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“Exercise will replace medicine, but medicine will not replace exercise”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Ruso - Shoti\Desktop\fulureni\fullerene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5943600" cy="1325562"/>
          </a:xfrm>
          <a:ln>
            <a:solidFill>
              <a:schemeClr val="tx1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Fulleren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900535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Types of Chemical carbon linked: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Karbini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(a), Graffiti(b), Diamond(c)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Ruso - Shoti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51" y="2438400"/>
            <a:ext cx="8215148" cy="3962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52401"/>
            <a:ext cx="8610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Electronic structure of</a:t>
            </a:r>
          </a:p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the carbon atom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3333E-6 L 3.33333E-6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expo67unitedstatesandu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229600" cy="13255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Fullerene Research Center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am foto animaton\tam foto animaton\batumi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Desktop\tam foto animaton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7400" cy="15430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648200"/>
            <a:ext cx="81534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Thenks</a:t>
            </a:r>
            <a:r>
              <a:rPr kumimoji="0" lang="ka-GE" sz="4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attention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6764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Dank !!!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66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“Exercise will replace medicine, but medicine will not replace exercise”</vt:lpstr>
      <vt:lpstr>Fulleren</vt:lpstr>
      <vt:lpstr>Slide 5</vt:lpstr>
      <vt:lpstr>Fullerene Research Center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რადიაციული ზემოქმედება ცოცხალ ორგანიზმის ქსოვილებზე</dc:title>
  <dc:creator>xuco</dc:creator>
  <cp:lastModifiedBy>CHANGE_ME1</cp:lastModifiedBy>
  <cp:revision>111</cp:revision>
  <dcterms:created xsi:type="dcterms:W3CDTF">2012-05-05T08:24:32Z</dcterms:created>
  <dcterms:modified xsi:type="dcterms:W3CDTF">2012-08-10T10:02:44Z</dcterms:modified>
</cp:coreProperties>
</file>