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7" r:id="rId2"/>
    <p:sldId id="258" r:id="rId3"/>
    <p:sldId id="259" r:id="rId4"/>
    <p:sldId id="260" r:id="rId5"/>
    <p:sldId id="261" r:id="rId6"/>
    <p:sldId id="286" r:id="rId7"/>
    <p:sldId id="288" r:id="rId8"/>
    <p:sldId id="264" r:id="rId9"/>
    <p:sldId id="273" r:id="rId10"/>
    <p:sldId id="266" r:id="rId11"/>
    <p:sldId id="267" r:id="rId12"/>
    <p:sldId id="271" r:id="rId13"/>
    <p:sldId id="268" r:id="rId14"/>
    <p:sldId id="269" r:id="rId15"/>
    <p:sldId id="297" r:id="rId16"/>
    <p:sldId id="294" r:id="rId17"/>
    <p:sldId id="272" r:id="rId18"/>
    <p:sldId id="275" r:id="rId19"/>
    <p:sldId id="274" r:id="rId20"/>
    <p:sldId id="277" r:id="rId21"/>
    <p:sldId id="276" r:id="rId22"/>
    <p:sldId id="279" r:id="rId23"/>
    <p:sldId id="281" r:id="rId24"/>
    <p:sldId id="299" r:id="rId25"/>
    <p:sldId id="284"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F:\liaaa\&#1051;&#1080;&#1089;&#1090;%20Microsoft%20Office%20Exce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42"/>
  <c:chart>
    <c:autoTitleDeleted val="1"/>
    <c:view3D>
      <c:rotX val="30"/>
      <c:perspective val="30"/>
    </c:view3D>
    <c:plotArea>
      <c:layout>
        <c:manualLayout>
          <c:layoutTarget val="inner"/>
          <c:xMode val="edge"/>
          <c:yMode val="edge"/>
          <c:x val="1.6346237970253717E-2"/>
          <c:y val="4.6435505802738523E-2"/>
          <c:w val="0.66218241469816452"/>
          <c:h val="0.92143598014103656"/>
        </c:manualLayout>
      </c:layout>
      <c:pie3DChart>
        <c:varyColors val="1"/>
        <c:ser>
          <c:idx val="0"/>
          <c:order val="0"/>
          <c:explosion val="32"/>
          <c:dLbls>
            <c:dLbl>
              <c:idx val="0"/>
              <c:layout>
                <c:manualLayout>
                  <c:x val="-0.22572769028871389"/>
                  <c:y val="-5.4913196091452433E-2"/>
                </c:manualLayout>
              </c:layout>
              <c:showPercent val="1"/>
            </c:dLbl>
            <c:dLbl>
              <c:idx val="1"/>
              <c:layout>
                <c:manualLayout>
                  <c:x val="0.10249978127734044"/>
                  <c:y val="-7.4421149163583472E-2"/>
                </c:manualLayout>
              </c:layout>
              <c:showPercent val="1"/>
            </c:dLbl>
            <c:txPr>
              <a:bodyPr/>
              <a:lstStyle/>
              <a:p>
                <a:pPr>
                  <a:defRPr lang="ru-RU"/>
                </a:pPr>
                <a:endParaRPr lang="en-US"/>
              </a:p>
            </c:txPr>
            <c:showPercent val="1"/>
            <c:showLeaderLines val="1"/>
          </c:dLbls>
          <c:cat>
            <c:strRef>
              <c:f>Лист1!$B$4:$B$8</c:f>
              <c:strCache>
                <c:ptCount val="5"/>
                <c:pt idx="0">
                  <c:v>USA </c:v>
                </c:pt>
                <c:pt idx="1">
                  <c:v>Canada</c:v>
                </c:pt>
                <c:pt idx="2">
                  <c:v> Poland</c:v>
                </c:pt>
                <c:pt idx="3">
                  <c:v>the Netherlands</c:v>
                </c:pt>
                <c:pt idx="4">
                  <c:v>other country</c:v>
                </c:pt>
              </c:strCache>
            </c:strRef>
          </c:cat>
          <c:val>
            <c:numRef>
              <c:f>Лист1!$C$4:$C$8</c:f>
              <c:numCache>
                <c:formatCode>0%</c:formatCode>
                <c:ptCount val="5"/>
                <c:pt idx="0">
                  <c:v>0.55000000000000004</c:v>
                </c:pt>
                <c:pt idx="1">
                  <c:v>0.29000000000000031</c:v>
                </c:pt>
                <c:pt idx="2">
                  <c:v>8.0000000000000099E-2</c:v>
                </c:pt>
                <c:pt idx="3">
                  <c:v>2.0000000000000025E-2</c:v>
                </c:pt>
                <c:pt idx="4">
                  <c:v>6.0000000000000081E-2</c:v>
                </c:pt>
              </c:numCache>
            </c:numRef>
          </c:val>
        </c:ser>
        <c:dLbls>
          <c:showPercent val="1"/>
        </c:dLbls>
      </c:pie3DChart>
    </c:plotArea>
    <c:legend>
      <c:legendPos val="r"/>
      <c:layout>
        <c:manualLayout>
          <c:xMode val="edge"/>
          <c:yMode val="edge"/>
          <c:x val="0.68382086614173399"/>
          <c:y val="0.16985010909780887"/>
          <c:w val="0.29951246719160218"/>
          <c:h val="0.71856925310384989"/>
        </c:manualLayout>
      </c:layout>
      <c:txPr>
        <a:bodyPr/>
        <a:lstStyle/>
        <a:p>
          <a:pPr>
            <a:defRPr lang="ru-RU"/>
          </a:pPr>
          <a:endParaRPr lang="en-US"/>
        </a:p>
      </c:txPr>
    </c:legend>
    <c:plotVisOnly val="1"/>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A5A75B-A11B-48A2-AA01-4BB6BD336F97}" type="doc">
      <dgm:prSet loTypeId="urn:microsoft.com/office/officeart/2005/8/layout/bProcess3" loCatId="process" qsTypeId="urn:microsoft.com/office/officeart/2005/8/quickstyle/3d7" qsCatId="3D" csTypeId="urn:microsoft.com/office/officeart/2005/8/colors/colorful2" csCatId="colorful" phldr="1"/>
      <dgm:spPr/>
      <dgm:t>
        <a:bodyPr/>
        <a:lstStyle/>
        <a:p>
          <a:endParaRPr lang="ru-RU"/>
        </a:p>
      </dgm:t>
    </dgm:pt>
    <dgm:pt modelId="{5145F617-F889-49C9-B7B6-51815088AB25}">
      <dgm:prSet phldrT="[Текст]"/>
      <dgm:spPr/>
      <dgm:t>
        <a:bodyPr/>
        <a:lstStyle/>
        <a:p>
          <a:r>
            <a:rPr lang="en-US" b="1" smtClean="0">
              <a:latin typeface="Calibri"/>
            </a:rPr>
            <a:t>chandleri</a:t>
          </a:r>
          <a:endParaRPr lang="ru-RU" dirty="0"/>
        </a:p>
      </dgm:t>
    </dgm:pt>
    <dgm:pt modelId="{6BD114FA-9416-49A0-8853-365167931BA9}" type="parTrans" cxnId="{0EEEDB40-6767-4D4B-BD10-BC140D84D5F2}">
      <dgm:prSet/>
      <dgm:spPr/>
      <dgm:t>
        <a:bodyPr/>
        <a:lstStyle/>
        <a:p>
          <a:endParaRPr lang="ru-RU"/>
        </a:p>
      </dgm:t>
    </dgm:pt>
    <dgm:pt modelId="{D35FFBFB-BD28-4451-89E6-304D75A2813D}" type="sibTrans" cxnId="{0EEEDB40-6767-4D4B-BD10-BC140D84D5F2}">
      <dgm:prSet/>
      <dgm:spPr/>
      <dgm:t>
        <a:bodyPr/>
        <a:lstStyle/>
        <a:p>
          <a:endParaRPr lang="ru-RU"/>
        </a:p>
      </dgm:t>
    </dgm:pt>
    <dgm:pt modelId="{A3088E25-9903-4183-9FEE-A92F17153141}">
      <dgm:prSet phldrT="[Текст]"/>
      <dgm:spPr/>
      <dgm:t>
        <a:bodyPr/>
        <a:lstStyle/>
        <a:p>
          <a:r>
            <a:rPr lang="en-US" b="1" smtClean="0">
              <a:latin typeface="Calibri"/>
            </a:rPr>
            <a:t>oneal</a:t>
          </a:r>
          <a:endParaRPr lang="ru-RU" dirty="0"/>
        </a:p>
      </dgm:t>
    </dgm:pt>
    <dgm:pt modelId="{A3669B16-1180-4360-B89A-51D2382EE1FE}" type="parTrans" cxnId="{B01ABB86-3E6E-4F6F-A755-4F72C69E8C0D}">
      <dgm:prSet/>
      <dgm:spPr/>
      <dgm:t>
        <a:bodyPr/>
        <a:lstStyle/>
        <a:p>
          <a:endParaRPr lang="ru-RU"/>
        </a:p>
      </dgm:t>
    </dgm:pt>
    <dgm:pt modelId="{7CF89D5F-42F2-451D-BDC5-78D3CA1B96F5}" type="sibTrans" cxnId="{B01ABB86-3E6E-4F6F-A755-4F72C69E8C0D}">
      <dgm:prSet/>
      <dgm:spPr/>
      <dgm:t>
        <a:bodyPr/>
        <a:lstStyle/>
        <a:p>
          <a:endParaRPr lang="ru-RU"/>
        </a:p>
      </dgm:t>
    </dgm:pt>
    <dgm:pt modelId="{C4372629-A895-4557-999B-3109AA7978F4}">
      <dgm:prSet phldrT="[Текст]"/>
      <dgm:spPr/>
      <dgm:t>
        <a:bodyPr/>
        <a:lstStyle/>
        <a:p>
          <a:r>
            <a:rPr lang="en-US" smtClean="0"/>
            <a:t>earlyblu</a:t>
          </a:r>
          <a:endParaRPr lang="ru-RU" dirty="0"/>
        </a:p>
      </dgm:t>
    </dgm:pt>
    <dgm:pt modelId="{847ED7A8-B19F-488B-A514-541E868656CC}" type="parTrans" cxnId="{02FB3DC3-AF05-440F-907F-991F0B7D8686}">
      <dgm:prSet/>
      <dgm:spPr/>
      <dgm:t>
        <a:bodyPr/>
        <a:lstStyle/>
        <a:p>
          <a:endParaRPr lang="ru-RU"/>
        </a:p>
      </dgm:t>
    </dgm:pt>
    <dgm:pt modelId="{35DF375C-E5CB-4561-A032-5391CF369ED0}" type="sibTrans" cxnId="{02FB3DC3-AF05-440F-907F-991F0B7D8686}">
      <dgm:prSet/>
      <dgm:spPr/>
      <dgm:t>
        <a:bodyPr/>
        <a:lstStyle/>
        <a:p>
          <a:endParaRPr lang="ru-RU"/>
        </a:p>
      </dgm:t>
    </dgm:pt>
    <dgm:pt modelId="{7B45E36E-4ED8-4E51-A905-BC92AA0B046E}">
      <dgm:prSet phldrT="[Текст]"/>
      <dgm:spPr/>
      <dgm:t>
        <a:bodyPr/>
        <a:lstStyle/>
        <a:p>
          <a:r>
            <a:rPr lang="en-US" b="1" smtClean="0">
              <a:latin typeface="Calibri"/>
            </a:rPr>
            <a:t>Misty</a:t>
          </a:r>
          <a:endParaRPr lang="ru-RU" dirty="0"/>
        </a:p>
      </dgm:t>
    </dgm:pt>
    <dgm:pt modelId="{74E0B8BF-9670-46D1-B253-78DD2DA0563F}" type="parTrans" cxnId="{6B153488-8DC5-41F3-9949-484A59A7B2D7}">
      <dgm:prSet/>
      <dgm:spPr/>
      <dgm:t>
        <a:bodyPr/>
        <a:lstStyle/>
        <a:p>
          <a:endParaRPr lang="ru-RU"/>
        </a:p>
      </dgm:t>
    </dgm:pt>
    <dgm:pt modelId="{ABF7CD5C-2363-4F64-B1D6-06C88FCD9522}" type="sibTrans" cxnId="{6B153488-8DC5-41F3-9949-484A59A7B2D7}">
      <dgm:prSet/>
      <dgm:spPr/>
      <dgm:t>
        <a:bodyPr/>
        <a:lstStyle/>
        <a:p>
          <a:endParaRPr lang="ru-RU"/>
        </a:p>
      </dgm:t>
    </dgm:pt>
    <dgm:pt modelId="{56BE3ECA-823D-46A2-8DD6-8854AC47A643}">
      <dgm:prSet phldrT="[Текст]"/>
      <dgm:spPr/>
      <dgm:t>
        <a:bodyPr/>
        <a:lstStyle/>
        <a:p>
          <a:r>
            <a:rPr lang="en-US" b="1" smtClean="0">
              <a:latin typeface="Calibri"/>
            </a:rPr>
            <a:t>Reka</a:t>
          </a:r>
          <a:endParaRPr lang="ru-RU" dirty="0"/>
        </a:p>
      </dgm:t>
    </dgm:pt>
    <dgm:pt modelId="{9F40F022-1CE7-4335-A260-4E0965BF9D62}" type="parTrans" cxnId="{6CC1AC46-297A-4511-888D-289638C07B7B}">
      <dgm:prSet/>
      <dgm:spPr/>
      <dgm:t>
        <a:bodyPr/>
        <a:lstStyle/>
        <a:p>
          <a:endParaRPr lang="ru-RU"/>
        </a:p>
      </dgm:t>
    </dgm:pt>
    <dgm:pt modelId="{02A55170-2991-460D-84A1-0BE088E4AB8C}" type="sibTrans" cxnId="{6CC1AC46-297A-4511-888D-289638C07B7B}">
      <dgm:prSet/>
      <dgm:spPr/>
      <dgm:t>
        <a:bodyPr/>
        <a:lstStyle/>
        <a:p>
          <a:endParaRPr lang="ru-RU"/>
        </a:p>
      </dgm:t>
    </dgm:pt>
    <dgm:pt modelId="{3F96C751-D2ED-43F6-BB83-545C24C5EACC}">
      <dgm:prSet phldrT="[Текст]"/>
      <dgm:spPr/>
      <dgm:t>
        <a:bodyPr/>
        <a:lstStyle/>
        <a:p>
          <a:r>
            <a:rPr lang="en-US" b="1" dirty="0" err="1" smtClean="0">
              <a:latin typeface="Calibri"/>
            </a:rPr>
            <a:t>Bluecrop</a:t>
          </a:r>
          <a:endParaRPr lang="ru-RU" dirty="0"/>
        </a:p>
      </dgm:t>
    </dgm:pt>
    <dgm:pt modelId="{50E0AF51-B425-4BC7-B612-0563B57DF14B}" type="parTrans" cxnId="{91AD30DE-A1CD-40C5-B3E8-D3577FEE414D}">
      <dgm:prSet/>
      <dgm:spPr/>
      <dgm:t>
        <a:bodyPr/>
        <a:lstStyle/>
        <a:p>
          <a:endParaRPr lang="ru-RU"/>
        </a:p>
      </dgm:t>
    </dgm:pt>
    <dgm:pt modelId="{054DA43E-6B78-4FA2-ACEE-C42B76361583}" type="sibTrans" cxnId="{91AD30DE-A1CD-40C5-B3E8-D3577FEE414D}">
      <dgm:prSet/>
      <dgm:spPr/>
      <dgm:t>
        <a:bodyPr/>
        <a:lstStyle/>
        <a:p>
          <a:endParaRPr lang="ru-RU"/>
        </a:p>
      </dgm:t>
    </dgm:pt>
    <dgm:pt modelId="{C0E304DB-B1E3-4BF0-B4DA-22EC3DA5ECCD}">
      <dgm:prSet phldrT="[Текст]"/>
      <dgm:spPr/>
      <dgm:t>
        <a:bodyPr/>
        <a:lstStyle/>
        <a:p>
          <a:r>
            <a:rPr lang="en-US" b="0" i="0" dirty="0" smtClean="0"/>
            <a:t>'</a:t>
          </a:r>
          <a:r>
            <a:rPr lang="en-US" b="1" i="0" dirty="0" smtClean="0"/>
            <a:t>Legacy</a:t>
          </a:r>
          <a:endParaRPr lang="ru-RU" dirty="0"/>
        </a:p>
      </dgm:t>
    </dgm:pt>
    <dgm:pt modelId="{FF07D6C7-70FB-4577-A724-7BE38C24A37F}" type="parTrans" cxnId="{B88DCBA9-723A-434F-879B-E2E6B7B9A8F3}">
      <dgm:prSet/>
      <dgm:spPr/>
      <dgm:t>
        <a:bodyPr/>
        <a:lstStyle/>
        <a:p>
          <a:endParaRPr lang="ru-RU"/>
        </a:p>
      </dgm:t>
    </dgm:pt>
    <dgm:pt modelId="{8A450BF0-B9FE-477D-87D6-BD1033FADAF0}" type="sibTrans" cxnId="{B88DCBA9-723A-434F-879B-E2E6B7B9A8F3}">
      <dgm:prSet/>
      <dgm:spPr/>
      <dgm:t>
        <a:bodyPr/>
        <a:lstStyle/>
        <a:p>
          <a:endParaRPr lang="ru-RU"/>
        </a:p>
      </dgm:t>
    </dgm:pt>
    <dgm:pt modelId="{584FF765-5AB9-4D3B-850F-327FE4AE0444}">
      <dgm:prSet/>
      <dgm:spPr/>
      <dgm:t>
        <a:bodyPr/>
        <a:lstStyle/>
        <a:p>
          <a:r>
            <a:rPr lang="en-US" b="1" smtClean="0">
              <a:latin typeface="Calibri"/>
            </a:rPr>
            <a:t>Bluaray</a:t>
          </a:r>
          <a:endParaRPr lang="en-US" b="1" dirty="0" smtClean="0">
            <a:latin typeface="Calibri"/>
          </a:endParaRPr>
        </a:p>
      </dgm:t>
    </dgm:pt>
    <dgm:pt modelId="{42E5AE23-6F38-4D86-9062-9C87BEAB666A}" type="parTrans" cxnId="{E5E17DCC-97D1-443E-83E9-9802491B9941}">
      <dgm:prSet/>
      <dgm:spPr/>
      <dgm:t>
        <a:bodyPr/>
        <a:lstStyle/>
        <a:p>
          <a:endParaRPr lang="ru-RU"/>
        </a:p>
      </dgm:t>
    </dgm:pt>
    <dgm:pt modelId="{E07C777F-C46A-4AFA-9B9B-C5F7964095AA}" type="sibTrans" cxnId="{E5E17DCC-97D1-443E-83E9-9802491B9941}">
      <dgm:prSet/>
      <dgm:spPr/>
      <dgm:t>
        <a:bodyPr/>
        <a:lstStyle/>
        <a:p>
          <a:endParaRPr lang="ru-RU"/>
        </a:p>
      </dgm:t>
    </dgm:pt>
    <dgm:pt modelId="{0BA34831-5C61-4630-A8B3-C14AEC0C34E2}">
      <dgm:prSet phldrT="[Текст]"/>
      <dgm:spPr/>
      <dgm:t>
        <a:bodyPr/>
        <a:lstStyle/>
        <a:p>
          <a:r>
            <a:rPr lang="en-US" smtClean="0"/>
            <a:t>blugordi</a:t>
          </a:r>
          <a:endParaRPr lang="ru-RU" dirty="0"/>
        </a:p>
      </dgm:t>
    </dgm:pt>
    <dgm:pt modelId="{68BECAC4-5F09-4AF0-A2EF-78ECF866E8D4}" type="parTrans" cxnId="{11248393-A6DE-43A7-B6D5-E2521582483A}">
      <dgm:prSet/>
      <dgm:spPr/>
      <dgm:t>
        <a:bodyPr/>
        <a:lstStyle/>
        <a:p>
          <a:endParaRPr lang="ru-RU"/>
        </a:p>
      </dgm:t>
    </dgm:pt>
    <dgm:pt modelId="{9CD5D4C6-BE40-4C3B-A116-4040224F8FE0}" type="sibTrans" cxnId="{11248393-A6DE-43A7-B6D5-E2521582483A}">
      <dgm:prSet/>
      <dgm:spPr/>
      <dgm:t>
        <a:bodyPr/>
        <a:lstStyle/>
        <a:p>
          <a:endParaRPr lang="ru-RU"/>
        </a:p>
      </dgm:t>
    </dgm:pt>
    <dgm:pt modelId="{2560D3A3-5DD3-4F20-A379-D39732458B0F}" type="pres">
      <dgm:prSet presAssocID="{96A5A75B-A11B-48A2-AA01-4BB6BD336F97}" presName="Name0" presStyleCnt="0">
        <dgm:presLayoutVars>
          <dgm:dir/>
          <dgm:resizeHandles val="exact"/>
        </dgm:presLayoutVars>
      </dgm:prSet>
      <dgm:spPr/>
      <dgm:t>
        <a:bodyPr/>
        <a:lstStyle/>
        <a:p>
          <a:endParaRPr lang="ru-RU"/>
        </a:p>
      </dgm:t>
    </dgm:pt>
    <dgm:pt modelId="{F9FA1867-F7C0-4850-9099-F699AE8171D9}" type="pres">
      <dgm:prSet presAssocID="{5145F617-F889-49C9-B7B6-51815088AB25}" presName="node" presStyleLbl="node1" presStyleIdx="0" presStyleCnt="9">
        <dgm:presLayoutVars>
          <dgm:bulletEnabled val="1"/>
        </dgm:presLayoutVars>
      </dgm:prSet>
      <dgm:spPr/>
      <dgm:t>
        <a:bodyPr/>
        <a:lstStyle/>
        <a:p>
          <a:endParaRPr lang="ru-RU"/>
        </a:p>
      </dgm:t>
    </dgm:pt>
    <dgm:pt modelId="{C8894F57-D987-4C66-9CB3-BDD1B4F0C6FA}" type="pres">
      <dgm:prSet presAssocID="{D35FFBFB-BD28-4451-89E6-304D75A2813D}" presName="sibTrans" presStyleLbl="sibTrans1D1" presStyleIdx="0" presStyleCnt="8"/>
      <dgm:spPr/>
      <dgm:t>
        <a:bodyPr/>
        <a:lstStyle/>
        <a:p>
          <a:endParaRPr lang="ru-RU"/>
        </a:p>
      </dgm:t>
    </dgm:pt>
    <dgm:pt modelId="{F2D94074-3BA0-46AE-9D3B-B4A9CFFC4229}" type="pres">
      <dgm:prSet presAssocID="{D35FFBFB-BD28-4451-89E6-304D75A2813D}" presName="connectorText" presStyleLbl="sibTrans1D1" presStyleIdx="0" presStyleCnt="8"/>
      <dgm:spPr/>
      <dgm:t>
        <a:bodyPr/>
        <a:lstStyle/>
        <a:p>
          <a:endParaRPr lang="ru-RU"/>
        </a:p>
      </dgm:t>
    </dgm:pt>
    <dgm:pt modelId="{BCF2AE8A-7A86-4D4A-8BD1-962E7FE6BA0C}" type="pres">
      <dgm:prSet presAssocID="{584FF765-5AB9-4D3B-850F-327FE4AE0444}" presName="node" presStyleLbl="node1" presStyleIdx="1" presStyleCnt="9">
        <dgm:presLayoutVars>
          <dgm:bulletEnabled val="1"/>
        </dgm:presLayoutVars>
      </dgm:prSet>
      <dgm:spPr/>
      <dgm:t>
        <a:bodyPr/>
        <a:lstStyle/>
        <a:p>
          <a:endParaRPr lang="ru-RU"/>
        </a:p>
      </dgm:t>
    </dgm:pt>
    <dgm:pt modelId="{AD354E5B-F296-46FF-A393-14E6E546411F}" type="pres">
      <dgm:prSet presAssocID="{E07C777F-C46A-4AFA-9B9B-C5F7964095AA}" presName="sibTrans" presStyleLbl="sibTrans1D1" presStyleIdx="1" presStyleCnt="8"/>
      <dgm:spPr/>
      <dgm:t>
        <a:bodyPr/>
        <a:lstStyle/>
        <a:p>
          <a:endParaRPr lang="ru-RU"/>
        </a:p>
      </dgm:t>
    </dgm:pt>
    <dgm:pt modelId="{64BFF61B-ACE7-41B0-8ABE-4B2852BA162A}" type="pres">
      <dgm:prSet presAssocID="{E07C777F-C46A-4AFA-9B9B-C5F7964095AA}" presName="connectorText" presStyleLbl="sibTrans1D1" presStyleIdx="1" presStyleCnt="8"/>
      <dgm:spPr/>
      <dgm:t>
        <a:bodyPr/>
        <a:lstStyle/>
        <a:p>
          <a:endParaRPr lang="ru-RU"/>
        </a:p>
      </dgm:t>
    </dgm:pt>
    <dgm:pt modelId="{777B95F4-C6B4-4D44-87E0-5A7117BD8F63}" type="pres">
      <dgm:prSet presAssocID="{A3088E25-9903-4183-9FEE-A92F17153141}" presName="node" presStyleLbl="node1" presStyleIdx="2" presStyleCnt="9">
        <dgm:presLayoutVars>
          <dgm:bulletEnabled val="1"/>
        </dgm:presLayoutVars>
      </dgm:prSet>
      <dgm:spPr/>
      <dgm:t>
        <a:bodyPr/>
        <a:lstStyle/>
        <a:p>
          <a:endParaRPr lang="ru-RU"/>
        </a:p>
      </dgm:t>
    </dgm:pt>
    <dgm:pt modelId="{1D203331-DD79-46F3-92C8-088BA4F664ED}" type="pres">
      <dgm:prSet presAssocID="{7CF89D5F-42F2-451D-BDC5-78D3CA1B96F5}" presName="sibTrans" presStyleLbl="sibTrans1D1" presStyleIdx="2" presStyleCnt="8"/>
      <dgm:spPr/>
      <dgm:t>
        <a:bodyPr/>
        <a:lstStyle/>
        <a:p>
          <a:endParaRPr lang="ru-RU"/>
        </a:p>
      </dgm:t>
    </dgm:pt>
    <dgm:pt modelId="{F1C0AB78-63C9-4E3A-9F13-074B5344459D}" type="pres">
      <dgm:prSet presAssocID="{7CF89D5F-42F2-451D-BDC5-78D3CA1B96F5}" presName="connectorText" presStyleLbl="sibTrans1D1" presStyleIdx="2" presStyleCnt="8"/>
      <dgm:spPr/>
      <dgm:t>
        <a:bodyPr/>
        <a:lstStyle/>
        <a:p>
          <a:endParaRPr lang="ru-RU"/>
        </a:p>
      </dgm:t>
    </dgm:pt>
    <dgm:pt modelId="{6B6ED79A-499E-458D-BFC4-DA5152CBFA94}" type="pres">
      <dgm:prSet presAssocID="{C4372629-A895-4557-999B-3109AA7978F4}" presName="node" presStyleLbl="node1" presStyleIdx="3" presStyleCnt="9">
        <dgm:presLayoutVars>
          <dgm:bulletEnabled val="1"/>
        </dgm:presLayoutVars>
      </dgm:prSet>
      <dgm:spPr/>
      <dgm:t>
        <a:bodyPr/>
        <a:lstStyle/>
        <a:p>
          <a:endParaRPr lang="ru-RU"/>
        </a:p>
      </dgm:t>
    </dgm:pt>
    <dgm:pt modelId="{18B06ED5-AD54-45C9-B06E-30B16B6131CF}" type="pres">
      <dgm:prSet presAssocID="{35DF375C-E5CB-4561-A032-5391CF369ED0}" presName="sibTrans" presStyleLbl="sibTrans1D1" presStyleIdx="3" presStyleCnt="8"/>
      <dgm:spPr/>
      <dgm:t>
        <a:bodyPr/>
        <a:lstStyle/>
        <a:p>
          <a:endParaRPr lang="ru-RU"/>
        </a:p>
      </dgm:t>
    </dgm:pt>
    <dgm:pt modelId="{E0D8F220-8924-4410-BA16-E271F26A310C}" type="pres">
      <dgm:prSet presAssocID="{35DF375C-E5CB-4561-A032-5391CF369ED0}" presName="connectorText" presStyleLbl="sibTrans1D1" presStyleIdx="3" presStyleCnt="8"/>
      <dgm:spPr/>
      <dgm:t>
        <a:bodyPr/>
        <a:lstStyle/>
        <a:p>
          <a:endParaRPr lang="ru-RU"/>
        </a:p>
      </dgm:t>
    </dgm:pt>
    <dgm:pt modelId="{60541AAD-4C9E-4031-9A7D-82867E31CFB4}" type="pres">
      <dgm:prSet presAssocID="{7B45E36E-4ED8-4E51-A905-BC92AA0B046E}" presName="node" presStyleLbl="node1" presStyleIdx="4" presStyleCnt="9">
        <dgm:presLayoutVars>
          <dgm:bulletEnabled val="1"/>
        </dgm:presLayoutVars>
      </dgm:prSet>
      <dgm:spPr/>
      <dgm:t>
        <a:bodyPr/>
        <a:lstStyle/>
        <a:p>
          <a:endParaRPr lang="ru-RU"/>
        </a:p>
      </dgm:t>
    </dgm:pt>
    <dgm:pt modelId="{3994FDBF-C824-4F37-A8BF-520ED3C5E9B1}" type="pres">
      <dgm:prSet presAssocID="{ABF7CD5C-2363-4F64-B1D6-06C88FCD9522}" presName="sibTrans" presStyleLbl="sibTrans1D1" presStyleIdx="4" presStyleCnt="8"/>
      <dgm:spPr/>
      <dgm:t>
        <a:bodyPr/>
        <a:lstStyle/>
        <a:p>
          <a:endParaRPr lang="ru-RU"/>
        </a:p>
      </dgm:t>
    </dgm:pt>
    <dgm:pt modelId="{88D073A9-E04B-442A-9523-7A9053AB96B5}" type="pres">
      <dgm:prSet presAssocID="{ABF7CD5C-2363-4F64-B1D6-06C88FCD9522}" presName="connectorText" presStyleLbl="sibTrans1D1" presStyleIdx="4" presStyleCnt="8"/>
      <dgm:spPr/>
      <dgm:t>
        <a:bodyPr/>
        <a:lstStyle/>
        <a:p>
          <a:endParaRPr lang="ru-RU"/>
        </a:p>
      </dgm:t>
    </dgm:pt>
    <dgm:pt modelId="{777193E8-5886-457F-9AD9-4D58448AB395}" type="pres">
      <dgm:prSet presAssocID="{56BE3ECA-823D-46A2-8DD6-8854AC47A643}" presName="node" presStyleLbl="node1" presStyleIdx="5" presStyleCnt="9">
        <dgm:presLayoutVars>
          <dgm:bulletEnabled val="1"/>
        </dgm:presLayoutVars>
      </dgm:prSet>
      <dgm:spPr/>
      <dgm:t>
        <a:bodyPr/>
        <a:lstStyle/>
        <a:p>
          <a:endParaRPr lang="ru-RU"/>
        </a:p>
      </dgm:t>
    </dgm:pt>
    <dgm:pt modelId="{1099E218-5980-471B-9279-7355C5139C6D}" type="pres">
      <dgm:prSet presAssocID="{02A55170-2991-460D-84A1-0BE088E4AB8C}" presName="sibTrans" presStyleLbl="sibTrans1D1" presStyleIdx="5" presStyleCnt="8"/>
      <dgm:spPr/>
      <dgm:t>
        <a:bodyPr/>
        <a:lstStyle/>
        <a:p>
          <a:endParaRPr lang="ru-RU"/>
        </a:p>
      </dgm:t>
    </dgm:pt>
    <dgm:pt modelId="{8B041E70-C8BE-4B59-B6CE-97FE872C2015}" type="pres">
      <dgm:prSet presAssocID="{02A55170-2991-460D-84A1-0BE088E4AB8C}" presName="connectorText" presStyleLbl="sibTrans1D1" presStyleIdx="5" presStyleCnt="8"/>
      <dgm:spPr/>
      <dgm:t>
        <a:bodyPr/>
        <a:lstStyle/>
        <a:p>
          <a:endParaRPr lang="ru-RU"/>
        </a:p>
      </dgm:t>
    </dgm:pt>
    <dgm:pt modelId="{6A7A7F2C-0508-40F3-B73C-C68B1B90F0B4}" type="pres">
      <dgm:prSet presAssocID="{3F96C751-D2ED-43F6-BB83-545C24C5EACC}" presName="node" presStyleLbl="node1" presStyleIdx="6" presStyleCnt="9">
        <dgm:presLayoutVars>
          <dgm:bulletEnabled val="1"/>
        </dgm:presLayoutVars>
      </dgm:prSet>
      <dgm:spPr/>
      <dgm:t>
        <a:bodyPr/>
        <a:lstStyle/>
        <a:p>
          <a:endParaRPr lang="ru-RU"/>
        </a:p>
      </dgm:t>
    </dgm:pt>
    <dgm:pt modelId="{66527415-AB79-4CD6-B04C-1B4581698C94}" type="pres">
      <dgm:prSet presAssocID="{054DA43E-6B78-4FA2-ACEE-C42B76361583}" presName="sibTrans" presStyleLbl="sibTrans1D1" presStyleIdx="6" presStyleCnt="8"/>
      <dgm:spPr/>
      <dgm:t>
        <a:bodyPr/>
        <a:lstStyle/>
        <a:p>
          <a:endParaRPr lang="ru-RU"/>
        </a:p>
      </dgm:t>
    </dgm:pt>
    <dgm:pt modelId="{62E58228-8CFA-4CFA-B9AE-EE06A0C32439}" type="pres">
      <dgm:prSet presAssocID="{054DA43E-6B78-4FA2-ACEE-C42B76361583}" presName="connectorText" presStyleLbl="sibTrans1D1" presStyleIdx="6" presStyleCnt="8"/>
      <dgm:spPr/>
      <dgm:t>
        <a:bodyPr/>
        <a:lstStyle/>
        <a:p>
          <a:endParaRPr lang="ru-RU"/>
        </a:p>
      </dgm:t>
    </dgm:pt>
    <dgm:pt modelId="{71EC7466-D359-4CAF-98FF-88C228BDD5FF}" type="pres">
      <dgm:prSet presAssocID="{C0E304DB-B1E3-4BF0-B4DA-22EC3DA5ECCD}" presName="node" presStyleLbl="node1" presStyleIdx="7" presStyleCnt="9">
        <dgm:presLayoutVars>
          <dgm:bulletEnabled val="1"/>
        </dgm:presLayoutVars>
      </dgm:prSet>
      <dgm:spPr/>
      <dgm:t>
        <a:bodyPr/>
        <a:lstStyle/>
        <a:p>
          <a:endParaRPr lang="ru-RU"/>
        </a:p>
      </dgm:t>
    </dgm:pt>
    <dgm:pt modelId="{BDA2A010-6F61-4550-9341-B4B0976A9C1A}" type="pres">
      <dgm:prSet presAssocID="{8A450BF0-B9FE-477D-87D6-BD1033FADAF0}" presName="sibTrans" presStyleLbl="sibTrans1D1" presStyleIdx="7" presStyleCnt="8"/>
      <dgm:spPr/>
      <dgm:t>
        <a:bodyPr/>
        <a:lstStyle/>
        <a:p>
          <a:endParaRPr lang="ru-RU"/>
        </a:p>
      </dgm:t>
    </dgm:pt>
    <dgm:pt modelId="{397F0DBD-A1BE-401B-A12D-065206B62F8B}" type="pres">
      <dgm:prSet presAssocID="{8A450BF0-B9FE-477D-87D6-BD1033FADAF0}" presName="connectorText" presStyleLbl="sibTrans1D1" presStyleIdx="7" presStyleCnt="8"/>
      <dgm:spPr/>
      <dgm:t>
        <a:bodyPr/>
        <a:lstStyle/>
        <a:p>
          <a:endParaRPr lang="ru-RU"/>
        </a:p>
      </dgm:t>
    </dgm:pt>
    <dgm:pt modelId="{A8872E8E-6E42-434C-8DBC-00B316CB3D92}" type="pres">
      <dgm:prSet presAssocID="{0BA34831-5C61-4630-A8B3-C14AEC0C34E2}" presName="node" presStyleLbl="node1" presStyleIdx="8" presStyleCnt="9">
        <dgm:presLayoutVars>
          <dgm:bulletEnabled val="1"/>
        </dgm:presLayoutVars>
      </dgm:prSet>
      <dgm:spPr/>
      <dgm:t>
        <a:bodyPr/>
        <a:lstStyle/>
        <a:p>
          <a:endParaRPr lang="ru-RU"/>
        </a:p>
      </dgm:t>
    </dgm:pt>
  </dgm:ptLst>
  <dgm:cxnLst>
    <dgm:cxn modelId="{6CC1AC46-297A-4511-888D-289638C07B7B}" srcId="{96A5A75B-A11B-48A2-AA01-4BB6BD336F97}" destId="{56BE3ECA-823D-46A2-8DD6-8854AC47A643}" srcOrd="5" destOrd="0" parTransId="{9F40F022-1CE7-4335-A260-4E0965BF9D62}" sibTransId="{02A55170-2991-460D-84A1-0BE088E4AB8C}"/>
    <dgm:cxn modelId="{1EAA9EF4-10E1-4740-A22A-7FA1AEFBE833}" type="presOf" srcId="{0BA34831-5C61-4630-A8B3-C14AEC0C34E2}" destId="{A8872E8E-6E42-434C-8DBC-00B316CB3D92}" srcOrd="0" destOrd="0" presId="urn:microsoft.com/office/officeart/2005/8/layout/bProcess3"/>
    <dgm:cxn modelId="{11248393-A6DE-43A7-B6D5-E2521582483A}" srcId="{96A5A75B-A11B-48A2-AA01-4BB6BD336F97}" destId="{0BA34831-5C61-4630-A8B3-C14AEC0C34E2}" srcOrd="8" destOrd="0" parTransId="{68BECAC4-5F09-4AF0-A2EF-78ECF866E8D4}" sibTransId="{9CD5D4C6-BE40-4C3B-A116-4040224F8FE0}"/>
    <dgm:cxn modelId="{34814798-90F1-43AE-9030-EF70C8717EF3}" type="presOf" srcId="{ABF7CD5C-2363-4F64-B1D6-06C88FCD9522}" destId="{3994FDBF-C824-4F37-A8BF-520ED3C5E9B1}" srcOrd="0" destOrd="0" presId="urn:microsoft.com/office/officeart/2005/8/layout/bProcess3"/>
    <dgm:cxn modelId="{E5E17DCC-97D1-443E-83E9-9802491B9941}" srcId="{96A5A75B-A11B-48A2-AA01-4BB6BD336F97}" destId="{584FF765-5AB9-4D3B-850F-327FE4AE0444}" srcOrd="1" destOrd="0" parTransId="{42E5AE23-6F38-4D86-9062-9C87BEAB666A}" sibTransId="{E07C777F-C46A-4AFA-9B9B-C5F7964095AA}"/>
    <dgm:cxn modelId="{E056A210-62DB-478C-93A6-206B9AE71872}" type="presOf" srcId="{02A55170-2991-460D-84A1-0BE088E4AB8C}" destId="{1099E218-5980-471B-9279-7355C5139C6D}" srcOrd="0" destOrd="0" presId="urn:microsoft.com/office/officeart/2005/8/layout/bProcess3"/>
    <dgm:cxn modelId="{0C636983-ABA1-4A3D-93DA-2DD3AE918E71}" type="presOf" srcId="{A3088E25-9903-4183-9FEE-A92F17153141}" destId="{777B95F4-C6B4-4D44-87E0-5A7117BD8F63}" srcOrd="0" destOrd="0" presId="urn:microsoft.com/office/officeart/2005/8/layout/bProcess3"/>
    <dgm:cxn modelId="{AB0D98ED-D06C-42E6-85FA-CDF4F8EB3FCA}" type="presOf" srcId="{E07C777F-C46A-4AFA-9B9B-C5F7964095AA}" destId="{AD354E5B-F296-46FF-A393-14E6E546411F}" srcOrd="0" destOrd="0" presId="urn:microsoft.com/office/officeart/2005/8/layout/bProcess3"/>
    <dgm:cxn modelId="{43F2F401-1F7C-4BCB-8049-CF1AA8B0F860}" type="presOf" srcId="{C0E304DB-B1E3-4BF0-B4DA-22EC3DA5ECCD}" destId="{71EC7466-D359-4CAF-98FF-88C228BDD5FF}" srcOrd="0" destOrd="0" presId="urn:microsoft.com/office/officeart/2005/8/layout/bProcess3"/>
    <dgm:cxn modelId="{1D49B915-C43F-4104-BCF0-47E8BF5B7A4E}" type="presOf" srcId="{5145F617-F889-49C9-B7B6-51815088AB25}" destId="{F9FA1867-F7C0-4850-9099-F699AE8171D9}" srcOrd="0" destOrd="0" presId="urn:microsoft.com/office/officeart/2005/8/layout/bProcess3"/>
    <dgm:cxn modelId="{0EEEDB40-6767-4D4B-BD10-BC140D84D5F2}" srcId="{96A5A75B-A11B-48A2-AA01-4BB6BD336F97}" destId="{5145F617-F889-49C9-B7B6-51815088AB25}" srcOrd="0" destOrd="0" parTransId="{6BD114FA-9416-49A0-8853-365167931BA9}" sibTransId="{D35FFBFB-BD28-4451-89E6-304D75A2813D}"/>
    <dgm:cxn modelId="{74A4E324-E6F8-491D-86C7-E2B38A236A87}" type="presOf" srcId="{7CF89D5F-42F2-451D-BDC5-78D3CA1B96F5}" destId="{F1C0AB78-63C9-4E3A-9F13-074B5344459D}" srcOrd="1" destOrd="0" presId="urn:microsoft.com/office/officeart/2005/8/layout/bProcess3"/>
    <dgm:cxn modelId="{B0D5741C-15BD-4A57-96EF-4AA09066D7B6}" type="presOf" srcId="{8A450BF0-B9FE-477D-87D6-BD1033FADAF0}" destId="{397F0DBD-A1BE-401B-A12D-065206B62F8B}" srcOrd="1" destOrd="0" presId="urn:microsoft.com/office/officeart/2005/8/layout/bProcess3"/>
    <dgm:cxn modelId="{B01ABB86-3E6E-4F6F-A755-4F72C69E8C0D}" srcId="{96A5A75B-A11B-48A2-AA01-4BB6BD336F97}" destId="{A3088E25-9903-4183-9FEE-A92F17153141}" srcOrd="2" destOrd="0" parTransId="{A3669B16-1180-4360-B89A-51D2382EE1FE}" sibTransId="{7CF89D5F-42F2-451D-BDC5-78D3CA1B96F5}"/>
    <dgm:cxn modelId="{A73CFD6D-8F0D-4151-918E-72DD38F6FAFF}" type="presOf" srcId="{7B45E36E-4ED8-4E51-A905-BC92AA0B046E}" destId="{60541AAD-4C9E-4031-9A7D-82867E31CFB4}" srcOrd="0" destOrd="0" presId="urn:microsoft.com/office/officeart/2005/8/layout/bProcess3"/>
    <dgm:cxn modelId="{52AA07E6-62C5-4E86-B09A-0AABF1223A63}" type="presOf" srcId="{35DF375C-E5CB-4561-A032-5391CF369ED0}" destId="{E0D8F220-8924-4410-BA16-E271F26A310C}" srcOrd="1" destOrd="0" presId="urn:microsoft.com/office/officeart/2005/8/layout/bProcess3"/>
    <dgm:cxn modelId="{3F249D6C-7863-4502-9BFA-256116895E42}" type="presOf" srcId="{3F96C751-D2ED-43F6-BB83-545C24C5EACC}" destId="{6A7A7F2C-0508-40F3-B73C-C68B1B90F0B4}" srcOrd="0" destOrd="0" presId="urn:microsoft.com/office/officeart/2005/8/layout/bProcess3"/>
    <dgm:cxn modelId="{26DF37CE-EF90-40B3-A454-F1DC22F9096E}" type="presOf" srcId="{584FF765-5AB9-4D3B-850F-327FE4AE0444}" destId="{BCF2AE8A-7A86-4D4A-8BD1-962E7FE6BA0C}" srcOrd="0" destOrd="0" presId="urn:microsoft.com/office/officeart/2005/8/layout/bProcess3"/>
    <dgm:cxn modelId="{398699C8-4994-4E5A-94BF-01026FB9F3BB}" type="presOf" srcId="{D35FFBFB-BD28-4451-89E6-304D75A2813D}" destId="{F2D94074-3BA0-46AE-9D3B-B4A9CFFC4229}" srcOrd="1" destOrd="0" presId="urn:microsoft.com/office/officeart/2005/8/layout/bProcess3"/>
    <dgm:cxn modelId="{67242D43-6D85-47F7-A7A1-37A330A9F561}" type="presOf" srcId="{054DA43E-6B78-4FA2-ACEE-C42B76361583}" destId="{66527415-AB79-4CD6-B04C-1B4581698C94}" srcOrd="0" destOrd="0" presId="urn:microsoft.com/office/officeart/2005/8/layout/bProcess3"/>
    <dgm:cxn modelId="{54E45511-0082-4ADC-BF4F-F70A35C42F3C}" type="presOf" srcId="{ABF7CD5C-2363-4F64-B1D6-06C88FCD9522}" destId="{88D073A9-E04B-442A-9523-7A9053AB96B5}" srcOrd="1" destOrd="0" presId="urn:microsoft.com/office/officeart/2005/8/layout/bProcess3"/>
    <dgm:cxn modelId="{C10158D6-4C0A-40BD-A703-A355C7BFC078}" type="presOf" srcId="{054DA43E-6B78-4FA2-ACEE-C42B76361583}" destId="{62E58228-8CFA-4CFA-B9AE-EE06A0C32439}" srcOrd="1" destOrd="0" presId="urn:microsoft.com/office/officeart/2005/8/layout/bProcess3"/>
    <dgm:cxn modelId="{AB5E0761-9F40-41B2-BAFF-DFDC7E18DEAA}" type="presOf" srcId="{02A55170-2991-460D-84A1-0BE088E4AB8C}" destId="{8B041E70-C8BE-4B59-B6CE-97FE872C2015}" srcOrd="1" destOrd="0" presId="urn:microsoft.com/office/officeart/2005/8/layout/bProcess3"/>
    <dgm:cxn modelId="{E75BDCBC-B3CE-4F74-B958-77F08162E805}" type="presOf" srcId="{35DF375C-E5CB-4561-A032-5391CF369ED0}" destId="{18B06ED5-AD54-45C9-B06E-30B16B6131CF}" srcOrd="0" destOrd="0" presId="urn:microsoft.com/office/officeart/2005/8/layout/bProcess3"/>
    <dgm:cxn modelId="{B88DCBA9-723A-434F-879B-E2E6B7B9A8F3}" srcId="{96A5A75B-A11B-48A2-AA01-4BB6BD336F97}" destId="{C0E304DB-B1E3-4BF0-B4DA-22EC3DA5ECCD}" srcOrd="7" destOrd="0" parTransId="{FF07D6C7-70FB-4577-A724-7BE38C24A37F}" sibTransId="{8A450BF0-B9FE-477D-87D6-BD1033FADAF0}"/>
    <dgm:cxn modelId="{6B153488-8DC5-41F3-9949-484A59A7B2D7}" srcId="{96A5A75B-A11B-48A2-AA01-4BB6BD336F97}" destId="{7B45E36E-4ED8-4E51-A905-BC92AA0B046E}" srcOrd="4" destOrd="0" parTransId="{74E0B8BF-9670-46D1-B253-78DD2DA0563F}" sibTransId="{ABF7CD5C-2363-4F64-B1D6-06C88FCD9522}"/>
    <dgm:cxn modelId="{0E6AD3C4-C2D5-4579-9E9A-398CE674C638}" type="presOf" srcId="{D35FFBFB-BD28-4451-89E6-304D75A2813D}" destId="{C8894F57-D987-4C66-9CB3-BDD1B4F0C6FA}" srcOrd="0" destOrd="0" presId="urn:microsoft.com/office/officeart/2005/8/layout/bProcess3"/>
    <dgm:cxn modelId="{EFB216A7-08A2-44E6-A259-0F7715F7DD61}" type="presOf" srcId="{E07C777F-C46A-4AFA-9B9B-C5F7964095AA}" destId="{64BFF61B-ACE7-41B0-8ABE-4B2852BA162A}" srcOrd="1" destOrd="0" presId="urn:microsoft.com/office/officeart/2005/8/layout/bProcess3"/>
    <dgm:cxn modelId="{02FB3DC3-AF05-440F-907F-991F0B7D8686}" srcId="{96A5A75B-A11B-48A2-AA01-4BB6BD336F97}" destId="{C4372629-A895-4557-999B-3109AA7978F4}" srcOrd="3" destOrd="0" parTransId="{847ED7A8-B19F-488B-A514-541E868656CC}" sibTransId="{35DF375C-E5CB-4561-A032-5391CF369ED0}"/>
    <dgm:cxn modelId="{054C6EC6-9269-4028-9D6B-E43AE632A184}" type="presOf" srcId="{96A5A75B-A11B-48A2-AA01-4BB6BD336F97}" destId="{2560D3A3-5DD3-4F20-A379-D39732458B0F}" srcOrd="0" destOrd="0" presId="urn:microsoft.com/office/officeart/2005/8/layout/bProcess3"/>
    <dgm:cxn modelId="{8BE26201-9A01-4917-8147-25D9F1DB328B}" type="presOf" srcId="{8A450BF0-B9FE-477D-87D6-BD1033FADAF0}" destId="{BDA2A010-6F61-4550-9341-B4B0976A9C1A}" srcOrd="0" destOrd="0" presId="urn:microsoft.com/office/officeart/2005/8/layout/bProcess3"/>
    <dgm:cxn modelId="{90395E46-45CD-45BE-92A8-A70BC1C6C422}" type="presOf" srcId="{7CF89D5F-42F2-451D-BDC5-78D3CA1B96F5}" destId="{1D203331-DD79-46F3-92C8-088BA4F664ED}" srcOrd="0" destOrd="0" presId="urn:microsoft.com/office/officeart/2005/8/layout/bProcess3"/>
    <dgm:cxn modelId="{91AD30DE-A1CD-40C5-B3E8-D3577FEE414D}" srcId="{96A5A75B-A11B-48A2-AA01-4BB6BD336F97}" destId="{3F96C751-D2ED-43F6-BB83-545C24C5EACC}" srcOrd="6" destOrd="0" parTransId="{50E0AF51-B425-4BC7-B612-0563B57DF14B}" sibTransId="{054DA43E-6B78-4FA2-ACEE-C42B76361583}"/>
    <dgm:cxn modelId="{664F0BF3-7A6B-4AF8-83B7-55A3D1CF3405}" type="presOf" srcId="{C4372629-A895-4557-999B-3109AA7978F4}" destId="{6B6ED79A-499E-458D-BFC4-DA5152CBFA94}" srcOrd="0" destOrd="0" presId="urn:microsoft.com/office/officeart/2005/8/layout/bProcess3"/>
    <dgm:cxn modelId="{41EB8D17-64B9-48A6-B62F-76ADEADA1FE2}" type="presOf" srcId="{56BE3ECA-823D-46A2-8DD6-8854AC47A643}" destId="{777193E8-5886-457F-9AD9-4D58448AB395}" srcOrd="0" destOrd="0" presId="urn:microsoft.com/office/officeart/2005/8/layout/bProcess3"/>
    <dgm:cxn modelId="{8D1B6528-8BBC-4818-BEF4-8DE6715809E5}" type="presParOf" srcId="{2560D3A3-5DD3-4F20-A379-D39732458B0F}" destId="{F9FA1867-F7C0-4850-9099-F699AE8171D9}" srcOrd="0" destOrd="0" presId="urn:microsoft.com/office/officeart/2005/8/layout/bProcess3"/>
    <dgm:cxn modelId="{15AA0020-EEA1-473F-9AAD-BD2A7F215AE6}" type="presParOf" srcId="{2560D3A3-5DD3-4F20-A379-D39732458B0F}" destId="{C8894F57-D987-4C66-9CB3-BDD1B4F0C6FA}" srcOrd="1" destOrd="0" presId="urn:microsoft.com/office/officeart/2005/8/layout/bProcess3"/>
    <dgm:cxn modelId="{451FC71A-CCD0-4E14-8973-62D0B6A26911}" type="presParOf" srcId="{C8894F57-D987-4C66-9CB3-BDD1B4F0C6FA}" destId="{F2D94074-3BA0-46AE-9D3B-B4A9CFFC4229}" srcOrd="0" destOrd="0" presId="urn:microsoft.com/office/officeart/2005/8/layout/bProcess3"/>
    <dgm:cxn modelId="{BF8F7726-3A22-4524-9B17-2D0C28D85BA3}" type="presParOf" srcId="{2560D3A3-5DD3-4F20-A379-D39732458B0F}" destId="{BCF2AE8A-7A86-4D4A-8BD1-962E7FE6BA0C}" srcOrd="2" destOrd="0" presId="urn:microsoft.com/office/officeart/2005/8/layout/bProcess3"/>
    <dgm:cxn modelId="{165B93D4-A675-4A66-ADFD-FCBD7E036E08}" type="presParOf" srcId="{2560D3A3-5DD3-4F20-A379-D39732458B0F}" destId="{AD354E5B-F296-46FF-A393-14E6E546411F}" srcOrd="3" destOrd="0" presId="urn:microsoft.com/office/officeart/2005/8/layout/bProcess3"/>
    <dgm:cxn modelId="{CF3D0DB3-58F7-4823-A8E3-670F99094773}" type="presParOf" srcId="{AD354E5B-F296-46FF-A393-14E6E546411F}" destId="{64BFF61B-ACE7-41B0-8ABE-4B2852BA162A}" srcOrd="0" destOrd="0" presId="urn:microsoft.com/office/officeart/2005/8/layout/bProcess3"/>
    <dgm:cxn modelId="{A529BC36-6938-4F72-9A65-864DBE8AA0C6}" type="presParOf" srcId="{2560D3A3-5DD3-4F20-A379-D39732458B0F}" destId="{777B95F4-C6B4-4D44-87E0-5A7117BD8F63}" srcOrd="4" destOrd="0" presId="urn:microsoft.com/office/officeart/2005/8/layout/bProcess3"/>
    <dgm:cxn modelId="{64CE3BA1-6F11-4661-9EF8-6997C5979C0E}" type="presParOf" srcId="{2560D3A3-5DD3-4F20-A379-D39732458B0F}" destId="{1D203331-DD79-46F3-92C8-088BA4F664ED}" srcOrd="5" destOrd="0" presId="urn:microsoft.com/office/officeart/2005/8/layout/bProcess3"/>
    <dgm:cxn modelId="{822D29F4-36A3-4F0A-A9F1-C22888B1FF1C}" type="presParOf" srcId="{1D203331-DD79-46F3-92C8-088BA4F664ED}" destId="{F1C0AB78-63C9-4E3A-9F13-074B5344459D}" srcOrd="0" destOrd="0" presId="urn:microsoft.com/office/officeart/2005/8/layout/bProcess3"/>
    <dgm:cxn modelId="{7A450E38-7477-4B01-9BB1-7AB873882408}" type="presParOf" srcId="{2560D3A3-5DD3-4F20-A379-D39732458B0F}" destId="{6B6ED79A-499E-458D-BFC4-DA5152CBFA94}" srcOrd="6" destOrd="0" presId="urn:microsoft.com/office/officeart/2005/8/layout/bProcess3"/>
    <dgm:cxn modelId="{20FEFE12-2045-4643-A6FC-05FF44B381BF}" type="presParOf" srcId="{2560D3A3-5DD3-4F20-A379-D39732458B0F}" destId="{18B06ED5-AD54-45C9-B06E-30B16B6131CF}" srcOrd="7" destOrd="0" presId="urn:microsoft.com/office/officeart/2005/8/layout/bProcess3"/>
    <dgm:cxn modelId="{DD5552C3-B306-41AB-90B8-0FEA08126FCD}" type="presParOf" srcId="{18B06ED5-AD54-45C9-B06E-30B16B6131CF}" destId="{E0D8F220-8924-4410-BA16-E271F26A310C}" srcOrd="0" destOrd="0" presId="urn:microsoft.com/office/officeart/2005/8/layout/bProcess3"/>
    <dgm:cxn modelId="{A1C62997-8B70-491C-9C68-E8FA603F9EB0}" type="presParOf" srcId="{2560D3A3-5DD3-4F20-A379-D39732458B0F}" destId="{60541AAD-4C9E-4031-9A7D-82867E31CFB4}" srcOrd="8" destOrd="0" presId="urn:microsoft.com/office/officeart/2005/8/layout/bProcess3"/>
    <dgm:cxn modelId="{6B1964D8-8391-4DDC-8A44-30B1C75C2A15}" type="presParOf" srcId="{2560D3A3-5DD3-4F20-A379-D39732458B0F}" destId="{3994FDBF-C824-4F37-A8BF-520ED3C5E9B1}" srcOrd="9" destOrd="0" presId="urn:microsoft.com/office/officeart/2005/8/layout/bProcess3"/>
    <dgm:cxn modelId="{D1FCEE5A-A516-4075-8766-2714BDEF18F7}" type="presParOf" srcId="{3994FDBF-C824-4F37-A8BF-520ED3C5E9B1}" destId="{88D073A9-E04B-442A-9523-7A9053AB96B5}" srcOrd="0" destOrd="0" presId="urn:microsoft.com/office/officeart/2005/8/layout/bProcess3"/>
    <dgm:cxn modelId="{873FDB74-2BC6-4F53-A991-7A07E6CE0D07}" type="presParOf" srcId="{2560D3A3-5DD3-4F20-A379-D39732458B0F}" destId="{777193E8-5886-457F-9AD9-4D58448AB395}" srcOrd="10" destOrd="0" presId="urn:microsoft.com/office/officeart/2005/8/layout/bProcess3"/>
    <dgm:cxn modelId="{92DA9351-E5E4-47ED-BF9B-25DA90C0815E}" type="presParOf" srcId="{2560D3A3-5DD3-4F20-A379-D39732458B0F}" destId="{1099E218-5980-471B-9279-7355C5139C6D}" srcOrd="11" destOrd="0" presId="urn:microsoft.com/office/officeart/2005/8/layout/bProcess3"/>
    <dgm:cxn modelId="{2FAAAB66-6AAB-41BC-ADDB-D018AC0677A2}" type="presParOf" srcId="{1099E218-5980-471B-9279-7355C5139C6D}" destId="{8B041E70-C8BE-4B59-B6CE-97FE872C2015}" srcOrd="0" destOrd="0" presId="urn:microsoft.com/office/officeart/2005/8/layout/bProcess3"/>
    <dgm:cxn modelId="{00524D59-C750-4885-9C09-D7719274142B}" type="presParOf" srcId="{2560D3A3-5DD3-4F20-A379-D39732458B0F}" destId="{6A7A7F2C-0508-40F3-B73C-C68B1B90F0B4}" srcOrd="12" destOrd="0" presId="urn:microsoft.com/office/officeart/2005/8/layout/bProcess3"/>
    <dgm:cxn modelId="{B14D6384-D3A3-4B7D-A69D-F1C8D908251D}" type="presParOf" srcId="{2560D3A3-5DD3-4F20-A379-D39732458B0F}" destId="{66527415-AB79-4CD6-B04C-1B4581698C94}" srcOrd="13" destOrd="0" presId="urn:microsoft.com/office/officeart/2005/8/layout/bProcess3"/>
    <dgm:cxn modelId="{53833298-8C06-4E50-90C3-6D1140B3E0E5}" type="presParOf" srcId="{66527415-AB79-4CD6-B04C-1B4581698C94}" destId="{62E58228-8CFA-4CFA-B9AE-EE06A0C32439}" srcOrd="0" destOrd="0" presId="urn:microsoft.com/office/officeart/2005/8/layout/bProcess3"/>
    <dgm:cxn modelId="{0B73D67F-2175-402B-8EF5-DCEC363B25DC}" type="presParOf" srcId="{2560D3A3-5DD3-4F20-A379-D39732458B0F}" destId="{71EC7466-D359-4CAF-98FF-88C228BDD5FF}" srcOrd="14" destOrd="0" presId="urn:microsoft.com/office/officeart/2005/8/layout/bProcess3"/>
    <dgm:cxn modelId="{45B2768E-F677-410C-8884-7060643DFF52}" type="presParOf" srcId="{2560D3A3-5DD3-4F20-A379-D39732458B0F}" destId="{BDA2A010-6F61-4550-9341-B4B0976A9C1A}" srcOrd="15" destOrd="0" presId="urn:microsoft.com/office/officeart/2005/8/layout/bProcess3"/>
    <dgm:cxn modelId="{BA0C42A3-65E8-4DBA-9C90-FCB95FEBFDAD}" type="presParOf" srcId="{BDA2A010-6F61-4550-9341-B4B0976A9C1A}" destId="{397F0DBD-A1BE-401B-A12D-065206B62F8B}" srcOrd="0" destOrd="0" presId="urn:microsoft.com/office/officeart/2005/8/layout/bProcess3"/>
    <dgm:cxn modelId="{5147DA12-B8CA-4ED4-B71F-2CBFA420046B}" type="presParOf" srcId="{2560D3A3-5DD3-4F20-A379-D39732458B0F}" destId="{A8872E8E-6E42-434C-8DBC-00B316CB3D92}" srcOrd="16" destOrd="0" presId="urn:microsoft.com/office/officeart/2005/8/layout/bProcess3"/>
  </dgm:cxnLst>
  <dgm:bg/>
  <dgm:whole/>
</dgm:dataModel>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13.08.2012</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13.08.2012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13.08.2012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13.08.2012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13.08.2012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13.08.2012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13.08.2012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13.08.2012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13.08.2012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13.08.2012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13.08.2012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med">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13.08.2012</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med">
    <p:circle/>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gif"/><Relationship Id="rId5" Type="http://schemas.openxmlformats.org/officeDocument/2006/relationships/image" Target="../media/image24.jpe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2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71472" y="1500174"/>
            <a:ext cx="7643866" cy="1214446"/>
          </a:xfrm>
        </p:spPr>
        <p:txBody>
          <a:bodyPr>
            <a:noAutofit/>
          </a:bodyPr>
          <a:lstStyle/>
          <a:p>
            <a:pPr algn="ctr"/>
            <a:r>
              <a:rPr lang="en-US" sz="3200" dirty="0" smtClean="0"/>
              <a:t>The Biodiversity of Genus- </a:t>
            </a:r>
            <a:r>
              <a:rPr lang="en-US" sz="3200" i="1" dirty="0" err="1" smtClean="0"/>
              <a:t>Vaccinium</a:t>
            </a:r>
            <a:r>
              <a:rPr lang="en-US" sz="3200" dirty="0" smtClean="0"/>
              <a:t>, Creation and Development of Its </a:t>
            </a:r>
            <a:r>
              <a:rPr lang="en-US" sz="3200" dirty="0" err="1" smtClean="0"/>
              <a:t>Genebank</a:t>
            </a:r>
            <a:endParaRPr lang="ru-RU" sz="3200" dirty="0"/>
          </a:p>
        </p:txBody>
      </p:sp>
      <p:pic>
        <p:nvPicPr>
          <p:cNvPr id="3075" name="Picture 1" descr="Picture1"/>
          <p:cNvPicPr>
            <a:picLocks noChangeAspect="1" noChangeArrowheads="1"/>
          </p:cNvPicPr>
          <p:nvPr/>
        </p:nvPicPr>
        <p:blipFill>
          <a:blip r:embed="rId2"/>
          <a:srcRect/>
          <a:stretch>
            <a:fillRect/>
          </a:stretch>
        </p:blipFill>
        <p:spPr bwMode="auto">
          <a:xfrm>
            <a:off x="571472" y="3000372"/>
            <a:ext cx="4121593" cy="2857520"/>
          </a:xfrm>
          <a:prstGeom prst="cloud">
            <a:avLst/>
          </a:prstGeom>
          <a:noFill/>
          <a:ln w="9525">
            <a:noFill/>
            <a:miter lim="800000"/>
            <a:headEnd/>
            <a:tailEnd/>
          </a:ln>
        </p:spPr>
      </p:pic>
      <p:sp>
        <p:nvSpPr>
          <p:cNvPr id="3076" name="Text Box 5"/>
          <p:cNvSpPr txBox="1">
            <a:spLocks noChangeArrowheads="1"/>
          </p:cNvSpPr>
          <p:nvPr/>
        </p:nvSpPr>
        <p:spPr bwMode="auto">
          <a:xfrm>
            <a:off x="5364163" y="3141663"/>
            <a:ext cx="4105275" cy="1200329"/>
          </a:xfrm>
          <a:prstGeom prst="rect">
            <a:avLst/>
          </a:prstGeom>
          <a:noFill/>
          <a:ln w="9525">
            <a:noFill/>
            <a:miter lim="800000"/>
            <a:headEnd/>
            <a:tailEnd/>
          </a:ln>
        </p:spPr>
        <p:txBody>
          <a:bodyPr>
            <a:spAutoFit/>
          </a:bodyPr>
          <a:lstStyle/>
          <a:p>
            <a:pPr algn="l"/>
            <a:r>
              <a:rPr lang="en-US" b="1" dirty="0"/>
              <a:t>Liana </a:t>
            </a:r>
            <a:r>
              <a:rPr lang="en-US" b="1" dirty="0" err="1"/>
              <a:t>Koiava</a:t>
            </a:r>
            <a:r>
              <a:rPr lang="en-US" b="1" dirty="0"/>
              <a:t>, </a:t>
            </a:r>
            <a:r>
              <a:rPr lang="en-US" b="1" dirty="0" smtClean="0"/>
              <a:t>PhD </a:t>
            </a:r>
            <a:r>
              <a:rPr lang="en-US" b="1" dirty="0"/>
              <a:t>student</a:t>
            </a:r>
          </a:p>
          <a:p>
            <a:pPr algn="l"/>
            <a:endParaRPr lang="en-US" b="1" dirty="0"/>
          </a:p>
          <a:p>
            <a:pPr algn="l"/>
            <a:r>
              <a:rPr lang="en-US" b="1" dirty="0"/>
              <a:t>Email:liaka555@gmail.com</a:t>
            </a:r>
            <a:endParaRPr lang="ru-RU" b="1" dirty="0"/>
          </a:p>
          <a:p>
            <a:pPr algn="l"/>
            <a:r>
              <a:rPr lang="en-US" b="1" dirty="0"/>
              <a:t>Mob: 593 32 00 </a:t>
            </a:r>
            <a:r>
              <a:rPr lang="en-US" b="1" dirty="0" smtClean="0"/>
              <a:t>11  </a:t>
            </a:r>
          </a:p>
        </p:txBody>
      </p:sp>
      <p:pic>
        <p:nvPicPr>
          <p:cNvPr id="5" name="Picture 13"/>
          <p:cNvPicPr>
            <a:picLocks noChangeAspect="1" noChangeArrowheads="1"/>
          </p:cNvPicPr>
          <p:nvPr/>
        </p:nvPicPr>
        <p:blipFill>
          <a:blip r:embed="rId3"/>
          <a:srcRect/>
          <a:stretch>
            <a:fillRect/>
          </a:stretch>
        </p:blipFill>
        <p:spPr bwMode="auto">
          <a:xfrm>
            <a:off x="2643174" y="0"/>
            <a:ext cx="4214842" cy="1142984"/>
          </a:xfrm>
          <a:prstGeom prst="rect">
            <a:avLst/>
          </a:prstGeom>
          <a:solidFill>
            <a:schemeClr val="bg2"/>
          </a:solidFill>
          <a:ln w="9525">
            <a:solidFill>
              <a:srgbClr val="003300"/>
            </a:solidFill>
            <a:miter lim="800000"/>
            <a:headEnd/>
            <a:tailEnd/>
          </a:ln>
          <a:effectLst/>
        </p:spPr>
      </p:pic>
      <p:sp>
        <p:nvSpPr>
          <p:cNvPr id="6" name="ტექსტური ველი 5"/>
          <p:cNvSpPr txBox="1"/>
          <p:nvPr/>
        </p:nvSpPr>
        <p:spPr>
          <a:xfrm>
            <a:off x="3500430" y="5786454"/>
            <a:ext cx="5357850" cy="369332"/>
          </a:xfrm>
          <a:prstGeom prst="rect">
            <a:avLst/>
          </a:prstGeom>
          <a:noFill/>
        </p:spPr>
        <p:txBody>
          <a:bodyPr wrap="square" rtlCol="0">
            <a:spAutoFit/>
          </a:bodyPr>
          <a:lstStyle/>
          <a:p>
            <a:pPr>
              <a:defRPr/>
            </a:pPr>
            <a:r>
              <a:rPr lang="en-US" b="1" i="1" dirty="0" smtClean="0">
                <a:solidFill>
                  <a:srgbClr val="003300"/>
                </a:solidFill>
                <a:effectLst>
                  <a:outerShdw blurRad="38100" dist="38100" dir="2700000" algn="tl">
                    <a:srgbClr val="000000"/>
                  </a:outerShdw>
                </a:effectLst>
                <a:latin typeface="Castellar" pitchFamily="18" charset="0"/>
              </a:rPr>
              <a:t>Batumi,  Georgia,  August 13 – 17,  2012</a:t>
            </a:r>
            <a:endParaRPr lang="ru-RU" b="1" i="1" dirty="0">
              <a:solidFill>
                <a:srgbClr val="003300"/>
              </a:solidFill>
              <a:effectLst>
                <a:outerShdw blurRad="38100" dist="38100" dir="2700000" algn="tl">
                  <a:srgbClr val="000000"/>
                </a:outerShdw>
              </a:effectLst>
              <a:latin typeface="Castellar" pitchFamily="18" charset="0"/>
            </a:endParaRPr>
          </a:p>
        </p:txBody>
      </p:sp>
    </p:spTree>
  </p:cSld>
  <p:clrMapOvr>
    <a:masterClrMapping/>
  </p:clrMapOvr>
  <p:transition spd="med">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Рисунок 3"/>
          <p:cNvPicPr>
            <a:picLocks noChangeAspect="1" noChangeArrowheads="1"/>
          </p:cNvPicPr>
          <p:nvPr/>
        </p:nvPicPr>
        <p:blipFill>
          <a:blip r:embed="rId2"/>
          <a:srcRect l="14763" t="17647" r="32281" b="28342"/>
          <a:stretch>
            <a:fillRect/>
          </a:stretch>
        </p:blipFill>
        <p:spPr bwMode="auto">
          <a:xfrm>
            <a:off x="857250" y="642918"/>
            <a:ext cx="7786688" cy="5643582"/>
          </a:xfrm>
          <a:prstGeom prst="rect">
            <a:avLst/>
          </a:prstGeom>
          <a:noFill/>
          <a:ln w="9525">
            <a:noFill/>
            <a:miter lim="800000"/>
            <a:headEnd/>
            <a:tailEnd/>
          </a:ln>
        </p:spPr>
      </p:pic>
    </p:spTree>
  </p:cSld>
  <p:clrMapOvr>
    <a:masterClrMapping/>
  </p:clrMapOvr>
  <p:transition spd="med">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Рисунок 3"/>
          <p:cNvPicPr>
            <a:picLocks noChangeAspect="1" noChangeArrowheads="1"/>
          </p:cNvPicPr>
          <p:nvPr/>
        </p:nvPicPr>
        <p:blipFill>
          <a:blip r:embed="rId2"/>
          <a:srcRect l="15393" t="22726" r="31534" b="13635"/>
          <a:stretch>
            <a:fillRect/>
          </a:stretch>
        </p:blipFill>
        <p:spPr bwMode="auto">
          <a:xfrm>
            <a:off x="1000125" y="1000125"/>
            <a:ext cx="7500938" cy="5500688"/>
          </a:xfrm>
          <a:prstGeom prst="rect">
            <a:avLst/>
          </a:prstGeom>
          <a:noFill/>
          <a:ln w="9525">
            <a:noFill/>
            <a:miter lim="800000"/>
            <a:headEnd/>
            <a:tailEnd/>
          </a:ln>
        </p:spPr>
      </p:pic>
    </p:spTree>
  </p:cSld>
  <p:clrMapOvr>
    <a:masterClrMapping/>
  </p:clrMapOvr>
  <p:transition spd="med">
    <p:circl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Прямоугольник 3"/>
          <p:cNvSpPr>
            <a:spLocks noChangeArrowheads="1"/>
          </p:cNvSpPr>
          <p:nvPr/>
        </p:nvSpPr>
        <p:spPr bwMode="auto">
          <a:xfrm>
            <a:off x="500034" y="714356"/>
            <a:ext cx="8072438" cy="1477328"/>
          </a:xfrm>
          <a:prstGeom prst="rect">
            <a:avLst/>
          </a:prstGeom>
          <a:noFill/>
          <a:ln w="9525">
            <a:noFill/>
            <a:miter lim="800000"/>
            <a:headEnd/>
            <a:tailEnd/>
          </a:ln>
        </p:spPr>
        <p:txBody>
          <a:bodyPr wrap="square">
            <a:spAutoFit/>
          </a:bodyPr>
          <a:lstStyle/>
          <a:p>
            <a:r>
              <a:rPr lang="en-US" dirty="0">
                <a:latin typeface="Constantia" pitchFamily="18" charset="0"/>
              </a:rPr>
              <a:t>           </a:t>
            </a:r>
            <a:r>
              <a:rPr lang="en-US" dirty="0" smtClean="0"/>
              <a:t>The demand for blueberry is increasing annually at the  world market because of its consumption is much more than production. Hence, studies on the improvement of fruit processing technology and the care- growth of introduced berry have  begun.</a:t>
            </a:r>
            <a:endParaRPr lang="ru-RU" dirty="0" smtClean="0"/>
          </a:p>
          <a:p>
            <a:pPr algn="l"/>
            <a:endParaRPr lang="ru-RU" dirty="0">
              <a:latin typeface="Constantia" pitchFamily="18" charset="0"/>
            </a:endParaRPr>
          </a:p>
        </p:txBody>
      </p:sp>
      <p:sp>
        <p:nvSpPr>
          <p:cNvPr id="13315" name="Прямоугольник 4"/>
          <p:cNvSpPr>
            <a:spLocks noChangeArrowheads="1"/>
          </p:cNvSpPr>
          <p:nvPr/>
        </p:nvSpPr>
        <p:spPr bwMode="auto">
          <a:xfrm>
            <a:off x="428596" y="1785927"/>
            <a:ext cx="8143905" cy="1200329"/>
          </a:xfrm>
          <a:prstGeom prst="rect">
            <a:avLst/>
          </a:prstGeom>
          <a:noFill/>
          <a:ln w="9525">
            <a:noFill/>
            <a:miter lim="800000"/>
            <a:headEnd/>
            <a:tailEnd/>
          </a:ln>
        </p:spPr>
        <p:txBody>
          <a:bodyPr wrap="square">
            <a:spAutoFit/>
          </a:bodyPr>
          <a:lstStyle/>
          <a:p>
            <a:r>
              <a:rPr lang="it-IT" b="1" i="1" dirty="0" smtClean="0">
                <a:latin typeface="Times New Roman" pitchFamily="18" charset="0"/>
                <a:cs typeface="Times New Roman" pitchFamily="18" charset="0"/>
              </a:rPr>
              <a:t>Production of blueberry in the world, </a:t>
            </a:r>
            <a:r>
              <a:rPr lang="it-IT" b="1" i="1" dirty="0">
                <a:latin typeface="AcadNusx" pitchFamily="2" charset="0"/>
              </a:rPr>
              <a:t>2004 </a:t>
            </a:r>
            <a:r>
              <a:rPr lang="it-IT" b="1" i="1" dirty="0" smtClean="0">
                <a:latin typeface="Constantia" pitchFamily="18" charset="0"/>
              </a:rPr>
              <a:t>FAO</a:t>
            </a:r>
            <a:r>
              <a:rPr lang="ru-RU" dirty="0">
                <a:latin typeface="Constantia" pitchFamily="18" charset="0"/>
              </a:rPr>
              <a:t/>
            </a:r>
            <a:br>
              <a:rPr lang="ru-RU" dirty="0">
                <a:latin typeface="Constantia" pitchFamily="18" charset="0"/>
              </a:rPr>
            </a:br>
            <a:r>
              <a:rPr lang="it-IT" i="1" dirty="0">
                <a:latin typeface="Times New Roman" pitchFamily="18" charset="0"/>
                <a:cs typeface="Times New Roman" pitchFamily="18" charset="0"/>
              </a:rPr>
              <a:t>        </a:t>
            </a:r>
            <a:r>
              <a:rPr lang="it-IT" i="1" dirty="0" smtClean="0">
                <a:latin typeface="Times New Roman" pitchFamily="18" charset="0"/>
                <a:cs typeface="Times New Roman" pitchFamily="18" charset="0"/>
              </a:rPr>
              <a:t>Total area :65 </a:t>
            </a:r>
            <a:r>
              <a:rPr lang="it-IT" i="1" dirty="0">
                <a:latin typeface="Times New Roman" pitchFamily="18" charset="0"/>
                <a:cs typeface="Times New Roman" pitchFamily="18" charset="0"/>
              </a:rPr>
              <a:t>000 </a:t>
            </a:r>
            <a:r>
              <a:rPr lang="it-IT" i="1" dirty="0" smtClean="0">
                <a:latin typeface="Times New Roman" pitchFamily="18" charset="0"/>
                <a:cs typeface="Times New Roman" pitchFamily="18" charset="0"/>
              </a:rPr>
              <a:t> ha </a:t>
            </a: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r>
              <a:rPr lang="it-IT" i="1" dirty="0">
                <a:latin typeface="Times New Roman" pitchFamily="18" charset="0"/>
                <a:cs typeface="Times New Roman" pitchFamily="18" charset="0"/>
              </a:rPr>
              <a:t>     </a:t>
            </a:r>
            <a:r>
              <a:rPr lang="it-IT" i="1" dirty="0" smtClean="0">
                <a:latin typeface="Times New Roman" pitchFamily="18" charset="0"/>
                <a:cs typeface="Times New Roman" pitchFamily="18" charset="0"/>
              </a:rPr>
              <a:t>total production:  </a:t>
            </a:r>
            <a:r>
              <a:rPr lang="it-IT" i="1" dirty="0">
                <a:latin typeface="Times New Roman" pitchFamily="18" charset="0"/>
                <a:cs typeface="Times New Roman" pitchFamily="18" charset="0"/>
              </a:rPr>
              <a:t>238 000 </a:t>
            </a:r>
            <a:r>
              <a:rPr lang="it-IT" i="1" dirty="0" smtClean="0">
                <a:latin typeface="Times New Roman" pitchFamily="18" charset="0"/>
                <a:cs typeface="Times New Roman" pitchFamily="18" charset="0"/>
              </a:rPr>
              <a:t>tones</a:t>
            </a: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endParaRPr lang="ru-RU" dirty="0">
              <a:latin typeface="Times New Roman" pitchFamily="18" charset="0"/>
              <a:cs typeface="Times New Roman" pitchFamily="18" charset="0"/>
            </a:endParaRPr>
          </a:p>
        </p:txBody>
      </p:sp>
      <p:graphicFrame>
        <p:nvGraphicFramePr>
          <p:cNvPr id="5" name="Диаграмма 4"/>
          <p:cNvGraphicFramePr/>
          <p:nvPr/>
        </p:nvGraphicFramePr>
        <p:xfrm>
          <a:off x="1428728" y="2714620"/>
          <a:ext cx="5929354" cy="380524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circl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descr="C:\Documents and Settings\Tea.USER-44810677D8\Рабочий стол\georgia_map_political_map_2653x0.jpg"/>
          <p:cNvPicPr>
            <a:picLocks noGrp="1" noChangeAspect="1" noChangeArrowheads="1"/>
          </p:cNvPicPr>
          <p:nvPr>
            <p:ph idx="1"/>
          </p:nvPr>
        </p:nvPicPr>
        <p:blipFill>
          <a:blip r:embed="rId2" cstate="print"/>
          <a:srcRect/>
          <a:stretch>
            <a:fillRect/>
          </a:stretch>
        </p:blipFill>
        <p:spPr bwMode="auto">
          <a:xfrm>
            <a:off x="3428992" y="1357298"/>
            <a:ext cx="4857784" cy="3143272"/>
          </a:xfrm>
          <a:prstGeom prst="roundRect">
            <a:avLst/>
          </a:prstGeom>
          <a:noFill/>
        </p:spPr>
      </p:pic>
      <p:sp>
        <p:nvSpPr>
          <p:cNvPr id="7" name="Овал 6"/>
          <p:cNvSpPr/>
          <p:nvPr/>
        </p:nvSpPr>
        <p:spPr>
          <a:xfrm>
            <a:off x="4643438" y="3429000"/>
            <a:ext cx="142876" cy="1428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4714876" y="3214686"/>
            <a:ext cx="142876" cy="1428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Овал 8"/>
          <p:cNvSpPr/>
          <p:nvPr/>
        </p:nvSpPr>
        <p:spPr>
          <a:xfrm>
            <a:off x="4714876" y="2571744"/>
            <a:ext cx="142876" cy="1428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p:cNvSpPr txBox="1"/>
          <p:nvPr/>
        </p:nvSpPr>
        <p:spPr>
          <a:xfrm>
            <a:off x="3857620" y="1000108"/>
            <a:ext cx="4357718" cy="369332"/>
          </a:xfrm>
          <a:prstGeom prst="rect">
            <a:avLst/>
          </a:prstGeom>
          <a:noFill/>
        </p:spPr>
        <p:txBody>
          <a:bodyPr wrap="square" rtlCol="0">
            <a:spAutoFit/>
          </a:bodyPr>
          <a:lstStyle/>
          <a:p>
            <a:r>
              <a:rPr lang="en-US" dirty="0" smtClean="0"/>
              <a:t>   Blueberry ‘s local  area in  Georgia</a:t>
            </a:r>
            <a:endParaRPr lang="ru-RU" dirty="0"/>
          </a:p>
        </p:txBody>
      </p:sp>
      <p:pic>
        <p:nvPicPr>
          <p:cNvPr id="23557" name="Picture 5" descr="F:\55522 априли\Photo-0010.jpg"/>
          <p:cNvPicPr>
            <a:picLocks noChangeAspect="1" noChangeArrowheads="1"/>
          </p:cNvPicPr>
          <p:nvPr/>
        </p:nvPicPr>
        <p:blipFill>
          <a:blip r:embed="rId3" cstate="print"/>
          <a:srcRect/>
          <a:stretch>
            <a:fillRect/>
          </a:stretch>
        </p:blipFill>
        <p:spPr bwMode="auto">
          <a:xfrm>
            <a:off x="4357686" y="5000636"/>
            <a:ext cx="2500330" cy="1900704"/>
          </a:xfrm>
          <a:prstGeom prst="ellipse">
            <a:avLst/>
          </a:prstGeom>
          <a:noFill/>
        </p:spPr>
      </p:pic>
      <p:pic>
        <p:nvPicPr>
          <p:cNvPr id="23558" name="Picture 6" descr="F:\55522 априли\Photo-0012.jpg"/>
          <p:cNvPicPr>
            <a:picLocks noChangeAspect="1" noChangeArrowheads="1"/>
          </p:cNvPicPr>
          <p:nvPr/>
        </p:nvPicPr>
        <p:blipFill>
          <a:blip r:embed="rId4" cstate="print"/>
          <a:srcRect/>
          <a:stretch>
            <a:fillRect/>
          </a:stretch>
        </p:blipFill>
        <p:spPr bwMode="auto">
          <a:xfrm>
            <a:off x="214282" y="4429132"/>
            <a:ext cx="2786082" cy="2250297"/>
          </a:xfrm>
          <a:prstGeom prst="teardrop">
            <a:avLst>
              <a:gd name="adj" fmla="val 111569"/>
            </a:avLst>
          </a:prstGeom>
          <a:noFill/>
        </p:spPr>
      </p:pic>
      <p:pic>
        <p:nvPicPr>
          <p:cNvPr id="14" name="Picture 4" descr="D:\blueberryyyy\13 maisi\P5130113.JPG"/>
          <p:cNvPicPr>
            <a:picLocks noChangeAspect="1" noChangeArrowheads="1"/>
          </p:cNvPicPr>
          <p:nvPr/>
        </p:nvPicPr>
        <p:blipFill>
          <a:blip r:embed="rId5" cstate="print"/>
          <a:srcRect/>
          <a:stretch>
            <a:fillRect/>
          </a:stretch>
        </p:blipFill>
        <p:spPr bwMode="auto">
          <a:xfrm rot="20507289">
            <a:off x="274587" y="676199"/>
            <a:ext cx="2853713" cy="2214578"/>
          </a:xfrm>
          <a:prstGeom prst="wedgeEllipseCallout">
            <a:avLst/>
          </a:prstGeom>
          <a:noFill/>
        </p:spPr>
      </p:pic>
      <p:cxnSp>
        <p:nvCxnSpPr>
          <p:cNvPr id="16" name="Прямая со стрелкой 15"/>
          <p:cNvCxnSpPr/>
          <p:nvPr/>
        </p:nvCxnSpPr>
        <p:spPr>
          <a:xfrm rot="10800000">
            <a:off x="2786050" y="2357430"/>
            <a:ext cx="1857388"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a:endCxn id="23557" idx="0"/>
          </p:cNvCxnSpPr>
          <p:nvPr/>
        </p:nvCxnSpPr>
        <p:spPr>
          <a:xfrm rot="16200000" flipH="1">
            <a:off x="4411264" y="3804049"/>
            <a:ext cx="1643074" cy="750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a:stCxn id="7" idx="4"/>
          </p:cNvCxnSpPr>
          <p:nvPr/>
        </p:nvCxnSpPr>
        <p:spPr>
          <a:xfrm rot="5400000">
            <a:off x="3393273" y="3178967"/>
            <a:ext cx="928694" cy="17145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000100" y="857232"/>
            <a:ext cx="1857388" cy="369332"/>
          </a:xfrm>
          <a:prstGeom prst="rect">
            <a:avLst/>
          </a:prstGeom>
          <a:noFill/>
        </p:spPr>
        <p:txBody>
          <a:bodyPr wrap="square" rtlCol="0">
            <a:spAutoFit/>
          </a:bodyPr>
          <a:lstStyle/>
          <a:p>
            <a:r>
              <a:rPr lang="en-US" b="1" i="1" dirty="0" err="1" smtClean="0">
                <a:solidFill>
                  <a:schemeClr val="bg1"/>
                </a:solidFill>
              </a:rPr>
              <a:t>Zugdidi</a:t>
            </a:r>
            <a:endParaRPr lang="ru-RU" b="1" i="1" dirty="0">
              <a:solidFill>
                <a:schemeClr val="bg1"/>
              </a:solidFill>
            </a:endParaRPr>
          </a:p>
        </p:txBody>
      </p:sp>
      <p:sp>
        <p:nvSpPr>
          <p:cNvPr id="22" name="TextBox 21"/>
          <p:cNvSpPr txBox="1"/>
          <p:nvPr/>
        </p:nvSpPr>
        <p:spPr>
          <a:xfrm>
            <a:off x="571472" y="4000504"/>
            <a:ext cx="1785950" cy="369332"/>
          </a:xfrm>
          <a:prstGeom prst="rect">
            <a:avLst/>
          </a:prstGeom>
          <a:noFill/>
        </p:spPr>
        <p:txBody>
          <a:bodyPr wrap="square" rtlCol="0">
            <a:spAutoFit/>
          </a:bodyPr>
          <a:lstStyle/>
          <a:p>
            <a:pPr algn="ctr"/>
            <a:r>
              <a:rPr lang="en-US" b="1" dirty="0" err="1" smtClean="0"/>
              <a:t>KobuleTi</a:t>
            </a:r>
            <a:endParaRPr lang="ru-RU" b="1" dirty="0"/>
          </a:p>
        </p:txBody>
      </p:sp>
      <p:sp>
        <p:nvSpPr>
          <p:cNvPr id="24" name="TextBox 23"/>
          <p:cNvSpPr txBox="1"/>
          <p:nvPr/>
        </p:nvSpPr>
        <p:spPr>
          <a:xfrm>
            <a:off x="4857752" y="5286388"/>
            <a:ext cx="1571636" cy="369332"/>
          </a:xfrm>
          <a:prstGeom prst="rect">
            <a:avLst/>
          </a:prstGeom>
          <a:noFill/>
        </p:spPr>
        <p:txBody>
          <a:bodyPr wrap="square" rtlCol="0">
            <a:spAutoFit/>
          </a:bodyPr>
          <a:lstStyle/>
          <a:p>
            <a:pPr algn="ctr"/>
            <a:r>
              <a:rPr lang="en-US" b="1" i="1" dirty="0" err="1" smtClean="0">
                <a:solidFill>
                  <a:schemeClr val="bg1"/>
                </a:solidFill>
              </a:rPr>
              <a:t>OzurgeTi</a:t>
            </a:r>
            <a:endParaRPr lang="ru-RU" b="1" i="1" dirty="0">
              <a:solidFill>
                <a:schemeClr val="bg1"/>
              </a:solidFill>
            </a:endParaRPr>
          </a:p>
        </p:txBody>
      </p:sp>
      <p:pic>
        <p:nvPicPr>
          <p:cNvPr id="25" name="Picture 2" descr="http://www.blueberry.org/img15.gif"/>
          <p:cNvPicPr>
            <a:picLocks noChangeAspect="1" noChangeArrowheads="1"/>
          </p:cNvPicPr>
          <p:nvPr/>
        </p:nvPicPr>
        <p:blipFill>
          <a:blip r:embed="rId6"/>
          <a:srcRect/>
          <a:stretch>
            <a:fillRect/>
          </a:stretch>
        </p:blipFill>
        <p:spPr bwMode="auto">
          <a:xfrm>
            <a:off x="8001024" y="285728"/>
            <a:ext cx="857256" cy="714356"/>
          </a:xfrm>
          <a:prstGeom prst="ellipse">
            <a:avLst/>
          </a:prstGeom>
          <a:noFill/>
        </p:spPr>
      </p:pic>
    </p:spTree>
  </p:cSld>
  <p:clrMapOvr>
    <a:masterClrMapping/>
  </p:clrMapOvr>
  <p:transition spd="med">
    <p:circl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000108"/>
            <a:ext cx="8229600" cy="642942"/>
          </a:xfrm>
        </p:spPr>
        <p:txBody>
          <a:bodyPr>
            <a:normAutofit fontScale="90000"/>
          </a:bodyPr>
          <a:lstStyle/>
          <a:p>
            <a:pPr algn="ct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sz="6000" b="1" dirty="0" smtClean="0"/>
              <a:t>Blueberry varieties</a:t>
            </a:r>
            <a:endParaRPr lang="ru-RU" sz="6000" b="1" dirty="0"/>
          </a:p>
        </p:txBody>
      </p:sp>
      <p:graphicFrame>
        <p:nvGraphicFramePr>
          <p:cNvPr id="7" name="Схема 6"/>
          <p:cNvGraphicFramePr/>
          <p:nvPr/>
        </p:nvGraphicFramePr>
        <p:xfrm>
          <a:off x="642910" y="1785926"/>
          <a:ext cx="7929618" cy="47149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circl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p:txBody>
          <a:bodyPr/>
          <a:lstStyle/>
          <a:p>
            <a:pPr algn="ctr" eaLnBrk="1" hangingPunct="1"/>
            <a:r>
              <a:rPr lang="en-US" sz="3200" dirty="0" err="1" smtClean="0"/>
              <a:t>Disease­causing</a:t>
            </a:r>
            <a:r>
              <a:rPr lang="en-US" sz="3200" dirty="0" smtClean="0"/>
              <a:t> “agents” </a:t>
            </a:r>
            <a:br>
              <a:rPr lang="en-US" sz="3200" dirty="0" smtClean="0"/>
            </a:br>
            <a:endParaRPr lang="ru-RU" sz="3200" dirty="0" smtClean="0"/>
          </a:p>
        </p:txBody>
      </p:sp>
      <p:sp>
        <p:nvSpPr>
          <p:cNvPr id="3" name="Содержимое 2"/>
          <p:cNvSpPr>
            <a:spLocks noGrp="1"/>
          </p:cNvSpPr>
          <p:nvPr>
            <p:ph idx="1"/>
          </p:nvPr>
        </p:nvSpPr>
        <p:spPr>
          <a:xfrm>
            <a:off x="642938" y="1500188"/>
            <a:ext cx="8229600" cy="4889500"/>
          </a:xfrm>
        </p:spPr>
        <p:txBody>
          <a:bodyPr>
            <a:normAutofit fontScale="40000" lnSpcReduction="20000"/>
          </a:bodyPr>
          <a:lstStyle/>
          <a:p>
            <a:pPr marL="274320" indent="-274320" eaLnBrk="1" fontAlgn="auto" hangingPunct="1">
              <a:spcAft>
                <a:spcPts val="0"/>
              </a:spcAft>
              <a:buClr>
                <a:schemeClr val="accent3"/>
              </a:buClr>
              <a:buFont typeface="Wingdings 2"/>
              <a:buChar char=""/>
              <a:defRPr/>
            </a:pPr>
            <a:r>
              <a:rPr lang="en-US" sz="8000" dirty="0" smtClean="0"/>
              <a:t> Fungi </a:t>
            </a:r>
          </a:p>
          <a:p>
            <a:pPr marL="274320" indent="-274320" eaLnBrk="1" fontAlgn="auto" hangingPunct="1">
              <a:spcAft>
                <a:spcPts val="0"/>
              </a:spcAft>
              <a:buClr>
                <a:schemeClr val="accent3"/>
              </a:buClr>
              <a:buFont typeface="Wingdings 2"/>
              <a:buChar char=""/>
              <a:defRPr/>
            </a:pPr>
            <a:r>
              <a:rPr lang="en-US" sz="8000" dirty="0" err="1" smtClean="0"/>
              <a:t>Abiotic</a:t>
            </a:r>
            <a:r>
              <a:rPr lang="en-US" sz="8000" dirty="0" smtClean="0"/>
              <a:t> factors</a:t>
            </a:r>
          </a:p>
          <a:p>
            <a:pPr marL="274320" indent="-274320" eaLnBrk="1" fontAlgn="auto" hangingPunct="1">
              <a:spcAft>
                <a:spcPts val="0"/>
              </a:spcAft>
              <a:buClr>
                <a:schemeClr val="accent3"/>
              </a:buClr>
              <a:buFont typeface="Wingdings 2"/>
              <a:buChar char=""/>
              <a:defRPr/>
            </a:pPr>
            <a:r>
              <a:rPr lang="en-US" sz="8000" dirty="0" smtClean="0"/>
              <a:t> </a:t>
            </a:r>
            <a:r>
              <a:rPr lang="en-US" sz="8000" dirty="0" err="1" smtClean="0"/>
              <a:t>Phytoplasmas</a:t>
            </a:r>
            <a:endParaRPr lang="en-US" sz="8000" dirty="0" smtClean="0"/>
          </a:p>
          <a:p>
            <a:pPr marL="274320" indent="-274320" eaLnBrk="1" fontAlgn="auto" hangingPunct="1">
              <a:spcAft>
                <a:spcPts val="0"/>
              </a:spcAft>
              <a:buClr>
                <a:schemeClr val="accent3"/>
              </a:buClr>
              <a:buFont typeface="Wingdings 2"/>
              <a:buChar char=""/>
              <a:defRPr/>
            </a:pPr>
            <a:r>
              <a:rPr lang="en-US" sz="8000" dirty="0" smtClean="0"/>
              <a:t>Viruses</a:t>
            </a:r>
          </a:p>
          <a:p>
            <a:pPr marL="274320" indent="-274320" eaLnBrk="1" fontAlgn="auto" hangingPunct="1">
              <a:spcAft>
                <a:spcPts val="0"/>
              </a:spcAft>
              <a:buClr>
                <a:schemeClr val="accent3"/>
              </a:buClr>
              <a:buFont typeface="Wingdings 2"/>
              <a:buChar char=""/>
              <a:defRPr/>
            </a:pPr>
            <a:r>
              <a:rPr lang="en-US" sz="8000" dirty="0" smtClean="0"/>
              <a:t>Parasitic plants</a:t>
            </a:r>
          </a:p>
          <a:p>
            <a:pPr marL="274320" indent="-274320" eaLnBrk="1" fontAlgn="auto" hangingPunct="1">
              <a:spcAft>
                <a:spcPts val="0"/>
              </a:spcAft>
              <a:buClr>
                <a:schemeClr val="accent3"/>
              </a:buClr>
              <a:buFont typeface="Wingdings 2"/>
              <a:buChar char=""/>
              <a:defRPr/>
            </a:pPr>
            <a:r>
              <a:rPr lang="en-US" sz="8000" dirty="0" smtClean="0"/>
              <a:t>Bacteria </a:t>
            </a:r>
          </a:p>
          <a:p>
            <a:pPr marL="274320" indent="-274320" eaLnBrk="1" fontAlgn="auto" hangingPunct="1">
              <a:spcAft>
                <a:spcPts val="0"/>
              </a:spcAft>
              <a:buClr>
                <a:schemeClr val="accent3"/>
              </a:buClr>
              <a:buFont typeface="Wingdings 2"/>
              <a:buChar char=""/>
              <a:defRPr/>
            </a:pPr>
            <a:r>
              <a:rPr lang="en-US" sz="8000" dirty="0" smtClean="0"/>
              <a:t>Nematodes</a:t>
            </a:r>
          </a:p>
          <a:p>
            <a:pPr marL="274320" indent="-274320" eaLnBrk="1" fontAlgn="auto" hangingPunct="1">
              <a:spcAft>
                <a:spcPts val="0"/>
              </a:spcAft>
              <a:buClr>
                <a:schemeClr val="accent3"/>
              </a:buClr>
              <a:buFont typeface="Wingdings 2"/>
              <a:buChar char=""/>
              <a:defRPr/>
            </a:pPr>
            <a:r>
              <a:rPr lang="en-US" sz="8000" dirty="0" smtClean="0"/>
              <a:t>Unknown</a:t>
            </a: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endParaRPr lang="ru-RU" dirty="0"/>
          </a:p>
        </p:txBody>
      </p:sp>
    </p:spTree>
  </p:cSld>
  <p:clrMapOvr>
    <a:masterClrMapping/>
  </p:clrMapOvr>
  <p:transition spd="med">
    <p:circl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eaLnBrk="1" fontAlgn="auto" hangingPunct="1">
              <a:spcAft>
                <a:spcPts val="0"/>
              </a:spcAft>
              <a:defRPr/>
            </a:pPr>
            <a:r>
              <a:rPr lang="en-US" sz="4400" b="1" i="1" dirty="0" smtClean="0"/>
              <a:t>Some Important Fungal Diseases</a:t>
            </a:r>
            <a:r>
              <a:rPr lang="en-US" sz="5400" i="1" dirty="0" smtClean="0"/>
              <a:t/>
            </a:r>
            <a:br>
              <a:rPr lang="en-US" sz="5400" i="1" dirty="0" smtClean="0"/>
            </a:br>
            <a:endParaRPr lang="ru-RU" i="1" dirty="0"/>
          </a:p>
        </p:txBody>
      </p:sp>
      <p:sp>
        <p:nvSpPr>
          <p:cNvPr id="14339" name="Содержимое 2"/>
          <p:cNvSpPr>
            <a:spLocks noGrp="1"/>
          </p:cNvSpPr>
          <p:nvPr>
            <p:ph idx="1"/>
          </p:nvPr>
        </p:nvSpPr>
        <p:spPr/>
        <p:txBody>
          <a:bodyPr/>
          <a:lstStyle/>
          <a:p>
            <a:pPr eaLnBrk="1" hangingPunct="1">
              <a:lnSpc>
                <a:spcPct val="90000"/>
              </a:lnSpc>
            </a:pPr>
            <a:r>
              <a:rPr lang="en-US" dirty="0" smtClean="0"/>
              <a:t> Stem canker </a:t>
            </a:r>
          </a:p>
          <a:p>
            <a:pPr eaLnBrk="1" hangingPunct="1">
              <a:lnSpc>
                <a:spcPct val="90000"/>
              </a:lnSpc>
            </a:pPr>
            <a:r>
              <a:rPr lang="en-US" dirty="0" smtClean="0"/>
              <a:t>Stem blight</a:t>
            </a:r>
          </a:p>
          <a:p>
            <a:pPr eaLnBrk="1" hangingPunct="1">
              <a:lnSpc>
                <a:spcPct val="90000"/>
              </a:lnSpc>
            </a:pPr>
            <a:r>
              <a:rPr lang="en-US" dirty="0" smtClean="0"/>
              <a:t>Mummy berry  </a:t>
            </a:r>
          </a:p>
          <a:p>
            <a:pPr eaLnBrk="1" hangingPunct="1">
              <a:lnSpc>
                <a:spcPct val="90000"/>
              </a:lnSpc>
            </a:pPr>
            <a:r>
              <a:rPr lang="en-US" dirty="0" smtClean="0"/>
              <a:t>Twig blight </a:t>
            </a:r>
          </a:p>
          <a:p>
            <a:pPr eaLnBrk="1" hangingPunct="1">
              <a:lnSpc>
                <a:spcPct val="90000"/>
              </a:lnSpc>
            </a:pPr>
            <a:r>
              <a:rPr lang="en-US" dirty="0" smtClean="0"/>
              <a:t>Fruit rots </a:t>
            </a:r>
          </a:p>
          <a:p>
            <a:pPr eaLnBrk="1" hangingPunct="1">
              <a:lnSpc>
                <a:spcPct val="90000"/>
              </a:lnSpc>
            </a:pPr>
            <a:r>
              <a:rPr lang="en-US" dirty="0" smtClean="0"/>
              <a:t>Leaf spots </a:t>
            </a:r>
          </a:p>
          <a:p>
            <a:pPr eaLnBrk="1" hangingPunct="1">
              <a:lnSpc>
                <a:spcPct val="90000"/>
              </a:lnSpc>
            </a:pPr>
            <a:r>
              <a:rPr lang="en-US" dirty="0" smtClean="0"/>
              <a:t>Root rots </a:t>
            </a:r>
          </a:p>
          <a:p>
            <a:pPr eaLnBrk="1" hangingPunct="1">
              <a:lnSpc>
                <a:spcPct val="90000"/>
              </a:lnSpc>
            </a:pPr>
            <a:r>
              <a:rPr lang="en-US" dirty="0" smtClean="0"/>
              <a:t>Botrytis blight </a:t>
            </a:r>
          </a:p>
          <a:p>
            <a:pPr eaLnBrk="1" hangingPunct="1">
              <a:lnSpc>
                <a:spcPct val="90000"/>
              </a:lnSpc>
            </a:pPr>
            <a:r>
              <a:rPr lang="en-US" dirty="0" smtClean="0"/>
              <a:t>Rust, Mildew </a:t>
            </a:r>
          </a:p>
          <a:p>
            <a:pPr eaLnBrk="1" hangingPunct="1">
              <a:lnSpc>
                <a:spcPct val="90000"/>
              </a:lnSpc>
            </a:pPr>
            <a:r>
              <a:rPr lang="en-US" dirty="0" smtClean="0"/>
              <a:t>Others</a:t>
            </a:r>
            <a:endParaRPr lang="ru-RU" sz="1300" dirty="0" smtClean="0"/>
          </a:p>
        </p:txBody>
      </p:sp>
      <p:pic>
        <p:nvPicPr>
          <p:cNvPr id="7172" name="Picture 2" descr="http://farm5.static.flickr.com/4062/4712129326_8df483a871.jpg"/>
          <p:cNvPicPr>
            <a:picLocks noChangeAspect="1" noChangeArrowheads="1"/>
          </p:cNvPicPr>
          <p:nvPr/>
        </p:nvPicPr>
        <p:blipFill>
          <a:blip r:embed="rId2"/>
          <a:srcRect/>
          <a:stretch>
            <a:fillRect/>
          </a:stretch>
        </p:blipFill>
        <p:spPr bwMode="auto">
          <a:xfrm>
            <a:off x="2987675" y="1341438"/>
            <a:ext cx="1800225" cy="1587496"/>
          </a:xfrm>
          <a:prstGeom prst="ellipse">
            <a:avLst/>
          </a:prstGeom>
          <a:noFill/>
          <a:ln w="9525">
            <a:noFill/>
            <a:miter lim="800000"/>
            <a:headEnd/>
            <a:tailEnd/>
          </a:ln>
        </p:spPr>
      </p:pic>
      <p:pic>
        <p:nvPicPr>
          <p:cNvPr id="7173" name="Picture 8" descr="http://images1.wikia.nocookie.net/__cb20100916092457/gardener/images/7/70/Blueberry_Mummy_berry_Monilinia_vaccinii_corymbosi.jpg"/>
          <p:cNvPicPr>
            <a:picLocks noChangeAspect="1" noChangeArrowheads="1"/>
          </p:cNvPicPr>
          <p:nvPr/>
        </p:nvPicPr>
        <p:blipFill>
          <a:blip r:embed="rId3"/>
          <a:srcRect/>
          <a:stretch>
            <a:fillRect/>
          </a:stretch>
        </p:blipFill>
        <p:spPr bwMode="auto">
          <a:xfrm>
            <a:off x="5795963" y="1484313"/>
            <a:ext cx="2663825" cy="1584325"/>
          </a:xfrm>
          <a:prstGeom prst="ellipse">
            <a:avLst/>
          </a:prstGeom>
          <a:noFill/>
          <a:ln w="9525">
            <a:noFill/>
            <a:miter lim="800000"/>
            <a:headEnd/>
            <a:tailEnd/>
          </a:ln>
        </p:spPr>
      </p:pic>
      <p:pic>
        <p:nvPicPr>
          <p:cNvPr id="7174" name="Picture 10" descr="http://www.ces.ncsu.edu/depts/pp/notes/Fruit/fdin010/tottwig2.jpg"/>
          <p:cNvPicPr>
            <a:picLocks noChangeAspect="1" noChangeArrowheads="1"/>
          </p:cNvPicPr>
          <p:nvPr/>
        </p:nvPicPr>
        <p:blipFill>
          <a:blip r:embed="rId4"/>
          <a:srcRect/>
          <a:stretch>
            <a:fillRect/>
          </a:stretch>
        </p:blipFill>
        <p:spPr bwMode="auto">
          <a:xfrm>
            <a:off x="3132138" y="3716338"/>
            <a:ext cx="2378075" cy="1744662"/>
          </a:xfrm>
          <a:prstGeom prst="teardrop">
            <a:avLst/>
          </a:prstGeom>
          <a:noFill/>
          <a:ln w="9525">
            <a:noFill/>
            <a:miter lim="800000"/>
            <a:headEnd/>
            <a:tailEnd/>
          </a:ln>
        </p:spPr>
      </p:pic>
      <p:pic>
        <p:nvPicPr>
          <p:cNvPr id="14343" name="Picture 4" descr="https://eppftpserver.ag.utk.edu/DistDiag/IncidentImages/20100709095308/P7070344.JPG"/>
          <p:cNvPicPr>
            <a:picLocks noChangeAspect="1" noChangeArrowheads="1"/>
          </p:cNvPicPr>
          <p:nvPr/>
        </p:nvPicPr>
        <p:blipFill>
          <a:blip r:embed="rId5"/>
          <a:srcRect/>
          <a:stretch>
            <a:fillRect/>
          </a:stretch>
        </p:blipFill>
        <p:spPr bwMode="auto">
          <a:xfrm>
            <a:off x="22429788" y="1844675"/>
            <a:ext cx="3168650" cy="3095625"/>
          </a:xfrm>
          <a:prstGeom prst="rect">
            <a:avLst/>
          </a:prstGeom>
          <a:noFill/>
          <a:ln w="9525">
            <a:noFill/>
            <a:miter lim="800000"/>
            <a:headEnd/>
            <a:tailEnd/>
          </a:ln>
        </p:spPr>
      </p:pic>
      <p:pic>
        <p:nvPicPr>
          <p:cNvPr id="7176" name="Picture 2" descr="http://whatcom.wsu.edu/ag/comhort/nooksack/ipmweb/blue/images/anthracnose.jpg"/>
          <p:cNvPicPr>
            <a:picLocks noChangeAspect="1" noChangeArrowheads="1"/>
          </p:cNvPicPr>
          <p:nvPr/>
        </p:nvPicPr>
        <p:blipFill>
          <a:blip r:embed="rId6"/>
          <a:srcRect/>
          <a:stretch>
            <a:fillRect/>
          </a:stretch>
        </p:blipFill>
        <p:spPr bwMode="auto">
          <a:xfrm>
            <a:off x="5940425" y="3860800"/>
            <a:ext cx="2520950" cy="2317750"/>
          </a:xfrm>
          <a:prstGeom prst="flowChartAlternateProcess">
            <a:avLst/>
          </a:prstGeom>
          <a:noFill/>
          <a:ln w="9525">
            <a:noFill/>
            <a:miter lim="800000"/>
            <a:headEnd/>
            <a:tailEnd/>
          </a:ln>
        </p:spPr>
      </p:pic>
      <p:sp>
        <p:nvSpPr>
          <p:cNvPr id="14345" name="Text Box 12"/>
          <p:cNvSpPr txBox="1">
            <a:spLocks noChangeArrowheads="1"/>
          </p:cNvSpPr>
          <p:nvPr/>
        </p:nvSpPr>
        <p:spPr bwMode="auto">
          <a:xfrm>
            <a:off x="3132138" y="1412875"/>
            <a:ext cx="1655762" cy="366713"/>
          </a:xfrm>
          <a:prstGeom prst="rect">
            <a:avLst/>
          </a:prstGeom>
          <a:noFill/>
          <a:ln w="9525">
            <a:noFill/>
            <a:miter lim="800000"/>
            <a:headEnd/>
            <a:tailEnd/>
          </a:ln>
        </p:spPr>
        <p:txBody>
          <a:bodyPr>
            <a:spAutoFit/>
          </a:bodyPr>
          <a:lstStyle/>
          <a:p>
            <a:pPr algn="l">
              <a:spcBef>
                <a:spcPct val="50000"/>
              </a:spcBef>
            </a:pPr>
            <a:r>
              <a:rPr lang="en-US" b="1">
                <a:solidFill>
                  <a:schemeClr val="bg1"/>
                </a:solidFill>
              </a:rPr>
              <a:t>Stem canker</a:t>
            </a:r>
            <a:endParaRPr lang="ru-RU" b="1">
              <a:solidFill>
                <a:schemeClr val="bg1"/>
              </a:solidFill>
            </a:endParaRPr>
          </a:p>
        </p:txBody>
      </p:sp>
      <p:sp>
        <p:nvSpPr>
          <p:cNvPr id="14346" name="Text Box 14"/>
          <p:cNvSpPr txBox="1">
            <a:spLocks noChangeArrowheads="1"/>
          </p:cNvSpPr>
          <p:nvPr/>
        </p:nvSpPr>
        <p:spPr bwMode="auto">
          <a:xfrm>
            <a:off x="6300788" y="1557338"/>
            <a:ext cx="2087562" cy="366712"/>
          </a:xfrm>
          <a:prstGeom prst="rect">
            <a:avLst/>
          </a:prstGeom>
          <a:noFill/>
          <a:ln w="9525">
            <a:noFill/>
            <a:miter lim="800000"/>
            <a:headEnd/>
            <a:tailEnd/>
          </a:ln>
        </p:spPr>
        <p:txBody>
          <a:bodyPr>
            <a:spAutoFit/>
          </a:bodyPr>
          <a:lstStyle/>
          <a:p>
            <a:pPr algn="l">
              <a:spcBef>
                <a:spcPct val="50000"/>
              </a:spcBef>
            </a:pPr>
            <a:r>
              <a:rPr lang="en-US" b="1"/>
              <a:t>Stem blight</a:t>
            </a:r>
            <a:endParaRPr lang="ru-RU" b="1"/>
          </a:p>
        </p:txBody>
      </p:sp>
      <p:sp>
        <p:nvSpPr>
          <p:cNvPr id="14347" name="Text Box 15"/>
          <p:cNvSpPr txBox="1">
            <a:spLocks noChangeArrowheads="1"/>
          </p:cNvSpPr>
          <p:nvPr/>
        </p:nvSpPr>
        <p:spPr bwMode="auto">
          <a:xfrm>
            <a:off x="3851275" y="4005263"/>
            <a:ext cx="1728788" cy="366712"/>
          </a:xfrm>
          <a:prstGeom prst="rect">
            <a:avLst/>
          </a:prstGeom>
          <a:noFill/>
          <a:ln w="9525">
            <a:noFill/>
            <a:miter lim="800000"/>
            <a:headEnd/>
            <a:tailEnd/>
          </a:ln>
        </p:spPr>
        <p:txBody>
          <a:bodyPr>
            <a:spAutoFit/>
          </a:bodyPr>
          <a:lstStyle/>
          <a:p>
            <a:pPr algn="l">
              <a:spcBef>
                <a:spcPct val="50000"/>
              </a:spcBef>
            </a:pPr>
            <a:r>
              <a:rPr lang="en-US" b="1">
                <a:solidFill>
                  <a:schemeClr val="bg1"/>
                </a:solidFill>
              </a:rPr>
              <a:t>Twig blight</a:t>
            </a:r>
            <a:endParaRPr lang="ru-RU" b="1">
              <a:solidFill>
                <a:schemeClr val="bg1"/>
              </a:solidFill>
            </a:endParaRPr>
          </a:p>
        </p:txBody>
      </p:sp>
      <p:sp>
        <p:nvSpPr>
          <p:cNvPr id="14348" name="Text Box 16"/>
          <p:cNvSpPr txBox="1">
            <a:spLocks noChangeArrowheads="1"/>
          </p:cNvSpPr>
          <p:nvPr/>
        </p:nvSpPr>
        <p:spPr bwMode="auto">
          <a:xfrm>
            <a:off x="6156325" y="4149725"/>
            <a:ext cx="2232025" cy="366713"/>
          </a:xfrm>
          <a:prstGeom prst="rect">
            <a:avLst/>
          </a:prstGeom>
          <a:noFill/>
          <a:ln w="9525">
            <a:noFill/>
            <a:miter lim="800000"/>
            <a:headEnd/>
            <a:tailEnd/>
          </a:ln>
        </p:spPr>
        <p:txBody>
          <a:bodyPr>
            <a:spAutoFit/>
          </a:bodyPr>
          <a:lstStyle/>
          <a:p>
            <a:pPr>
              <a:spcBef>
                <a:spcPct val="50000"/>
              </a:spcBef>
            </a:pPr>
            <a:r>
              <a:rPr lang="en-US" b="1">
                <a:solidFill>
                  <a:schemeClr val="bg1"/>
                </a:solidFill>
              </a:rPr>
              <a:t>Botrytis blight</a:t>
            </a:r>
            <a:endParaRPr lang="ru-RU" b="1">
              <a:solidFill>
                <a:schemeClr val="bg1"/>
              </a:solidFill>
            </a:endParaRPr>
          </a:p>
        </p:txBody>
      </p:sp>
    </p:spTree>
  </p:cSld>
  <p:clrMapOvr>
    <a:masterClrMapping/>
  </p:clrMapOvr>
  <p:transition spd="med">
    <p:circl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214422"/>
          </a:xfrm>
        </p:spPr>
        <p:txBody>
          <a:bodyPr/>
          <a:lstStyle/>
          <a:p>
            <a:r>
              <a:rPr lang="en-US" b="1" dirty="0" smtClean="0">
                <a:solidFill>
                  <a:schemeClr val="bg1"/>
                </a:solidFill>
                <a:latin typeface="Times New Roman" pitchFamily="18" charset="0"/>
                <a:cs typeface="Times New Roman" pitchFamily="18" charset="0"/>
              </a:rPr>
              <a:t>treating chemicals</a:t>
            </a:r>
            <a:endParaRPr lang="ru-RU" b="1" dirty="0">
              <a:solidFill>
                <a:schemeClr val="bg1"/>
              </a:solidFill>
              <a:latin typeface="Times New Roman" pitchFamily="18" charset="0"/>
              <a:cs typeface="Times New Roman" pitchFamily="18" charset="0"/>
            </a:endParaRPr>
          </a:p>
        </p:txBody>
      </p:sp>
      <p:pic>
        <p:nvPicPr>
          <p:cNvPr id="1026" name="Picture 2" descr="C:\Documents and Settings\Tea.USER-44810677D8\Рабочий стол\07,08,2012\P1010020.JPG"/>
          <p:cNvPicPr>
            <a:picLocks noChangeAspect="1" noChangeArrowheads="1"/>
          </p:cNvPicPr>
          <p:nvPr/>
        </p:nvPicPr>
        <p:blipFill>
          <a:blip r:embed="rId2" cstate="print"/>
          <a:srcRect/>
          <a:stretch>
            <a:fillRect/>
          </a:stretch>
        </p:blipFill>
        <p:spPr bwMode="auto">
          <a:xfrm>
            <a:off x="6500826" y="3929066"/>
            <a:ext cx="2306873" cy="2571792"/>
          </a:xfrm>
          <a:prstGeom prst="rect">
            <a:avLst/>
          </a:prstGeom>
          <a:ln>
            <a:noFill/>
          </a:ln>
          <a:effectLst>
            <a:softEdge rad="112500"/>
          </a:effectLst>
        </p:spPr>
      </p:pic>
      <p:pic>
        <p:nvPicPr>
          <p:cNvPr id="1027" name="Picture 3" descr="C:\Documents and Settings\Tea.USER-44810677D8\Рабочий стол\07,08,2012\P1010021.JPG"/>
          <p:cNvPicPr>
            <a:picLocks noChangeAspect="1" noChangeArrowheads="1"/>
          </p:cNvPicPr>
          <p:nvPr/>
        </p:nvPicPr>
        <p:blipFill>
          <a:blip r:embed="rId3" cstate="print"/>
          <a:srcRect/>
          <a:stretch>
            <a:fillRect/>
          </a:stretch>
        </p:blipFill>
        <p:spPr bwMode="auto">
          <a:xfrm>
            <a:off x="500034" y="1571612"/>
            <a:ext cx="2143140" cy="2214578"/>
          </a:xfrm>
          <a:prstGeom prst="rect">
            <a:avLst/>
          </a:prstGeom>
          <a:ln>
            <a:noFill/>
          </a:ln>
          <a:effectLst>
            <a:softEdge rad="112500"/>
          </a:effectLst>
        </p:spPr>
      </p:pic>
      <p:pic>
        <p:nvPicPr>
          <p:cNvPr id="1028" name="Picture 4" descr="C:\Documents and Settings\Tea.USER-44810677D8\Рабочий стол\07,08,2012\P1010016.JPG"/>
          <p:cNvPicPr>
            <a:picLocks noChangeAspect="1" noChangeArrowheads="1"/>
          </p:cNvPicPr>
          <p:nvPr/>
        </p:nvPicPr>
        <p:blipFill>
          <a:blip r:embed="rId4" cstate="print"/>
          <a:srcRect/>
          <a:stretch>
            <a:fillRect/>
          </a:stretch>
        </p:blipFill>
        <p:spPr bwMode="auto">
          <a:xfrm>
            <a:off x="6643702" y="1357298"/>
            <a:ext cx="2071702" cy="2357454"/>
          </a:xfrm>
          <a:prstGeom prst="rect">
            <a:avLst/>
          </a:prstGeom>
          <a:ln>
            <a:noFill/>
          </a:ln>
          <a:effectLst>
            <a:softEdge rad="112500"/>
          </a:effectLst>
        </p:spPr>
      </p:pic>
      <p:pic>
        <p:nvPicPr>
          <p:cNvPr id="1029" name="Picture 5" descr="C:\Documents and Settings\Tea.USER-44810677D8\Рабочий стол\07,08,2012\P1010017.JPG"/>
          <p:cNvPicPr>
            <a:picLocks noChangeAspect="1" noChangeArrowheads="1"/>
          </p:cNvPicPr>
          <p:nvPr/>
        </p:nvPicPr>
        <p:blipFill>
          <a:blip r:embed="rId5" cstate="print"/>
          <a:srcRect/>
          <a:stretch>
            <a:fillRect/>
          </a:stretch>
        </p:blipFill>
        <p:spPr bwMode="auto">
          <a:xfrm>
            <a:off x="3714744" y="1428736"/>
            <a:ext cx="2000264" cy="2357454"/>
          </a:xfrm>
          <a:prstGeom prst="rect">
            <a:avLst/>
          </a:prstGeom>
          <a:ln>
            <a:noFill/>
          </a:ln>
          <a:effectLst>
            <a:softEdge rad="112500"/>
          </a:effectLst>
        </p:spPr>
      </p:pic>
      <p:pic>
        <p:nvPicPr>
          <p:cNvPr id="1030" name="Picture 6" descr="C:\Documents and Settings\Tea.USER-44810677D8\Рабочий стол\07,08,2012\P1010018.JPG"/>
          <p:cNvPicPr>
            <a:picLocks noChangeAspect="1" noChangeArrowheads="1"/>
          </p:cNvPicPr>
          <p:nvPr/>
        </p:nvPicPr>
        <p:blipFill>
          <a:blip r:embed="rId6" cstate="print"/>
          <a:srcRect/>
          <a:stretch>
            <a:fillRect/>
          </a:stretch>
        </p:blipFill>
        <p:spPr bwMode="auto">
          <a:xfrm>
            <a:off x="3428992" y="4357694"/>
            <a:ext cx="2538998" cy="2071702"/>
          </a:xfrm>
          <a:prstGeom prst="ellipse">
            <a:avLst/>
          </a:prstGeom>
          <a:ln>
            <a:noFill/>
          </a:ln>
          <a:effectLst>
            <a:softEdge rad="112500"/>
          </a:effectLst>
        </p:spPr>
      </p:pic>
      <p:pic>
        <p:nvPicPr>
          <p:cNvPr id="1031" name="Picture 7" descr="C:\Documents and Settings\Tea.USER-44810677D8\Рабочий стол\07,08,2012\P1010019.JPG"/>
          <p:cNvPicPr>
            <a:picLocks noChangeAspect="1" noChangeArrowheads="1"/>
          </p:cNvPicPr>
          <p:nvPr/>
        </p:nvPicPr>
        <p:blipFill>
          <a:blip r:embed="rId7" cstate="print"/>
          <a:srcRect/>
          <a:stretch>
            <a:fillRect/>
          </a:stretch>
        </p:blipFill>
        <p:spPr bwMode="auto">
          <a:xfrm>
            <a:off x="285720" y="4000504"/>
            <a:ext cx="2643206" cy="2428892"/>
          </a:xfrm>
          <a:prstGeom prst="ellipse">
            <a:avLst/>
          </a:prstGeom>
          <a:ln>
            <a:noFill/>
          </a:ln>
          <a:effectLst>
            <a:softEdge rad="112500"/>
          </a:effectLst>
        </p:spPr>
      </p:pic>
    </p:spTree>
  </p:cSld>
  <p:clrMapOvr>
    <a:masterClrMapping/>
  </p:clrMapOvr>
  <p:transition spd="med">
    <p:circl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p:cNvSpPr>
            <a:spLocks noGrp="1"/>
          </p:cNvSpPr>
          <p:nvPr>
            <p:ph type="title"/>
          </p:nvPr>
        </p:nvSpPr>
        <p:spPr/>
        <p:txBody>
          <a:bodyPr/>
          <a:lstStyle/>
          <a:p>
            <a:r>
              <a:rPr lang="nl-NL" sz="3200" b="1" dirty="0" smtClean="0">
                <a:solidFill>
                  <a:srgbClr val="781308"/>
                </a:solidFill>
              </a:rPr>
              <a:t>The goals of research:</a:t>
            </a:r>
            <a:endParaRPr lang="ru-RU" sz="3200" dirty="0" smtClean="0"/>
          </a:p>
        </p:txBody>
      </p:sp>
      <p:sp>
        <p:nvSpPr>
          <p:cNvPr id="17411" name="Содержимое 2"/>
          <p:cNvSpPr>
            <a:spLocks noGrp="1"/>
          </p:cNvSpPr>
          <p:nvPr>
            <p:ph idx="1"/>
          </p:nvPr>
        </p:nvSpPr>
        <p:spPr>
          <a:xfrm>
            <a:off x="500034" y="2071678"/>
            <a:ext cx="8286780" cy="4389437"/>
          </a:xfrm>
        </p:spPr>
        <p:txBody>
          <a:bodyPr/>
          <a:lstStyle/>
          <a:p>
            <a:r>
              <a:rPr lang="en-US" dirty="0" smtClean="0"/>
              <a:t>To </a:t>
            </a:r>
            <a:r>
              <a:rPr lang="ru-RU" dirty="0" smtClean="0"/>
              <a:t> </a:t>
            </a:r>
            <a:r>
              <a:rPr lang="en-US" dirty="0" smtClean="0"/>
              <a:t>search and catalogue the </a:t>
            </a:r>
            <a:r>
              <a:rPr lang="en-US" dirty="0" err="1" smtClean="0"/>
              <a:t>geneplasma</a:t>
            </a:r>
            <a:r>
              <a:rPr lang="en-US" dirty="0" smtClean="0"/>
              <a:t> of wild and cultural species of biodiversity;</a:t>
            </a:r>
            <a:endParaRPr lang="ru-RU" dirty="0" smtClean="0"/>
          </a:p>
          <a:p>
            <a:r>
              <a:rPr lang="en-US" dirty="0" smtClean="0"/>
              <a:t>The areal, state, bio-morphological research;</a:t>
            </a:r>
            <a:endParaRPr lang="ru-RU" dirty="0" smtClean="0"/>
          </a:p>
          <a:p>
            <a:r>
              <a:rPr lang="en-US" dirty="0" smtClean="0"/>
              <a:t>The creation of data bank of present ethno-pharmacological peculiarities</a:t>
            </a:r>
            <a:endParaRPr lang="ru-RU" dirty="0"/>
          </a:p>
        </p:txBody>
      </p:sp>
      <p:pic>
        <p:nvPicPr>
          <p:cNvPr id="4" name="Picture 3"/>
          <p:cNvPicPr>
            <a:picLocks noChangeAspect="1" noChangeArrowheads="1"/>
          </p:cNvPicPr>
          <p:nvPr/>
        </p:nvPicPr>
        <p:blipFill>
          <a:blip r:embed="rId2"/>
          <a:srcRect/>
          <a:stretch>
            <a:fillRect/>
          </a:stretch>
        </p:blipFill>
        <p:spPr bwMode="auto">
          <a:xfrm>
            <a:off x="6357950" y="4643446"/>
            <a:ext cx="2350310" cy="2000264"/>
          </a:xfrm>
          <a:prstGeom prst="ellipse">
            <a:avLst/>
          </a:prstGeom>
          <a:noFill/>
          <a:ln w="9525">
            <a:noFill/>
            <a:miter lim="800000"/>
            <a:headEnd/>
            <a:tailEnd/>
          </a:ln>
          <a:effectLst/>
        </p:spPr>
      </p:pic>
    </p:spTree>
  </p:cSld>
  <p:clrMapOvr>
    <a:masterClrMapping/>
  </p:clrMapOvr>
  <p:transition spd="med">
    <p:circl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xfrm>
            <a:off x="468313" y="260350"/>
            <a:ext cx="8229600" cy="939800"/>
          </a:xfrm>
        </p:spPr>
        <p:txBody>
          <a:bodyPr/>
          <a:lstStyle/>
          <a:p>
            <a:r>
              <a:rPr lang="en-US" sz="2800" b="1" i="1" dirty="0" smtClean="0">
                <a:solidFill>
                  <a:srgbClr val="781308"/>
                </a:solidFill>
              </a:rPr>
              <a:t>Main Steps:</a:t>
            </a:r>
            <a:endParaRPr lang="ru-RU" sz="2800" dirty="0" smtClean="0">
              <a:latin typeface="Acad Nusx Geo" pitchFamily="34" charset="0"/>
            </a:endParaRPr>
          </a:p>
        </p:txBody>
      </p:sp>
      <p:sp>
        <p:nvSpPr>
          <p:cNvPr id="18435" name="Rectangle 3"/>
          <p:cNvSpPr>
            <a:spLocks noGrp="1"/>
          </p:cNvSpPr>
          <p:nvPr>
            <p:ph type="body" idx="1"/>
          </p:nvPr>
        </p:nvSpPr>
        <p:spPr/>
        <p:txBody>
          <a:bodyPr>
            <a:normAutofit/>
          </a:bodyPr>
          <a:lstStyle/>
          <a:p>
            <a:pPr>
              <a:lnSpc>
                <a:spcPct val="80000"/>
              </a:lnSpc>
            </a:pPr>
            <a:r>
              <a:rPr lang="en-US" dirty="0" smtClean="0">
                <a:latin typeface="Times New Roman" pitchFamily="18" charset="0"/>
                <a:cs typeface="Times New Roman" pitchFamily="18" charset="0"/>
              </a:rPr>
              <a:t>The</a:t>
            </a:r>
            <a:r>
              <a:rPr lang="en-US" dirty="0" smtClean="0">
                <a:latin typeface="AcadNusx" pitchFamily="2" charset="0"/>
              </a:rPr>
              <a:t> </a:t>
            </a:r>
            <a:r>
              <a:rPr lang="en-US" dirty="0" smtClean="0">
                <a:latin typeface="Times New Roman" pitchFamily="18" charset="0"/>
                <a:cs typeface="Times New Roman" pitchFamily="18" charset="0"/>
              </a:rPr>
              <a:t>study of </a:t>
            </a:r>
            <a:r>
              <a:rPr lang="en-US" dirty="0" smtClean="0"/>
              <a:t>biological peculiarities of genus </a:t>
            </a:r>
            <a:r>
              <a:rPr lang="en-US" i="1" dirty="0" err="1" smtClean="0">
                <a:latin typeface="Sylfaen" pitchFamily="18" charset="0"/>
              </a:rPr>
              <a:t>Vaccinium</a:t>
            </a:r>
            <a:r>
              <a:rPr lang="en-US" i="1" dirty="0" smtClean="0">
                <a:latin typeface="AcadNusx" pitchFamily="2" charset="0"/>
              </a:rPr>
              <a:t>;</a:t>
            </a:r>
            <a:endParaRPr lang="ru-RU" dirty="0" smtClean="0"/>
          </a:p>
          <a:p>
            <a:r>
              <a:rPr lang="en-US" dirty="0" err="1" smtClean="0"/>
              <a:t>Phenological</a:t>
            </a:r>
            <a:r>
              <a:rPr lang="en-US" dirty="0" smtClean="0"/>
              <a:t> stages and physiological mechanisms of genus –</a:t>
            </a:r>
            <a:r>
              <a:rPr lang="en-US" i="1" dirty="0" err="1" smtClean="0">
                <a:latin typeface="Sylfaen" pitchFamily="18" charset="0"/>
              </a:rPr>
              <a:t>Vaccinium</a:t>
            </a:r>
            <a:r>
              <a:rPr lang="en-US" dirty="0" smtClean="0"/>
              <a:t>;</a:t>
            </a:r>
            <a:endParaRPr lang="ru-RU" dirty="0" smtClean="0"/>
          </a:p>
          <a:p>
            <a:r>
              <a:rPr lang="en-US" dirty="0" smtClean="0"/>
              <a:t>Quality level of raw material of genus </a:t>
            </a:r>
            <a:r>
              <a:rPr lang="en-US" i="1" dirty="0" err="1" smtClean="0">
                <a:latin typeface="Sylfaen" pitchFamily="18" charset="0"/>
              </a:rPr>
              <a:t>Vaccinium</a:t>
            </a:r>
            <a:r>
              <a:rPr lang="en-US" dirty="0" smtClean="0"/>
              <a:t>, its productivity, content of heavy metals in plant and soil;</a:t>
            </a:r>
            <a:endParaRPr lang="ru-RU" dirty="0" smtClean="0"/>
          </a:p>
          <a:p>
            <a:r>
              <a:rPr lang="en-US" dirty="0" smtClean="0"/>
              <a:t>Diseases and pests of genus –</a:t>
            </a:r>
            <a:r>
              <a:rPr lang="en-US" i="1" dirty="0" err="1" smtClean="0">
                <a:latin typeface="Sylfaen" pitchFamily="18" charset="0"/>
              </a:rPr>
              <a:t>Vaccinium</a:t>
            </a:r>
            <a:endParaRPr lang="ru-RU" dirty="0"/>
          </a:p>
        </p:txBody>
      </p:sp>
      <p:pic>
        <p:nvPicPr>
          <p:cNvPr id="4" name="Picture 3"/>
          <p:cNvPicPr>
            <a:picLocks noChangeAspect="1" noChangeArrowheads="1"/>
          </p:cNvPicPr>
          <p:nvPr/>
        </p:nvPicPr>
        <p:blipFill>
          <a:blip r:embed="rId2"/>
          <a:srcRect/>
          <a:stretch>
            <a:fillRect/>
          </a:stretch>
        </p:blipFill>
        <p:spPr bwMode="auto">
          <a:xfrm>
            <a:off x="6500826" y="4643422"/>
            <a:ext cx="2459253" cy="2214578"/>
          </a:xfrm>
          <a:prstGeom prst="ellipse">
            <a:avLst/>
          </a:prstGeom>
          <a:noFill/>
          <a:ln w="9525">
            <a:noFill/>
            <a:miter lim="800000"/>
            <a:headEnd/>
            <a:tailEnd/>
          </a:ln>
          <a:effectLst/>
        </p:spPr>
      </p:pic>
    </p:spTree>
  </p:cSld>
  <p:clrMapOvr>
    <a:masterClrMapping/>
  </p:clrMapOvr>
  <p:transition spd="med">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914400" y="381000"/>
            <a:ext cx="7315200" cy="762000"/>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buNone/>
            </a:pPr>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What is a Blueberry ? </a:t>
            </a:r>
          </a:p>
        </p:txBody>
      </p:sp>
      <p:sp>
        <p:nvSpPr>
          <p:cNvPr id="4" name="Прямоугольник 3"/>
          <p:cNvSpPr/>
          <p:nvPr/>
        </p:nvSpPr>
        <p:spPr>
          <a:xfrm>
            <a:off x="762000" y="1143000"/>
            <a:ext cx="7696200" cy="584775"/>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342900" lvl="0" indent="-342900" algn="ctr">
              <a:spcBef>
                <a:spcPct val="20000"/>
              </a:spcBef>
            </a:pPr>
            <a:r>
              <a:rPr lang="en-US"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Why are they significant plants</a:t>
            </a:r>
            <a:endParaRPr lang="el-GR"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6" name="TextBox 5"/>
          <p:cNvSpPr txBox="1"/>
          <p:nvPr/>
        </p:nvSpPr>
        <p:spPr>
          <a:xfrm>
            <a:off x="6400800" y="3505200"/>
            <a:ext cx="990600" cy="1569660"/>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9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t>
            </a:r>
            <a:endParaRPr lang="el-GR" sz="9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7" name="Picture 3"/>
          <p:cNvPicPr>
            <a:picLocks noChangeAspect="1" noChangeArrowheads="1"/>
          </p:cNvPicPr>
          <p:nvPr/>
        </p:nvPicPr>
        <p:blipFill>
          <a:blip r:embed="rId2"/>
          <a:srcRect/>
          <a:stretch>
            <a:fillRect/>
          </a:stretch>
        </p:blipFill>
        <p:spPr bwMode="auto">
          <a:xfrm>
            <a:off x="571472" y="2500306"/>
            <a:ext cx="3357586" cy="2857520"/>
          </a:xfrm>
          <a:prstGeom prst="ellipse">
            <a:avLst/>
          </a:prstGeom>
          <a:noFill/>
          <a:ln w="9525">
            <a:noFill/>
            <a:miter lim="800000"/>
            <a:headEnd/>
            <a:tailEnd/>
          </a:ln>
          <a:effectLst/>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6">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a:xfrm>
            <a:off x="457200" y="1071546"/>
            <a:ext cx="8229600" cy="775542"/>
          </a:xfrm>
        </p:spPr>
        <p:txBody>
          <a:bodyPr>
            <a:normAutofit fontScale="90000"/>
          </a:bodyPr>
          <a:lstStyle/>
          <a:p>
            <a:r>
              <a:rPr lang="en-US" sz="3200" dirty="0" smtClean="0">
                <a:latin typeface="Acad Nusx Geo" pitchFamily="34" charset="0"/>
              </a:rPr>
              <a:t/>
            </a:r>
            <a:br>
              <a:rPr lang="en-US" sz="3200" dirty="0" smtClean="0">
                <a:latin typeface="Acad Nusx Geo" pitchFamily="34" charset="0"/>
              </a:rPr>
            </a:br>
            <a:r>
              <a:rPr lang="en-US" sz="3200" dirty="0" smtClean="0">
                <a:latin typeface="Times New Roman" pitchFamily="18" charset="0"/>
                <a:cs typeface="Times New Roman" pitchFamily="18" charset="0"/>
              </a:rPr>
              <a:t>R</a:t>
            </a:r>
            <a:r>
              <a:rPr lang="en-US" sz="3200" dirty="0" smtClean="0"/>
              <a:t>esults:</a:t>
            </a:r>
            <a:endParaRPr lang="ru-RU" sz="3200" dirty="0" smtClean="0">
              <a:latin typeface="Acad Nusx Geo" pitchFamily="34" charset="0"/>
            </a:endParaRPr>
          </a:p>
        </p:txBody>
      </p:sp>
      <p:sp>
        <p:nvSpPr>
          <p:cNvPr id="19459" name="Rectangle 3"/>
          <p:cNvSpPr>
            <a:spLocks noGrp="1"/>
          </p:cNvSpPr>
          <p:nvPr>
            <p:ph type="body" idx="1"/>
          </p:nvPr>
        </p:nvSpPr>
        <p:spPr/>
        <p:txBody>
          <a:bodyPr/>
          <a:lstStyle/>
          <a:p>
            <a:pPr>
              <a:buNone/>
            </a:pPr>
            <a:r>
              <a:rPr lang="en-US" dirty="0" smtClean="0"/>
              <a:t> </a:t>
            </a:r>
            <a:endParaRPr lang="ru-RU" dirty="0" smtClean="0"/>
          </a:p>
          <a:p>
            <a:r>
              <a:rPr lang="en-US" dirty="0" smtClean="0"/>
              <a:t>I have studied the spreading of Blueberries to the different region of Georgia;</a:t>
            </a:r>
            <a:endParaRPr lang="ru-RU" dirty="0" smtClean="0"/>
          </a:p>
          <a:p>
            <a:r>
              <a:rPr lang="en-US" dirty="0" smtClean="0"/>
              <a:t>I have studied species of blueberry in Georgia;</a:t>
            </a:r>
            <a:endParaRPr lang="ru-RU" dirty="0" smtClean="0"/>
          </a:p>
          <a:p>
            <a:r>
              <a:rPr lang="en-US" dirty="0" smtClean="0"/>
              <a:t>I have done the </a:t>
            </a:r>
            <a:r>
              <a:rPr lang="en-US" dirty="0" err="1" smtClean="0"/>
              <a:t>phenological</a:t>
            </a:r>
            <a:r>
              <a:rPr lang="en-US" dirty="0" smtClean="0"/>
              <a:t> description </a:t>
            </a:r>
            <a:endParaRPr lang="ru-RU" dirty="0" smtClean="0"/>
          </a:p>
          <a:p>
            <a:pPr>
              <a:buFont typeface="Wingdings 2" pitchFamily="18" charset="2"/>
              <a:buNone/>
            </a:pPr>
            <a:endParaRPr lang="ru-RU" dirty="0" smtClean="0">
              <a:latin typeface="Acad Nusx Geo" pitchFamily="34" charset="0"/>
            </a:endParaRPr>
          </a:p>
        </p:txBody>
      </p:sp>
      <p:pic>
        <p:nvPicPr>
          <p:cNvPr id="4" name="Picture 3"/>
          <p:cNvPicPr>
            <a:picLocks noChangeAspect="1" noChangeArrowheads="1"/>
          </p:cNvPicPr>
          <p:nvPr/>
        </p:nvPicPr>
        <p:blipFill>
          <a:blip r:embed="rId2"/>
          <a:srcRect/>
          <a:stretch>
            <a:fillRect/>
          </a:stretch>
        </p:blipFill>
        <p:spPr bwMode="auto">
          <a:xfrm>
            <a:off x="6429388" y="4500570"/>
            <a:ext cx="2518190" cy="2143140"/>
          </a:xfrm>
          <a:prstGeom prst="ellipse">
            <a:avLst/>
          </a:prstGeom>
          <a:noFill/>
          <a:ln w="9525">
            <a:noFill/>
            <a:miter lim="800000"/>
            <a:headEnd/>
            <a:tailEnd/>
          </a:ln>
          <a:effectLst/>
        </p:spPr>
      </p:pic>
    </p:spTree>
  </p:cSld>
  <p:clrMapOvr>
    <a:masterClrMapping/>
  </p:clrMapOvr>
  <p:transition spd="med">
    <p:circl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nvGraphicFramePr>
        <p:xfrm>
          <a:off x="1500166" y="1428736"/>
          <a:ext cx="6096000" cy="4300545"/>
        </p:xfrm>
        <a:graphic>
          <a:graphicData uri="http://schemas.openxmlformats.org/drawingml/2006/table">
            <a:tbl>
              <a:tblPr/>
              <a:tblGrid>
                <a:gridCol w="1524000"/>
                <a:gridCol w="1524000"/>
                <a:gridCol w="3048000"/>
              </a:tblGrid>
              <a:tr h="972745">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smtClean="0">
                          <a:ln>
                            <a:noFill/>
                          </a:ln>
                          <a:solidFill>
                            <a:srgbClr val="333333"/>
                          </a:solidFill>
                          <a:effectLst/>
                          <a:latin typeface="Sylfaen" pitchFamily="18" charset="0"/>
                          <a:cs typeface="Times New Roman" pitchFamily="18" charset="0"/>
                        </a:rPr>
                        <a:t>N</a:t>
                      </a:r>
                      <a:endParaRPr kumimoji="0" lang="ru-RU" sz="1600" b="1" i="0" u="none" strike="noStrike" cap="none" normalizeH="0" baseline="0" dirty="0" smtClean="0">
                        <a:ln>
                          <a:noFill/>
                        </a:ln>
                        <a:solidFill>
                          <a:srgbClr val="FFFFFF"/>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smtClean="0">
                          <a:ln>
                            <a:noFill/>
                          </a:ln>
                          <a:solidFill>
                            <a:srgbClr val="333333"/>
                          </a:solidFill>
                          <a:effectLst/>
                          <a:latin typeface="Sylfaen" pitchFamily="18" charset="0"/>
                          <a:cs typeface="Times New Roman" pitchFamily="18" charset="0"/>
                        </a:rPr>
                        <a:t>Elements </a:t>
                      </a:r>
                      <a:endParaRPr kumimoji="0" lang="ru-RU" sz="1600" b="1" i="0" u="none" strike="noStrike" cap="none" normalizeH="0" baseline="0" dirty="0" smtClean="0">
                        <a:ln>
                          <a:noFill/>
                        </a:ln>
                        <a:solidFill>
                          <a:srgbClr val="FFFFFF"/>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n-US" sz="1600" b="1" i="0" u="none" strike="noStrike" cap="none" normalizeH="0" baseline="0" dirty="0" smtClean="0">
                          <a:ln>
                            <a:noFill/>
                          </a:ln>
                          <a:solidFill>
                            <a:srgbClr val="333333"/>
                          </a:solidFill>
                          <a:effectLst/>
                          <a:latin typeface="Sylfaen" pitchFamily="18" charset="0"/>
                          <a:cs typeface="Times New Roman" pitchFamily="18" charset="0"/>
                        </a:rPr>
                        <a:t>Content kg</a:t>
                      </a:r>
                      <a:r>
                        <a:rPr kumimoji="0" lang="ka-GE" sz="1600" b="1" i="0" u="none" strike="noStrike" cap="none" normalizeH="0" baseline="0" dirty="0" smtClean="0">
                          <a:ln>
                            <a:noFill/>
                          </a:ln>
                          <a:solidFill>
                            <a:srgbClr val="333333"/>
                          </a:solidFill>
                          <a:effectLst/>
                          <a:latin typeface="Sylfaen" pitchFamily="18" charset="0"/>
                          <a:cs typeface="Times New Roman" pitchFamily="18" charset="0"/>
                        </a:rPr>
                        <a:t>/</a:t>
                      </a:r>
                      <a:r>
                        <a:rPr kumimoji="0" lang="en-US" sz="1600" b="1" i="0" u="none" strike="noStrike" cap="none" normalizeH="0" baseline="0" dirty="0" smtClean="0">
                          <a:ln>
                            <a:noFill/>
                          </a:ln>
                          <a:solidFill>
                            <a:srgbClr val="333333"/>
                          </a:solidFill>
                          <a:effectLst/>
                          <a:latin typeface="Sylfaen" pitchFamily="18" charset="0"/>
                          <a:cs typeface="Times New Roman" pitchFamily="18" charset="0"/>
                        </a:rPr>
                        <a:t>g</a:t>
                      </a:r>
                      <a:r>
                        <a:rPr kumimoji="0" lang="ka-GE" sz="1600" b="1" i="0" u="none" strike="noStrike" cap="none" normalizeH="0" baseline="0" dirty="0" smtClean="0">
                          <a:ln>
                            <a:noFill/>
                          </a:ln>
                          <a:solidFill>
                            <a:srgbClr val="333333"/>
                          </a:solidFill>
                          <a:effectLst/>
                          <a:latin typeface="Sylfaen" pitchFamily="18" charset="0"/>
                          <a:cs typeface="Times New Roman" pitchFamily="18" charset="0"/>
                        </a:rPr>
                        <a:t> ppm</a:t>
                      </a:r>
                      <a:endParaRPr kumimoji="0" lang="ru-RU" sz="1600" b="1" i="0" u="none" strike="noStrike" cap="none" normalizeH="0" baseline="0" dirty="0" smtClean="0">
                        <a:ln>
                          <a:noFill/>
                        </a:ln>
                        <a:solidFill>
                          <a:srgbClr val="FFFFFF"/>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32780">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ka-GE" sz="1200" b="0" i="0" u="none" strike="noStrike" cap="none" normalizeH="0" baseline="0" smtClean="0">
                          <a:ln>
                            <a:noFill/>
                          </a:ln>
                          <a:solidFill>
                            <a:srgbClr val="333333"/>
                          </a:solidFill>
                          <a:effectLst/>
                          <a:latin typeface="Sylfaen" pitchFamily="18" charset="0"/>
                          <a:cs typeface="Times New Roman" pitchFamily="18" charset="0"/>
                        </a:rPr>
                        <a:t>1</a:t>
                      </a:r>
                      <a:endParaRPr kumimoji="0" lang="ru-RU" sz="11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dirty="0" smtClean="0">
                          <a:ln>
                            <a:noFill/>
                          </a:ln>
                          <a:solidFill>
                            <a:srgbClr val="333333"/>
                          </a:solidFill>
                          <a:effectLst/>
                          <a:latin typeface="Sylfaen" pitchFamily="18" charset="0"/>
                          <a:cs typeface="Times New Roman" pitchFamily="18" charset="0"/>
                        </a:rPr>
                        <a:t>Nickel</a:t>
                      </a:r>
                      <a:endParaRPr kumimoji="0" lang="ru-RU" sz="11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ka-GE" sz="1200" b="0" i="0" u="none" strike="noStrike" cap="none" normalizeH="0" baseline="0" dirty="0" smtClean="0">
                          <a:ln>
                            <a:noFill/>
                          </a:ln>
                          <a:solidFill>
                            <a:srgbClr val="333333"/>
                          </a:solidFill>
                          <a:effectLst/>
                          <a:latin typeface="Sylfaen" pitchFamily="18" charset="0"/>
                          <a:cs typeface="Times New Roman" pitchFamily="18" charset="0"/>
                        </a:rPr>
                        <a:t>0,43</a:t>
                      </a:r>
                      <a:endParaRPr kumimoji="0" lang="ru-RU" sz="11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332780">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ka-GE" sz="1200" b="0" i="0" u="none" strike="noStrike" cap="none" normalizeH="0" baseline="0" dirty="0" smtClean="0">
                          <a:ln>
                            <a:noFill/>
                          </a:ln>
                          <a:solidFill>
                            <a:srgbClr val="333333"/>
                          </a:solidFill>
                          <a:effectLst/>
                          <a:latin typeface="Sylfaen" pitchFamily="18" charset="0"/>
                          <a:cs typeface="Times New Roman" pitchFamily="18" charset="0"/>
                        </a:rPr>
                        <a:t>2</a:t>
                      </a:r>
                      <a:endParaRPr kumimoji="0" lang="ru-RU" sz="11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dirty="0" smtClean="0">
                          <a:ln>
                            <a:noFill/>
                          </a:ln>
                          <a:solidFill>
                            <a:srgbClr val="333333"/>
                          </a:solidFill>
                          <a:effectLst/>
                          <a:latin typeface="Sylfaen" pitchFamily="18" charset="0"/>
                          <a:cs typeface="Times New Roman" pitchFamily="18" charset="0"/>
                        </a:rPr>
                        <a:t>Copper</a:t>
                      </a:r>
                      <a:endParaRPr kumimoji="0" lang="ru-RU" sz="11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ka-GE" sz="1200" b="0" i="0" u="none" strike="noStrike" cap="none" normalizeH="0" baseline="0" dirty="0" smtClean="0">
                          <a:ln>
                            <a:noFill/>
                          </a:ln>
                          <a:solidFill>
                            <a:srgbClr val="333333"/>
                          </a:solidFill>
                          <a:effectLst/>
                          <a:latin typeface="Sylfaen" pitchFamily="18" charset="0"/>
                          <a:cs typeface="Times New Roman" pitchFamily="18" charset="0"/>
                        </a:rPr>
                        <a:t>6,47</a:t>
                      </a:r>
                      <a:endParaRPr kumimoji="0" lang="ru-RU" sz="11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332780">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ka-GE" sz="1200" b="0" i="0" u="none" strike="noStrike" cap="none" normalizeH="0" baseline="0" smtClean="0">
                          <a:ln>
                            <a:noFill/>
                          </a:ln>
                          <a:solidFill>
                            <a:srgbClr val="333333"/>
                          </a:solidFill>
                          <a:effectLst/>
                          <a:latin typeface="Sylfaen" pitchFamily="18" charset="0"/>
                          <a:cs typeface="Times New Roman" pitchFamily="18" charset="0"/>
                        </a:rPr>
                        <a:t>3</a:t>
                      </a:r>
                      <a:endParaRPr kumimoji="0" lang="ru-RU" sz="11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dirty="0" smtClean="0">
                          <a:ln>
                            <a:noFill/>
                          </a:ln>
                          <a:solidFill>
                            <a:srgbClr val="333333"/>
                          </a:solidFill>
                          <a:effectLst/>
                          <a:latin typeface="Sylfaen" pitchFamily="18" charset="0"/>
                          <a:cs typeface="Times New Roman" pitchFamily="18" charset="0"/>
                        </a:rPr>
                        <a:t>Zinc</a:t>
                      </a:r>
                      <a:endParaRPr kumimoji="0" lang="ru-RU" sz="11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ka-GE" sz="1200" b="0" i="0" u="none" strike="noStrike" cap="none" normalizeH="0" baseline="0" dirty="0" smtClean="0">
                          <a:ln>
                            <a:noFill/>
                          </a:ln>
                          <a:solidFill>
                            <a:srgbClr val="333333"/>
                          </a:solidFill>
                          <a:effectLst/>
                          <a:latin typeface="Sylfaen" pitchFamily="18" charset="0"/>
                          <a:cs typeface="Times New Roman" pitchFamily="18" charset="0"/>
                        </a:rPr>
                        <a:t>36,17</a:t>
                      </a:r>
                      <a:endParaRPr kumimoji="0" lang="ru-RU" sz="11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332780">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ka-GE" sz="1200" b="0" i="0" u="none" strike="noStrike" cap="none" normalizeH="0" baseline="0" smtClean="0">
                          <a:ln>
                            <a:noFill/>
                          </a:ln>
                          <a:solidFill>
                            <a:srgbClr val="333333"/>
                          </a:solidFill>
                          <a:effectLst/>
                          <a:latin typeface="Sylfaen" pitchFamily="18" charset="0"/>
                          <a:cs typeface="Times New Roman" pitchFamily="18" charset="0"/>
                        </a:rPr>
                        <a:t>4</a:t>
                      </a:r>
                      <a:endParaRPr kumimoji="0" lang="ru-RU" sz="11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dirty="0" smtClean="0">
                          <a:ln>
                            <a:noFill/>
                          </a:ln>
                          <a:solidFill>
                            <a:srgbClr val="333333"/>
                          </a:solidFill>
                          <a:effectLst/>
                          <a:latin typeface="Sylfaen" pitchFamily="18" charset="0"/>
                          <a:cs typeface="Times New Roman" pitchFamily="18" charset="0"/>
                        </a:rPr>
                        <a:t>Selenium</a:t>
                      </a:r>
                      <a:endParaRPr kumimoji="0" lang="ru-RU" sz="11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ka-GE" sz="1200" b="0" i="0" u="none" strike="noStrike" cap="none" normalizeH="0" baseline="0" smtClean="0">
                          <a:ln>
                            <a:noFill/>
                          </a:ln>
                          <a:solidFill>
                            <a:srgbClr val="333333"/>
                          </a:solidFill>
                          <a:effectLst/>
                          <a:latin typeface="Sylfaen" pitchFamily="18" charset="0"/>
                          <a:cs typeface="Times New Roman" pitchFamily="18" charset="0"/>
                        </a:rPr>
                        <a:t>0,38</a:t>
                      </a:r>
                      <a:endParaRPr kumimoji="0" lang="ru-RU" sz="11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332780">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ka-GE" sz="1200" b="0" i="0" u="none" strike="noStrike" cap="none" normalizeH="0" baseline="0" smtClean="0">
                          <a:ln>
                            <a:noFill/>
                          </a:ln>
                          <a:solidFill>
                            <a:srgbClr val="333333"/>
                          </a:solidFill>
                          <a:effectLst/>
                          <a:latin typeface="Sylfaen" pitchFamily="18" charset="0"/>
                          <a:cs typeface="Times New Roman" pitchFamily="18" charset="0"/>
                        </a:rPr>
                        <a:t>5</a:t>
                      </a:r>
                      <a:endParaRPr kumimoji="0" lang="ru-RU" sz="11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dirty="0" smtClean="0">
                          <a:ln>
                            <a:noFill/>
                          </a:ln>
                          <a:solidFill>
                            <a:srgbClr val="333333"/>
                          </a:solidFill>
                          <a:effectLst/>
                          <a:latin typeface="Sylfaen" pitchFamily="18" charset="0"/>
                          <a:cs typeface="Times New Roman" pitchFamily="18" charset="0"/>
                        </a:rPr>
                        <a:t>Bromine</a:t>
                      </a:r>
                      <a:endParaRPr kumimoji="0" lang="ru-RU" sz="11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ka-GE" sz="1200" b="0" i="0" u="none" strike="noStrike" cap="none" normalizeH="0" baseline="0" dirty="0" smtClean="0">
                          <a:ln>
                            <a:noFill/>
                          </a:ln>
                          <a:solidFill>
                            <a:srgbClr val="333333"/>
                          </a:solidFill>
                          <a:effectLst/>
                          <a:latin typeface="Sylfaen" pitchFamily="18" charset="0"/>
                          <a:cs typeface="Times New Roman" pitchFamily="18" charset="0"/>
                        </a:rPr>
                        <a:t>2,68</a:t>
                      </a:r>
                      <a:endParaRPr kumimoji="0" lang="ru-RU" sz="11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332780">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ka-GE" sz="1200" b="0" i="0" u="none" strike="noStrike" cap="none" normalizeH="0" baseline="0" smtClean="0">
                          <a:ln>
                            <a:noFill/>
                          </a:ln>
                          <a:solidFill>
                            <a:srgbClr val="333333"/>
                          </a:solidFill>
                          <a:effectLst/>
                          <a:latin typeface="Sylfaen" pitchFamily="18" charset="0"/>
                          <a:cs typeface="Times New Roman" pitchFamily="18" charset="0"/>
                        </a:rPr>
                        <a:t>6</a:t>
                      </a:r>
                      <a:endParaRPr kumimoji="0" lang="ru-RU" sz="11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dirty="0" smtClean="0">
                          <a:ln>
                            <a:noFill/>
                          </a:ln>
                          <a:solidFill>
                            <a:srgbClr val="333333"/>
                          </a:solidFill>
                          <a:effectLst/>
                          <a:latin typeface="Sylfaen" pitchFamily="18" charset="0"/>
                          <a:cs typeface="Times New Roman" pitchFamily="18" charset="0"/>
                        </a:rPr>
                        <a:t>Cadmium</a:t>
                      </a:r>
                      <a:endParaRPr kumimoji="0" lang="ru-RU" sz="11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ka-GE" sz="1200" b="0" i="0" u="none" strike="noStrike" cap="none" normalizeH="0" baseline="0" dirty="0" smtClean="0">
                          <a:ln>
                            <a:noFill/>
                          </a:ln>
                          <a:solidFill>
                            <a:srgbClr val="333333"/>
                          </a:solidFill>
                          <a:effectLst/>
                          <a:latin typeface="Sylfaen" pitchFamily="18" charset="0"/>
                          <a:cs typeface="Times New Roman" pitchFamily="18" charset="0"/>
                        </a:rPr>
                        <a:t>0,21</a:t>
                      </a:r>
                      <a:endParaRPr kumimoji="0" lang="ru-RU" sz="11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332780">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ka-GE" sz="1200" b="0" i="0" u="none" strike="noStrike" cap="none" normalizeH="0" baseline="0" smtClean="0">
                          <a:ln>
                            <a:noFill/>
                          </a:ln>
                          <a:solidFill>
                            <a:srgbClr val="333333"/>
                          </a:solidFill>
                          <a:effectLst/>
                          <a:latin typeface="Sylfaen" pitchFamily="18" charset="0"/>
                          <a:cs typeface="Times New Roman" pitchFamily="18" charset="0"/>
                        </a:rPr>
                        <a:t>7</a:t>
                      </a:r>
                      <a:endParaRPr kumimoji="0" lang="ru-RU" sz="11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dirty="0" smtClean="0">
                          <a:ln>
                            <a:noFill/>
                          </a:ln>
                          <a:solidFill>
                            <a:srgbClr val="333333"/>
                          </a:solidFill>
                          <a:effectLst/>
                          <a:latin typeface="Sylfaen" pitchFamily="18" charset="0"/>
                          <a:cs typeface="Times New Roman" pitchFamily="18" charset="0"/>
                        </a:rPr>
                        <a:t>Strontium</a:t>
                      </a:r>
                      <a:endParaRPr kumimoji="0" lang="ru-RU" sz="11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ka-GE" sz="1200" b="0" i="0" u="none" strike="noStrike" cap="none" normalizeH="0" baseline="0" dirty="0" smtClean="0">
                          <a:ln>
                            <a:noFill/>
                          </a:ln>
                          <a:solidFill>
                            <a:srgbClr val="333333"/>
                          </a:solidFill>
                          <a:effectLst/>
                          <a:latin typeface="Sylfaen" pitchFamily="18" charset="0"/>
                          <a:cs typeface="Times New Roman" pitchFamily="18" charset="0"/>
                        </a:rPr>
                        <a:t>21,97</a:t>
                      </a:r>
                      <a:endParaRPr kumimoji="0" lang="ru-RU" sz="11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332780">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ka-GE" sz="1200" b="0" i="0" u="none" strike="noStrike" cap="none" normalizeH="0" baseline="0" smtClean="0">
                          <a:ln>
                            <a:noFill/>
                          </a:ln>
                          <a:solidFill>
                            <a:srgbClr val="333333"/>
                          </a:solidFill>
                          <a:effectLst/>
                          <a:latin typeface="Sylfaen" pitchFamily="18" charset="0"/>
                          <a:cs typeface="Times New Roman" pitchFamily="18" charset="0"/>
                        </a:rPr>
                        <a:t>8</a:t>
                      </a:r>
                      <a:endParaRPr kumimoji="0" lang="ru-RU" sz="11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dirty="0" smtClean="0">
                          <a:ln>
                            <a:noFill/>
                          </a:ln>
                          <a:solidFill>
                            <a:srgbClr val="333333"/>
                          </a:solidFill>
                          <a:effectLst/>
                          <a:latin typeface="Sylfaen" pitchFamily="18" charset="0"/>
                          <a:cs typeface="Times New Roman" pitchFamily="18" charset="0"/>
                        </a:rPr>
                        <a:t>Mercury</a:t>
                      </a:r>
                      <a:endParaRPr kumimoji="0" lang="ru-RU" sz="11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ka-GE" sz="1200" b="0" i="0" u="none" strike="noStrike" cap="none" normalizeH="0" baseline="0" dirty="0" smtClean="0">
                          <a:ln>
                            <a:noFill/>
                          </a:ln>
                          <a:solidFill>
                            <a:srgbClr val="333333"/>
                          </a:solidFill>
                          <a:effectLst/>
                          <a:latin typeface="Sylfaen" pitchFamily="18" charset="0"/>
                          <a:cs typeface="Times New Roman" pitchFamily="18" charset="0"/>
                        </a:rPr>
                        <a:t>0,01</a:t>
                      </a:r>
                      <a:endParaRPr kumimoji="0" lang="ru-RU" sz="11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332780">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ka-GE" sz="1200" b="0" i="0" u="none" strike="noStrike" cap="none" normalizeH="0" baseline="0" smtClean="0">
                          <a:ln>
                            <a:noFill/>
                          </a:ln>
                          <a:solidFill>
                            <a:srgbClr val="333333"/>
                          </a:solidFill>
                          <a:effectLst/>
                          <a:latin typeface="Sylfaen" pitchFamily="18" charset="0"/>
                          <a:cs typeface="Times New Roman" pitchFamily="18" charset="0"/>
                        </a:rPr>
                        <a:t>9</a:t>
                      </a:r>
                      <a:endParaRPr kumimoji="0" lang="ru-RU" sz="11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dirty="0" smtClean="0">
                          <a:ln>
                            <a:noFill/>
                          </a:ln>
                          <a:solidFill>
                            <a:srgbClr val="333333"/>
                          </a:solidFill>
                          <a:effectLst/>
                          <a:latin typeface="Sylfaen" pitchFamily="18" charset="0"/>
                          <a:cs typeface="Times New Roman" pitchFamily="18" charset="0"/>
                        </a:rPr>
                        <a:t>Bullet</a:t>
                      </a:r>
                      <a:endParaRPr kumimoji="0" lang="ru-RU" sz="11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ka-GE" sz="1200" b="0" i="0" u="none" strike="noStrike" cap="none" normalizeH="0" baseline="0" dirty="0" smtClean="0">
                          <a:ln>
                            <a:noFill/>
                          </a:ln>
                          <a:solidFill>
                            <a:srgbClr val="333333"/>
                          </a:solidFill>
                          <a:effectLst/>
                          <a:latin typeface="Sylfaen" pitchFamily="18" charset="0"/>
                          <a:cs typeface="Times New Roman" pitchFamily="18" charset="0"/>
                        </a:rPr>
                        <a:t>0,44</a:t>
                      </a:r>
                      <a:endParaRPr kumimoji="0" lang="ru-RU" sz="11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332780">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ka-GE" sz="1200" b="0" i="0" u="none" strike="noStrike" cap="none" normalizeH="0" baseline="0" smtClean="0">
                          <a:ln>
                            <a:noFill/>
                          </a:ln>
                          <a:solidFill>
                            <a:srgbClr val="333333"/>
                          </a:solidFill>
                          <a:effectLst/>
                          <a:latin typeface="Sylfaen" pitchFamily="18" charset="0"/>
                          <a:cs typeface="Times New Roman" pitchFamily="18" charset="0"/>
                        </a:rPr>
                        <a:t>10</a:t>
                      </a:r>
                      <a:endParaRPr kumimoji="0" lang="ru-RU" sz="1100" b="0" i="0" u="none" strike="noStrike" cap="none" normalizeH="0" baseline="0" smtClean="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dirty="0" smtClean="0">
                          <a:ln>
                            <a:noFill/>
                          </a:ln>
                          <a:solidFill>
                            <a:srgbClr val="333333"/>
                          </a:solidFill>
                          <a:effectLst/>
                          <a:latin typeface="Sylfaen" pitchFamily="18" charset="0"/>
                          <a:cs typeface="Times New Roman" pitchFamily="18" charset="0"/>
                        </a:rPr>
                        <a:t>Rubidium</a:t>
                      </a:r>
                      <a:endParaRPr kumimoji="0" lang="ru-RU" sz="11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ka-GE" sz="1200" b="0" i="0" u="none" strike="noStrike" cap="none" normalizeH="0" baseline="0" dirty="0" smtClean="0">
                          <a:ln>
                            <a:noFill/>
                          </a:ln>
                          <a:solidFill>
                            <a:srgbClr val="333333"/>
                          </a:solidFill>
                          <a:effectLst/>
                          <a:latin typeface="Sylfaen" pitchFamily="18" charset="0"/>
                          <a:cs typeface="Times New Roman" pitchFamily="18" charset="0"/>
                        </a:rPr>
                        <a:t>7,01</a:t>
                      </a:r>
                      <a:endParaRPr kumimoji="0" lang="ru-RU" sz="1100" b="0" i="0" u="none" strike="noStrike" cap="none" normalizeH="0" baseline="0" dirty="0" smtClean="0">
                        <a:ln>
                          <a:noFill/>
                        </a:ln>
                        <a:solidFill>
                          <a:srgbClr val="000000"/>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bl>
          </a:graphicData>
        </a:graphic>
      </p:graphicFrame>
      <p:sp>
        <p:nvSpPr>
          <p:cNvPr id="4" name="Заголовок 3"/>
          <p:cNvSpPr>
            <a:spLocks noGrp="1"/>
          </p:cNvSpPr>
          <p:nvPr>
            <p:ph type="title"/>
          </p:nvPr>
        </p:nvSpPr>
        <p:spPr/>
        <p:txBody>
          <a:bodyPr>
            <a:normAutofit fontScale="90000"/>
          </a:bodyPr>
          <a:lstStyle/>
          <a:p>
            <a:pPr algn="ctr"/>
            <a:r>
              <a:rPr lang="en-US" sz="2700" dirty="0" smtClean="0"/>
              <a:t>The heavy metal content in the leaves of </a:t>
            </a:r>
            <a:r>
              <a:rPr lang="ka-GE" sz="2700" dirty="0" smtClean="0"/>
              <a:t>Vaccinium arctostaphylos</a:t>
            </a:r>
            <a:r>
              <a:rPr lang="en-US" sz="2700" dirty="0" smtClean="0"/>
              <a:t> has been defined </a:t>
            </a:r>
            <a:r>
              <a:rPr lang="ru-RU" dirty="0" smtClean="0"/>
              <a:t/>
            </a:r>
            <a:br>
              <a:rPr lang="ru-RU" dirty="0" smtClean="0"/>
            </a:br>
            <a:endParaRPr lang="ru-RU" dirty="0"/>
          </a:p>
        </p:txBody>
      </p:sp>
    </p:spTree>
  </p:cSld>
  <p:clrMapOvr>
    <a:masterClrMapping/>
  </p:clrMapOvr>
  <p:transition spd="med">
    <p:circl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Заголовок 1"/>
          <p:cNvSpPr>
            <a:spLocks noGrp="1"/>
          </p:cNvSpPr>
          <p:nvPr>
            <p:ph type="title"/>
          </p:nvPr>
        </p:nvSpPr>
        <p:spPr>
          <a:xfrm>
            <a:off x="500063" y="0"/>
            <a:ext cx="7143750" cy="1143000"/>
          </a:xfrm>
        </p:spPr>
        <p:txBody>
          <a:bodyPr>
            <a:normAutofit fontScale="90000"/>
          </a:bodyPr>
          <a:lstStyle/>
          <a:p>
            <a:pPr algn="ctr"/>
            <a:r>
              <a:rPr lang="en-US" dirty="0" smtClean="0">
                <a:latin typeface="Acad Nusx Geo" pitchFamily="34" charset="0"/>
              </a:rPr>
              <a:t>F  </a:t>
            </a:r>
            <a:br>
              <a:rPr lang="en-US" dirty="0" smtClean="0">
                <a:latin typeface="Acad Nusx Geo" pitchFamily="34" charset="0"/>
              </a:rPr>
            </a:br>
            <a:r>
              <a:rPr lang="en-US" sz="2800" dirty="0" smtClean="0">
                <a:latin typeface="Times New Roman" pitchFamily="18" charset="0"/>
                <a:cs typeface="Times New Roman" pitchFamily="18" charset="0"/>
              </a:rPr>
              <a:t>Description of the </a:t>
            </a:r>
            <a:r>
              <a:rPr lang="en-US" sz="2800" dirty="0" err="1" smtClean="0">
                <a:latin typeface="Times New Roman" pitchFamily="18" charset="0"/>
                <a:cs typeface="Times New Roman" pitchFamily="18" charset="0"/>
              </a:rPr>
              <a:t>phenology</a:t>
            </a:r>
            <a:endParaRPr lang="ru-RU" sz="2800" dirty="0" smtClean="0">
              <a:latin typeface="Times New Roman" pitchFamily="18" charset="0"/>
              <a:cs typeface="Times New Roman" pitchFamily="18" charset="0"/>
            </a:endParaRPr>
          </a:p>
        </p:txBody>
      </p:sp>
      <p:pic>
        <p:nvPicPr>
          <p:cNvPr id="49154" name="Picture 2" descr="D:\blueberryyyy\13 maisi\oneal (7).JPG"/>
          <p:cNvPicPr>
            <a:picLocks noChangeAspect="1" noChangeArrowheads="1"/>
          </p:cNvPicPr>
          <p:nvPr/>
        </p:nvPicPr>
        <p:blipFill>
          <a:blip r:embed="rId2" cstate="print"/>
          <a:srcRect/>
          <a:stretch>
            <a:fillRect/>
          </a:stretch>
        </p:blipFill>
        <p:spPr bwMode="auto">
          <a:xfrm>
            <a:off x="214282" y="1357298"/>
            <a:ext cx="3357586" cy="2214578"/>
          </a:xfrm>
          <a:prstGeom prst="ellipse">
            <a:avLst/>
          </a:prstGeom>
          <a:noFill/>
        </p:spPr>
      </p:pic>
      <p:pic>
        <p:nvPicPr>
          <p:cNvPr id="7" name="Picture 5" descr="D:\blueberryyyy\13 maisi\P5130111.JPG"/>
          <p:cNvPicPr>
            <a:picLocks noGrp="1" noChangeAspect="1" noChangeArrowheads="1"/>
          </p:cNvPicPr>
          <p:nvPr>
            <p:ph idx="1"/>
          </p:nvPr>
        </p:nvPicPr>
        <p:blipFill>
          <a:blip r:embed="rId3" cstate="print"/>
          <a:srcRect/>
          <a:stretch>
            <a:fillRect/>
          </a:stretch>
        </p:blipFill>
        <p:spPr>
          <a:xfrm>
            <a:off x="6357918" y="4643422"/>
            <a:ext cx="2786082" cy="2214578"/>
          </a:xfrm>
          <a:prstGeom prst="roundRect">
            <a:avLst/>
          </a:prstGeom>
        </p:spPr>
      </p:pic>
      <p:pic>
        <p:nvPicPr>
          <p:cNvPr id="49156" name="Picture 4" descr="D:\blueberryyyy\13 maisi\P5130113.JPG"/>
          <p:cNvPicPr>
            <a:picLocks noChangeAspect="1" noChangeArrowheads="1"/>
          </p:cNvPicPr>
          <p:nvPr/>
        </p:nvPicPr>
        <p:blipFill>
          <a:blip r:embed="rId4" cstate="print"/>
          <a:srcRect/>
          <a:stretch>
            <a:fillRect/>
          </a:stretch>
        </p:blipFill>
        <p:spPr bwMode="auto">
          <a:xfrm>
            <a:off x="4000496" y="1357298"/>
            <a:ext cx="3571900" cy="2895588"/>
          </a:xfrm>
          <a:prstGeom prst="teardrop">
            <a:avLst/>
          </a:prstGeom>
          <a:noFill/>
        </p:spPr>
      </p:pic>
      <p:sp>
        <p:nvSpPr>
          <p:cNvPr id="6" name="TextBox 5"/>
          <p:cNvSpPr txBox="1"/>
          <p:nvPr/>
        </p:nvSpPr>
        <p:spPr>
          <a:xfrm>
            <a:off x="5000628" y="1500174"/>
            <a:ext cx="2714644" cy="369332"/>
          </a:xfrm>
          <a:prstGeom prst="rect">
            <a:avLst/>
          </a:prstGeom>
          <a:noFill/>
        </p:spPr>
        <p:txBody>
          <a:bodyPr wrap="square" rtlCol="0">
            <a:spAutoFit/>
          </a:bodyPr>
          <a:lstStyle/>
          <a:p>
            <a:pPr algn="ctr"/>
            <a:r>
              <a:rPr lang="en-US" dirty="0" err="1" smtClean="0">
                <a:solidFill>
                  <a:schemeClr val="bg1"/>
                </a:solidFill>
              </a:rPr>
              <a:t>kobuleTi</a:t>
            </a:r>
            <a:endParaRPr lang="ru-RU" dirty="0">
              <a:solidFill>
                <a:schemeClr val="bg1"/>
              </a:solidFill>
            </a:endParaRPr>
          </a:p>
        </p:txBody>
      </p:sp>
    </p:spTree>
  </p:cSld>
  <p:clrMapOvr>
    <a:masterClrMapping/>
  </p:clrMapOvr>
  <p:transition spd="med">
    <p:circl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Photo-0016"/>
          <p:cNvPicPr>
            <a:picLocks noChangeAspect="1" noChangeArrowheads="1"/>
          </p:cNvPicPr>
          <p:nvPr/>
        </p:nvPicPr>
        <p:blipFill>
          <a:blip r:embed="rId2" cstate="print"/>
          <a:srcRect/>
          <a:stretch>
            <a:fillRect/>
          </a:stretch>
        </p:blipFill>
        <p:spPr bwMode="auto">
          <a:xfrm>
            <a:off x="3000364" y="3429000"/>
            <a:ext cx="3673475" cy="3000396"/>
          </a:xfrm>
          <a:prstGeom prst="ellipse">
            <a:avLst/>
          </a:prstGeom>
          <a:noFill/>
          <a:ln w="9525">
            <a:noFill/>
            <a:miter lim="800000"/>
            <a:headEnd/>
            <a:tailEnd/>
          </a:ln>
        </p:spPr>
      </p:pic>
      <p:pic>
        <p:nvPicPr>
          <p:cNvPr id="15363" name="Picture 5" descr="Photo-0007"/>
          <p:cNvPicPr>
            <a:picLocks noChangeAspect="1" noChangeArrowheads="1"/>
          </p:cNvPicPr>
          <p:nvPr/>
        </p:nvPicPr>
        <p:blipFill>
          <a:blip r:embed="rId3"/>
          <a:srcRect/>
          <a:stretch>
            <a:fillRect/>
          </a:stretch>
        </p:blipFill>
        <p:spPr bwMode="auto">
          <a:xfrm>
            <a:off x="5143504" y="714356"/>
            <a:ext cx="3311525" cy="2482850"/>
          </a:xfrm>
          <a:prstGeom prst="roundRect">
            <a:avLst/>
          </a:prstGeom>
          <a:noFill/>
          <a:ln w="9525">
            <a:noFill/>
            <a:miter lim="800000"/>
            <a:headEnd/>
            <a:tailEnd/>
          </a:ln>
        </p:spPr>
      </p:pic>
      <p:pic>
        <p:nvPicPr>
          <p:cNvPr id="15364" name="Picture 6" descr="Photo-0012"/>
          <p:cNvPicPr>
            <a:picLocks noChangeAspect="1" noChangeArrowheads="1"/>
          </p:cNvPicPr>
          <p:nvPr/>
        </p:nvPicPr>
        <p:blipFill>
          <a:blip r:embed="rId4"/>
          <a:srcRect/>
          <a:stretch>
            <a:fillRect/>
          </a:stretch>
        </p:blipFill>
        <p:spPr bwMode="auto">
          <a:xfrm>
            <a:off x="755650" y="476250"/>
            <a:ext cx="3311525" cy="2541588"/>
          </a:xfrm>
          <a:prstGeom prst="round2SameRect">
            <a:avLst/>
          </a:prstGeom>
          <a:noFill/>
          <a:ln w="9525">
            <a:noFill/>
            <a:miter lim="800000"/>
            <a:headEnd/>
            <a:tailEnd/>
          </a:ln>
        </p:spPr>
      </p:pic>
      <p:sp>
        <p:nvSpPr>
          <p:cNvPr id="5" name="TextBox 4"/>
          <p:cNvSpPr txBox="1"/>
          <p:nvPr/>
        </p:nvSpPr>
        <p:spPr>
          <a:xfrm>
            <a:off x="3500430" y="3000372"/>
            <a:ext cx="2428892" cy="369332"/>
          </a:xfrm>
          <a:prstGeom prst="rect">
            <a:avLst/>
          </a:prstGeom>
          <a:noFill/>
        </p:spPr>
        <p:txBody>
          <a:bodyPr wrap="square" rtlCol="0">
            <a:spAutoFit/>
          </a:bodyPr>
          <a:lstStyle/>
          <a:p>
            <a:pPr algn="ctr"/>
            <a:r>
              <a:rPr lang="en-US" dirty="0" err="1" smtClean="0"/>
              <a:t>Ozurgeti</a:t>
            </a:r>
            <a:endParaRPr lang="ru-RU" dirty="0"/>
          </a:p>
        </p:txBody>
      </p:sp>
    </p:spTree>
  </p:cSld>
  <p:clrMapOvr>
    <a:masterClrMapping/>
  </p:clrMapOvr>
  <p:transition spd="med">
    <p:circl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Tea.USER-44810677D8\Рабочий стол\07,08,2012\P1010025.JPG"/>
          <p:cNvPicPr>
            <a:picLocks noChangeAspect="1" noChangeArrowheads="1"/>
          </p:cNvPicPr>
          <p:nvPr/>
        </p:nvPicPr>
        <p:blipFill>
          <a:blip r:embed="rId2" cstate="print"/>
          <a:srcRect/>
          <a:stretch>
            <a:fillRect/>
          </a:stretch>
        </p:blipFill>
        <p:spPr bwMode="auto">
          <a:xfrm>
            <a:off x="2428860" y="2857495"/>
            <a:ext cx="4071966" cy="3710811"/>
          </a:xfrm>
          <a:prstGeom prst="rect">
            <a:avLst/>
          </a:prstGeom>
          <a:ln>
            <a:noFill/>
          </a:ln>
          <a:effectLst>
            <a:softEdge rad="112500"/>
          </a:effectLst>
        </p:spPr>
      </p:pic>
      <p:pic>
        <p:nvPicPr>
          <p:cNvPr id="2051" name="Picture 3" descr="C:\Documents and Settings\Tea.USER-44810677D8\Рабочий стол\07,08,2012\P1010034.JPG"/>
          <p:cNvPicPr>
            <a:picLocks noGrp="1" noChangeAspect="1" noChangeArrowheads="1"/>
          </p:cNvPicPr>
          <p:nvPr>
            <p:ph idx="1"/>
          </p:nvPr>
        </p:nvPicPr>
        <p:blipFill>
          <a:blip r:embed="rId3" cstate="print"/>
          <a:srcRect/>
          <a:stretch>
            <a:fillRect/>
          </a:stretch>
        </p:blipFill>
        <p:spPr bwMode="auto">
          <a:xfrm>
            <a:off x="214282" y="285728"/>
            <a:ext cx="2762270" cy="2928934"/>
          </a:xfrm>
          <a:prstGeom prst="teardrop">
            <a:avLst/>
          </a:prstGeom>
          <a:noFill/>
        </p:spPr>
      </p:pic>
      <p:pic>
        <p:nvPicPr>
          <p:cNvPr id="2052" name="Picture 4" descr="C:\Documents and Settings\Tea.USER-44810677D8\Рабочий стол\07,08,2012\P1010003.JPG"/>
          <p:cNvPicPr>
            <a:picLocks noChangeAspect="1" noChangeArrowheads="1"/>
          </p:cNvPicPr>
          <p:nvPr/>
        </p:nvPicPr>
        <p:blipFill>
          <a:blip r:embed="rId4" cstate="print"/>
          <a:srcRect/>
          <a:stretch>
            <a:fillRect/>
          </a:stretch>
        </p:blipFill>
        <p:spPr bwMode="auto">
          <a:xfrm>
            <a:off x="5643570" y="0"/>
            <a:ext cx="3279937" cy="3143273"/>
          </a:xfrm>
          <a:prstGeom prst="ellipse">
            <a:avLst/>
          </a:prstGeom>
          <a:noFill/>
        </p:spPr>
      </p:pic>
      <p:sp>
        <p:nvSpPr>
          <p:cNvPr id="7" name="TextBox 6"/>
          <p:cNvSpPr txBox="1"/>
          <p:nvPr/>
        </p:nvSpPr>
        <p:spPr>
          <a:xfrm>
            <a:off x="3357554" y="1571612"/>
            <a:ext cx="2643206" cy="646331"/>
          </a:xfrm>
          <a:prstGeom prst="rect">
            <a:avLst/>
          </a:prstGeom>
          <a:noFill/>
        </p:spPr>
        <p:txBody>
          <a:bodyPr wrap="square" rtlCol="0">
            <a:spAutoFit/>
          </a:bodyPr>
          <a:lstStyle/>
          <a:p>
            <a:pPr algn="ctr"/>
            <a:r>
              <a:rPr lang="en-US" sz="3600" dirty="0" err="1" smtClean="0">
                <a:solidFill>
                  <a:schemeClr val="bg1"/>
                </a:solidFill>
              </a:rPr>
              <a:t>Zugdidi</a:t>
            </a:r>
            <a:endParaRPr lang="ru-RU" sz="3600" dirty="0">
              <a:solidFill>
                <a:schemeClr val="bg1"/>
              </a:solidFill>
            </a:endParaRPr>
          </a:p>
        </p:txBody>
      </p:sp>
    </p:spTree>
  </p:cSld>
  <p:clrMapOvr>
    <a:masterClrMapping/>
  </p:clrMapOvr>
  <p:transition spd="med">
    <p:circl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Заголовок 1"/>
          <p:cNvSpPr>
            <a:spLocks noGrp="1"/>
          </p:cNvSpPr>
          <p:nvPr>
            <p:ph type="title"/>
          </p:nvPr>
        </p:nvSpPr>
        <p:spPr/>
        <p:txBody>
          <a:bodyPr/>
          <a:lstStyle/>
          <a:p>
            <a:endParaRPr lang="ru-RU" smtClean="0"/>
          </a:p>
        </p:txBody>
      </p:sp>
      <p:sp>
        <p:nvSpPr>
          <p:cNvPr id="25603" name="Содержимое 2"/>
          <p:cNvSpPr>
            <a:spLocks noGrp="1"/>
          </p:cNvSpPr>
          <p:nvPr>
            <p:ph idx="1"/>
          </p:nvPr>
        </p:nvSpPr>
        <p:spPr/>
        <p:txBody>
          <a:bodyPr/>
          <a:lstStyle/>
          <a:p>
            <a:endParaRPr lang="ru-RU" smtClean="0"/>
          </a:p>
        </p:txBody>
      </p:sp>
      <p:pic>
        <p:nvPicPr>
          <p:cNvPr id="52226" name="Picture 2"/>
          <p:cNvPicPr>
            <a:picLocks noChangeAspect="1" noChangeArrowheads="1"/>
          </p:cNvPicPr>
          <p:nvPr/>
        </p:nvPicPr>
        <p:blipFill>
          <a:blip r:embed="rId2"/>
          <a:srcRect/>
          <a:stretch>
            <a:fillRect/>
          </a:stretch>
        </p:blipFill>
        <p:spPr bwMode="auto">
          <a:xfrm>
            <a:off x="0" y="0"/>
            <a:ext cx="9753600" cy="7315200"/>
          </a:xfrm>
          <a:prstGeom prst="roundRect">
            <a:avLst/>
          </a:prstGeom>
          <a:noFill/>
          <a:ln w="9525">
            <a:noFill/>
            <a:miter lim="800000"/>
            <a:headEnd/>
            <a:tailEnd/>
          </a:ln>
          <a:effectLst/>
        </p:spPr>
      </p:pic>
      <p:sp>
        <p:nvSpPr>
          <p:cNvPr id="25605" name="TextBox 4"/>
          <p:cNvSpPr txBox="1">
            <a:spLocks noChangeArrowheads="1"/>
          </p:cNvSpPr>
          <p:nvPr/>
        </p:nvSpPr>
        <p:spPr bwMode="auto">
          <a:xfrm>
            <a:off x="1357313" y="1285875"/>
            <a:ext cx="6643687" cy="1323975"/>
          </a:xfrm>
          <a:prstGeom prst="rect">
            <a:avLst/>
          </a:prstGeom>
          <a:noFill/>
          <a:ln w="9525">
            <a:noFill/>
            <a:miter lim="800000"/>
            <a:headEnd/>
            <a:tailEnd/>
          </a:ln>
        </p:spPr>
        <p:txBody>
          <a:bodyPr>
            <a:spAutoFit/>
          </a:bodyPr>
          <a:lstStyle/>
          <a:p>
            <a:r>
              <a:rPr lang="en-US" sz="8000" b="1" i="1" dirty="0">
                <a:solidFill>
                  <a:schemeClr val="bg1"/>
                </a:solidFill>
              </a:rPr>
              <a:t>Thank you</a:t>
            </a:r>
            <a:endParaRPr lang="ru-RU" sz="8000" b="1" i="1" dirty="0">
              <a:solidFill>
                <a:schemeClr val="bg1"/>
              </a:solidFill>
            </a:endParaRPr>
          </a:p>
        </p:txBody>
      </p:sp>
    </p:spTree>
  </p:cSld>
  <p:clrMapOvr>
    <a:masterClrMapping/>
  </p:clrMapOvr>
  <p:transition spd="med">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2"/>
          <p:cNvSpPr txBox="1">
            <a:spLocks/>
          </p:cNvSpPr>
          <p:nvPr/>
        </p:nvSpPr>
        <p:spPr>
          <a:xfrm>
            <a:off x="2071670" y="2643182"/>
            <a:ext cx="6477000" cy="3929090"/>
          </a:xfrm>
          <a:prstGeom prst="rect">
            <a:avLst/>
          </a:prstGeom>
        </p:spPr>
        <p:txBody>
          <a:bodyPr vert="horz" lIns="91440" tIns="45720" rIns="91440" bIns="45720" rtlCol="0">
            <a:normAutofit/>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   </a:t>
            </a:r>
          </a:p>
          <a:p>
            <a:pPr marL="342900" lvl="0" indent="-342900">
              <a:spcBef>
                <a:spcPct val="20000"/>
              </a:spcBef>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1" i="0" u="none" strike="noStrike" kern="1200" cap="none" spc="0" normalizeH="0" baseline="0" noProof="0" dirty="0" smtClean="0">
                <a:ln>
                  <a:noFill/>
                </a:ln>
                <a:solidFill>
                  <a:schemeClr val="tx1">
                    <a:lumMod val="95000"/>
                    <a:lumOff val="5000"/>
                  </a:schemeClr>
                </a:solidFill>
                <a:effectLst/>
                <a:uLnTx/>
                <a:uFillTx/>
                <a:latin typeface="+mn-lt"/>
                <a:ea typeface="+mn-ea"/>
                <a:cs typeface="+mn-cs"/>
              </a:rPr>
              <a:t>Kingdom</a:t>
            </a:r>
            <a:r>
              <a:rPr kumimoji="0" lang="en-US" sz="2800" b="0" i="0" u="none" strike="noStrike" kern="1200" cap="none" spc="0" normalizeH="0" baseline="0" noProof="0" dirty="0" smtClean="0">
                <a:ln>
                  <a:noFill/>
                </a:ln>
                <a:solidFill>
                  <a:schemeClr val="tx1">
                    <a:lumMod val="95000"/>
                    <a:lumOff val="5000"/>
                  </a:schemeClr>
                </a:solidFill>
                <a:effectLst/>
                <a:uLnTx/>
                <a:uFillTx/>
                <a:latin typeface="+mn-lt"/>
                <a:ea typeface="+mn-ea"/>
                <a:cs typeface="+mn-cs"/>
              </a:rPr>
              <a:t>: </a:t>
            </a:r>
            <a:r>
              <a:rPr lang="en-US" sz="2800" b="1" dirty="0" err="1" smtClean="0">
                <a:solidFill>
                  <a:schemeClr val="tx1">
                    <a:lumMod val="95000"/>
                    <a:lumOff val="5000"/>
                  </a:schemeClr>
                </a:solidFill>
              </a:rPr>
              <a:t>Plantae</a:t>
            </a:r>
            <a:r>
              <a:rPr lang="en-US" sz="2800" b="1" dirty="0" smtClean="0">
                <a:solidFill>
                  <a:schemeClr val="tx1">
                    <a:lumMod val="95000"/>
                    <a:lumOff val="5000"/>
                  </a:schemeClr>
                </a:solidFill>
              </a:rPr>
              <a:t> </a:t>
            </a:r>
          </a:p>
          <a:p>
            <a:pPr marL="342900" indent="-342900">
              <a:spcBef>
                <a:spcPct val="20000"/>
              </a:spcBef>
              <a:defRPr/>
            </a:pPr>
            <a:r>
              <a:rPr lang="en-US" sz="2800" dirty="0" smtClean="0">
                <a:solidFill>
                  <a:schemeClr val="tx1">
                    <a:lumMod val="95000"/>
                    <a:lumOff val="5000"/>
                  </a:schemeClr>
                </a:solidFill>
              </a:rPr>
              <a:t>                </a:t>
            </a:r>
            <a:r>
              <a:rPr lang="en-US" sz="2800" b="1" dirty="0" err="1" smtClean="0">
                <a:solidFill>
                  <a:schemeClr val="tx1">
                    <a:lumMod val="95000"/>
                    <a:lumOff val="5000"/>
                  </a:schemeClr>
                </a:solidFill>
              </a:rPr>
              <a:t>Division</a:t>
            </a:r>
            <a:r>
              <a:rPr lang="en-US" sz="2800" dirty="0" err="1" smtClean="0">
                <a:solidFill>
                  <a:schemeClr val="tx1">
                    <a:lumMod val="95000"/>
                    <a:lumOff val="5000"/>
                  </a:schemeClr>
                </a:solidFill>
              </a:rPr>
              <a:t>:</a:t>
            </a:r>
            <a:r>
              <a:rPr lang="en-US" sz="2800" b="1" dirty="0" err="1" smtClean="0"/>
              <a:t>Magnoliophyta</a:t>
            </a:r>
            <a:endParaRPr lang="en-US" sz="2800" b="1" dirty="0" smtClean="0"/>
          </a:p>
          <a:p>
            <a:pPr marL="342900" indent="-342900">
              <a:spcBef>
                <a:spcPct val="20000"/>
              </a:spcBef>
              <a:defRPr/>
            </a:pPr>
            <a:r>
              <a:rPr lang="en-US" sz="2800" dirty="0" smtClean="0">
                <a:solidFill>
                  <a:schemeClr val="tx1">
                    <a:lumMod val="95000"/>
                    <a:lumOff val="5000"/>
                  </a:schemeClr>
                </a:solidFill>
              </a:rPr>
              <a:t>                     </a:t>
            </a:r>
            <a:r>
              <a:rPr lang="en-US" sz="2800" b="1" dirty="0" err="1" smtClean="0">
                <a:solidFill>
                  <a:schemeClr val="tx1">
                    <a:lumMod val="95000"/>
                    <a:lumOff val="5000"/>
                  </a:schemeClr>
                </a:solidFill>
              </a:rPr>
              <a:t>Class</a:t>
            </a:r>
            <a:r>
              <a:rPr lang="en-US" sz="2800" dirty="0" err="1" smtClean="0">
                <a:solidFill>
                  <a:schemeClr val="tx1">
                    <a:lumMod val="95000"/>
                    <a:lumOff val="5000"/>
                  </a:schemeClr>
                </a:solidFill>
              </a:rPr>
              <a:t>:</a:t>
            </a:r>
            <a:r>
              <a:rPr lang="en-US" sz="2800" b="1" dirty="0" err="1" smtClean="0"/>
              <a:t>Magnoliopsida</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r>
            <a:br>
              <a:rPr kumimoji="0" lang="en-US" sz="2800" b="0" i="0" u="none" strike="noStrike" kern="1200" cap="none" spc="0" normalizeH="0" baseline="0" noProof="0" dirty="0" smtClean="0">
                <a:ln>
                  <a:noFill/>
                </a:ln>
                <a:solidFill>
                  <a:schemeClr val="tx1"/>
                </a:solidFill>
                <a:effectLst/>
                <a:uLnTx/>
                <a:uFillTx/>
                <a:latin typeface="+mn-lt"/>
                <a:ea typeface="+mn-ea"/>
                <a:cs typeface="+mn-cs"/>
              </a:rPr>
            </a:b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1" i="0" u="none" strike="noStrike" kern="1200" cap="none" spc="0" normalizeH="0" baseline="0" noProof="0" dirty="0" smtClean="0">
                <a:ln>
                  <a:noFill/>
                </a:ln>
                <a:solidFill>
                  <a:schemeClr val="tx1"/>
                </a:solidFill>
                <a:effectLst/>
                <a:uLnTx/>
                <a:uFillTx/>
                <a:latin typeface="+mn-lt"/>
                <a:ea typeface="+mn-ea"/>
                <a:cs typeface="+mn-cs"/>
              </a:rPr>
              <a:t>Order:</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lang="en-US" sz="2800" b="1" dirty="0" err="1" smtClean="0"/>
              <a:t>Ericales</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br>
              <a:rPr kumimoji="0" lang="en-US" sz="2800" b="0" i="0" u="none" strike="noStrike" kern="1200" cap="none" spc="0" normalizeH="0" baseline="0" noProof="0" dirty="0" smtClean="0">
                <a:ln>
                  <a:noFill/>
                </a:ln>
                <a:solidFill>
                  <a:schemeClr val="tx1"/>
                </a:solidFill>
                <a:effectLst/>
                <a:uLnTx/>
                <a:uFillTx/>
                <a:latin typeface="+mn-lt"/>
                <a:ea typeface="+mn-ea"/>
                <a:cs typeface="+mn-cs"/>
              </a:rPr>
            </a:b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1" i="0" u="none" strike="noStrike" kern="1200" cap="none" spc="0" normalizeH="0" baseline="0" noProof="0" dirty="0" smtClean="0">
                <a:ln>
                  <a:noFill/>
                </a:ln>
                <a:solidFill>
                  <a:schemeClr val="tx1"/>
                </a:solidFill>
                <a:effectLst/>
                <a:uLnTx/>
                <a:uFillTx/>
                <a:latin typeface="+mn-lt"/>
                <a:ea typeface="+mn-ea"/>
                <a:cs typeface="+mn-cs"/>
              </a:rPr>
              <a:t>Family:</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lang="en-US" sz="2800" b="1" dirty="0" err="1" smtClean="0"/>
              <a:t>Ericaceae</a:t>
            </a:r>
            <a:endParaRPr lang="en-US" sz="2800" b="1" dirty="0" smtClean="0"/>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800" b="1" dirty="0" smtClean="0">
                <a:solidFill>
                  <a:schemeClr val="tx2"/>
                </a:solidFill>
              </a:rPr>
              <a:t>                                     </a:t>
            </a:r>
            <a:r>
              <a:rPr lang="en-US" sz="2800" b="1" dirty="0" smtClean="0"/>
              <a:t>Genus:  </a:t>
            </a:r>
            <a:r>
              <a:rPr lang="en-US" sz="2800" b="1" i="1" dirty="0" err="1" smtClean="0">
                <a:solidFill>
                  <a:schemeClr val="tx2"/>
                </a:solidFill>
              </a:rPr>
              <a:t>Vaccinium</a:t>
            </a:r>
            <a:endParaRPr lang="ru-RU" sz="2800" b="1" dirty="0" smtClean="0">
              <a:solidFill>
                <a:schemeClr val="tx2"/>
              </a:solidFill>
            </a:endParaRPr>
          </a:p>
        </p:txBody>
      </p:sp>
      <p:sp>
        <p:nvSpPr>
          <p:cNvPr id="6" name="Заголовок 1"/>
          <p:cNvSpPr>
            <a:spLocks noGrp="1"/>
          </p:cNvSpPr>
          <p:nvPr>
            <p:ph type="title"/>
          </p:nvPr>
        </p:nvSpPr>
        <p:spPr>
          <a:xfrm>
            <a:off x="457200" y="0"/>
            <a:ext cx="8229600" cy="1142984"/>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Scientific classification</a:t>
            </a:r>
            <a:endParaRPr lang="el-G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8" name="Picture 2" descr="http://www.ablueberryinn.com/Blueberry_Cluster.jpg"/>
          <p:cNvPicPr>
            <a:picLocks noChangeAspect="1" noChangeArrowheads="1"/>
          </p:cNvPicPr>
          <p:nvPr/>
        </p:nvPicPr>
        <p:blipFill>
          <a:blip r:embed="rId2" cstate="print"/>
          <a:srcRect/>
          <a:stretch>
            <a:fillRect/>
          </a:stretch>
        </p:blipFill>
        <p:spPr bwMode="auto">
          <a:xfrm>
            <a:off x="428596" y="1285860"/>
            <a:ext cx="3071818" cy="2071702"/>
          </a:xfrm>
          <a:prstGeom prst="round2DiagRect">
            <a:avLst/>
          </a:prstGeom>
          <a:noFill/>
          <a:ln w="9525">
            <a:noFill/>
            <a:miter lim="800000"/>
            <a:headEnd/>
            <a:tailEnd/>
          </a:ln>
        </p:spPr>
      </p:pic>
    </p:spTree>
  </p:cSld>
  <p:clrMapOvr>
    <a:masterClrMapping/>
  </p:clrMapOvr>
  <p:transition spd="med">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642910" y="285728"/>
            <a:ext cx="7715250" cy="4278094"/>
          </a:xfrm>
          <a:prstGeom prst="rect">
            <a:avLst/>
          </a:prstGeom>
          <a:noFill/>
          <a:ln w="9525">
            <a:noFill/>
            <a:miter lim="800000"/>
            <a:headEnd/>
            <a:tailEnd/>
          </a:ln>
        </p:spPr>
        <p:txBody>
          <a:bodyPr anchor="ctr">
            <a:spAutoFit/>
          </a:bodyPr>
          <a:lstStyle/>
          <a:p>
            <a:pPr algn="ctr"/>
            <a:r>
              <a:rPr lang="en-US" sz="1600" b="1"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The following species of berry occur in the various ecosystems of Georgia</a:t>
            </a:r>
          </a:p>
          <a:p>
            <a:pPr algn="just"/>
            <a:endParaRPr lang="en-US" sz="1600" dirty="0">
              <a:latin typeface="Times New Roman" pitchFamily="18" charset="0"/>
              <a:cs typeface="Times New Roman" pitchFamily="18" charset="0"/>
            </a:endParaRPr>
          </a:p>
          <a:p>
            <a:pPr algn="just"/>
            <a:r>
              <a:rPr lang="en-US" sz="1600" dirty="0">
                <a:latin typeface="Times New Roman" pitchFamily="18" charset="0"/>
                <a:cs typeface="Times New Roman" pitchFamily="18" charset="0"/>
              </a:rPr>
              <a:t> </a:t>
            </a:r>
            <a:endParaRPr lang="en-US" sz="1600" dirty="0" smtClean="0">
              <a:latin typeface="Times New Roman" pitchFamily="18" charset="0"/>
              <a:cs typeface="Times New Roman" pitchFamily="18" charset="0"/>
            </a:endParaRPr>
          </a:p>
          <a:p>
            <a:pPr algn="just"/>
            <a:endParaRPr lang="en-US" sz="1600" dirty="0" smtClean="0">
              <a:latin typeface="Times New Roman" pitchFamily="18" charset="0"/>
              <a:cs typeface="Times New Roman" pitchFamily="18" charset="0"/>
            </a:endParaRPr>
          </a:p>
          <a:p>
            <a:pPr algn="just"/>
            <a:r>
              <a:rPr lang="en-US" sz="1600" dirty="0" smtClean="0">
                <a:latin typeface="Times New Roman" pitchFamily="18" charset="0"/>
                <a:cs typeface="Times New Roman" pitchFamily="18" charset="0"/>
              </a:rPr>
              <a:t>                                      </a:t>
            </a:r>
          </a:p>
          <a:p>
            <a:pPr algn="just"/>
            <a:endParaRPr lang="en-US" sz="1600" dirty="0" smtClean="0">
              <a:latin typeface="Times New Roman" pitchFamily="18" charset="0"/>
              <a:cs typeface="Times New Roman" pitchFamily="18" charset="0"/>
            </a:endParaRPr>
          </a:p>
          <a:p>
            <a:pPr algn="just"/>
            <a:r>
              <a:rPr lang="en-US" sz="1600" dirty="0" smtClean="0">
                <a:latin typeface="Times New Roman" pitchFamily="18" charset="0"/>
                <a:cs typeface="Times New Roman" pitchFamily="18" charset="0"/>
              </a:rPr>
              <a:t>                                      Deciduous  berry </a:t>
            </a:r>
            <a:r>
              <a:rPr lang="ka-GE" sz="1600" dirty="0" smtClean="0">
                <a:cs typeface="Times New Roman" pitchFamily="18" charset="0"/>
              </a:rPr>
              <a:t>–</a:t>
            </a:r>
            <a:r>
              <a:rPr lang="ka-GE" sz="1600" dirty="0" smtClean="0">
                <a:latin typeface="AcadNusx" pitchFamily="2" charset="0"/>
                <a:cs typeface="Times New Roman" pitchFamily="18" charset="0"/>
              </a:rPr>
              <a:t> V. </a:t>
            </a:r>
            <a:r>
              <a:rPr lang="ka-GE" sz="1600" dirty="0" smtClean="0">
                <a:cs typeface="Times New Roman" pitchFamily="18" charset="0"/>
              </a:rPr>
              <a:t>Myrtillus</a:t>
            </a:r>
            <a:endParaRPr lang="en-US" sz="1600" dirty="0" smtClean="0">
              <a:cs typeface="Times New Roman" pitchFamily="18" charset="0"/>
            </a:endParaRPr>
          </a:p>
          <a:p>
            <a:pPr algn="just"/>
            <a:r>
              <a:rPr lang="en-US" sz="1600" dirty="0" smtClean="0">
                <a:cs typeface="Times New Roman" pitchFamily="18" charset="0"/>
              </a:rPr>
              <a:t> </a:t>
            </a:r>
          </a:p>
          <a:p>
            <a:pPr algn="just"/>
            <a:endParaRPr lang="en-US" sz="1600" dirty="0" smtClean="0">
              <a:cs typeface="Times New Roman" pitchFamily="18" charset="0"/>
            </a:endParaRPr>
          </a:p>
          <a:p>
            <a:pPr algn="just"/>
            <a:r>
              <a:rPr lang="en-US" sz="1600" dirty="0" smtClean="0">
                <a:cs typeface="Times New Roman" pitchFamily="18" charset="0"/>
              </a:rPr>
              <a:t>                                              High berry </a:t>
            </a:r>
            <a:r>
              <a:rPr lang="ka-GE" sz="1600" dirty="0" smtClean="0">
                <a:cs typeface="Times New Roman" pitchFamily="18" charset="0"/>
              </a:rPr>
              <a:t>–</a:t>
            </a:r>
            <a:r>
              <a:rPr lang="ka-GE" sz="1600" dirty="0" smtClean="0">
                <a:latin typeface="AcadNusx" pitchFamily="2" charset="0"/>
                <a:cs typeface="Times New Roman" pitchFamily="18" charset="0"/>
              </a:rPr>
              <a:t> V. </a:t>
            </a:r>
            <a:r>
              <a:rPr lang="ka-GE" sz="1600" dirty="0" smtClean="0">
                <a:cs typeface="Times New Roman" pitchFamily="18" charset="0"/>
              </a:rPr>
              <a:t>Arctostaphylos</a:t>
            </a:r>
            <a:endParaRPr lang="en-US" sz="1600" dirty="0" smtClean="0">
              <a:cs typeface="Times New Roman" pitchFamily="18" charset="0"/>
            </a:endParaRPr>
          </a:p>
          <a:p>
            <a:pPr algn="just"/>
            <a:endParaRPr lang="en-US" sz="1600" dirty="0" smtClean="0">
              <a:cs typeface="Times New Roman" pitchFamily="18" charset="0"/>
            </a:endParaRPr>
          </a:p>
          <a:p>
            <a:pPr algn="just"/>
            <a:endParaRPr lang="en-US" sz="1600" dirty="0" smtClean="0">
              <a:cs typeface="Times New Roman" pitchFamily="18" charset="0"/>
            </a:endParaRPr>
          </a:p>
          <a:p>
            <a:pPr algn="just"/>
            <a:r>
              <a:rPr lang="en-US" sz="1600" dirty="0" smtClean="0">
                <a:cs typeface="Times New Roman" pitchFamily="18" charset="0"/>
              </a:rPr>
              <a:t>                                                Red </a:t>
            </a:r>
            <a:r>
              <a:rPr lang="en-US" sz="1600" dirty="0" smtClean="0">
                <a:latin typeface="Times New Roman" pitchFamily="18" charset="0"/>
                <a:cs typeface="Times New Roman" pitchFamily="18" charset="0"/>
              </a:rPr>
              <a:t>berry </a:t>
            </a:r>
            <a:r>
              <a:rPr lang="ka-GE" sz="1600" dirty="0" smtClean="0">
                <a:cs typeface="Times New Roman" pitchFamily="18" charset="0"/>
              </a:rPr>
              <a:t>– </a:t>
            </a:r>
            <a:r>
              <a:rPr lang="en-US" sz="1600" dirty="0" smtClean="0">
                <a:cs typeface="Times New Roman" pitchFamily="18" charset="0"/>
              </a:rPr>
              <a:t> </a:t>
            </a:r>
            <a:r>
              <a:rPr lang="ka-GE" sz="1600" dirty="0" smtClean="0">
                <a:cs typeface="Times New Roman" pitchFamily="18" charset="0"/>
              </a:rPr>
              <a:t>V. Vitisidaea</a:t>
            </a:r>
            <a:endParaRPr lang="en-US" sz="1600" dirty="0" smtClean="0">
              <a:cs typeface="Times New Roman" pitchFamily="18" charset="0"/>
            </a:endParaRPr>
          </a:p>
          <a:p>
            <a:pPr algn="just"/>
            <a:endParaRPr lang="en-US" sz="1600" dirty="0" smtClean="0">
              <a:cs typeface="Times New Roman" pitchFamily="18" charset="0"/>
            </a:endParaRPr>
          </a:p>
          <a:p>
            <a:pPr algn="just"/>
            <a:r>
              <a:rPr lang="en-US" sz="1600" dirty="0" smtClean="0">
                <a:latin typeface="Times New Roman" pitchFamily="18" charset="0"/>
                <a:cs typeface="Times New Roman" pitchFamily="18" charset="0"/>
              </a:rPr>
              <a:t>                                          Blue berry</a:t>
            </a:r>
            <a:r>
              <a:rPr lang="en-US" sz="1600" dirty="0" smtClean="0">
                <a:latin typeface="AcadNusx" pitchFamily="2" charset="0"/>
                <a:cs typeface="Times New Roman" pitchFamily="18" charset="0"/>
              </a:rPr>
              <a:t> </a:t>
            </a:r>
            <a:r>
              <a:rPr lang="ka-GE" sz="1600" dirty="0" smtClean="0">
                <a:cs typeface="Times New Roman" pitchFamily="18" charset="0"/>
              </a:rPr>
              <a:t>-</a:t>
            </a:r>
            <a:r>
              <a:rPr lang="en-US" sz="1600" dirty="0" smtClean="0">
                <a:cs typeface="Times New Roman" pitchFamily="18" charset="0"/>
              </a:rPr>
              <a:t> </a:t>
            </a:r>
            <a:r>
              <a:rPr lang="ka-GE" sz="1600" dirty="0" smtClean="0">
                <a:cs typeface="Times New Roman" pitchFamily="18" charset="0"/>
              </a:rPr>
              <a:t> </a:t>
            </a:r>
            <a:r>
              <a:rPr lang="ka-GE" sz="1600" dirty="0">
                <a:cs typeface="Times New Roman" pitchFamily="18" charset="0"/>
              </a:rPr>
              <a:t>V. </a:t>
            </a:r>
            <a:r>
              <a:rPr lang="ka-GE" sz="1600" dirty="0" smtClean="0">
                <a:cs typeface="Times New Roman" pitchFamily="18" charset="0"/>
              </a:rPr>
              <a:t>Uliginosum</a:t>
            </a:r>
            <a:endParaRPr lang="ka-GE" sz="1600" dirty="0"/>
          </a:p>
        </p:txBody>
      </p:sp>
      <p:sp>
        <p:nvSpPr>
          <p:cNvPr id="3074" name="AutoShape 2" descr="data:image/jpeg;base64,/9j/4AAQSkZJRgABAQAAAQABAAD/2wCEAAkGBhQSERUUExQWFRUWGR4aGBgYGBsdGBoZGhocHxwdHx0dHCYfHB4jHRwcHy8gIycpLSwsGB8xNTAqNSYsLCkBCQoKDgwOGg8PGiwkHyQvLCwsMiwsLCwsLC8vLCksLCwvLDQsLCwsLCwsLCwsLCwsLCwsLCwsLCwsLCwsLCwsLP/AABEIAMkA+wMBIgACEQEDEQH/xAAcAAACAwEBAQEAAAAAAAAAAAAFBgMEBwIBAAj/xABEEAABAwIEBAQDBgMGBAYDAAABAgMRACEEBRIxBkFRYRMicYEykaEHFEKxwfAjUtEVM2Jy4fE0c4KSFiRDorLSF1Pi/8QAGgEAAwEBAQEAAAAAAAAAAAAAAgMEAQUABv/EADERAAICAgEDAgMIAgIDAAAAAAECABEDIRIEMUEiURNhgQUjMnGRobHwwdFCUhQVM//aAAwDAQACEQMRAD8AzLALPij1p9cxstJ/m2NBspywIQCQNSrz0ohFgOU1w8+QO2vEVke9CBs5aCW56m9LeHusEdaaOJGj4aR1JpUQvSr0qjp9pGY9rGXJ34xzZ7KHzQoVonAvGrSZwj6tDjbiwlRJhQKiRc7GTpA22jelPgjhFWI/824rS2gkJA+JxUXjoBO96fMp4WQ2ouIaCVrXOokqVE8pNiNhUebIFb3NAfW4pyt0Y05lmTTRGtSUWm5AE8h6k2r5nMk2IkjlYC3zqDE5a3CwRIVBCVwqNO5233NR43CKDJ8JIJAsPTkKhdsnOvIizXiF05qn0+X9alTmSZ3FYvlX2gYhp5bGK0qUFEAlOmD08sW9aPY3jzT/ACN+xMjoCZAPtVZyZ1NGoXFhJ/tU4TwWIaVilOIwzw/GZ0uGLJUAJJ6FIJ6g8siwPEHhwELVqAgTsKbs34yRi/I9hVPhPwwtVu/c96WcDwcH3CUqUymbJWJUB62mrFccPvo27FNB2HzLwnC4kyszJi16Kt5nqSIUok73Md7UWVwA0N8QO/l//qrzXCOC8IJRiD403JUkJjsnefegbqcRGr/QwCVMtZRwyMZpBCoH4uVMGJ4IxSW9LK0p07X3FDsqwrzCNLWJRHW39aYsDjn4GpwKG09T7VOGDef5/wBRdGABlQQU6zfV5kg3gb1SznOyEalo8uoiUAxYx1pgXgWvFW8Va1qT7bcqqY2GcI9ICjqUUpJgXg9L87WpZ4swuYo1UTcowYxWJSpb/hMJBUpWog+Uiye82p2ZabccSNGpCv7tSoVPa4/OpuGMkRjsMw6tAS02khKRzXPnO3Ud5ijeKy/ykJEEfDEcunQ1mXk+h4hFq1KH9gMKBCmG5g7JAsN9ulVctynTrW0F6ARpTqlJgX8pkEf61MVawW30hTekAKAPiJVeSTa2wIG9zUWFzhnL8OpKUqUTJTzTfY77dv8AelEPVKdwvTfpmeYTirHnEOMeKlBQoiFoBi+3W1Gcxz/MMKvSpeHdETKQoAgjvFJzaj94W6SSpUqJVuSVEk2EUxZNhl4x5KBeLqV/KjmT+94r6bH0vTnCHcCH6Y05VmLruHQ66lKPEkhIJuAYm/pXGWlrEk62FpAVp1qaSUxMarwY9B16RXTTqV4g6Y8NtIDaZ/CmEj5m5PerDmJJJkmdh2PIntXzmQqCeIiuQUyrmGR4lWoYdQ8NJCYTpElQsQoXgdALkbxXeW8BuhCXVvkLSdckym14IIgx1rvK8Ksuaw4UEahIkiSBGqLRv9dqXM8zfMcXiFZew2lolMmF2LfVKzA0Ee523tW4Lc8RXz/384RJY2NR64dzFlTa3QvxUIIK9IlaNVyoblSZm3IC20VPxNlRzHCkYLEsOJO8kj2MTB7ECgvBH2fJy8LLrylrdRoUESEJhSVAg2JII3tvQLiDJg3iFrwpcadkERGlXU+WCnltImaJcGAZeTjlXY9pYnUDteoz8L5BiMAwG1EKWVEnw5OjYRPORfamppbxAloE9dQH05UocP8A2ktFbbeJJYeVAWFWTqmCZ2EkTfrTceMsELKxDQIsQpaQoeoJtVeTpgzlgdGB1GHjTJsf5mTMtykeleDpVrEPgGh2bPFCCUC5HyqZQSZF3MBcSYvxHAlJ8qBHvzpdNMOX4DU2Tuo7Vb4K4YTisYpt0akoSSQCRNwBte0z7V0VZcSke0sHpFTTfsuZQrL2IMxrkdFazP0g+9OyWufIUiZVkBy/xFYNZCgCpTTx1NKCQTyhSVdDPY0Ew/2kYh9YUvQhppQWtCJBUkkciSTAB3MXrn2MtskQUv1TS3Lqv6fOrLVjFU8PjW3m0uNKC0KEpI/fzFfKxMb2jb0pN7syftqYp9tDYTmaiBGpttVuZ0xP0oFj3gWGlBeolI1A7g7UY+1bFh7MnLghKEJsdiEyR6yTQHJ2m1NlK5krAEHl2rrCjjVpaPw3OWG3wNaBKfnH+lcHMVBUrUpRGwmBUis3OHcUlEqQOu/zodjHEu3jSex/OjQG7I17z1XLSFrWZ0wO1W8CQF+e4nbqKo5aVpCgZjvU7LY0zM15tGARDWPzPWsWDaIgAdKKYPPEskFKpsbDeYgWpZU63okq83IVLgsQgLSeXOnL1BxjYuGuQopURz4P4lSoll06VXKVHubJ+v50azvLXF4VzSvSFLStwqggISCBFjEmSZ6UjYfO22MQ24hHlbWFE8zBo7nvGaUIW1h4dbcQJWSQQTNoIvA69a5jYub81Hz+sAE3yHeabwVlSmMEltagYUVJgz5FXH1Jq7iESbJ/ftSd9nmExLGGS6t4ltzzIYUJ0oOygqZGrcCIgjrTBmubFaP4GIQ2s+UeI3KdXITIg+5npUrsQxDH6+P7+0W6g9pXzdrwpWogJiT0rLcv4kbdfVh1AlDqjoB5EnYRsDyHIxRTN2sydxKGsco+CSQC3Zo/K/sq9R4XhPDNEqIK1hzUhUmEhJEe8incURC7Gwe1e8wBV0ZJiW2MIhAxeHS82VFPiAlLqDcpmCJBFoOxSeRFFmchQ804MteQhBAC0LlDl9gokHUN7zeajzZTeIT/AB0hY1gkXEk7fD8j86jwOCcwiVKw4W5hnYS6FfGypJtqg+ZN/iiNvU1dIqZ1CsxBPb2/SFy1K2RcF4zB4xYdZLyXEDzpcSEp81j5onY+W3W9H82wvgAKeIQk/iM6R2JFgfWmXAZugYTWpUhIg9QR+/rXGNzQ/dFPKb0ygkIMGxsnUI52tUOdLYhu40a+X7QGYNupnuY8WNMpWGVlThSQCkWGobybGmbgx0Yhtp5bRJQkoKh8SQYmOoOkEjlfqaUMtyhpxRddTKU3MWk8gPX9DTJwm/inVrQghlEeVKQIT0JMX396SMdgBBv+6mgiOzuHBuLjvVTFs2koHciP96TmuLF4bEuMOLKihUKSoyq8QpPYzytemTGZw2W9ZUAnckmwqvIeK7iyDcWOMeFcO4gPeGsuJH4ZMg2EgXICiDY9ax17ALSoiUqgxIIg/OtT46exDzIbw2oIJBX+FSxy3IMC/wCxSSPs6fNyInlVXTOFSmMcj0NmMrs1Xx74SglW0R6mpjjkLSVgggUrYzHF1d7JGwqfGhbRnlW53hcUpCFEbn6U0/ZF4n3lbgbW4lSdKymAEgmQZJAmRtN6SsTigohCduZrbfs2wiEZa3oElalFXchRTyvsBaj6puGImu+o/wAWYVcSB4sQSgjvY3nsIrIeK8vW0pTwSUMvE6Nrg3MRyma2jDspIc1BSZlO+0iLcpvWdcd4Z5vCuMvhKko0fd1gRKQd+xCbEdTUXTKyNyPmhEqRdCKHBeLfTiEoYdW2FfFBsY6g2pgzHjLGqD6A4mWDYhCdRg3Mx+lAOB3wMQkQSqDAAkzTBknB+JDynXUpAXOpJWNRBvsJqzLXM3XYfWE1XuZriH1OLUtRKlKJJJ3JO5qzliVJcSDa8/MUZwmBSHnEEAaVkBJ3EHb2o7huFyhwLVcqBPpMQPlVTZR+H3mu9aidnjxQSkAAdYvUHDeXF5ek/CefrTxnvB4eRKfiH1pfyLL1pWUJSQpO89aK6x0O8Fcg4w87lwwv8J0a0EeW0kjpPWqr3DzTjZVhVEkRLZHm51oOPbwzuHR4yoMAaoslwpEjrAJiYrLczcOHfPhrnSojUk7wdx2rnYeb/I/sYRFQJimykwUkRyNTIxQAFqc8LjMPi9KcQE+LyWLSeh/oaXc+yFeHcuApsmyk7ekcqrGQE8GFGCDepwtSFMAkXoN9zUskhUDuaJ+II0VQxjISkXvVCEA6mjU33CGMvYKFlz+CiFERMJA29o9qV0ELSUqulU6kn1/SK6+zbOfFwAaJlTSinvoV5kn0nUPavsyYLRkdfzJtXHzCmIk7aJlQcRvYRwNH+Nh9PwOKk73CVESLRYyKN4LPcPjkaGrLQLNlKUqCR2iFAdR70k8auKCEEW/F7EQfr+VK+EzRTa0uoUUrQZSpNiDTk6f42MHsY0LYmqJw62VkqSeZgymR2mdv0pm4XzpF0GEgjci0/wAqvahDJVikNqxUjENoEhMJBmCZAAJItaYuYqZzB6fOgGPxpG8dR3HLrU2NmTcWaB1L2Z5U4jSMIhhSNetSFLPmg7A3t6nl7VV+/wCMe8dl7BltC0Q2pJCgFc9RSTabgxypNzfNsSnEEeJ/CCJRoslQMXMb2M3rTMsdRicKlSD4ZWmyhEpV6GQYPIin/D0ar9/M8dVcWsp4aW2lLa9x5nCNpiAm/a/bVTjluGDabCB02/3rN8r+1d5p9eFxrKPEQvQVosZSY2Mg+x505pzVeIaWplSSUi6diCZiZEb8trUf/wARsbmMhuJv2l5Xhn8Wh4vBvw0lCym6pElAsDe5t0FQ5FliksoUEpVqOpJUPhAtqjleY71Fwqttx11OIZlxKgdSdRcMG5Kri8AWAp2yjF4V4rbYQdLfMqBUb9N9Nt68xLHj7RrN93XmL4y9SjJMk7dKtDKVdJ9v9KakMBOwAivYNYMa+ZKTMByRh1RKEoJCt60PLuAcM20PFRrWoXknyzyEdOtVOAWlLeWsiA2mwjmr/QGnVSNSxO1FnyndSvKxBqI2VfZS2HVeMpa0z5Qny25ajvPpWl8O5G3hGS2yFJQTISVFQk7m9xMVCrMEoPU9KKh7yJUekn86WMhb8TXFF2M4fYKkkRH+9A+MspbxLCWXSsQdQKekQRsbH6QKt4DHqU6snaAAOx/2+teZq6LqVdPIfp/tSnykfh7zBrYirluUNYZOhlGkHc7qV6q3Ppt2piw7OhOpdrT2SOtcZVgf/UUIPJPT17/lVPirFI8IsqJl5KhCZ1aRuQOd4HzpJLeTszAC7VEQ5YlecJWUKW06vWeQ5k3Hp9a9z/i3TjXG0iUpIT7gX+s0wZE2cJglPOq1KaQrTPUmwHO/lF6UMpypl1PjSStRJUTyUbn61diPNrPYChKHI/5eIcyzixBVp0n5VXzLEpQ/4iBGoXqniM0S0CEAT1oEnM1uu35VUGNaiAo7+I25M4cStTK1BKFmQeflGw9T+VLPEWWKbUQobGpF+KhSVpspJBHqKO8dtl3Ct4hsTrA1jp3+dvep7K5R7H+Y4NcRW2rWNN+XcTteCG8T5psVRIjqRvPcfpdPwZny1HmT4B0hMRv3qpsYyGjN+UY854McALuH/itWIKbqg9hciOfzpWdw5VR7gnjpeCcgklom45p7j9Rzq7xVkwZjEMHWw5fUL6Sf0P02oAz4jwb6H++ZpNCvMpcGZ2cG8VRqBSUlMxPMHY7EUy4vi8PglLcBP+Kf0rPRigT3NX8Kh1tflBIULitfCrtbCCVvcs4/HHEatR9Og9KE5UjS5CoInnRLLMvceXZJAmCSKp5vlS23DB2O9MRePp8Q9dptL2PQpDbqd1AEj6KT7GRRNl0keU+h7bisx4MzZYw623kkidTauc7KHpAB9R3p1yN51QgNyB/iAMfuedTD7O6g2VWxJWFGC8L4S3Dg3pStOrw3DzCiTo2FoNvS1OnBrHh4bwlDStolJjYiZSodlAz86zri3GpTjQkgjUgEK732PaOVM39r4n7mHMKoFzw52BKglRSuJtNgqL3MiJOrwVkHqFQj6pmf2pAKzl4INypsSP5vDQDt3961fJMeloLb7BHchI3PUkkmTzrLcDkSnXS9iFFTjitRUreSd6eFpUHZP8iZIG6uZ+Q+tb1BIC14nsjA6HiM+TZM0wVKR+MyT1FL/ErAwz6Hm/Klw+aLeYRMEbSL25ijmV4vU2J/D+VccUNNqwwLn4VApPQm35UPfcWDuLvEK8WWCtjFOGRKbibDaY5idufpWaHivG833p5+Y1oq81b8MJBnSZk2EREfO496HnMmf5U/SmIQt3uar14hXhBRaI1kDxQLTsRt/SmnNF+C14qiNMx15SPyj3pJPCiz/ePJnoNX/wBatjKVFnwy6DcWJWUpHUW9ahd0IonvHtRa4eyHCpxiCpL6m18wEgr9ibfIUxYhlSGQhSispASVEQVbXgc6WOHcv+7OtaFhyJCiBHxK6U4Z1YG3Kf0/Wpy3G+PaaaI1FzKniHXJM2EUdGlQixIuP80GlLLnT95X3EAd9/yFMCllLajaQk37xasBJYARIlNviRtOJDBE2v68v33rMeOM5eVma7FKmlaGwP5Rsf8ArnV/1VPmLhbxqlTOqFpM7gp/qCParudpD72Gfi6UkOdy2U+H9VAeg7VYi8MvE+xjkpRC3G+pnLAEfFrb1QJSJ1Ez2Khad4oBwu8h7ALbQIdbkxzgybduVNHDPETZxa2HtJaWghZVGkRbzT+GAd+s1JxBwizgHU4vDwGF+VxIMpTqiFD/AAkx6GOtYFrGQBu7hEWsyV/EqUfMbCvspxYDxJpmzz7P1nFFUw0sa0eh3H76ilDOMpXhnYNxuDXRxgOgI8zNHUbca+SmRyFWcrxpey99r4lNq1AT+FV/oQaTMPm6iCkmQaP/AGdqnGlmQEvIUkkmAIGqT6QaTlxErruKMxUMWmGyhRI2rh7BqeJVMRRnMsidRjjhEwtXiaElM6TOx9Iv7Gtf4Z4YwuEhPhpcXzcWASTF9INkjsL9zTXzDHswmPE7n50ca0mKZODuL/u5LL3nw67KSb6Z3IH5itN+0D7PMNiMO6/h2w0+2kq0tjyuRcgoGyomCPeawinKU6hCDCBDiPnEHA4ah/D+dlXmBTeAf0qticaoBrQYOxpk+yp/EHCvDTqZacQbgWC51gTc7AxsPei+c8DtuPqDUNvNqIU3+BR3kdAQZB2vUfxGxsVfdeZhHEjlv++ZS4cxFtKoofnmXB0K5QaNYPJ3G1ecoHUDVb5pH0qPiPHowmGCYSpa3BM3MAGR/lBi3OfkXx1sed+IiiXJEocO4MrWkJ32A/SmnNV6cM4iSD8KgDe5iJ6TY0qsY8KSFsthGqY0KKiI3kcqpDO1alJcPZSSBN9oP1r6PpuuxdQCq6Pse/8AMKhYPtLGPylKsMhQRpkKUE7BKkibQPxJsR/hB5Vf4XzQtIwtzBedbtvCgg/mZqXE8QIXhCwmFKNieZVAkyfh8u5m0+xDshS3sM03GltUkpBAKiqVHrYAXNyBXH+0GUMEvfmE5DEkQ3xjhmWMSgrLgQsaihAF73AJMJvzgx0qxjM28BKCplQQ4NWmbpRpFwTJ1SZhSp9JFGeK8tS+9g5gnWUyf+kif8IMk9qoY7IcQhhxKkoeU2NSkAyeusAi8WmLwa5ByHSjYgqvIQ1k/hLRLapPNJsr5Uk/a3xSWks4dpXnP8RUckwQn3Nz7CqeW4HEYhJKEKUmYkAxPrsPnVfOeCsQG1OLaX5R8R81gIAsTAAsOUVTjdVI5QUQA2Ykqzx0pKVkQeXOhxfPU/OoXUnUdUzUoRXUCKvaUUB2n6nfZQ4QTCu8UKxPD5uUn271BkDGInx3X1KQR5WwlISR1tse9HsNjELMJN+hsf3NfPlQ3eSkVFJWDcbVcGf1/f6UQZz0uQly5GxneCLHtbej7iBsb+tB8eMIhSQ8sMlSoBJAHcmeVv0pbYf+s8tk1A2LUEYxCjYKUPabH2q3xNnacHhllZ8xPhpEkEqNvWAJPt3odiOJcOHdKFu4pQPllCTHX8KQI6fWjOKy373pdKRrB0mUpKgmLXFhBtzoTj4OrN2/S47hx7zP2cMXy2eYChPKCJT9Z+Yqw+4tLKVAApbccBv+JtE7ev6VezlGJYc8FspCpIT4Y1OqFzN5025CNqFZJhyrL8YtRUfOYn+bSAo+p1X9K6OXIuRvigV/fpCWqN/SAmlS2pwm8hKh1Cpmq2bgM4ZKAokrM78t/wAoFVlYgpBF4J/KusSoLSDBUUi9rCnoKO4QNTRMk4iVjMLhjq8zALa09jHm+YT7GpMxyxLuoKANoFLn2cQ2RI+OQR604Zvh1IBi4iQf3zryMFyHH+n+pNlB5WJl+MyNbJNrTAqTI8KQ5qukjmDBpmzF7W3ynvQyFaFKA2F4ppO6h8yRHrLUpdxeGxYHmIUhRibqSUg+xtPeja8T/GA70icAZpLa0KvpIUAdr/6/nTbhcAtx1LoUlaYMwq4V0vH7FcPK3wyUPjt+XeCykw0gmCT+xX5vGBhwarJn6VtHGGbvsNBttlwlQha9MpSOgKSbms6ehTjUoJSFJ1JAuQCJHymrOhYrdeYWO1m04fLWsLlHhp3UgKPIlagJJ9JA9AKroxKnW0rUSNWkKUNwtuAYO41IgGL86u4vFh1AU3OhaAY2sbwRS1mDK0CUyI7GpHyNdETGfcSf/FmIZxqm2yvQXICHTqvqtJN9+pqzx94h0KcbCFCdUEkSqDO1pios0aLz6fEAmw1gwrtNopxwL3it+GrzONiQVJlK0DcG0Exy5i/IzbSkBwO0LlrtM0yfJMSWziGkOaQYCkj5859x3qfC8PuY7EE+MlOpI1FS5VqHKAJFyYtyrV2cYkJ8OAgAQAIA9ANvakdHDngvrtIUryHnc29DyrP/ACCLZdHxBDXIsXwpjW8OhLSklmShxTarb6pUNzyudyPSi/BnDrza1OaFKGySRa3IA7+tKuS8TvMPPow65ZWSFJUApKu8cj0IrSOEs5dWiQg23EE/KtbE5Wm8+3eDkNQRjM2W68DaEiAB1537n8hTJlLC9SVAkGbdqUWR4bq0qEKSVWO8ifzpZy/Mn3dbyn1IWkFSf4ikwQYCAnbpvvX1aDH0+IIo1Urx4uehNNzHiFvDrDbpCZkJMeS3oIG9XWsTIlKkkEclVmud5w85hGXVIStxElwGQooAgqsQRuJIPfbZg+zzi/CLb8JaHEubyQVp+abgeor5vreiT4hGNbHt+YuKOI+Jcz7gNnMFFS0hDukIDiTGxnUobKgWvcgxyBGHut6VFNlQSJGxg7jsa13jzjdxMtMICEEaVOE3I2ISn8M9d/SlvLuAH8Q0l1KQAu4tymK3pFKps68A+J5W1uP+T8UtOsIQhxKNKEgpX5SAkATJsfWrP3ZRSHAQpJ207H0IpSyHDpfCcKW/M0ZWVbhEiQRvNNKFu4dtRc0+CghCEoTEImNU9rSPXaudkC3u+/mA9XYnxxawiFIIP+YfQxtH5UjY3h17EY1yylI0hfxdISE379Kbc1xoOGdcSSfiSmN9Y8oA96+4Ayx9ttzxisLUEkE3IF+fW4tXun5LyYflPByNyhl2UnDNLWtASlCSZJjzQdIESSSqKqZBxC5qhFp5nr+vSnzNMOytlTK1pTO2oyQRsSJBNJWDwQadWlICikapF0lI3M8/Teiy42ZeRU/n4gBrl/FYZ1Tjjqf75YIChvP8oEwJiLRyqlhnSnLXQ58aidWqxJLiQRHXTJ9qI4bHJxCE6QXP/wBuk2SmYknZJt69AaGYzhs+G4lJlxJ1eGkzoBVAEmOukTf5UrCx7PLMXTtkUsK1M7ay1ZUQslCZPnUDpkVayZwoQtIMpUbmKdPGcbbU4qEg7pV8QPO0bTVHMmCtkPJbgDmAIPYxz9a6ePMezCIYntB+WENxp/DBp6xLiisoI8i0JcSTaAU3/wDd+dJuGQlcWgm1qcMZxAlCsIysgJaR/FPMkiAD7cu9B1SAUy9/EAbMAs5MpTh0jWiQdjpjue/Si+aYVsJKWm0JOoyQkWTfy95715mGdt6yWFrSJ3A+JPK3UdatvrQtsLRMrlR/p6zI9q9mw9RxDZVoeNwGPtA+FytAXrSNC4jygBJ9Ry2FxRPgvPdOJewT4CkLhSJGxi/9aGtvSZ5cq9w+e4VnGIeWRMKbJ/lMxP0Inoe1R0br3ENGNGPqMt0rSULUEGZSuVCIsQSdSb947dBeYYZoguOtpUlNyY8wTzNriBuR61fwfEaHyUoNhXynNMW9e4O9KfFwbmNflqBzkCVurQjSR4YASnSr8IEAmL7De4qdeTtkeYqBpM+y9a2sXisIsqT4c6JMgoC4iDNufvWkhXPb8v8ASnHAwbbXNyVcVM24JZcT5SpKjYfvavfs8xq0JXg3I1teZJ5lJURHspJ9iKN4hcG9BM3w5SsYtr+9aQQtPJxsSVA2nUNxfkRTFbjowAfE44q4eSptwXCD5iUkBSAJk9CBP1ilXIuEWUq8LGvPttr+BfiSy7O3mEBHKyp9aaMu45DzyQholJSNRMRdQCk33lJt3FUmm222X8M054jRKlMhVxpmSi90qQbehSrnRoSuhKsR41y8/Wped+x/BNI1NvrbPJSlJKD8wPoaG4XNTgPIMW06BJICVEA+qZj3+lKK2oKUJ3V15D9/pRJ1t3DgKMm0wRXbxfZpZbdv0/3MyFbIoGFEZY48EuuuoPiKlLyYIvslQ7G29BTw8XMQoEMKKT5ljX1EEiQkz+QNCcLnCy6sCwXcpFgD/NG0gc+xooy/4ODxa9XnKkoHWYVH5n5VP1GXLgrGp14/iApZexkeR5gg5g4uCtttOlAgkEJI1WtIVCrR+KtBy3gjC4ZGtlowuTJJKwFbCZ2AiP8AWhXDOASnApUQkKU3AMCRqBA/OamwfFycA20y+pTg+DWIPlFhKecC1jNq5/xHZiy3f5zDkJ0ID4h+zhp9RUytaV6p0OKlKuo1RKT3MjrG9CP/AMj4rDfwCkJLXk0qEERaD6Vq+MwaFpC0EQRII6G49R3oU/h0qUStpKlbEqQCTAgXi9orBlZNHcwP7xW4Ewi2G3HHAdbxG/xaUzc+pP0o7ny/EwroF9QjfuCPrFUcE4fDbm3kTI6WHWrbWHDqFtnmk+xkQf1rnPb5OR73PFrbcUcz4lkNtaUo0AeZJPTpH7mjrXECnU/+X1JI8pINtrgdY69RSPxLk/3ZwpvHepsNjFjCMIbUUpOsrKdydZET0Ag+4rudD02IvzbYG6jOAaqjt/ZKgjUVEnne5PU1D/ZhdSsRKQJI3ttPz/Og+UcQOtABZUpomIUQT0kHfflRPHY/wydJsfyr6hWV11MZChoy/h+ISt3D4RLTeHwqVAuabBakjUZJ3kjYySSJJpk8NqcQAkfxwUuK5kadIg9AII+dZPneclOHt+N3V/2J/qpNaRk6icO0Vzq0Jk89rT1javhvtLCceQlD5mlyKM6wKm8xwxwGLR4OLbT5VWuYkLSRYzupE9fZc4fU5g3VYTEphW0G6Vg7EclJNH8fw+h1Yd1eGtA+IEbDrMbdZFInEvGf3mGitDi2SQ2+nVqKeY1GNSTbcTb51Ysi58PIH1DuK/tj94bfeCzDr3Dg+860rShCbp5m/KNrevSh/FCm0KQAjUqCbz5jO5/IDuqTUXDOfeKdCh5xynf0otmuW65UsafLCZ/mSSQkwPxAke1H0N/HHPvRr84pT6gDKrSvFYCygJURyMgiSJB6SCPapeHcz+Jkm4lSfT8Q+Zn3NCGX9IclOkDygTbr1360AdzNSXEqbICwbTt6ehFq7/Voc2Cj3hMgsgRpzR/wnokBJE9he/1k1EeGmX/DxBWP4iirSCIMmE29gT3mqmdZbisY20420RqBkD85P4TFpp04T4UXhwguOtuKDejSAYSJmJ57xNq+XrXffaL/AAi4P4TCcJiFNEQlxRLSuUgAqbnqJBHYimlbupQHLck8gLk/KkvjjI3EgOIJBZ86SDukX+YBN+x61T4s4wScMWWSSt1A8RU/Ck7o/wAx2PQEjnZZU5QB58wStmxFLBcZKazD7wSVI1qsLEoUT157G/St14V4kZxrJWyudNlJVZaTHMfqJHevzHiGCk3onw7xE9hHNbKyibK2IImYM10cnTqaZe8c+MMNT9KPNztQ/EJUkk8uVJPDfGWMfbUtvQstwCkpNwbTYzM396vYXivM3AR9xb6BSipKTty5/MVIcbNoyfgQYtZ3iP7Pxq/DBCH2ypsJiEqMgxyEKBjoCKs/Zu068h5C1KT4aQ43NwVJn5+VR25WpgxGUYh0ocdaa1Inytg21RI8yj05dTVh/IEMoTiGF+E/clI2naFJ2KT+tdPF0XPDphy/Xt2jeWopO4dbD5WtMhJCp5RyP+XlPsYNqv8AE/F6X20pgWEbD9KtZdmH3xoqiClZSoJ+Jpw7x/hXvBsTKTyoNm/B7jgK8MgrWm620wCRzUhNojmjvKbeVLun+0SPu8wo+88ALgrh7D68S3CZ3JHLSBee39RR7iLAoRgWUIhTzzvjqA3SkJUEz0+L86l4WyVTDbjj1nFJICZ+EDkT/MTE9IFA8a+pSQJ2GkHp0qPrsvxHUL2EDl6oy5Zn6HWkMEwpCQIHWImkPP3FB4pKrJMiTtVb7m/h1+KoKSDcL/3qrhG3MS/YFR3UeYHM1gUKIYXdzXfsz4yQtoYZ4K/wL3HoTy7HblTwclWfhVKeRk/0NZKnDM4VCl7kJISNRHmOxtQlnirGpSAFrgVFy59hBKxpyLMkOtIRq/iJEKB3MHfvaL0w5IwfGBJslJnv5kwaydJUcSVsgzrlMAwL8+g/SmPOs5eSwkhOlSviAV8IE3sdpHOkthIyAjzGMntCH2jtpdBASpK0q5jcRuDtFKmQKLaP4kaCdSZ6kQfYgQe4B5USzLiF3EIDISlCSgHeTEWE96FN5MWknUdSZOlN4JG5J6DaBvHLnb0+V8OzozVFCpaexTTi9DZNjMASB36mOw/06zXMzsSEJG2o3/7RJn2qm4y8U2MA7JSIn2H5miGT/Z06+pJcUEhUHqYifY1d/wCwYChQhMwO2MFPasVh1qACUYVFv5lqWoSTymBsOgFaflfETCsKhwuIQAkagpQTBAvE7i1oqHE8DMt4NxppWlakwZvqUogJ1QOkntFKLnBjzIQ2tIeStWlOi8KIkA6gIBvCthBmuaBj6lirtx3r/NwDREp8c8fF+WcOSGtlq2K+3UJ/PnavuCvsycxQDryy00RKYAK1X6TYb3M+l5puyz7MGEty40FOKF0lRKUSNrGFHvTzgWwhATYQIHoKYKxD4ePt7+8FswApYByrgjCsLCkNqUsCylkmLdLJ73Bo+MlbKNKhMiCOR/farAcBsdoqri8zCbSPff5D/TlSyAPUTEWTMy484WeZWfB1FndIIEjqJEDftUHCvAQaT98x6ihI+BqPMonaRuJ5JFz2rRVZ0gadSSq5IUrYWjbnflPKgmY5g2660SZV4gKQTYKJEc9+9Jy9bnyDhy1+9R4bUcnWEhIgeU7H0tfoe1Qhq0gD2q0ERZWx/P8Af7tQTOsUyzuVBcGEo+Ix2NvmRXsQqgBZ+USfUdSZ9kLBCu8e4j3F6w/jDLVYbEFsNqTJJT/KoE20nmOVaOxx23IS6HGjsC4i3/cmR8654iaS+Wn2VBxxqYQFBXeU3IOxEVQT8I2R/iMQMp3FnB/ZC84gKfeS0T+BKdahItJkJB7AmrDH2KnxUy+C3Pm8kKjnF1CfWtYykpWyhZHmUkGO/btUzqwBSUzZidnUJshHaDMmyJnCNhtlASBEn8SoJMqO5uTvVhx6L1DicYEi5v03PyFUn8xE/wBf6VrOB3k5uXPFN4sOZNCs6zBAYWVgHcIn+flHORv0iocbmRUkwYA3UrYVl/FeauOu6UFQQkEIHNRVGonudh0EU7p3U5Ab7bh41JM+4T4iLOOWZJaeKkrHIgk6T6g3nueRNak26sEBwKDqbpcSCbTYztMb/rNYxkuBKXUqX5YPPe1bXhEKYbSt0pWhYhKgTI56YNogT7HrWdQPiPY+sY5EpZnny0QFONq8hEeGPFkyEnV0mD1saUEo8MqkhcAQBeSKcs1wjGLRoPkX+FXQ9+qTzHyrLswdU0VNKTodSsieduXek41o99zPxCc5y+9iFJ8ZUJ/CgchVvh3UytxKADKTeOXOhzmtapIhWwmp04lLSVNqkKSLkG5BqrOSw4wxLzCVOeIojUlKZJFyB2B3oac7T/MfcV8w+kiAtSUqSdUbkdPShDWH1CQJBn860ItTRNFy3NcOXUNNoUNSgkEWABO/U9av5/kyA4Wyo6FeYKAGoRceoMGR1G9TZbhWUkKS2lJ5ECrGcp1FHWCPYQR+Z+dc1lAb0+Jhf2igwyPFWPC8wGpsJ2K43HY9KjzjHgaUo3SADF/Nuq+3xTemZxoNsFZkROoACdJ3F/3egWHxWGdtpdCU7qCBcexpmI8/V7TQbhfKMCVIBIF/nTzl2HLbYWqxgADpSthuKW0hAZbKkmAFWSBtyues13h+KlO45bKrIS35RyKxBPraR860qdkRdG9xtxDukJG2pQB9wf1iquIa1AoBjUPKR+FW6VexAND3scPDSTsl5I3/AMX9KuY17SQociBQ5E+7sfnFz3J84DjKVKIBIuBsCLEfOa7czQfhE+tKGecUjCOFoMhSQApJCiDCpMGQbg9KXsV9qCiRoYRA3ClKM+4iKNfiuPSIXwye00Z/MlrNzA7Degj+ZFSFraTrCSQSDbVsBPO+8dDes5znjXEYv+GIbSq2hufN2JmT6bU9fZzh/DwakuJgqWZm8gARbYQZt61j4Co5ZDuEU4CzOksPrw4Dyk6kn4kAA3JO5nba0UAxPCRXKkvL1gFSQqIJF45RTpi0eSZtqihqkTqgx5VeaYg6TeZ5VNzZTaweZhjK+KFYnCsrB0qUmHFAbLBhQi3r0vQl7CJ+8OOKWSlEgFRsEjc+5E+1Zrk3Fj2HGlKvITKkQIPcdD1I3tRXO89OJwyEIJSFLhwcymLAe8/Su/0CDFmZ2HjUbxN0JoCmGlAEaVyJGxB+sGh/E+IbQ2HW0BpaEwSiwKgQQoja/wAJ9fkhtNloIUh1zxEmdMkCPTmLc6Ov4N/NCEMDQzPmcI8pUIta/Outlz42xNzFf5uNyYzjOzqPeXZslCC+t1LbM+cG3m/w8pM7WnffelmnHTSiIebQgmwCgVH1i9Ucl4ZSxhcRhsUfEHxAoBKPMPLckGQoDakjMODC1hi6FBZSZWkW0p2mTveBtzr5FEWyjMRvXziaUxtxfGrDStMrWf8ACAPqTUD3G0thxLUJnnKj6chNI2X4YuL1SA3fUrTqKbfy/rTRg0IDKGbr13XKYkT5Snv16UWXBjxgGZxAn2NxicUAsPOSL+GsAJB7BNqHZhmSFQ0B5uveizuRIQ4pTYKUGw1G8gevOlhWSPOPKCGipaFhJgixIJ69BTcJVux1NUy94Kh5ydSgZNaJk7qcXhlshX4fKrkFC4PzAt0rO8jaWcUpCoRaFybExMGOdG23XcE8ClZSidSkRIPWJ5elMDqr8TPMPaBsBnrrL6m1H4FFJBOxBimbiHAocSnFRdQSFTvIECPYfTvQHirLwnGpeQZTiB4g6Tz9tj70xYrCeJlzqQTIGtPKCm/5avnQZaRlcTx3KTGDBPiafhTIHU0iKacdxKpHxEzRJ/MnHEhsEmBFt64yRKgpcyNIm9MUhbaaNCcNNlhaShSFKV5SncieVMuFysaB8PttQhx4OuJPhoRpF1JtPc964VnqQYvXsgbJoeJ7fiGssz8tOeC8N40q5X2podClGYJAFv1qvisj++JRLdgI1mAQB0P6bUQyzJlst6Vu+KoTphIExsJJ+tSOA++3vPPR7Su6NbbgIiUnfqL/AJVm2GzIsLIkxfyjYmtPztQZACvMsidKRJA6mkAZW0srcVNyYB5etPx4xjvlPY+1ntKuVZ4UqMHTq9wD1g0ZxmOxKQHR4CovrSAFD5mkpzyrI6GunMYpQgqMDlyqg4gTYjSu5r+JBeZ1IuNQdB6hQn8j9KO4hUtn0n8qR+GcbqwyShZ0pSlBT/KQLg+4JnvTdhMRqbEfyx9IqetESRhRqKfHOGUoki/lH0FZo7IVWh51xmhbrjSWgrQop1lVjFiQAO3WkfOHpcMCOtPxWAARHoCNGVcHivCXqG9PfAnEwW4WV21XR3VzHuNvSs9NdMKIUCkkEXBG4NHlxDINw2Xl3m7ZiAEe96X+IMV4eFeUkGdOkEbgrIH6mveG+JfvTOhyzwHoFRzHfqKCcR58hLwwziSQIUrTeFEWEcwEkH3rnjESwFdpKqHlUT8FlalGYtXLSw08pt0kJAJBjnB0+xMU0t8U4NKfKhxRuPhHfv6UtZ/jUvkKDZTuAZmRvG37mugrMWojUqW73CjOb6y20kqcWqEgNi8qNwSd7TYVt2EYCUaU2AAAt0rCPs8w5OYsQNWlWo+gBmt9UrSn1rctk7NxGc7Ag/OArwVDqRf3mlsgraeSlIJcSsR1kGBRvOnZZPdQpdcxammnFxJShRE9QK5uUeoVFDxM58CHFBtLg02V5TCes9L2q+jMNJSlYUSDCiN55VyxiFOK1KcI8Y/xO5Jm/W9eZnhFYfELadnUI5/ECAQfyqorz7jtKJZxGMKpbStSRMgm5Bi9hvJq9k2fuYaFFILhRB1Gyr+VXa1BczWypTSmSpJKQFhRslQMTPpUQSgr0FWsJVZXIjb5Vj4l48fE9QhLF60sqdbCSSvU6pN4J2qnjMwU6mVuKKgOn60SexCGlhDSg2jQUmEjSqf5uvrXGUY1KZJCVFW4IkQN6WGCiwNzJfwSvvGAbOnzYdUW3KOf/tJ/7BRgvacJiP8AC0r8rXpdyriYYd/yp1sqN08wDzG1x8jRHOs9ZOGWzhiVl2EiUqGkE3SSYEiABvYijcFwJlG4vYTMGWwlSQfFgz0vtVAYtbpUe14r57h/EoeDbqdFpk80np1pqTgsEljw2krViFbrmAKccQSze4ViCsJlDq2D4QlRtuJoA/kjqVEKbWCN/KaZc24YxuHAdCVeH+FST+lXsL9sDraEoW2hSkiCVJuY60zEjLfKes+NzSQqapfeCpwEcv0rnF4qB0Jqm7jfCbcc/lQoj1i31gVzch/4iLAneNRLhcJOhQQZFyIEFJ7EXpF41QhF2jBUom2+kdfeuEZ++pmNQTHlkzJIHpFCEu6z/EGo9SSD6WNdDkBK1YheJgdzea8UbUaOWpjZX0/pUJylI2Ur3SP/ALUQyrPchLHCXEAwzhCxLbkBQ6EGygOZFx6E1puDzZH3dTqVBSUSExFyR5QO8nY1kbmVqmQQfofr/WrmT4pxK0thBJURCSSAb9PneluA21i2UNuXsLw9pJW84EJJJ5aj+gq2t7AFaG0oUf5nComVXtFgBsZvTYMkagLDY1dD5jPYn8qssPoH4Ej1AmpuTXbE/wARZeZtn+HQlUISBHShWEbEyrb6088VZS06dZGlY5jmOhH60pnDDxISewqhG9NXDU2JxjMedI0S2AbQfMT1Jovj+G3C6FqWVOFIUvVv5wTM9ZHOh+KwYTpWsgQfh2mDz5xXzvEbz2IDk6VEj4R7bc/TvWGyPRDFVCeb5EpbTZR4QCd9JsZiSTO9tqnxuBaeUyyADCiVaTAA07kgWvRrKW2MQjxAgSFw4iLJcG5HY71exLTTA1HQ2md7AH+pqQuQQPaJYkGJmXZevAY5hah5Ncavwwry3PIiZ9q2PFueW0be1ZTxFxchbZQzpIPxKKdx2BH1pt4O4m+94UAmXGxpV1IGyvcfWap5MRbCDlBI5GFMzALIBE+blQLHQMO6JA8hEq2FGca5/CPY0o8ZYoIwgSPicVy5JSLzz5igK2RFoLIiFiHTqGk2Bojn+ZrxCxiHCnUpKUQD5oQkCSOUxQNxZCh0ozgXA4y6CIJEgxzFW/hHylVeZQcxSfDIiCDvzNNPDnGjDOHS27hA8UmSSoXR5lJTBSRZa1Kv1HSkVQKjfYU7r4awjSMKs4izq20uCQIQs/xCD+EoH4jI+YFGMdDUIgAwlkbicQ0t9rDo1MeESjU2HCEkhRTLWog/EVBWubElMChn/jRhEp+6JA80aSgAEq8ttEWQAgncjnVzhBjC/eNTby0tqSRClNpV8A1XNgNcxIBIjnUGYcM4VLqkrxQTcaFHwykSFnzQ4FR5UgqKUmTZKgoECpYsRQqDPMvzzDvPI04dprSXCBpRBC0kImEQdB0m4Pw9zTJnuIwzDai2yz4i9UAJQUpBQQkkadJKV6VRH4TPxUDw/DuDS8tS8QdKUqXoHhzAbSQNaVkFRWYhIIISYM14cBhg+pP35spSF+bU3pVCElMSuwCiQdJUo8k/FAsrk+meo3Gpni4YuWfuxUpWtXxJkJUSRHkjy2i34RWccS8SpccT4TP3fRqCgCPN5rbJFxe/ftdrzvP22EgsOIdUhKklbYTtsJKVqub22sLmaSsBg04oGT5qxR/2mLe7nyOMcRp0+KopGwJkUHxGZLWoqIEne1W8Xgvu69K6oKxQnanqB3AhAAeJtwdKlTUHE7csoQLlSgSOw2+s/sVNhN/31FR5t8Y9f0NcQH1XFL3gTMcc23hSgAKkEFMbGN/Y0r4JwuLTMQDB6gf0o+fhxXof/kKXcq+I+1W1SXKGTiNRubwjcXQDt1/rRHB5UxaUJn3M0LRt7D8quJ/u1elRqxuSd5exWa4fDW0J18kpAn3gWHrQFl0uv+Ku6zYdB2HQUv4f/iHP86vzo6xuKscah8QsYMPi4lJqZ1pKoVFzzoWj46JYf4RSlN6MUdQLmzEJP7FJadQd1IJSUmxG4NaBm3we/wDSk3Bf3ivU10ejwqz7jkOoZZys4pvUfMfxTuD196Xsw4fWyVbiNjT1wj/xCv8Aln800B+0H+8PpScy/CzFF7TQTyqe4XOEYBseF/EUYKyVeULi8D+vSizHEjmNQjxm2HQkkgKSIBiJrNFc/X+tM2R/C36VJmxFEuzc1hLXF+StssIcDaEFSyDpJv5ZECYAEGfUUt8PZ8rCvocTMA+YD8SeYPtTPx1/wjH/ADVf/Gkcb07oyWw22+/8whsTX85ztsYcKCgQsgpAO4H7ikbiDNUvAuJWAT5SiOQ2ANcsfAn/AC/rQTMfjrcSW1+0BVCz1OGSpIUTtaOppgZypTrMJPhrTukjegGE+JP+anrCf8Ur99KtRbE8zlYkZjlbrZ06D6xvR1rhtL2D8ULugfDOxFMOZ/GqguSfDiPStGmqZzLbixgcKY17AGKOpSy+pJcXpPI9VDlQ3/0f+o1Twfwo/wCZUvduXtDIuHOKMUpSQoRB8pgQfL/Wk1dNmf8A9zSu1sabga15TU7Szh8ZoCgbhSYqvgsappYUk7VM/wDBVGnKAbhCFs1zUYiCRBFUvuCu1QJog3sKw+ganian/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76" name="AutoShape 4" descr="data:image/jpeg;base64,/9j/4AAQSkZJRgABAQAAAQABAAD/2wCEAAkGBhQSERUUExQWFRUWGR4aGBgYGBsdGBoZGhocHxwdHx0dHCYfHB4jHRwcHy8gIycpLSwsGB8xNTAqNSYsLCkBCQoKDgwOGg8PGiwkHyQvLCwsMiwsLCwsLC8vLCksLCwvLDQsLCwsLCwsLCwsLCwsLCwsLCwsLCwsLCwsLCwsLP/AABEIAMkA+wMBIgACEQEDEQH/xAAcAAACAwEBAQEAAAAAAAAAAAAFBgMEBwIBAAj/xABEEAABAwIEBAQDBgMGBAYDAAABAgMRACEEBRIxBkFRYRMicYEykaEHFEKxwfAjUtEVM2Jy4fE0c4KSFiRDorLSF1Pi/8QAGgEAAwEBAQEAAAAAAAAAAAAAAgMEAQUABv/EADERAAICAgEDAgMIAgIDAAAAAAECABEDIRIEMUEiURNhgQUjMnGRobHwwdFCUhQVM//aAAwDAQACEQMRAD8AzLALPij1p9cxstJ/m2NBspywIQCQNSrz0ohFgOU1w8+QO2vEVke9CBs5aCW56m9LeHusEdaaOJGj4aR1JpUQvSr0qjp9pGY9rGXJ34xzZ7KHzQoVonAvGrSZwj6tDjbiwlRJhQKiRc7GTpA22jelPgjhFWI/824rS2gkJA+JxUXjoBO96fMp4WQ2ouIaCVrXOokqVE8pNiNhUebIFb3NAfW4pyt0Y05lmTTRGtSUWm5AE8h6k2r5nMk2IkjlYC3zqDE5a3CwRIVBCVwqNO5233NR43CKDJ8JIJAsPTkKhdsnOvIizXiF05qn0+X9alTmSZ3FYvlX2gYhp5bGK0qUFEAlOmD08sW9aPY3jzT/ACN+xMjoCZAPtVZyZ1NGoXFhJ/tU4TwWIaVilOIwzw/GZ0uGLJUAJJ6FIJ6g8siwPEHhwELVqAgTsKbs34yRi/I9hVPhPwwtVu/c96WcDwcH3CUqUymbJWJUB62mrFccPvo27FNB2HzLwnC4kyszJi16Kt5nqSIUok73Md7UWVwA0N8QO/l//qrzXCOC8IJRiD403JUkJjsnefegbqcRGr/QwCVMtZRwyMZpBCoH4uVMGJ4IxSW9LK0p07X3FDsqwrzCNLWJRHW39aYsDjn4GpwKG09T7VOGDef5/wBRdGABlQQU6zfV5kg3gb1SznOyEalo8uoiUAxYx1pgXgWvFW8Va1qT7bcqqY2GcI9ICjqUUpJgXg9L87WpZ4swuYo1UTcowYxWJSpb/hMJBUpWog+Uiye82p2ZabccSNGpCv7tSoVPa4/OpuGMkRjsMw6tAS02khKRzXPnO3Ud5ijeKy/ykJEEfDEcunQ1mXk+h4hFq1KH9gMKBCmG5g7JAsN9ulVctynTrW0F6ARpTqlJgX8pkEf61MVawW30hTekAKAPiJVeSTa2wIG9zUWFzhnL8OpKUqUTJTzTfY77dv8AelEPVKdwvTfpmeYTirHnEOMeKlBQoiFoBi+3W1Gcxz/MMKvSpeHdETKQoAgjvFJzaj94W6SSpUqJVuSVEk2EUxZNhl4x5KBeLqV/KjmT+94r6bH0vTnCHcCH6Y05VmLruHQ66lKPEkhIJuAYm/pXGWlrEk62FpAVp1qaSUxMarwY9B16RXTTqV4g6Y8NtIDaZ/CmEj5m5PerDmJJJkmdh2PIntXzmQqCeIiuQUyrmGR4lWoYdQ8NJCYTpElQsQoXgdALkbxXeW8BuhCXVvkLSdckym14IIgx1rvK8Ksuaw4UEahIkiSBGqLRv9dqXM8zfMcXiFZew2lolMmF2LfVKzA0Ee523tW4Lc8RXz/384RJY2NR64dzFlTa3QvxUIIK9IlaNVyoblSZm3IC20VPxNlRzHCkYLEsOJO8kj2MTB7ECgvBH2fJy8LLrylrdRoUESEJhSVAg2JII3tvQLiDJg3iFrwpcadkERGlXU+WCnltImaJcGAZeTjlXY9pYnUDteoz8L5BiMAwG1EKWVEnw5OjYRPORfamppbxAloE9dQH05UocP8A2ktFbbeJJYeVAWFWTqmCZ2EkTfrTceMsELKxDQIsQpaQoeoJtVeTpgzlgdGB1GHjTJsf5mTMtykeleDpVrEPgGh2bPFCCUC5HyqZQSZF3MBcSYvxHAlJ8qBHvzpdNMOX4DU2Tuo7Vb4K4YTisYpt0akoSSQCRNwBte0z7V0VZcSke0sHpFTTfsuZQrL2IMxrkdFazP0g+9OyWufIUiZVkBy/xFYNZCgCpTTx1NKCQTyhSVdDPY0Ew/2kYh9YUvQhppQWtCJBUkkciSTAB3MXrn2MtskQUv1TS3Lqv6fOrLVjFU8PjW3m0uNKC0KEpI/fzFfKxMb2jb0pN7syftqYp9tDYTmaiBGpttVuZ0xP0oFj3gWGlBeolI1A7g7UY+1bFh7MnLghKEJsdiEyR6yTQHJ2m1NlK5krAEHl2rrCjjVpaPw3OWG3wNaBKfnH+lcHMVBUrUpRGwmBUis3OHcUlEqQOu/zodjHEu3jSex/OjQG7I17z1XLSFrWZ0wO1W8CQF+e4nbqKo5aVpCgZjvU7LY0zM15tGARDWPzPWsWDaIgAdKKYPPEskFKpsbDeYgWpZU63okq83IVLgsQgLSeXOnL1BxjYuGuQopURz4P4lSoll06VXKVHubJ+v50azvLXF4VzSvSFLStwqggISCBFjEmSZ6UjYfO22MQ24hHlbWFE8zBo7nvGaUIW1h4dbcQJWSQQTNoIvA69a5jYub81Hz+sAE3yHeabwVlSmMEltagYUVJgz5FXH1Jq7iESbJ/ftSd9nmExLGGS6t4ltzzIYUJ0oOygqZGrcCIgjrTBmubFaP4GIQ2s+UeI3KdXITIg+5npUrsQxDH6+P7+0W6g9pXzdrwpWogJiT0rLcv4kbdfVh1AlDqjoB5EnYRsDyHIxRTN2sydxKGsco+CSQC3Zo/K/sq9R4XhPDNEqIK1hzUhUmEhJEe8incURC7Gwe1e8wBV0ZJiW2MIhAxeHS82VFPiAlLqDcpmCJBFoOxSeRFFmchQ804MteQhBAC0LlDl9gokHUN7zeajzZTeIT/AB0hY1gkXEk7fD8j86jwOCcwiVKw4W5hnYS6FfGypJtqg+ZN/iiNvU1dIqZ1CsxBPb2/SFy1K2RcF4zB4xYdZLyXEDzpcSEp81j5onY+W3W9H82wvgAKeIQk/iM6R2JFgfWmXAZugYTWpUhIg9QR+/rXGNzQ/dFPKb0ygkIMGxsnUI52tUOdLYhu40a+X7QGYNupnuY8WNMpWGVlThSQCkWGobybGmbgx0Yhtp5bRJQkoKh8SQYmOoOkEjlfqaUMtyhpxRddTKU3MWk8gPX9DTJwm/inVrQghlEeVKQIT0JMX396SMdgBBv+6mgiOzuHBuLjvVTFs2koHciP96TmuLF4bEuMOLKihUKSoyq8QpPYzytemTGZw2W9ZUAnckmwqvIeK7iyDcWOMeFcO4gPeGsuJH4ZMg2EgXICiDY9ax17ALSoiUqgxIIg/OtT46exDzIbw2oIJBX+FSxy3IMC/wCxSSPs6fNyInlVXTOFSmMcj0NmMrs1Xx74SglW0R6mpjjkLSVgggUrYzHF1d7JGwqfGhbRnlW53hcUpCFEbn6U0/ZF4n3lbgbW4lSdKymAEgmQZJAmRtN6SsTigohCduZrbfs2wiEZa3oElalFXchRTyvsBaj6puGImu+o/wAWYVcSB4sQSgjvY3nsIrIeK8vW0pTwSUMvE6Nrg3MRyma2jDspIc1BSZlO+0iLcpvWdcd4Z5vCuMvhKko0fd1gRKQd+xCbEdTUXTKyNyPmhEqRdCKHBeLfTiEoYdW2FfFBsY6g2pgzHjLGqD6A4mWDYhCdRg3Mx+lAOB3wMQkQSqDAAkzTBknB+JDynXUpAXOpJWNRBvsJqzLXM3XYfWE1XuZriH1OLUtRKlKJJJ3JO5qzliVJcSDa8/MUZwmBSHnEEAaVkBJ3EHb2o7huFyhwLVcqBPpMQPlVTZR+H3mu9aidnjxQSkAAdYvUHDeXF5ek/CefrTxnvB4eRKfiH1pfyLL1pWUJSQpO89aK6x0O8Fcg4w87lwwv8J0a0EeW0kjpPWqr3DzTjZVhVEkRLZHm51oOPbwzuHR4yoMAaoslwpEjrAJiYrLczcOHfPhrnSojUk7wdx2rnYeb/I/sYRFQJimykwUkRyNTIxQAFqc8LjMPi9KcQE+LyWLSeh/oaXc+yFeHcuApsmyk7ekcqrGQE8GFGCDepwtSFMAkXoN9zUskhUDuaJ+II0VQxjISkXvVCEA6mjU33CGMvYKFlz+CiFERMJA29o9qV0ELSUqulU6kn1/SK6+zbOfFwAaJlTSinvoV5kn0nUPavsyYLRkdfzJtXHzCmIk7aJlQcRvYRwNH+Nh9PwOKk73CVESLRYyKN4LPcPjkaGrLQLNlKUqCR2iFAdR70k8auKCEEW/F7EQfr+VK+EzRTa0uoUUrQZSpNiDTk6f42MHsY0LYmqJw62VkqSeZgymR2mdv0pm4XzpF0GEgjci0/wAqvahDJVikNqxUjENoEhMJBmCZAAJItaYuYqZzB6fOgGPxpG8dR3HLrU2NmTcWaB1L2Z5U4jSMIhhSNetSFLPmg7A3t6nl7VV+/wCMe8dl7BltC0Q2pJCgFc9RSTabgxypNzfNsSnEEeJ/CCJRoslQMXMb2M3rTMsdRicKlSD4ZWmyhEpV6GQYPIin/D0ar9/M8dVcWsp4aW2lLa9x5nCNpiAm/a/bVTjluGDabCB02/3rN8r+1d5p9eFxrKPEQvQVosZSY2Mg+x505pzVeIaWplSSUi6diCZiZEb8trUf/wARsbmMhuJv2l5Xhn8Wh4vBvw0lCym6pElAsDe5t0FQ5FliksoUEpVqOpJUPhAtqjleY71Fwqttx11OIZlxKgdSdRcMG5Kri8AWAp2yjF4V4rbYQdLfMqBUb9N9Nt68xLHj7RrN93XmL4y9SjJMk7dKtDKVdJ9v9KakMBOwAivYNYMa+ZKTMByRh1RKEoJCt60PLuAcM20PFRrWoXknyzyEdOtVOAWlLeWsiA2mwjmr/QGnVSNSxO1FnyndSvKxBqI2VfZS2HVeMpa0z5Qny25ajvPpWl8O5G3hGS2yFJQTISVFQk7m9xMVCrMEoPU9KKh7yJUekn86WMhb8TXFF2M4fYKkkRH+9A+MspbxLCWXSsQdQKekQRsbH6QKt4DHqU6snaAAOx/2+teZq6LqVdPIfp/tSnykfh7zBrYirluUNYZOhlGkHc7qV6q3Ppt2piw7OhOpdrT2SOtcZVgf/UUIPJPT17/lVPirFI8IsqJl5KhCZ1aRuQOd4HzpJLeTszAC7VEQ5YlecJWUKW06vWeQ5k3Hp9a9z/i3TjXG0iUpIT7gX+s0wZE2cJglPOq1KaQrTPUmwHO/lF6UMpypl1PjSStRJUTyUbn61diPNrPYChKHI/5eIcyzixBVp0n5VXzLEpQ/4iBGoXqniM0S0CEAT1oEnM1uu35VUGNaiAo7+I25M4cStTK1BKFmQeflGw9T+VLPEWWKbUQobGpF+KhSVpspJBHqKO8dtl3Ct4hsTrA1jp3+dvep7K5R7H+Y4NcRW2rWNN+XcTteCG8T5psVRIjqRvPcfpdPwZny1HmT4B0hMRv3qpsYyGjN+UY854McALuH/itWIKbqg9hciOfzpWdw5VR7gnjpeCcgklom45p7j9Rzq7xVkwZjEMHWw5fUL6Sf0P02oAz4jwb6H++ZpNCvMpcGZ2cG8VRqBSUlMxPMHY7EUy4vi8PglLcBP+Kf0rPRigT3NX8Kh1tflBIULitfCrtbCCVvcs4/HHEatR9Og9KE5UjS5CoInnRLLMvceXZJAmCSKp5vlS23DB2O9MRePp8Q9dptL2PQpDbqd1AEj6KT7GRRNl0keU+h7bisx4MzZYw623kkidTauc7KHpAB9R3p1yN51QgNyB/iAMfuedTD7O6g2VWxJWFGC8L4S3Dg3pStOrw3DzCiTo2FoNvS1OnBrHh4bwlDStolJjYiZSodlAz86zri3GpTjQkgjUgEK732PaOVM39r4n7mHMKoFzw52BKglRSuJtNgqL3MiJOrwVkHqFQj6pmf2pAKzl4INypsSP5vDQDt3961fJMeloLb7BHchI3PUkkmTzrLcDkSnXS9iFFTjitRUreSd6eFpUHZP8iZIG6uZ+Q+tb1BIC14nsjA6HiM+TZM0wVKR+MyT1FL/ErAwz6Hm/Klw+aLeYRMEbSL25ijmV4vU2J/D+VccUNNqwwLn4VApPQm35UPfcWDuLvEK8WWCtjFOGRKbibDaY5idufpWaHivG833p5+Y1oq81b8MJBnSZk2EREfO496HnMmf5U/SmIQt3uar14hXhBRaI1kDxQLTsRt/SmnNF+C14qiNMx15SPyj3pJPCiz/ePJnoNX/wBatjKVFnwy6DcWJWUpHUW9ahd0IonvHtRa4eyHCpxiCpL6m18wEgr9ibfIUxYhlSGQhSispASVEQVbXgc6WOHcv+7OtaFhyJCiBHxK6U4Z1YG3Kf0/Wpy3G+PaaaI1FzKniHXJM2EUdGlQixIuP80GlLLnT95X3EAd9/yFMCllLajaQk37xasBJYARIlNviRtOJDBE2v68v33rMeOM5eVma7FKmlaGwP5Rsf8ArnV/1VPmLhbxqlTOqFpM7gp/qCParudpD72Gfi6UkOdy2U+H9VAeg7VYi8MvE+xjkpRC3G+pnLAEfFrb1QJSJ1Ez2Khad4oBwu8h7ALbQIdbkxzgybduVNHDPETZxa2HtJaWghZVGkRbzT+GAd+s1JxBwizgHU4vDwGF+VxIMpTqiFD/AAkx6GOtYFrGQBu7hEWsyV/EqUfMbCvspxYDxJpmzz7P1nFFUw0sa0eh3H76ilDOMpXhnYNxuDXRxgOgI8zNHUbca+SmRyFWcrxpey99r4lNq1AT+FV/oQaTMPm6iCkmQaP/AGdqnGlmQEvIUkkmAIGqT6QaTlxErruKMxUMWmGyhRI2rh7BqeJVMRRnMsidRjjhEwtXiaElM6TOx9Iv7Gtf4Z4YwuEhPhpcXzcWASTF9INkjsL9zTXzDHswmPE7n50ca0mKZODuL/u5LL3nw67KSb6Z3IH5itN+0D7PMNiMO6/h2w0+2kq0tjyuRcgoGyomCPeawinKU6hCDCBDiPnEHA4ah/D+dlXmBTeAf0qticaoBrQYOxpk+yp/EHCvDTqZacQbgWC51gTc7AxsPei+c8DtuPqDUNvNqIU3+BR3kdAQZB2vUfxGxsVfdeZhHEjlv++ZS4cxFtKoofnmXB0K5QaNYPJ3G1ecoHUDVb5pH0qPiPHowmGCYSpa3BM3MAGR/lBi3OfkXx1sed+IiiXJEocO4MrWkJ32A/SmnNV6cM4iSD8KgDe5iJ6TY0qsY8KSFsthGqY0KKiI3kcqpDO1alJcPZSSBN9oP1r6PpuuxdQCq6Pse/8AMKhYPtLGPylKsMhQRpkKUE7BKkibQPxJsR/hB5Vf4XzQtIwtzBedbtvCgg/mZqXE8QIXhCwmFKNieZVAkyfh8u5m0+xDshS3sM03GltUkpBAKiqVHrYAXNyBXH+0GUMEvfmE5DEkQ3xjhmWMSgrLgQsaihAF73AJMJvzgx0qxjM28BKCplQQ4NWmbpRpFwTJ1SZhSp9JFGeK8tS+9g5gnWUyf+kif8IMk9qoY7IcQhhxKkoeU2NSkAyeusAi8WmLwa5ByHSjYgqvIQ1k/hLRLapPNJsr5Uk/a3xSWks4dpXnP8RUckwQn3Nz7CqeW4HEYhJKEKUmYkAxPrsPnVfOeCsQG1OLaX5R8R81gIAsTAAsOUVTjdVI5QUQA2Ykqzx0pKVkQeXOhxfPU/OoXUnUdUzUoRXUCKvaUUB2n6nfZQ4QTCu8UKxPD5uUn271BkDGInx3X1KQR5WwlISR1tse9HsNjELMJN+hsf3NfPlQ3eSkVFJWDcbVcGf1/f6UQZz0uQly5GxneCLHtbej7iBsb+tB8eMIhSQ8sMlSoBJAHcmeVv0pbYf+s8tk1A2LUEYxCjYKUPabH2q3xNnacHhllZ8xPhpEkEqNvWAJPt3odiOJcOHdKFu4pQPllCTHX8KQI6fWjOKy373pdKRrB0mUpKgmLXFhBtzoTj4OrN2/S47hx7zP2cMXy2eYChPKCJT9Z+Yqw+4tLKVAApbccBv+JtE7ev6VezlGJYc8FspCpIT4Y1OqFzN5025CNqFZJhyrL8YtRUfOYn+bSAo+p1X9K6OXIuRvigV/fpCWqN/SAmlS2pwm8hKh1Cpmq2bgM4ZKAokrM78t/wAoFVlYgpBF4J/KusSoLSDBUUi9rCnoKO4QNTRMk4iVjMLhjq8zALa09jHm+YT7GpMxyxLuoKANoFLn2cQ2RI+OQR604Zvh1IBi4iQf3zryMFyHH+n+pNlB5WJl+MyNbJNrTAqTI8KQ5qukjmDBpmzF7W3ynvQyFaFKA2F4ppO6h8yRHrLUpdxeGxYHmIUhRibqSUg+xtPeja8T/GA70icAZpLa0KvpIUAdr/6/nTbhcAtx1LoUlaYMwq4V0vH7FcPK3wyUPjt+XeCykw0gmCT+xX5vGBhwarJn6VtHGGbvsNBttlwlQha9MpSOgKSbms6ehTjUoJSFJ1JAuQCJHymrOhYrdeYWO1m04fLWsLlHhp3UgKPIlagJJ9JA9AKroxKnW0rUSNWkKUNwtuAYO41IgGL86u4vFh1AU3OhaAY2sbwRS1mDK0CUyI7GpHyNdETGfcSf/FmIZxqm2yvQXICHTqvqtJN9+pqzx94h0KcbCFCdUEkSqDO1pios0aLz6fEAmw1gwrtNopxwL3it+GrzONiQVJlK0DcG0Exy5i/IzbSkBwO0LlrtM0yfJMSWziGkOaQYCkj5859x3qfC8PuY7EE+MlOpI1FS5VqHKAJFyYtyrV2cYkJ8OAgAQAIA9ANvakdHDngvrtIUryHnc29DyrP/ACCLZdHxBDXIsXwpjW8OhLSklmShxTarb6pUNzyudyPSi/BnDrza1OaFKGySRa3IA7+tKuS8TvMPPow65ZWSFJUApKu8cj0IrSOEs5dWiQg23EE/KtbE5Wm8+3eDkNQRjM2W68DaEiAB1537n8hTJlLC9SVAkGbdqUWR4bq0qEKSVWO8ifzpZy/Mn3dbyn1IWkFSf4ikwQYCAnbpvvX1aDH0+IIo1Urx4uehNNzHiFvDrDbpCZkJMeS3oIG9XWsTIlKkkEclVmud5w85hGXVIStxElwGQooAgqsQRuJIPfbZg+zzi/CLb8JaHEubyQVp+abgeor5vreiT4hGNbHt+YuKOI+Jcz7gNnMFFS0hDukIDiTGxnUobKgWvcgxyBGHut6VFNlQSJGxg7jsa13jzjdxMtMICEEaVOE3I2ISn8M9d/SlvLuAH8Q0l1KQAu4tymK3pFKps68A+J5W1uP+T8UtOsIQhxKNKEgpX5SAkATJsfWrP3ZRSHAQpJ207H0IpSyHDpfCcKW/M0ZWVbhEiQRvNNKFu4dtRc0+CghCEoTEImNU9rSPXaudkC3u+/mA9XYnxxawiFIIP+YfQxtH5UjY3h17EY1yylI0hfxdISE379Kbc1xoOGdcSSfiSmN9Y8oA96+4Ayx9ttzxisLUEkE3IF+fW4tXun5LyYflPByNyhl2UnDNLWtASlCSZJjzQdIESSSqKqZBxC5qhFp5nr+vSnzNMOytlTK1pTO2oyQRsSJBNJWDwQadWlICikapF0lI3M8/Teiy42ZeRU/n4gBrl/FYZ1Tjjqf75YIChvP8oEwJiLRyqlhnSnLXQ58aidWqxJLiQRHXTJ9qI4bHJxCE6QXP/wBuk2SmYknZJt69AaGYzhs+G4lJlxJ1eGkzoBVAEmOukTf5UrCx7PLMXTtkUsK1M7ay1ZUQslCZPnUDpkVayZwoQtIMpUbmKdPGcbbU4qEg7pV8QPO0bTVHMmCtkPJbgDmAIPYxz9a6ePMezCIYntB+WENxp/DBp6xLiisoI8i0JcSTaAU3/wDd+dJuGQlcWgm1qcMZxAlCsIysgJaR/FPMkiAD7cu9B1SAUy9/EAbMAs5MpTh0jWiQdjpjue/Si+aYVsJKWm0JOoyQkWTfy95715mGdt6yWFrSJ3A+JPK3UdatvrQtsLRMrlR/p6zI9q9mw9RxDZVoeNwGPtA+FytAXrSNC4jygBJ9Ry2FxRPgvPdOJewT4CkLhSJGxi/9aGtvSZ5cq9w+e4VnGIeWRMKbJ/lMxP0Inoe1R0br3ENGNGPqMt0rSULUEGZSuVCIsQSdSb947dBeYYZoguOtpUlNyY8wTzNriBuR61fwfEaHyUoNhXynNMW9e4O9KfFwbmNflqBzkCVurQjSR4YASnSr8IEAmL7De4qdeTtkeYqBpM+y9a2sXisIsqT4c6JMgoC4iDNufvWkhXPb8v8ASnHAwbbXNyVcVM24JZcT5SpKjYfvavfs8xq0JXg3I1teZJ5lJURHspJ9iKN4hcG9BM3w5SsYtr+9aQQtPJxsSVA2nUNxfkRTFbjowAfE44q4eSptwXCD5iUkBSAJk9CBP1ilXIuEWUq8LGvPttr+BfiSy7O3mEBHKyp9aaMu45DzyQholJSNRMRdQCk33lJt3FUmm222X8M054jRKlMhVxpmSi90qQbehSrnRoSuhKsR41y8/Wped+x/BNI1NvrbPJSlJKD8wPoaG4XNTgPIMW06BJICVEA+qZj3+lKK2oKUJ3V15D9/pRJ1t3DgKMm0wRXbxfZpZbdv0/3MyFbIoGFEZY48EuuuoPiKlLyYIvslQ7G29BTw8XMQoEMKKT5ljX1EEiQkz+QNCcLnCy6sCwXcpFgD/NG0gc+xooy/4ODxa9XnKkoHWYVH5n5VP1GXLgrGp14/iApZexkeR5gg5g4uCtttOlAgkEJI1WtIVCrR+KtBy3gjC4ZGtlowuTJJKwFbCZ2AiP8AWhXDOASnApUQkKU3AMCRqBA/OamwfFycA20y+pTg+DWIPlFhKecC1jNq5/xHZiy3f5zDkJ0ID4h+zhp9RUytaV6p0OKlKuo1RKT3MjrG9CP/AMj4rDfwCkJLXk0qEERaD6Vq+MwaFpC0EQRII6G49R3oU/h0qUStpKlbEqQCTAgXi9orBlZNHcwP7xW4Ewi2G3HHAdbxG/xaUzc+pP0o7ny/EwroF9QjfuCPrFUcE4fDbm3kTI6WHWrbWHDqFtnmk+xkQf1rnPb5OR73PFrbcUcz4lkNtaUo0AeZJPTpH7mjrXECnU/+X1JI8pINtrgdY69RSPxLk/3ZwpvHepsNjFjCMIbUUpOsrKdydZET0Ag+4rudD02IvzbYG6jOAaqjt/ZKgjUVEnne5PU1D/ZhdSsRKQJI3ttPz/Og+UcQOtABZUpomIUQT0kHfflRPHY/wydJsfyr6hWV11MZChoy/h+ISt3D4RLTeHwqVAuabBakjUZJ3kjYySSJJpk8NqcQAkfxwUuK5kadIg9AII+dZPneclOHt+N3V/2J/qpNaRk6icO0Vzq0Jk89rT1javhvtLCceQlD5mlyKM6wKm8xwxwGLR4OLbT5VWuYkLSRYzupE9fZc4fU5g3VYTEphW0G6Vg7EclJNH8fw+h1Yd1eGtA+IEbDrMbdZFInEvGf3mGitDi2SQ2+nVqKeY1GNSTbcTb51Ysi58PIH1DuK/tj94bfeCzDr3Dg+860rShCbp5m/KNrevSh/FCm0KQAjUqCbz5jO5/IDuqTUXDOfeKdCh5xynf0otmuW65UsafLCZ/mSSQkwPxAke1H0N/HHPvRr84pT6gDKrSvFYCygJURyMgiSJB6SCPapeHcz+Jkm4lSfT8Q+Zn3NCGX9IclOkDygTbr1360AdzNSXEqbICwbTt6ehFq7/Voc2Cj3hMgsgRpzR/wnokBJE9he/1k1EeGmX/DxBWP4iirSCIMmE29gT3mqmdZbisY20420RqBkD85P4TFpp04T4UXhwguOtuKDejSAYSJmJ57xNq+XrXffaL/AAi4P4TCcJiFNEQlxRLSuUgAqbnqJBHYimlbupQHLck8gLk/KkvjjI3EgOIJBZ86SDukX+YBN+x61T4s4wScMWWSSt1A8RU/Ck7o/wAx2PQEjnZZU5QB58wStmxFLBcZKazD7wSVI1qsLEoUT157G/St14V4kZxrJWyudNlJVZaTHMfqJHevzHiGCk3onw7xE9hHNbKyibK2IImYM10cnTqaZe8c+MMNT9KPNztQ/EJUkk8uVJPDfGWMfbUtvQstwCkpNwbTYzM396vYXivM3AR9xb6BSipKTty5/MVIcbNoyfgQYtZ3iP7Pxq/DBCH2ypsJiEqMgxyEKBjoCKs/Zu068h5C1KT4aQ43NwVJn5+VR25WpgxGUYh0ocdaa1Inytg21RI8yj05dTVh/IEMoTiGF+E/clI2naFJ2KT+tdPF0XPDphy/Xt2jeWopO4dbD5WtMhJCp5RyP+XlPsYNqv8AE/F6X20pgWEbD9KtZdmH3xoqiClZSoJ+Jpw7x/hXvBsTKTyoNm/B7jgK8MgrWm620wCRzUhNojmjvKbeVLun+0SPu8wo+88ALgrh7D68S3CZ3JHLSBee39RR7iLAoRgWUIhTzzvjqA3SkJUEz0+L86l4WyVTDbjj1nFJICZ+EDkT/MTE9IFA8a+pSQJ2GkHp0qPrsvxHUL2EDl6oy5Zn6HWkMEwpCQIHWImkPP3FB4pKrJMiTtVb7m/h1+KoKSDcL/3qrhG3MS/YFR3UeYHM1gUKIYXdzXfsz4yQtoYZ4K/wL3HoTy7HblTwclWfhVKeRk/0NZKnDM4VCl7kJISNRHmOxtQlnirGpSAFrgVFy59hBKxpyLMkOtIRq/iJEKB3MHfvaL0w5IwfGBJslJnv5kwaydJUcSVsgzrlMAwL8+g/SmPOs5eSwkhOlSviAV8IE3sdpHOkthIyAjzGMntCH2jtpdBASpK0q5jcRuDtFKmQKLaP4kaCdSZ6kQfYgQe4B5USzLiF3EIDISlCSgHeTEWE96FN5MWknUdSZOlN4JG5J6DaBvHLnb0+V8OzozVFCpaexTTi9DZNjMASB36mOw/06zXMzsSEJG2o3/7RJn2qm4y8U2MA7JSIn2H5miGT/Z06+pJcUEhUHqYifY1d/wCwYChQhMwO2MFPasVh1qACUYVFv5lqWoSTymBsOgFaflfETCsKhwuIQAkagpQTBAvE7i1oqHE8DMt4NxppWlakwZvqUogJ1QOkntFKLnBjzIQ2tIeStWlOi8KIkA6gIBvCthBmuaBj6lirtx3r/NwDREp8c8fF+WcOSGtlq2K+3UJ/PnavuCvsycxQDryy00RKYAK1X6TYb3M+l5puyz7MGEty40FOKF0lRKUSNrGFHvTzgWwhATYQIHoKYKxD4ePt7+8FswApYByrgjCsLCkNqUsCylkmLdLJ73Bo+MlbKNKhMiCOR/farAcBsdoqri8zCbSPff5D/TlSyAPUTEWTMy484WeZWfB1FndIIEjqJEDftUHCvAQaT98x6ihI+BqPMonaRuJ5JFz2rRVZ0gadSSq5IUrYWjbnflPKgmY5g2660SZV4gKQTYKJEc9+9Jy9bnyDhy1+9R4bUcnWEhIgeU7H0tfoe1Qhq0gD2q0ERZWx/P8Af7tQTOsUyzuVBcGEo+Ix2NvmRXsQqgBZ+USfUdSZ9kLBCu8e4j3F6w/jDLVYbEFsNqTJJT/KoE20nmOVaOxx23IS6HGjsC4i3/cmR8654iaS+Wn2VBxxqYQFBXeU3IOxEVQT8I2R/iMQMp3FnB/ZC84gKfeS0T+BKdahItJkJB7AmrDH2KnxUy+C3Pm8kKjnF1CfWtYykpWyhZHmUkGO/btUzqwBSUzZidnUJshHaDMmyJnCNhtlASBEn8SoJMqO5uTvVhx6L1DicYEi5v03PyFUn8xE/wBf6VrOB3k5uXPFN4sOZNCs6zBAYWVgHcIn+flHORv0iocbmRUkwYA3UrYVl/FeauOu6UFQQkEIHNRVGonudh0EU7p3U5Ab7bh41JM+4T4iLOOWZJaeKkrHIgk6T6g3nueRNak26sEBwKDqbpcSCbTYztMb/rNYxkuBKXUqX5YPPe1bXhEKYbSt0pWhYhKgTI56YNogT7HrWdQPiPY+sY5EpZnny0QFONq8hEeGPFkyEnV0mD1saUEo8MqkhcAQBeSKcs1wjGLRoPkX+FXQ9+qTzHyrLswdU0VNKTodSsieduXek41o99zPxCc5y+9iFJ8ZUJ/CgchVvh3UytxKADKTeOXOhzmtapIhWwmp04lLSVNqkKSLkG5BqrOSw4wxLzCVOeIojUlKZJFyB2B3oac7T/MfcV8w+kiAtSUqSdUbkdPShDWH1CQJBn860ItTRNFy3NcOXUNNoUNSgkEWABO/U9av5/kyA4Wyo6FeYKAGoRceoMGR1G9TZbhWUkKS2lJ5ECrGcp1FHWCPYQR+Z+dc1lAb0+Jhf2igwyPFWPC8wGpsJ2K43HY9KjzjHgaUo3SADF/Nuq+3xTemZxoNsFZkROoACdJ3F/3egWHxWGdtpdCU7qCBcexpmI8/V7TQbhfKMCVIBIF/nTzl2HLbYWqxgADpSthuKW0hAZbKkmAFWSBtyues13h+KlO45bKrIS35RyKxBPraR860qdkRdG9xtxDukJG2pQB9wf1iquIa1AoBjUPKR+FW6VexAND3scPDSTsl5I3/AMX9KuY17SQociBQ5E+7sfnFz3J84DjKVKIBIuBsCLEfOa7czQfhE+tKGecUjCOFoMhSQApJCiDCpMGQbg9KXsV9qCiRoYRA3ClKM+4iKNfiuPSIXwye00Z/MlrNzA7Degj+ZFSFraTrCSQSDbVsBPO+8dDes5znjXEYv+GIbSq2hufN2JmT6bU9fZzh/DwakuJgqWZm8gARbYQZt61j4Co5ZDuEU4CzOksPrw4Dyk6kn4kAA3JO5nba0UAxPCRXKkvL1gFSQqIJF45RTpi0eSZtqihqkTqgx5VeaYg6TeZ5VNzZTaweZhjK+KFYnCsrB0qUmHFAbLBhQi3r0vQl7CJ+8OOKWSlEgFRsEjc+5E+1Zrk3Fj2HGlKvITKkQIPcdD1I3tRXO89OJwyEIJSFLhwcymLAe8/Su/0CDFmZ2HjUbxN0JoCmGlAEaVyJGxB+sGh/E+IbQ2HW0BpaEwSiwKgQQoja/wAJ9fkhtNloIUh1zxEmdMkCPTmLc6Ov4N/NCEMDQzPmcI8pUIta/Outlz42xNzFf5uNyYzjOzqPeXZslCC+t1LbM+cG3m/w8pM7WnffelmnHTSiIebQgmwCgVH1i9Ucl4ZSxhcRhsUfEHxAoBKPMPLckGQoDakjMODC1hi6FBZSZWkW0p2mTveBtzr5FEWyjMRvXziaUxtxfGrDStMrWf8ACAPqTUD3G0thxLUJnnKj6chNI2X4YuL1SA3fUrTqKbfy/rTRg0IDKGbr13XKYkT5Snv16UWXBjxgGZxAn2NxicUAsPOSL+GsAJB7BNqHZhmSFQ0B5uveizuRIQ4pTYKUGw1G8gevOlhWSPOPKCGipaFhJgixIJ69BTcJVux1NUy94Kh5ydSgZNaJk7qcXhlshX4fKrkFC4PzAt0rO8jaWcUpCoRaFybExMGOdG23XcE8ClZSidSkRIPWJ5elMDqr8TPMPaBsBnrrL6m1H4FFJBOxBimbiHAocSnFRdQSFTvIECPYfTvQHirLwnGpeQZTiB4g6Tz9tj70xYrCeJlzqQTIGtPKCm/5avnQZaRlcTx3KTGDBPiafhTIHU0iKacdxKpHxEzRJ/MnHEhsEmBFt64yRKgpcyNIm9MUhbaaNCcNNlhaShSFKV5SncieVMuFysaB8PttQhx4OuJPhoRpF1JtPc964VnqQYvXsgbJoeJ7fiGssz8tOeC8N40q5X2podClGYJAFv1qvisj++JRLdgI1mAQB0P6bUQyzJlst6Vu+KoTphIExsJJ+tSOA++3vPPR7Su6NbbgIiUnfqL/AJVm2GzIsLIkxfyjYmtPztQZACvMsidKRJA6mkAZW0srcVNyYB5etPx4xjvlPY+1ntKuVZ4UqMHTq9wD1g0ZxmOxKQHR4CovrSAFD5mkpzyrI6GunMYpQgqMDlyqg4gTYjSu5r+JBeZ1IuNQdB6hQn8j9KO4hUtn0n8qR+GcbqwyShZ0pSlBT/KQLg+4JnvTdhMRqbEfyx9IqetESRhRqKfHOGUoki/lH0FZo7IVWh51xmhbrjSWgrQop1lVjFiQAO3WkfOHpcMCOtPxWAARHoCNGVcHivCXqG9PfAnEwW4WV21XR3VzHuNvSs9NdMKIUCkkEXBG4NHlxDINw2Xl3m7ZiAEe96X+IMV4eFeUkGdOkEbgrIH6mveG+JfvTOhyzwHoFRzHfqKCcR58hLwwziSQIUrTeFEWEcwEkH3rnjESwFdpKqHlUT8FlalGYtXLSw08pt0kJAJBjnB0+xMU0t8U4NKfKhxRuPhHfv6UtZ/jUvkKDZTuAZmRvG37mugrMWojUqW73CjOb6y20kqcWqEgNi8qNwSd7TYVt2EYCUaU2AAAt0rCPs8w5OYsQNWlWo+gBmt9UrSn1rctk7NxGc7Ag/OArwVDqRf3mlsgraeSlIJcSsR1kGBRvOnZZPdQpdcxammnFxJShRE9QK5uUeoVFDxM58CHFBtLg02V5TCes9L2q+jMNJSlYUSDCiN55VyxiFOK1KcI8Y/xO5Jm/W9eZnhFYfELadnUI5/ECAQfyqorz7jtKJZxGMKpbStSRMgm5Bi9hvJq9k2fuYaFFILhRB1Gyr+VXa1BczWypTSmSpJKQFhRslQMTPpUQSgr0FWsJVZXIjb5Vj4l48fE9QhLF60sqdbCSSvU6pN4J2qnjMwU6mVuKKgOn60SexCGlhDSg2jQUmEjSqf5uvrXGUY1KZJCVFW4IkQN6WGCiwNzJfwSvvGAbOnzYdUW3KOf/tJ/7BRgvacJiP8AC0r8rXpdyriYYd/yp1sqN08wDzG1x8jRHOs9ZOGWzhiVl2EiUqGkE3SSYEiABvYijcFwJlG4vYTMGWwlSQfFgz0vtVAYtbpUe14r57h/EoeDbqdFpk80np1pqTgsEljw2krViFbrmAKccQSze4ViCsJlDq2D4QlRtuJoA/kjqVEKbWCN/KaZc24YxuHAdCVeH+FST+lXsL9sDraEoW2hSkiCVJuY60zEjLfKes+NzSQqapfeCpwEcv0rnF4qB0Jqm7jfCbcc/lQoj1i31gVzch/4iLAneNRLhcJOhQQZFyIEFJ7EXpF41QhF2jBUom2+kdfeuEZ++pmNQTHlkzJIHpFCEu6z/EGo9SSD6WNdDkBK1YheJgdzea8UbUaOWpjZX0/pUJylI2Ur3SP/ALUQyrPchLHCXEAwzhCxLbkBQ6EGygOZFx6E1puDzZH3dTqVBSUSExFyR5QO8nY1kbmVqmQQfofr/WrmT4pxK0thBJURCSSAb9PneluA21i2UNuXsLw9pJW84EJJJ5aj+gq2t7AFaG0oUf5nComVXtFgBsZvTYMkagLDY1dD5jPYn8qssPoH4Ej1AmpuTXbE/wARZeZtn+HQlUISBHShWEbEyrb6088VZS06dZGlY5jmOhH60pnDDxISewqhG9NXDU2JxjMedI0S2AbQfMT1Jovj+G3C6FqWVOFIUvVv5wTM9ZHOh+KwYTpWsgQfh2mDz5xXzvEbz2IDk6VEj4R7bc/TvWGyPRDFVCeb5EpbTZR4QCd9JsZiSTO9tqnxuBaeUyyADCiVaTAA07kgWvRrKW2MQjxAgSFw4iLJcG5HY71exLTTA1HQ2md7AH+pqQuQQPaJYkGJmXZevAY5hah5Ncavwwry3PIiZ9q2PFueW0be1ZTxFxchbZQzpIPxKKdx2BH1pt4O4m+94UAmXGxpV1IGyvcfWap5MRbCDlBI5GFMzALIBE+blQLHQMO6JA8hEq2FGca5/CPY0o8ZYoIwgSPicVy5JSLzz5igK2RFoLIiFiHTqGk2Bojn+ZrxCxiHCnUpKUQD5oQkCSOUxQNxZCh0ozgXA4y6CIJEgxzFW/hHylVeZQcxSfDIiCDvzNNPDnGjDOHS27hA8UmSSoXR5lJTBSRZa1Kv1HSkVQKjfYU7r4awjSMKs4izq20uCQIQs/xCD+EoH4jI+YFGMdDUIgAwlkbicQ0t9rDo1MeESjU2HCEkhRTLWog/EVBWubElMChn/jRhEp+6JA80aSgAEq8ttEWQAgncjnVzhBjC/eNTby0tqSRClNpV8A1XNgNcxIBIjnUGYcM4VLqkrxQTcaFHwykSFnzQ4FR5UgqKUmTZKgoECpYsRQqDPMvzzDvPI04dprSXCBpRBC0kImEQdB0m4Pw9zTJnuIwzDai2yz4i9UAJQUpBQQkkadJKV6VRH4TPxUDw/DuDS8tS8QdKUqXoHhzAbSQNaVkFRWYhIIISYM14cBhg+pP35spSF+bU3pVCElMSuwCiQdJUo8k/FAsrk+meo3Gpni4YuWfuxUpWtXxJkJUSRHkjy2i34RWccS8SpccT4TP3fRqCgCPN5rbJFxe/ftdrzvP22EgsOIdUhKklbYTtsJKVqub22sLmaSsBg04oGT5qxR/2mLe7nyOMcRp0+KopGwJkUHxGZLWoqIEne1W8Xgvu69K6oKxQnanqB3AhAAeJtwdKlTUHE7csoQLlSgSOw2+s/sVNhN/31FR5t8Y9f0NcQH1XFL3gTMcc23hSgAKkEFMbGN/Y0r4JwuLTMQDB6gf0o+fhxXof/kKXcq+I+1W1SXKGTiNRubwjcXQDt1/rRHB5UxaUJn3M0LRt7D8quJ/u1elRqxuSd5exWa4fDW0J18kpAn3gWHrQFl0uv+Ku6zYdB2HQUv4f/iHP86vzo6xuKscah8QsYMPi4lJqZ1pKoVFzzoWj46JYf4RSlN6MUdQLmzEJP7FJadQd1IJSUmxG4NaBm3we/wDSk3Bf3ivU10ejwqz7jkOoZZys4pvUfMfxTuD196Xsw4fWyVbiNjT1wj/xCv8Aln800B+0H+8PpScy/CzFF7TQTyqe4XOEYBseF/EUYKyVeULi8D+vSizHEjmNQjxm2HQkkgKSIBiJrNFc/X+tM2R/C36VJmxFEuzc1hLXF+StssIcDaEFSyDpJv5ZECYAEGfUUt8PZ8rCvocTMA+YD8SeYPtTPx1/wjH/ADVf/Gkcb07oyWw22+/8whsTX85ztsYcKCgQsgpAO4H7ikbiDNUvAuJWAT5SiOQ2ANcsfAn/AC/rQTMfjrcSW1+0BVCz1OGSpIUTtaOppgZypTrMJPhrTukjegGE+JP+anrCf8Ur99KtRbE8zlYkZjlbrZ06D6xvR1rhtL2D8ULugfDOxFMOZ/GqguSfDiPStGmqZzLbixgcKY17AGKOpSy+pJcXpPI9VDlQ3/0f+o1Twfwo/wCZUvduXtDIuHOKMUpSQoRB8pgQfL/Wk1dNmf8A9zSu1sabga15TU7Szh8ZoCgbhSYqvgsappYUk7VM/wDBVGnKAbhCFs1zUYiCRBFUvuCu1QJog3sKw+ganian/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077" name="Picture 5" descr="C:\Documents and Settings\Tea.USER-44810677D8\Рабочий стол\v.m.jpg"/>
          <p:cNvPicPr>
            <a:picLocks noChangeAspect="1" noChangeArrowheads="1"/>
          </p:cNvPicPr>
          <p:nvPr/>
        </p:nvPicPr>
        <p:blipFill>
          <a:blip r:embed="rId2"/>
          <a:srcRect/>
          <a:stretch>
            <a:fillRect/>
          </a:stretch>
        </p:blipFill>
        <p:spPr bwMode="auto">
          <a:xfrm>
            <a:off x="6072198" y="928670"/>
            <a:ext cx="2587051" cy="2071702"/>
          </a:xfrm>
          <a:prstGeom prst="teardrop">
            <a:avLst/>
          </a:prstGeom>
          <a:noFill/>
        </p:spPr>
      </p:pic>
      <p:pic>
        <p:nvPicPr>
          <p:cNvPr id="3078" name="Picture 6" descr="C:\Documents and Settings\Tea.USER-44810677D8\Рабочий стол\v.a.jpg"/>
          <p:cNvPicPr>
            <a:picLocks noChangeAspect="1" noChangeArrowheads="1"/>
          </p:cNvPicPr>
          <p:nvPr/>
        </p:nvPicPr>
        <p:blipFill>
          <a:blip r:embed="rId3"/>
          <a:srcRect/>
          <a:stretch>
            <a:fillRect/>
          </a:stretch>
        </p:blipFill>
        <p:spPr bwMode="auto">
          <a:xfrm>
            <a:off x="6072198" y="3857628"/>
            <a:ext cx="2466975" cy="1847850"/>
          </a:xfrm>
          <a:prstGeom prst="ellipse">
            <a:avLst/>
          </a:prstGeom>
          <a:noFill/>
        </p:spPr>
      </p:pic>
      <p:pic>
        <p:nvPicPr>
          <p:cNvPr id="3079" name="Picture 7" descr="C:\Documents and Settings\Tea.USER-44810677D8\Рабочий стол\v.r.jpg"/>
          <p:cNvPicPr>
            <a:picLocks noChangeAspect="1" noChangeArrowheads="1"/>
          </p:cNvPicPr>
          <p:nvPr/>
        </p:nvPicPr>
        <p:blipFill>
          <a:blip r:embed="rId4"/>
          <a:srcRect/>
          <a:stretch>
            <a:fillRect/>
          </a:stretch>
        </p:blipFill>
        <p:spPr bwMode="auto">
          <a:xfrm>
            <a:off x="214282" y="785794"/>
            <a:ext cx="2286016" cy="1726175"/>
          </a:xfrm>
          <a:prstGeom prst="ellipse">
            <a:avLst/>
          </a:prstGeom>
          <a:noFill/>
        </p:spPr>
      </p:pic>
      <p:pic>
        <p:nvPicPr>
          <p:cNvPr id="3080" name="Picture 8" descr="C:\Documents and Settings\Tea.USER-44810677D8\Рабочий стол\v.uligoooooooooooooooooooooo.jpg"/>
          <p:cNvPicPr>
            <a:picLocks noChangeAspect="1" noChangeArrowheads="1"/>
          </p:cNvPicPr>
          <p:nvPr/>
        </p:nvPicPr>
        <p:blipFill>
          <a:blip r:embed="rId5"/>
          <a:srcRect/>
          <a:stretch>
            <a:fillRect/>
          </a:stretch>
        </p:blipFill>
        <p:spPr bwMode="auto">
          <a:xfrm>
            <a:off x="357158" y="4357694"/>
            <a:ext cx="2428892" cy="1824520"/>
          </a:xfrm>
          <a:prstGeom prst="cloud">
            <a:avLst/>
          </a:prstGeom>
          <a:noFill/>
        </p:spPr>
      </p:pic>
      <p:sp>
        <p:nvSpPr>
          <p:cNvPr id="13" name="Стрелка вправо 12"/>
          <p:cNvSpPr/>
          <p:nvPr/>
        </p:nvSpPr>
        <p:spPr>
          <a:xfrm rot="13041092">
            <a:off x="1777255" y="2918707"/>
            <a:ext cx="1258825" cy="1918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трелка вправо 13"/>
          <p:cNvSpPr/>
          <p:nvPr/>
        </p:nvSpPr>
        <p:spPr>
          <a:xfrm rot="8749089">
            <a:off x="2538603" y="4653423"/>
            <a:ext cx="1119113" cy="2158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трелка вправо 14"/>
          <p:cNvSpPr/>
          <p:nvPr/>
        </p:nvSpPr>
        <p:spPr>
          <a:xfrm rot="20678304">
            <a:off x="4967254" y="1782337"/>
            <a:ext cx="1033047" cy="2214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трелка вправо 15"/>
          <p:cNvSpPr/>
          <p:nvPr/>
        </p:nvSpPr>
        <p:spPr>
          <a:xfrm rot="2572442">
            <a:off x="4759941" y="3513607"/>
            <a:ext cx="1401897" cy="2629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 calcmode="lin" valueType="num">
                                      <p:cBhvr>
                                        <p:cTn id="7"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8" dur="500" fill="hold"/>
                                        <p:tgtEl>
                                          <p:spTgt spid="2">
                                            <p:txEl>
                                              <p:pRg st="6" end="6"/>
                                            </p:txEl>
                                          </p:spTgt>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anim calcmode="lin" valueType="num">
                                      <p:cBhvr>
                                        <p:cTn id="11"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12" dur="500" fill="hold"/>
                                        <p:tgtEl>
                                          <p:spTgt spid="2">
                                            <p:txEl>
                                              <p:pRg st="7" end="7"/>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childTnLst>
                                </p:cTn>
                              </p:par>
                              <p:par>
                                <p:cTn id="19" presetID="23" presetClass="entr" presetSubtype="16" fill="hold" nodeType="withEffect">
                                  <p:stCondLst>
                                    <p:cond delay="0"/>
                                  </p:stCondLst>
                                  <p:childTnLst>
                                    <p:set>
                                      <p:cBhvr>
                                        <p:cTn id="20" dur="1" fill="hold">
                                          <p:stCondLst>
                                            <p:cond delay="0"/>
                                          </p:stCondLst>
                                        </p:cTn>
                                        <p:tgtEl>
                                          <p:spTgt spid="3077"/>
                                        </p:tgtEl>
                                        <p:attrNameLst>
                                          <p:attrName>style.visibility</p:attrName>
                                        </p:attrNameLst>
                                      </p:cBhvr>
                                      <p:to>
                                        <p:strVal val="visible"/>
                                      </p:to>
                                    </p:set>
                                    <p:anim calcmode="lin" valueType="num">
                                      <p:cBhvr>
                                        <p:cTn id="21" dur="500" fill="hold"/>
                                        <p:tgtEl>
                                          <p:spTgt spid="3077"/>
                                        </p:tgtEl>
                                        <p:attrNameLst>
                                          <p:attrName>ppt_w</p:attrName>
                                        </p:attrNameLst>
                                      </p:cBhvr>
                                      <p:tavLst>
                                        <p:tav tm="0">
                                          <p:val>
                                            <p:fltVal val="0"/>
                                          </p:val>
                                        </p:tav>
                                        <p:tav tm="100000">
                                          <p:val>
                                            <p:strVal val="#ppt_w"/>
                                          </p:val>
                                        </p:tav>
                                      </p:tavLst>
                                    </p:anim>
                                    <p:anim calcmode="lin" valueType="num">
                                      <p:cBhvr>
                                        <p:cTn id="22" dur="500" fill="hold"/>
                                        <p:tgtEl>
                                          <p:spTgt spid="3077"/>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anim calcmode="lin" valueType="num">
                                      <p:cBhvr>
                                        <p:cTn id="27" dur="500" fill="hold"/>
                                        <p:tgtEl>
                                          <p:spTgt spid="2">
                                            <p:txEl>
                                              <p:pRg st="9" end="9"/>
                                            </p:txEl>
                                          </p:spTgt>
                                        </p:tgtEl>
                                        <p:attrNameLst>
                                          <p:attrName>ppt_w</p:attrName>
                                        </p:attrNameLst>
                                      </p:cBhvr>
                                      <p:tavLst>
                                        <p:tav tm="0">
                                          <p:val>
                                            <p:fltVal val="0"/>
                                          </p:val>
                                        </p:tav>
                                        <p:tav tm="100000">
                                          <p:val>
                                            <p:strVal val="#ppt_w"/>
                                          </p:val>
                                        </p:tav>
                                      </p:tavLst>
                                    </p:anim>
                                    <p:anim calcmode="lin" valueType="num">
                                      <p:cBhvr>
                                        <p:cTn id="28" dur="500" fill="hold"/>
                                        <p:tgtEl>
                                          <p:spTgt spid="2">
                                            <p:txEl>
                                              <p:pRg st="9" end="9"/>
                                            </p:txEl>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par>
                                <p:cTn id="35" presetID="23" presetClass="entr" presetSubtype="16" fill="hold" nodeType="withEffect">
                                  <p:stCondLst>
                                    <p:cond delay="0"/>
                                  </p:stCondLst>
                                  <p:childTnLst>
                                    <p:set>
                                      <p:cBhvr>
                                        <p:cTn id="36" dur="1" fill="hold">
                                          <p:stCondLst>
                                            <p:cond delay="0"/>
                                          </p:stCondLst>
                                        </p:cTn>
                                        <p:tgtEl>
                                          <p:spTgt spid="3078"/>
                                        </p:tgtEl>
                                        <p:attrNameLst>
                                          <p:attrName>style.visibility</p:attrName>
                                        </p:attrNameLst>
                                      </p:cBhvr>
                                      <p:to>
                                        <p:strVal val="visible"/>
                                      </p:to>
                                    </p:set>
                                    <p:anim calcmode="lin" valueType="num">
                                      <p:cBhvr>
                                        <p:cTn id="37" dur="500" fill="hold"/>
                                        <p:tgtEl>
                                          <p:spTgt spid="3078"/>
                                        </p:tgtEl>
                                        <p:attrNameLst>
                                          <p:attrName>ppt_w</p:attrName>
                                        </p:attrNameLst>
                                      </p:cBhvr>
                                      <p:tavLst>
                                        <p:tav tm="0">
                                          <p:val>
                                            <p:fltVal val="0"/>
                                          </p:val>
                                        </p:tav>
                                        <p:tav tm="100000">
                                          <p:val>
                                            <p:strVal val="#ppt_w"/>
                                          </p:val>
                                        </p:tav>
                                      </p:tavLst>
                                    </p:anim>
                                    <p:anim calcmode="lin" valueType="num">
                                      <p:cBhvr>
                                        <p:cTn id="38" dur="500" fill="hold"/>
                                        <p:tgtEl>
                                          <p:spTgt spid="3078"/>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nodeType="clickEffect">
                                  <p:stCondLst>
                                    <p:cond delay="0"/>
                                  </p:stCondLst>
                                  <p:childTnLst>
                                    <p:set>
                                      <p:cBhvr>
                                        <p:cTn id="42" dur="1" fill="hold">
                                          <p:stCondLst>
                                            <p:cond delay="0"/>
                                          </p:stCondLst>
                                        </p:cTn>
                                        <p:tgtEl>
                                          <p:spTgt spid="2">
                                            <p:txEl>
                                              <p:pRg st="12" end="12"/>
                                            </p:txEl>
                                          </p:spTgt>
                                        </p:tgtEl>
                                        <p:attrNameLst>
                                          <p:attrName>style.visibility</p:attrName>
                                        </p:attrNameLst>
                                      </p:cBhvr>
                                      <p:to>
                                        <p:strVal val="visible"/>
                                      </p:to>
                                    </p:set>
                                    <p:anim calcmode="lin" valueType="num">
                                      <p:cBhvr>
                                        <p:cTn id="43" dur="500" fill="hold"/>
                                        <p:tgtEl>
                                          <p:spTgt spid="2">
                                            <p:txEl>
                                              <p:pRg st="12" end="12"/>
                                            </p:txEl>
                                          </p:spTgt>
                                        </p:tgtEl>
                                        <p:attrNameLst>
                                          <p:attrName>ppt_w</p:attrName>
                                        </p:attrNameLst>
                                      </p:cBhvr>
                                      <p:tavLst>
                                        <p:tav tm="0">
                                          <p:val>
                                            <p:fltVal val="0"/>
                                          </p:val>
                                        </p:tav>
                                        <p:tav tm="100000">
                                          <p:val>
                                            <p:strVal val="#ppt_w"/>
                                          </p:val>
                                        </p:tav>
                                      </p:tavLst>
                                    </p:anim>
                                    <p:anim calcmode="lin" valueType="num">
                                      <p:cBhvr>
                                        <p:cTn id="44" dur="500" fill="hold"/>
                                        <p:tgtEl>
                                          <p:spTgt spid="2">
                                            <p:txEl>
                                              <p:pRg st="12" end="12"/>
                                            </p:txEl>
                                          </p:spTgt>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childTnLst>
                                </p:cTn>
                              </p:par>
                              <p:par>
                                <p:cTn id="51" presetID="23" presetClass="entr" presetSubtype="16" fill="hold" nodeType="withEffect">
                                  <p:stCondLst>
                                    <p:cond delay="0"/>
                                  </p:stCondLst>
                                  <p:childTnLst>
                                    <p:set>
                                      <p:cBhvr>
                                        <p:cTn id="52" dur="1" fill="hold">
                                          <p:stCondLst>
                                            <p:cond delay="0"/>
                                          </p:stCondLst>
                                        </p:cTn>
                                        <p:tgtEl>
                                          <p:spTgt spid="3079"/>
                                        </p:tgtEl>
                                        <p:attrNameLst>
                                          <p:attrName>style.visibility</p:attrName>
                                        </p:attrNameLst>
                                      </p:cBhvr>
                                      <p:to>
                                        <p:strVal val="visible"/>
                                      </p:to>
                                    </p:set>
                                    <p:anim calcmode="lin" valueType="num">
                                      <p:cBhvr>
                                        <p:cTn id="53" dur="500" fill="hold"/>
                                        <p:tgtEl>
                                          <p:spTgt spid="3079"/>
                                        </p:tgtEl>
                                        <p:attrNameLst>
                                          <p:attrName>ppt_w</p:attrName>
                                        </p:attrNameLst>
                                      </p:cBhvr>
                                      <p:tavLst>
                                        <p:tav tm="0">
                                          <p:val>
                                            <p:fltVal val="0"/>
                                          </p:val>
                                        </p:tav>
                                        <p:tav tm="100000">
                                          <p:val>
                                            <p:strVal val="#ppt_w"/>
                                          </p:val>
                                        </p:tav>
                                      </p:tavLst>
                                    </p:anim>
                                    <p:anim calcmode="lin" valueType="num">
                                      <p:cBhvr>
                                        <p:cTn id="54" dur="500" fill="hold"/>
                                        <p:tgtEl>
                                          <p:spTgt spid="3079"/>
                                        </p:tgtEl>
                                        <p:attrNameLst>
                                          <p:attrName>ppt_h</p:attrName>
                                        </p:attrNameLst>
                                      </p:cBhvr>
                                      <p:tavLst>
                                        <p:tav tm="0">
                                          <p:val>
                                            <p:fltVal val="0"/>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23" presetClass="entr" presetSubtype="16" fill="hold" nodeType="clickEffect">
                                  <p:stCondLst>
                                    <p:cond delay="0"/>
                                  </p:stCondLst>
                                  <p:childTnLst>
                                    <p:set>
                                      <p:cBhvr>
                                        <p:cTn id="58" dur="1" fill="hold">
                                          <p:stCondLst>
                                            <p:cond delay="0"/>
                                          </p:stCondLst>
                                        </p:cTn>
                                        <p:tgtEl>
                                          <p:spTgt spid="2">
                                            <p:txEl>
                                              <p:pRg st="14" end="14"/>
                                            </p:txEl>
                                          </p:spTgt>
                                        </p:tgtEl>
                                        <p:attrNameLst>
                                          <p:attrName>style.visibility</p:attrName>
                                        </p:attrNameLst>
                                      </p:cBhvr>
                                      <p:to>
                                        <p:strVal val="visible"/>
                                      </p:to>
                                    </p:set>
                                    <p:anim calcmode="lin" valueType="num">
                                      <p:cBhvr>
                                        <p:cTn id="59" dur="500" fill="hold"/>
                                        <p:tgtEl>
                                          <p:spTgt spid="2">
                                            <p:txEl>
                                              <p:pRg st="14" end="14"/>
                                            </p:txEl>
                                          </p:spTgt>
                                        </p:tgtEl>
                                        <p:attrNameLst>
                                          <p:attrName>ppt_w</p:attrName>
                                        </p:attrNameLst>
                                      </p:cBhvr>
                                      <p:tavLst>
                                        <p:tav tm="0">
                                          <p:val>
                                            <p:fltVal val="0"/>
                                          </p:val>
                                        </p:tav>
                                        <p:tav tm="100000">
                                          <p:val>
                                            <p:strVal val="#ppt_w"/>
                                          </p:val>
                                        </p:tav>
                                      </p:tavLst>
                                    </p:anim>
                                    <p:anim calcmode="lin" valueType="num">
                                      <p:cBhvr>
                                        <p:cTn id="60" dur="500" fill="hold"/>
                                        <p:tgtEl>
                                          <p:spTgt spid="2">
                                            <p:txEl>
                                              <p:pRg st="14" end="14"/>
                                            </p:txEl>
                                          </p:spTgt>
                                        </p:tgtEl>
                                        <p:attrNameLst>
                                          <p:attrName>ppt_h</p:attrName>
                                        </p:attrNameLst>
                                      </p:cBhvr>
                                      <p:tavLst>
                                        <p:tav tm="0">
                                          <p:val>
                                            <p:fltVal val="0"/>
                                          </p:val>
                                        </p:tav>
                                        <p:tav tm="100000">
                                          <p:val>
                                            <p:strVal val="#ppt_h"/>
                                          </p:val>
                                        </p:tav>
                                      </p:tavLst>
                                    </p:anim>
                                  </p:childTnLst>
                                </p:cTn>
                              </p:par>
                            </p:childTnLst>
                          </p:cTn>
                        </p:par>
                      </p:childTnLst>
                    </p:cTn>
                  </p:par>
                  <p:par>
                    <p:cTn id="61" fill="hold">
                      <p:stCondLst>
                        <p:cond delay="indefinite"/>
                      </p:stCondLst>
                      <p:childTnLst>
                        <p:par>
                          <p:cTn id="62" fill="hold">
                            <p:stCondLst>
                              <p:cond delay="0"/>
                            </p:stCondLst>
                            <p:childTnLst>
                              <p:par>
                                <p:cTn id="63" presetID="23" presetClass="entr" presetSubtype="16" fill="hold" grpId="0" nodeType="clickEffect">
                                  <p:stCondLst>
                                    <p:cond delay="0"/>
                                  </p:stCondLst>
                                  <p:childTnLst>
                                    <p:set>
                                      <p:cBhvr>
                                        <p:cTn id="64" dur="1" fill="hold">
                                          <p:stCondLst>
                                            <p:cond delay="0"/>
                                          </p:stCondLst>
                                        </p:cTn>
                                        <p:tgtEl>
                                          <p:spTgt spid="14"/>
                                        </p:tgtEl>
                                        <p:attrNameLst>
                                          <p:attrName>style.visibility</p:attrName>
                                        </p:attrNameLst>
                                      </p:cBhvr>
                                      <p:to>
                                        <p:strVal val="visible"/>
                                      </p:to>
                                    </p:set>
                                    <p:anim calcmode="lin" valueType="num">
                                      <p:cBhvr>
                                        <p:cTn id="65" dur="500" fill="hold"/>
                                        <p:tgtEl>
                                          <p:spTgt spid="14"/>
                                        </p:tgtEl>
                                        <p:attrNameLst>
                                          <p:attrName>ppt_w</p:attrName>
                                        </p:attrNameLst>
                                      </p:cBhvr>
                                      <p:tavLst>
                                        <p:tav tm="0">
                                          <p:val>
                                            <p:fltVal val="0"/>
                                          </p:val>
                                        </p:tav>
                                        <p:tav tm="100000">
                                          <p:val>
                                            <p:strVal val="#ppt_w"/>
                                          </p:val>
                                        </p:tav>
                                      </p:tavLst>
                                    </p:anim>
                                    <p:anim calcmode="lin" valueType="num">
                                      <p:cBhvr>
                                        <p:cTn id="66" dur="500" fill="hold"/>
                                        <p:tgtEl>
                                          <p:spTgt spid="14"/>
                                        </p:tgtEl>
                                        <p:attrNameLst>
                                          <p:attrName>ppt_h</p:attrName>
                                        </p:attrNameLst>
                                      </p:cBhvr>
                                      <p:tavLst>
                                        <p:tav tm="0">
                                          <p:val>
                                            <p:fltVal val="0"/>
                                          </p:val>
                                        </p:tav>
                                        <p:tav tm="100000">
                                          <p:val>
                                            <p:strVal val="#ppt_h"/>
                                          </p:val>
                                        </p:tav>
                                      </p:tavLst>
                                    </p:anim>
                                  </p:childTnLst>
                                </p:cTn>
                              </p:par>
                              <p:par>
                                <p:cTn id="67" presetID="23" presetClass="entr" presetSubtype="16" fill="hold" nodeType="withEffect">
                                  <p:stCondLst>
                                    <p:cond delay="0"/>
                                  </p:stCondLst>
                                  <p:childTnLst>
                                    <p:set>
                                      <p:cBhvr>
                                        <p:cTn id="68" dur="1" fill="hold">
                                          <p:stCondLst>
                                            <p:cond delay="0"/>
                                          </p:stCondLst>
                                        </p:cTn>
                                        <p:tgtEl>
                                          <p:spTgt spid="3080"/>
                                        </p:tgtEl>
                                        <p:attrNameLst>
                                          <p:attrName>style.visibility</p:attrName>
                                        </p:attrNameLst>
                                      </p:cBhvr>
                                      <p:to>
                                        <p:strVal val="visible"/>
                                      </p:to>
                                    </p:set>
                                    <p:anim calcmode="lin" valueType="num">
                                      <p:cBhvr>
                                        <p:cTn id="69" dur="500" fill="hold"/>
                                        <p:tgtEl>
                                          <p:spTgt spid="3080"/>
                                        </p:tgtEl>
                                        <p:attrNameLst>
                                          <p:attrName>ppt_w</p:attrName>
                                        </p:attrNameLst>
                                      </p:cBhvr>
                                      <p:tavLst>
                                        <p:tav tm="0">
                                          <p:val>
                                            <p:fltVal val="0"/>
                                          </p:val>
                                        </p:tav>
                                        <p:tav tm="100000">
                                          <p:val>
                                            <p:strVal val="#ppt_w"/>
                                          </p:val>
                                        </p:tav>
                                      </p:tavLst>
                                    </p:anim>
                                    <p:anim calcmode="lin" valueType="num">
                                      <p:cBhvr>
                                        <p:cTn id="70" dur="500" fill="hold"/>
                                        <p:tgtEl>
                                          <p:spTgt spid="308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Рисунок 3"/>
          <p:cNvPicPr>
            <a:picLocks noChangeAspect="1" noChangeArrowheads="1"/>
          </p:cNvPicPr>
          <p:nvPr/>
        </p:nvPicPr>
        <p:blipFill>
          <a:blip r:embed="rId2"/>
          <a:srcRect l="39912" t="18645" r="30679" b="33614"/>
          <a:stretch>
            <a:fillRect/>
          </a:stretch>
        </p:blipFill>
        <p:spPr bwMode="auto">
          <a:xfrm>
            <a:off x="1214414" y="785794"/>
            <a:ext cx="6715172" cy="5572164"/>
          </a:xfrm>
          <a:prstGeom prst="rect">
            <a:avLst/>
          </a:prstGeom>
          <a:noFill/>
          <a:ln w="9525">
            <a:noFill/>
            <a:miter lim="800000"/>
            <a:headEnd/>
            <a:tailEnd/>
          </a:ln>
        </p:spPr>
      </p:pic>
      <p:sp>
        <p:nvSpPr>
          <p:cNvPr id="3" name="TextBox 2"/>
          <p:cNvSpPr txBox="1"/>
          <p:nvPr/>
        </p:nvSpPr>
        <p:spPr>
          <a:xfrm>
            <a:off x="2214546" y="214290"/>
            <a:ext cx="5643602" cy="369332"/>
          </a:xfrm>
          <a:prstGeom prst="rect">
            <a:avLst/>
          </a:prstGeom>
          <a:noFill/>
        </p:spPr>
        <p:txBody>
          <a:bodyPr wrap="square" rtlCol="0">
            <a:spAutoFit/>
          </a:bodyPr>
          <a:lstStyle/>
          <a:p>
            <a:pPr algn="ctr"/>
            <a:r>
              <a:rPr lang="en-US" b="1" dirty="0" smtClean="0"/>
              <a:t>Morphology  of  </a:t>
            </a:r>
            <a:r>
              <a:rPr lang="en-US" b="1" i="1" dirty="0" err="1" smtClean="0"/>
              <a:t>Vacinium</a:t>
            </a:r>
            <a:endParaRPr lang="ru-RU" b="1" i="1" dirty="0"/>
          </a:p>
        </p:txBody>
      </p:sp>
    </p:spTree>
  </p:cSld>
  <p:clrMapOvr>
    <a:masterClrMapping/>
  </p:clrMapOvr>
  <p:transition spd="med">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p:cNvSpPr>
            <a:spLocks noGrp="1"/>
          </p:cNvSpPr>
          <p:nvPr>
            <p:ph type="title"/>
          </p:nvPr>
        </p:nvSpPr>
        <p:spPr>
          <a:xfrm>
            <a:off x="457200" y="142875"/>
            <a:ext cx="7258050" cy="857250"/>
          </a:xfrm>
        </p:spPr>
        <p:txBody>
          <a:bodyPr/>
          <a:lstStyle/>
          <a:p>
            <a:pPr algn="ctr"/>
            <a:r>
              <a:rPr lang="en-US" sz="4400" dirty="0" smtClean="0"/>
              <a:t>Blueberry background </a:t>
            </a:r>
            <a:endParaRPr lang="ru-RU" sz="4400" dirty="0" smtClean="0"/>
          </a:p>
        </p:txBody>
      </p:sp>
      <p:pic>
        <p:nvPicPr>
          <p:cNvPr id="6147" name="Рисунок 4"/>
          <p:cNvPicPr>
            <a:picLocks noChangeAspect="1" noChangeArrowheads="1"/>
          </p:cNvPicPr>
          <p:nvPr/>
        </p:nvPicPr>
        <p:blipFill>
          <a:blip r:embed="rId2"/>
          <a:srcRect l="8665" t="23096" r="8205" b="32854"/>
          <a:stretch>
            <a:fillRect/>
          </a:stretch>
        </p:blipFill>
        <p:spPr bwMode="auto">
          <a:xfrm>
            <a:off x="5000625" y="4429125"/>
            <a:ext cx="4000500" cy="1962150"/>
          </a:xfrm>
          <a:prstGeom prst="rect">
            <a:avLst/>
          </a:prstGeom>
          <a:noFill/>
          <a:ln w="9525">
            <a:noFill/>
            <a:miter lim="800000"/>
            <a:headEnd/>
            <a:tailEnd/>
          </a:ln>
        </p:spPr>
      </p:pic>
      <p:pic>
        <p:nvPicPr>
          <p:cNvPr id="10" name="Содержимое 9"/>
          <p:cNvPicPr>
            <a:picLocks noGrp="1"/>
          </p:cNvPicPr>
          <p:nvPr>
            <p:ph idx="1"/>
          </p:nvPr>
        </p:nvPicPr>
        <p:blipFill>
          <a:blip r:embed="rId3"/>
          <a:srcRect l="8498" t="23095" r="5238" b="32639"/>
          <a:stretch>
            <a:fillRect/>
          </a:stretch>
        </p:blipFill>
        <p:spPr>
          <a:xfrm>
            <a:off x="142844" y="1285860"/>
            <a:ext cx="3714776" cy="2302120"/>
          </a:xfrm>
          <a:prstGeom prst="round1Rect">
            <a:avLst/>
          </a:prstGeom>
        </p:spPr>
      </p:pic>
      <p:pic>
        <p:nvPicPr>
          <p:cNvPr id="28675" name="Picture 3"/>
          <p:cNvPicPr>
            <a:picLocks noChangeAspect="1" noChangeArrowheads="1"/>
          </p:cNvPicPr>
          <p:nvPr/>
        </p:nvPicPr>
        <p:blipFill>
          <a:blip r:embed="rId4"/>
          <a:srcRect/>
          <a:stretch>
            <a:fillRect/>
          </a:stretch>
        </p:blipFill>
        <p:spPr bwMode="auto">
          <a:xfrm>
            <a:off x="5357818" y="1142984"/>
            <a:ext cx="3357586" cy="2857520"/>
          </a:xfrm>
          <a:prstGeom prst="ellipse">
            <a:avLst/>
          </a:prstGeom>
          <a:noFill/>
          <a:ln w="9525">
            <a:noFill/>
            <a:miter lim="800000"/>
            <a:headEnd/>
            <a:tailEnd/>
          </a:ln>
          <a:effectLst/>
        </p:spPr>
      </p:pic>
      <p:pic>
        <p:nvPicPr>
          <p:cNvPr id="28676" name="Picture 4" descr="D:\blueberryyyy\13 maisi\oneal (4).JPG"/>
          <p:cNvPicPr>
            <a:picLocks noChangeAspect="1" noChangeArrowheads="1"/>
          </p:cNvPicPr>
          <p:nvPr/>
        </p:nvPicPr>
        <p:blipFill>
          <a:blip r:embed="rId5" cstate="print"/>
          <a:srcRect/>
          <a:stretch>
            <a:fillRect/>
          </a:stretch>
        </p:blipFill>
        <p:spPr bwMode="auto">
          <a:xfrm>
            <a:off x="214282" y="4000504"/>
            <a:ext cx="3571900" cy="2571769"/>
          </a:xfrm>
          <a:prstGeom prst="ellipse">
            <a:avLst/>
          </a:prstGeom>
          <a:noFill/>
        </p:spPr>
      </p:pic>
    </p:spTree>
  </p:cSld>
  <p:clrMapOvr>
    <a:masterClrMapping/>
  </p:clrMapOvr>
  <p:transition spd="med">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a:xfrm>
            <a:off x="457200" y="704850"/>
            <a:ext cx="8229600" cy="795338"/>
          </a:xfrm>
        </p:spPr>
        <p:txBody>
          <a:bodyPr>
            <a:normAutofit fontScale="90000"/>
          </a:bodyPr>
          <a:lstStyle/>
          <a:p>
            <a:pPr algn="ctr"/>
            <a:r>
              <a:rPr lang="en-US" dirty="0" smtClean="0"/>
              <a:t>Usage and popularity </a:t>
            </a:r>
            <a:endParaRPr lang="ru-RU" dirty="0" smtClean="0"/>
          </a:p>
        </p:txBody>
      </p:sp>
      <p:sp>
        <p:nvSpPr>
          <p:cNvPr id="7171" name="Содержимое 2"/>
          <p:cNvSpPr>
            <a:spLocks noGrp="1"/>
          </p:cNvSpPr>
          <p:nvPr>
            <p:ph idx="1"/>
          </p:nvPr>
        </p:nvSpPr>
        <p:spPr>
          <a:xfrm>
            <a:off x="457200" y="2143125"/>
            <a:ext cx="8229600" cy="4181475"/>
          </a:xfrm>
        </p:spPr>
        <p:txBody>
          <a:bodyPr/>
          <a:lstStyle/>
          <a:p>
            <a:r>
              <a:rPr lang="en-US" dirty="0" smtClean="0"/>
              <a:t> Blueberries have gained increased attention because of beneficial components in them. The components are strong antioxidants that can delay components development of chronic disease and ageing.</a:t>
            </a:r>
          </a:p>
          <a:p>
            <a:r>
              <a:rPr lang="en-US" dirty="0" smtClean="0"/>
              <a:t>the antioxidants compounds give blueberry their blue color  </a:t>
            </a:r>
          </a:p>
          <a:p>
            <a:r>
              <a:rPr lang="en-US" dirty="0" smtClean="0"/>
              <a:t>The consumption of blueberries has risen by about 1.6 time in the last ten years</a:t>
            </a:r>
            <a:endParaRPr lang="ru-RU" dirty="0" smtClean="0"/>
          </a:p>
          <a:p>
            <a:pPr>
              <a:buFont typeface="Wingdings 2" pitchFamily="18" charset="2"/>
              <a:buNone/>
            </a:pPr>
            <a:endParaRPr lang="ru-RU" dirty="0" smtClean="0"/>
          </a:p>
        </p:txBody>
      </p:sp>
    </p:spTree>
  </p:cSld>
  <p:clrMapOvr>
    <a:masterClrMapping/>
  </p:clrMapOvr>
  <p:transition spd="med">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85728"/>
            <a:ext cx="8229600" cy="1143008"/>
          </a:xfrm>
        </p:spPr>
        <p:txBody>
          <a:bodyPr/>
          <a:lstStyle/>
          <a:p>
            <a:pPr algn="ctr"/>
            <a:r>
              <a:rPr lang="en-US" dirty="0" smtClean="0"/>
              <a:t>Why is blueberry important?</a:t>
            </a:r>
            <a:endParaRPr lang="ru-RU" dirty="0"/>
          </a:p>
        </p:txBody>
      </p:sp>
      <p:sp>
        <p:nvSpPr>
          <p:cNvPr id="3" name="Содержимое 2"/>
          <p:cNvSpPr>
            <a:spLocks noGrp="1"/>
          </p:cNvSpPr>
          <p:nvPr>
            <p:ph idx="1"/>
          </p:nvPr>
        </p:nvSpPr>
        <p:spPr>
          <a:xfrm>
            <a:off x="457200" y="1643050"/>
            <a:ext cx="8229600" cy="4483113"/>
          </a:xfrm>
        </p:spPr>
        <p:txBody>
          <a:bodyPr/>
          <a:lstStyle/>
          <a:p>
            <a:r>
              <a:rPr lang="en-US" dirty="0" smtClean="0">
                <a:latin typeface="Times New Roman" pitchFamily="18" charset="0"/>
                <a:cs typeface="Times New Roman" pitchFamily="18" charset="0"/>
              </a:rPr>
              <a:t>                            The medical importance     </a:t>
            </a:r>
          </a:p>
          <a:p>
            <a:r>
              <a:rPr lang="en-US" dirty="0" smtClean="0">
                <a:latin typeface="Times New Roman" pitchFamily="18" charset="0"/>
                <a:cs typeface="Times New Roman" pitchFamily="18" charset="0"/>
              </a:rPr>
              <a:t>                            The economic importance</a:t>
            </a:r>
          </a:p>
          <a:p>
            <a:r>
              <a:rPr lang="en-US" dirty="0" smtClean="0">
                <a:latin typeface="Times New Roman" pitchFamily="18" charset="0"/>
                <a:cs typeface="Times New Roman" pitchFamily="18" charset="0"/>
              </a:rPr>
              <a:t>                            The importance of food                               </a:t>
            </a:r>
          </a:p>
          <a:p>
            <a:endParaRPr lang="en-US" dirty="0" smtClean="0">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pic>
        <p:nvPicPr>
          <p:cNvPr id="9" name="Рисунок 8"/>
          <p:cNvPicPr/>
          <p:nvPr/>
        </p:nvPicPr>
        <p:blipFill>
          <a:blip r:embed="rId2"/>
          <a:srcRect l="15871" t="9358" r="33491" b="24332"/>
          <a:stretch>
            <a:fillRect/>
          </a:stretch>
        </p:blipFill>
        <p:spPr bwMode="auto">
          <a:xfrm>
            <a:off x="0" y="1357298"/>
            <a:ext cx="2571768" cy="3143272"/>
          </a:xfrm>
          <a:prstGeom prst="ellipse">
            <a:avLst/>
          </a:prstGeom>
          <a:noFill/>
          <a:ln w="9525">
            <a:noFill/>
            <a:miter lim="800000"/>
            <a:headEnd/>
            <a:tailEnd/>
          </a:ln>
        </p:spPr>
      </p:pic>
      <p:sp>
        <p:nvSpPr>
          <p:cNvPr id="13" name="Стрелка вниз 12"/>
          <p:cNvSpPr/>
          <p:nvPr/>
        </p:nvSpPr>
        <p:spPr>
          <a:xfrm rot="3998525">
            <a:off x="2397371" y="1588614"/>
            <a:ext cx="358394" cy="914065"/>
          </a:xfrm>
          <a:prstGeom prst="downArrow">
            <a:avLst>
              <a:gd name="adj1" fmla="val 50000"/>
              <a:gd name="adj2" fmla="val 231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4" name="Picture 6" descr="C:\Documents and Settings\Tea.USER-44810677D8\Рабочий стол\food.jpg"/>
          <p:cNvPicPr>
            <a:picLocks noChangeAspect="1" noChangeArrowheads="1"/>
          </p:cNvPicPr>
          <p:nvPr/>
        </p:nvPicPr>
        <p:blipFill>
          <a:blip r:embed="rId3"/>
          <a:srcRect/>
          <a:stretch>
            <a:fillRect/>
          </a:stretch>
        </p:blipFill>
        <p:spPr bwMode="auto">
          <a:xfrm rot="526941">
            <a:off x="3443564" y="4404095"/>
            <a:ext cx="2643206" cy="2265402"/>
          </a:xfrm>
          <a:prstGeom prst="cloud">
            <a:avLst/>
          </a:prstGeom>
          <a:noFill/>
        </p:spPr>
      </p:pic>
      <p:pic>
        <p:nvPicPr>
          <p:cNvPr id="15" name="Picture 2" descr="http://www.blueberry.org/images/porta.jpg"/>
          <p:cNvPicPr>
            <a:picLocks noChangeAspect="1" noChangeArrowheads="1"/>
          </p:cNvPicPr>
          <p:nvPr/>
        </p:nvPicPr>
        <p:blipFill>
          <a:blip r:embed="rId4"/>
          <a:srcRect/>
          <a:stretch>
            <a:fillRect/>
          </a:stretch>
        </p:blipFill>
        <p:spPr bwMode="auto">
          <a:xfrm rot="2498695">
            <a:off x="7097048" y="2027522"/>
            <a:ext cx="2079834" cy="1295401"/>
          </a:xfrm>
          <a:prstGeom prst="roundRect">
            <a:avLst/>
          </a:prstGeom>
          <a:noFill/>
        </p:spPr>
      </p:pic>
      <p:pic>
        <p:nvPicPr>
          <p:cNvPr id="16" name="Picture 4" descr="http://www.blueberry.org/wildharvestbbflaxgranola.JPG"/>
          <p:cNvPicPr>
            <a:picLocks noChangeAspect="1" noChangeArrowheads="1"/>
          </p:cNvPicPr>
          <p:nvPr/>
        </p:nvPicPr>
        <p:blipFill>
          <a:blip r:embed="rId5"/>
          <a:srcRect/>
          <a:stretch>
            <a:fillRect/>
          </a:stretch>
        </p:blipFill>
        <p:spPr bwMode="auto">
          <a:xfrm>
            <a:off x="6643702" y="4429132"/>
            <a:ext cx="2071702" cy="2000240"/>
          </a:xfrm>
          <a:prstGeom prst="ellipse">
            <a:avLst/>
          </a:prstGeom>
          <a:noFill/>
        </p:spPr>
      </p:pic>
      <p:pic>
        <p:nvPicPr>
          <p:cNvPr id="18" name="Picture 8" descr="http://www.blueberry.org/images/juice2.jpg"/>
          <p:cNvPicPr>
            <a:picLocks noChangeAspect="1" noChangeArrowheads="1"/>
          </p:cNvPicPr>
          <p:nvPr/>
        </p:nvPicPr>
        <p:blipFill>
          <a:blip r:embed="rId6"/>
          <a:srcRect/>
          <a:stretch>
            <a:fillRect/>
          </a:stretch>
        </p:blipFill>
        <p:spPr bwMode="auto">
          <a:xfrm rot="1173525">
            <a:off x="1214414" y="4572008"/>
            <a:ext cx="1500198" cy="1933576"/>
          </a:xfrm>
          <a:prstGeom prst="ellipse">
            <a:avLst/>
          </a:prstGeom>
          <a:noFill/>
        </p:spPr>
      </p:pic>
      <p:sp>
        <p:nvSpPr>
          <p:cNvPr id="21" name="Стрелка вниз 20"/>
          <p:cNvSpPr/>
          <p:nvPr/>
        </p:nvSpPr>
        <p:spPr>
          <a:xfrm>
            <a:off x="4618025" y="3000373"/>
            <a:ext cx="311165" cy="1151762"/>
          </a:xfrm>
          <a:prstGeom prst="downArrow">
            <a:avLst>
              <a:gd name="adj1" fmla="val 50000"/>
              <a:gd name="adj2" fmla="val 231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Стрелка вниз 24"/>
          <p:cNvSpPr/>
          <p:nvPr/>
        </p:nvSpPr>
        <p:spPr>
          <a:xfrm rot="18104334" flipH="1">
            <a:off x="6712775" y="2269219"/>
            <a:ext cx="345689" cy="691085"/>
          </a:xfrm>
          <a:prstGeom prst="downArrow">
            <a:avLst>
              <a:gd name="adj1" fmla="val 50000"/>
              <a:gd name="adj2" fmla="val 231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p:txBody>
          <a:bodyPr/>
          <a:lstStyle/>
          <a:p>
            <a:r>
              <a:rPr lang="en-US" dirty="0" smtClean="0"/>
              <a:t>Health benefits of blueberries</a:t>
            </a:r>
            <a:endParaRPr lang="ru-RU" dirty="0" smtClean="0"/>
          </a:p>
        </p:txBody>
      </p:sp>
      <p:sp>
        <p:nvSpPr>
          <p:cNvPr id="10243" name="Содержимое 2"/>
          <p:cNvSpPr>
            <a:spLocks noGrp="1"/>
          </p:cNvSpPr>
          <p:nvPr>
            <p:ph idx="1"/>
          </p:nvPr>
        </p:nvSpPr>
        <p:spPr/>
        <p:txBody>
          <a:bodyPr>
            <a:normAutofit lnSpcReduction="10000"/>
          </a:bodyPr>
          <a:lstStyle/>
          <a:p>
            <a:r>
              <a:rPr lang="en-US" dirty="0" smtClean="0"/>
              <a:t>Blueberries have many </a:t>
            </a:r>
            <a:r>
              <a:rPr lang="en-US" dirty="0" err="1" smtClean="0"/>
              <a:t>phytochemicals</a:t>
            </a:r>
            <a:r>
              <a:rPr lang="en-US" dirty="0" smtClean="0"/>
              <a:t> that have healthful properties. These compounds act as:</a:t>
            </a:r>
          </a:p>
          <a:p>
            <a:r>
              <a:rPr lang="en-US" dirty="0" smtClean="0"/>
              <a:t>Antioxidants</a:t>
            </a:r>
          </a:p>
          <a:p>
            <a:r>
              <a:rPr lang="en-US" dirty="0" smtClean="0"/>
              <a:t>Anticancer </a:t>
            </a:r>
          </a:p>
          <a:p>
            <a:r>
              <a:rPr lang="en-US" dirty="0" smtClean="0"/>
              <a:t>Anti-</a:t>
            </a:r>
            <a:r>
              <a:rPr lang="en-US" dirty="0" err="1" smtClean="0"/>
              <a:t>neurodegerative</a:t>
            </a:r>
            <a:endParaRPr lang="en-US" dirty="0" smtClean="0"/>
          </a:p>
          <a:p>
            <a:r>
              <a:rPr lang="en-US" dirty="0" smtClean="0"/>
              <a:t>Anti-inflammatory </a:t>
            </a:r>
          </a:p>
          <a:p>
            <a:r>
              <a:rPr lang="en-US" dirty="0" smtClean="0"/>
              <a:t>because of these properties  recent researches have shown that blueberries have beneficial effects against  chronic diseases. Blueberry antioxidants  benefit many organs systems in the body.</a:t>
            </a:r>
            <a:endParaRPr lang="ru-RU" dirty="0" smtClean="0"/>
          </a:p>
        </p:txBody>
      </p:sp>
    </p:spTree>
  </p:cSld>
  <p:clrMapOvr>
    <a:masterClrMapping/>
  </p:clrMapOvr>
  <p:transition spd="med">
    <p:circl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937</TotalTime>
  <Words>468</Words>
  <PresentationFormat>ეკრანი (4:3)</PresentationFormat>
  <Paragraphs>143</Paragraphs>
  <Slides>25</Slides>
  <Notes>0</Notes>
  <HiddenSlides>0</HiddenSlides>
  <MMClips>0</MMClips>
  <ScaleCrop>false</ScaleCrop>
  <HeadingPairs>
    <vt:vector size="4" baseType="variant">
      <vt:variant>
        <vt:lpstr>თემა</vt:lpstr>
      </vt:variant>
      <vt:variant>
        <vt:i4>1</vt:i4>
      </vt:variant>
      <vt:variant>
        <vt:lpstr>სლაიდების სათაურები</vt:lpstr>
      </vt:variant>
      <vt:variant>
        <vt:i4>25</vt:i4>
      </vt:variant>
    </vt:vector>
  </HeadingPairs>
  <TitlesOfParts>
    <vt:vector size="26" baseType="lpstr">
      <vt:lpstr>Поток</vt:lpstr>
      <vt:lpstr>The Biodiversity of Genus- Vaccinium, Creation and Development of Its Genebank</vt:lpstr>
      <vt:lpstr>სლაიდი 2</vt:lpstr>
      <vt:lpstr>     Scientific classification</vt:lpstr>
      <vt:lpstr>სლაიდი 4</vt:lpstr>
      <vt:lpstr>სლაიდი 5</vt:lpstr>
      <vt:lpstr>Blueberry background </vt:lpstr>
      <vt:lpstr>Usage and popularity </vt:lpstr>
      <vt:lpstr>Why is blueberry important?</vt:lpstr>
      <vt:lpstr>Health benefits of blueberries</vt:lpstr>
      <vt:lpstr>სლაიდი 10</vt:lpstr>
      <vt:lpstr>სლაიდი 11</vt:lpstr>
      <vt:lpstr>სლაიდი 12</vt:lpstr>
      <vt:lpstr>სლაიდი 13</vt:lpstr>
      <vt:lpstr>    Blueberry varieties</vt:lpstr>
      <vt:lpstr>Disease­causing “agents”  </vt:lpstr>
      <vt:lpstr>Some Important Fungal Diseases </vt:lpstr>
      <vt:lpstr>treating chemicals</vt:lpstr>
      <vt:lpstr>The goals of research:</vt:lpstr>
      <vt:lpstr>Main Steps:</vt:lpstr>
      <vt:lpstr> Results:</vt:lpstr>
      <vt:lpstr>The heavy metal content in the leaves of Vaccinium arctostaphylos has been defined  </vt:lpstr>
      <vt:lpstr>F   Description of the phenology</vt:lpstr>
      <vt:lpstr>სლაიდი 23</vt:lpstr>
      <vt:lpstr>სლაიდი 24</vt:lpstr>
      <vt:lpstr>სლაიდი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Biodiversity of Genus- Vaccinium, Creation and Development of Its Genebank</dc:title>
  <cp:lastModifiedBy>Admin</cp:lastModifiedBy>
  <cp:revision>85</cp:revision>
  <dcterms:modified xsi:type="dcterms:W3CDTF">2012-08-13T14:09:03Z</dcterms:modified>
</cp:coreProperties>
</file>